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9"/>
  </p:notesMasterIdLst>
  <p:sldIdLst>
    <p:sldId id="257" r:id="rId5"/>
    <p:sldId id="258" r:id="rId6"/>
    <p:sldId id="516" r:id="rId7"/>
    <p:sldId id="519" r:id="rId8"/>
    <p:sldId id="522" r:id="rId9"/>
    <p:sldId id="520" r:id="rId10"/>
    <p:sldId id="261" r:id="rId11"/>
    <p:sldId id="521" r:id="rId12"/>
    <p:sldId id="523" r:id="rId13"/>
    <p:sldId id="259" r:id="rId14"/>
    <p:sldId id="264" r:id="rId15"/>
    <p:sldId id="524" r:id="rId16"/>
    <p:sldId id="265" r:id="rId17"/>
    <p:sldId id="525" r:id="rId18"/>
    <p:sldId id="527" r:id="rId19"/>
    <p:sldId id="526" r:id="rId20"/>
    <p:sldId id="528" r:id="rId21"/>
    <p:sldId id="529" r:id="rId22"/>
    <p:sldId id="530" r:id="rId23"/>
    <p:sldId id="266" r:id="rId24"/>
    <p:sldId id="267" r:id="rId25"/>
    <p:sldId id="531" r:id="rId26"/>
    <p:sldId id="532" r:id="rId27"/>
    <p:sldId id="268" r:id="rId28"/>
    <p:sldId id="533" r:id="rId29"/>
    <p:sldId id="276" r:id="rId30"/>
    <p:sldId id="270" r:id="rId31"/>
    <p:sldId id="298" r:id="rId32"/>
    <p:sldId id="296" r:id="rId33"/>
    <p:sldId id="299" r:id="rId34"/>
    <p:sldId id="297" r:id="rId35"/>
    <p:sldId id="300" r:id="rId36"/>
    <p:sldId id="535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0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4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7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6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6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4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1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35FC154-C6CF-80F3-7E92-D602B40A45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0" y="361949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3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2.svg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jp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jp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4.jpeg"/><Relationship Id="rId4" Type="http://schemas.openxmlformats.org/officeDocument/2006/relationships/image" Target="../media/image29.jp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2" name="文本框 21">
            <a:extLst>
              <a:ext uri="{FF2B5EF4-FFF2-40B4-BE49-F238E27FC236}">
                <a16:creationId xmlns:a16="http://schemas.microsoft.com/office/drawing/2014/main" id="{961D7F38-E2CA-727A-06D8-46BC86FCFA0A}"/>
              </a:ext>
            </a:extLst>
          </p:cNvPr>
          <p:cNvSpPr txBox="1"/>
          <p:nvPr/>
        </p:nvSpPr>
        <p:spPr>
          <a:xfrm>
            <a:off x="3061279" y="149087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2109C-E74F-16A8-7A9C-33B5C79726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0415" y="698599"/>
            <a:ext cx="3889585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41C2D-0A28-3237-250E-C117B86412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66514" y="1810947"/>
            <a:ext cx="7498730" cy="218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3C7D6-1068-A50B-212A-2B12D5E4B877}"/>
              </a:ext>
            </a:extLst>
          </p:cNvPr>
          <p:cNvSpPr txBox="1"/>
          <p:nvPr/>
        </p:nvSpPr>
        <p:spPr>
          <a:xfrm>
            <a:off x="5327374" y="3597965"/>
            <a:ext cx="152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73A601-914E-8EB3-F8D8-15DC3F3E29CB}"/>
              </a:ext>
            </a:extLst>
          </p:cNvPr>
          <p:cNvSpPr/>
          <p:nvPr/>
        </p:nvSpPr>
        <p:spPr>
          <a:xfrm>
            <a:off x="7991535" y="1219199"/>
            <a:ext cx="2952690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C4D599-5C05-C8F9-6F1F-30675F4F2E5A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C1309-C63A-0B9A-58AB-6BA399CD8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2E26E0-55B5-E135-F194-BDCF371BA48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AF67B6-8659-D12D-4CA6-414A5831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6CB6C8-BEBE-12A7-5178-F93C64B1AFC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 build="p"/>
      <p:bldP spid="1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925</Words>
  <Application>Microsoft Office PowerPoint</Application>
  <PresentationFormat>Widescreen</PresentationFormat>
  <Paragraphs>108</Paragraphs>
  <Slides>34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#9Slide02 Noi dung dai</vt:lpstr>
      <vt:lpstr>等线</vt:lpstr>
      <vt:lpstr>等线 Light</vt:lpstr>
      <vt:lpstr>#9Slide05 SVNClementine</vt:lpstr>
      <vt:lpstr>Arial</vt:lpstr>
      <vt:lpstr>Calibri</vt:lpstr>
      <vt:lpstr>Times New Roman</vt:lpstr>
      <vt:lpstr>Office 主题​​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35</cp:revision>
  <dcterms:created xsi:type="dcterms:W3CDTF">2023-07-29T07:56:53Z</dcterms:created>
  <dcterms:modified xsi:type="dcterms:W3CDTF">2023-08-08T12:31:57Z</dcterms:modified>
</cp:coreProperties>
</file>