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83" r:id="rId3"/>
    <p:sldId id="284" r:id="rId4"/>
    <p:sldId id="257" r:id="rId5"/>
    <p:sldId id="259" r:id="rId6"/>
    <p:sldId id="265" r:id="rId7"/>
    <p:sldId id="266" r:id="rId8"/>
    <p:sldId id="285" r:id="rId9"/>
    <p:sldId id="260" r:id="rId10"/>
    <p:sldId id="267" r:id="rId11"/>
    <p:sldId id="268" r:id="rId12"/>
    <p:sldId id="269" r:id="rId13"/>
    <p:sldId id="270" r:id="rId14"/>
    <p:sldId id="281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370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5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14925" b="11488"/>
          <a:stretch/>
        </p:blipFill>
        <p:spPr>
          <a:xfrm>
            <a:off x="2339752" y="843557"/>
            <a:ext cx="4104456" cy="3312369"/>
          </a:xfrm>
        </p:spPr>
      </p:pic>
      <p:sp>
        <p:nvSpPr>
          <p:cNvPr id="6" name="Rounded Rectangle 5"/>
          <p:cNvSpPr/>
          <p:nvPr/>
        </p:nvSpPr>
        <p:spPr>
          <a:xfrm>
            <a:off x="3995936" y="3363838"/>
            <a:ext cx="151216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6018" b="14753"/>
          <a:stretch/>
        </p:blipFill>
        <p:spPr>
          <a:xfrm>
            <a:off x="3131840" y="539256"/>
            <a:ext cx="3528392" cy="3328638"/>
          </a:xfrm>
        </p:spPr>
      </p:pic>
      <p:sp>
        <p:nvSpPr>
          <p:cNvPr id="6" name="Rounded Rectangle 5"/>
          <p:cNvSpPr/>
          <p:nvPr/>
        </p:nvSpPr>
        <p:spPr>
          <a:xfrm>
            <a:off x="3995936" y="3075806"/>
            <a:ext cx="144016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70C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3518"/>
            <a:ext cx="4352562" cy="3960439"/>
          </a:xfrm>
        </p:spPr>
      </p:pic>
      <p:sp>
        <p:nvSpPr>
          <p:cNvPr id="6" name="Rounded Rectangle 5"/>
          <p:cNvSpPr/>
          <p:nvPr/>
        </p:nvSpPr>
        <p:spPr>
          <a:xfrm>
            <a:off x="3903965" y="3219822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036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461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latinLnBrk="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00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262667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 latinLnBrk="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4" y="1310409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843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12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16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7995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450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D1695-7951-4D0F-92B9-E1C0D95183E1}"/>
              </a:ext>
            </a:extLst>
          </p:cNvPr>
          <p:cNvSpPr txBox="1"/>
          <p:nvPr/>
        </p:nvSpPr>
        <p:spPr>
          <a:xfrm>
            <a:off x="3779912" y="1723469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602" y="2592735"/>
            <a:ext cx="40248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1060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2019" b="3219"/>
          <a:stretch/>
        </p:blipFill>
        <p:spPr>
          <a:xfrm>
            <a:off x="107504" y="1146055"/>
            <a:ext cx="4464496" cy="23471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08603" y="3665672"/>
            <a:ext cx="6480720" cy="809930"/>
            <a:chOff x="971600" y="3595345"/>
            <a:chExt cx="6480720" cy="8099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595345"/>
              <a:ext cx="6480720" cy="80993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992579" y="3713266"/>
              <a:ext cx="43204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81" b="3664"/>
          <a:stretch/>
        </p:blipFill>
        <p:spPr>
          <a:xfrm>
            <a:off x="4499992" y="1131590"/>
            <a:ext cx="4608512" cy="2361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3AAF85-7DA2-4884-B329-0337DC523F71}"/>
              </a:ext>
            </a:extLst>
          </p:cNvPr>
          <p:cNvSpPr/>
          <p:nvPr/>
        </p:nvSpPr>
        <p:spPr>
          <a:xfrm>
            <a:off x="2892290" y="2747154"/>
            <a:ext cx="759339" cy="6336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948274-0CA8-4555-BE5A-55776DA7E114}"/>
              </a:ext>
            </a:extLst>
          </p:cNvPr>
          <p:cNvSpPr/>
          <p:nvPr/>
        </p:nvSpPr>
        <p:spPr>
          <a:xfrm>
            <a:off x="6010912" y="2728300"/>
            <a:ext cx="621521" cy="697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0538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1176" b="3650"/>
          <a:stretch/>
        </p:blipFill>
        <p:spPr>
          <a:xfrm>
            <a:off x="0" y="1695235"/>
            <a:ext cx="9036496" cy="20286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1600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40352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67744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46769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8184" y="2999390"/>
            <a:ext cx="6480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8566685" cy="2028951"/>
          </a:xfrm>
        </p:spPr>
      </p:pic>
      <p:sp>
        <p:nvSpPr>
          <p:cNvPr id="9" name="Rounded Rectangle 8"/>
          <p:cNvSpPr/>
          <p:nvPr/>
        </p:nvSpPr>
        <p:spPr>
          <a:xfrm>
            <a:off x="1115616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68344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3768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10826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4168" y="2856689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251520" y="1275606"/>
            <a:ext cx="8497888" cy="2525793"/>
          </a:xfrm>
        </p:spPr>
      </p:pic>
      <p:sp>
        <p:nvSpPr>
          <p:cNvPr id="6" name="Rounded Rectangle 5"/>
          <p:cNvSpPr/>
          <p:nvPr/>
        </p:nvSpPr>
        <p:spPr>
          <a:xfrm>
            <a:off x="1115616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24328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39752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67944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0152" y="2859782"/>
            <a:ext cx="57606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036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461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latinLnBrk="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002"/>
            <a:ext cx="4867690" cy="1291139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>
            <a:off x="2552370" y="2341606"/>
            <a:ext cx="349967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en-US" altLang="zh-CN" sz="4950" dirty="0" smtClean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Nghỉ giải lao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843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12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16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7995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450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>
          <a:xfrm>
            <a:off x="2843808" y="1091169"/>
            <a:ext cx="4439270" cy="3568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371074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4" b="5882"/>
          <a:stretch/>
        </p:blipFill>
        <p:spPr>
          <a:xfrm>
            <a:off x="2267744" y="771550"/>
            <a:ext cx="4320480" cy="3456384"/>
          </a:xfrm>
        </p:spPr>
      </p:pic>
      <p:sp>
        <p:nvSpPr>
          <p:cNvPr id="6" name="Rounded Rectangle 5"/>
          <p:cNvSpPr/>
          <p:nvPr/>
        </p:nvSpPr>
        <p:spPr>
          <a:xfrm>
            <a:off x="3923928" y="3147814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6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6.1|2.9|1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9|12.2|2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7.7|4.5|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79</Words>
  <Application>Microsoft Office PowerPoint</Application>
  <PresentationFormat>On-screen Show (16:9)</PresentationFormat>
  <Paragraphs>38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맑은 고딕</vt:lpstr>
      <vt:lpstr>Microsoft YaHei</vt:lpstr>
      <vt:lpstr>宋体</vt:lpstr>
      <vt:lpstr>A3.BoosterNextFYBlackRegular-San</vt:lpstr>
      <vt:lpstr>Aharoni</vt:lpstr>
      <vt:lpstr>Arial</vt:lpstr>
      <vt:lpstr>Arial-SGK-TV</vt:lpstr>
      <vt:lpstr>Calibri</vt:lpstr>
      <vt:lpstr>iCiel Nabila</vt:lpstr>
      <vt:lpstr>Times New Roman</vt:lpstr>
      <vt:lpstr>字魂36号-正文宋楷</vt:lpstr>
      <vt:lpstr>Office Theme</vt:lpstr>
      <vt:lpstr>Custom Design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130</cp:revision>
  <dcterms:created xsi:type="dcterms:W3CDTF">2014-04-01T16:27:38Z</dcterms:created>
  <dcterms:modified xsi:type="dcterms:W3CDTF">2021-10-09T09:55:08Z</dcterms:modified>
</cp:coreProperties>
</file>