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2" r:id="rId2"/>
  </p:sldMasterIdLst>
  <p:notesMasterIdLst>
    <p:notesMasterId r:id="rId19"/>
  </p:notesMasterIdLst>
  <p:sldIdLst>
    <p:sldId id="258" r:id="rId3"/>
    <p:sldId id="256" r:id="rId4"/>
    <p:sldId id="342" r:id="rId5"/>
    <p:sldId id="343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1" r:id="rId14"/>
    <p:sldId id="352" r:id="rId15"/>
    <p:sldId id="353" r:id="rId16"/>
    <p:sldId id="354" r:id="rId17"/>
    <p:sldId id="270" r:id="rId18"/>
  </p:sldIdLst>
  <p:sldSz cx="12161838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Nunito" pitchFamily="2" charset="0"/>
      <p:regular r:id="rId26"/>
      <p:bold r:id="rId27"/>
      <p:italic r:id="rId28"/>
      <p:boldItalic r:id="rId29"/>
    </p:embeddedFont>
    <p:embeddedFont>
      <p:font typeface="Nunito Sans" pitchFamily="2" charset="0"/>
      <p:regular r:id="rId30"/>
      <p:bold r:id="rId31"/>
      <p:italic r:id="rId32"/>
      <p:boldItalic r:id="rId33"/>
    </p:embeddedFont>
    <p:embeddedFont>
      <p:font typeface="Quicksand" panose="020B0604020202020204" charset="0"/>
      <p:regular r:id="rId34"/>
      <p:bold r:id="rId35"/>
    </p:embeddedFont>
    <p:embeddedFont>
      <p:font typeface="Quicksand Light" panose="020B0604020202020204" charset="0"/>
      <p:regular r:id="rId36"/>
      <p:bold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4" y="58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80782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giáo</a:t>
            </a:r>
            <a:r>
              <a:rPr lang="en-US" baseline="0"/>
              <a:t> dục an toàn khi vận tải đường thuỷ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11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linh động</a:t>
            </a:r>
            <a:r>
              <a:rPr lang="en-US" baseline="0"/>
              <a:t> đáp án, có thể có nhiều số khác lớn hơn 4.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77EF6879-3A61-485C-8EFD-C6F049D1E3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07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64E00D40-447B-4679-94CF-9B596069A8B6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7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9DE9EAA-4EFD-4203-8282-EA4C88EB64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230" y="1122363"/>
            <a:ext cx="9121379" cy="2387600"/>
          </a:xfrm>
        </p:spPr>
        <p:txBody>
          <a:bodyPr anchor="b"/>
          <a:lstStyle>
            <a:lvl1pPr algn="ctr">
              <a:defRPr sz="598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2030A51-9406-45AF-B943-027D735F0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230" y="3602038"/>
            <a:ext cx="9121379" cy="1655762"/>
          </a:xfrm>
        </p:spPr>
        <p:txBody>
          <a:bodyPr/>
          <a:lstStyle>
            <a:lvl1pPr marL="0" indent="0" algn="ctr">
              <a:buNone/>
              <a:defRPr sz="2394"/>
            </a:lvl1pPr>
            <a:lvl2pPr marL="456057" indent="0" algn="ctr">
              <a:buNone/>
              <a:defRPr sz="1995"/>
            </a:lvl2pPr>
            <a:lvl3pPr marL="912114" indent="0" algn="ctr">
              <a:buNone/>
              <a:defRPr sz="1795"/>
            </a:lvl3pPr>
            <a:lvl4pPr marL="1368171" indent="0" algn="ctr">
              <a:buNone/>
              <a:defRPr sz="1596"/>
            </a:lvl4pPr>
            <a:lvl5pPr marL="1824228" indent="0" algn="ctr">
              <a:buNone/>
              <a:defRPr sz="1596"/>
            </a:lvl5pPr>
            <a:lvl6pPr marL="2280285" indent="0" algn="ctr">
              <a:buNone/>
              <a:defRPr sz="1596"/>
            </a:lvl6pPr>
            <a:lvl7pPr marL="2736342" indent="0" algn="ctr">
              <a:buNone/>
              <a:defRPr sz="1596"/>
            </a:lvl7pPr>
            <a:lvl8pPr marL="3192399" indent="0" algn="ctr">
              <a:buNone/>
              <a:defRPr sz="1596"/>
            </a:lvl8pPr>
            <a:lvl9pPr marL="3648456" indent="0" algn="ctr">
              <a:buNone/>
              <a:defRPr sz="1596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FE651CE-C3B9-43BB-BBD3-A4611BFCE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00B4E5-7DAA-413A-B100-F7E68DAA6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39EAA3C-E8C9-45B5-9374-068C1026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21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0BC9796-C3F6-4499-8347-5FF7F03D5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A03C8D3-55B9-49F7-A052-AC0976E42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F4C69A3-C2C0-4070-9852-3DA032C6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E66740D-A5D0-4F57-A79D-F55005AD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8F6F8F-E17F-43A5-BFF5-A975FC92E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89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83B5259-E8B2-46EF-8CC6-E8F5A5B9E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792" y="1709739"/>
            <a:ext cx="10489585" cy="2852737"/>
          </a:xfrm>
        </p:spPr>
        <p:txBody>
          <a:bodyPr anchor="b"/>
          <a:lstStyle>
            <a:lvl1pPr>
              <a:defRPr sz="5985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81BA563-4B56-4F0F-A108-11C9447D6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9792" y="4589464"/>
            <a:ext cx="10489585" cy="1500187"/>
          </a:xfrm>
        </p:spPr>
        <p:txBody>
          <a:bodyPr/>
          <a:lstStyle>
            <a:lvl1pPr marL="0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1pPr>
            <a:lvl2pPr marL="456057" indent="0">
              <a:buNone/>
              <a:defRPr sz="1995">
                <a:solidFill>
                  <a:schemeClr val="tx1">
                    <a:tint val="75000"/>
                  </a:schemeClr>
                </a:solidFill>
              </a:defRPr>
            </a:lvl2pPr>
            <a:lvl3pPr marL="912114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3pPr>
            <a:lvl4pPr marL="1368171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182422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28028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273634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19239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3648456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B2D0E32-DA8A-4E61-AA01-2DB2FE9E2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99C7AF8-D938-4853-9935-59BA474E9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62304F-C940-4EEC-BE6F-9B713E23E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1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939F7DC-6CE4-4AA1-8FA5-0E5F7B48F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91D0302-A0A0-49F1-9BDE-593516A2D3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A0D5ECB-03C5-4573-8BC9-03343252D5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6931" y="1825625"/>
            <a:ext cx="5168781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A9FE27-62A1-47DF-86B3-7C7E0A69C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F915E0-BA6C-4FAA-9430-0EFB3C23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838AC9-B97E-4868-BB74-62EBCE269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165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C3EF35-4559-4797-AFD6-274833E69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365126"/>
            <a:ext cx="10489585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ECFCBF4-7E14-4973-9C7C-FC620C76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711" y="1681163"/>
            <a:ext cx="5145027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68DEEBD-5165-46D9-AE36-833763D89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7711" y="2505075"/>
            <a:ext cx="514502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A52D8E1C-A10F-475C-B42D-BBEF1D7593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6931" y="1681163"/>
            <a:ext cx="5170365" cy="823912"/>
          </a:xfrm>
        </p:spPr>
        <p:txBody>
          <a:bodyPr anchor="b"/>
          <a:lstStyle>
            <a:lvl1pPr marL="0" indent="0">
              <a:buNone/>
              <a:defRPr sz="2394" b="1"/>
            </a:lvl1pPr>
            <a:lvl2pPr marL="456057" indent="0">
              <a:buNone/>
              <a:defRPr sz="1995" b="1"/>
            </a:lvl2pPr>
            <a:lvl3pPr marL="912114" indent="0">
              <a:buNone/>
              <a:defRPr sz="1795" b="1"/>
            </a:lvl3pPr>
            <a:lvl4pPr marL="1368171" indent="0">
              <a:buNone/>
              <a:defRPr sz="1596" b="1"/>
            </a:lvl4pPr>
            <a:lvl5pPr marL="1824228" indent="0">
              <a:buNone/>
              <a:defRPr sz="1596" b="1"/>
            </a:lvl5pPr>
            <a:lvl6pPr marL="2280285" indent="0">
              <a:buNone/>
              <a:defRPr sz="1596" b="1"/>
            </a:lvl6pPr>
            <a:lvl7pPr marL="2736342" indent="0">
              <a:buNone/>
              <a:defRPr sz="1596" b="1"/>
            </a:lvl7pPr>
            <a:lvl8pPr marL="3192399" indent="0">
              <a:buNone/>
              <a:defRPr sz="1596" b="1"/>
            </a:lvl8pPr>
            <a:lvl9pPr marL="3648456" indent="0">
              <a:buNone/>
              <a:defRPr sz="1596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D6214791-46BE-463D-98A6-EC3A20BCB6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6931" y="2505075"/>
            <a:ext cx="5170365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44A644-1E76-4261-A4EF-68F763356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8AD4BB4-E2C6-4EB7-9264-B1C13AE1C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6D7C08B-43D3-400C-A6E4-06A98D419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26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02926B5-35EB-4E38-B1C0-33A2F93B2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D04B92D-7677-48DD-8BBD-98F824DB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BD86FD2-6281-48D1-8CFB-E51351D3A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DD3E610-DF4F-4539-8AE0-F66F85195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840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C94E2E1-7060-45B2-AECE-44B618A4D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ED0405-9807-447C-A320-AB4B51DF5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161A48D-484A-408F-B100-B0E77E0BC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052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1780069" y="219240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Google Shape;45;p4"/>
          <p:cNvSpPr/>
          <p:nvPr/>
        </p:nvSpPr>
        <p:spPr>
          <a:xfrm>
            <a:off x="1229617" y="25594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6" name="Google Shape;46;p4"/>
          <p:cNvSpPr/>
          <p:nvPr/>
        </p:nvSpPr>
        <p:spPr>
          <a:xfrm>
            <a:off x="-357314" y="1703200"/>
            <a:ext cx="12876466" cy="12908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4"/>
          <p:cNvSpPr/>
          <p:nvPr/>
        </p:nvSpPr>
        <p:spPr>
          <a:xfrm rot="2700000">
            <a:off x="11039370" y="497547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359874" y="30566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11511069" y="25469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Google Shape;50;p4"/>
          <p:cNvSpPr/>
          <p:nvPr/>
        </p:nvSpPr>
        <p:spPr>
          <a:xfrm>
            <a:off x="10960617" y="29140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1" name="Google Shape;51;p4"/>
          <p:cNvSpPr/>
          <p:nvPr/>
        </p:nvSpPr>
        <p:spPr>
          <a:xfrm rot="7641468">
            <a:off x="964162" y="19379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9552792" y="-12533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Google Shape;53;p4"/>
          <p:cNvSpPr/>
          <p:nvPr/>
        </p:nvSpPr>
        <p:spPr>
          <a:xfrm>
            <a:off x="9002340" y="2417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4" name="Google Shape;54;p4"/>
          <p:cNvSpPr/>
          <p:nvPr/>
        </p:nvSpPr>
        <p:spPr>
          <a:xfrm>
            <a:off x="10775144" y="21923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-357330" y="7931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6" name="Google Shape;56;p4"/>
          <p:cNvSpPr/>
          <p:nvPr/>
        </p:nvSpPr>
        <p:spPr>
          <a:xfrm rot="5400000">
            <a:off x="662201" y="-103070"/>
            <a:ext cx="345821" cy="301303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 rot="2700000">
            <a:off x="-179772" y="2456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 txBox="1">
            <a:spLocks noGrp="1"/>
          </p:cNvSpPr>
          <p:nvPr>
            <p:ph type="body" idx="1"/>
          </p:nvPr>
        </p:nvSpPr>
        <p:spPr>
          <a:xfrm>
            <a:off x="2444139" y="2950067"/>
            <a:ext cx="7273561" cy="148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625" lvl="0" indent="-45646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2700">
                <a:solidFill>
                  <a:schemeClr val="dk1"/>
                </a:solidFill>
              </a:defRPr>
            </a:lvl1pPr>
            <a:lvl2pPr marL="1217249" lvl="1" indent="-42265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825874" lvl="2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2434499" lvl="3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3043123" lvl="4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3651748" lvl="5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4260372" lvl="6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4868997" lvl="7" indent="-422656" rtl="0">
              <a:spcBef>
                <a:spcPts val="213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5477622" lvl="8" indent="-422656" rtl="0">
              <a:spcBef>
                <a:spcPts val="2130"/>
              </a:spcBef>
              <a:spcAft>
                <a:spcPts val="213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E499201-0FE1-44F4-9C88-08F6877D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D11D673-C565-46CF-A960-FF9049141B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>
              <a:defRPr sz="3192"/>
            </a:lvl1pPr>
            <a:lvl2pPr>
              <a:defRPr sz="2793"/>
            </a:lvl2pPr>
            <a:lvl3pPr>
              <a:defRPr sz="2394"/>
            </a:lvl3pPr>
            <a:lvl4pPr>
              <a:defRPr sz="1995"/>
            </a:lvl4pPr>
            <a:lvl5pPr>
              <a:defRPr sz="1995"/>
            </a:lvl5pPr>
            <a:lvl6pPr>
              <a:defRPr sz="1995"/>
            </a:lvl6pPr>
            <a:lvl7pPr>
              <a:defRPr sz="1995"/>
            </a:lvl7pPr>
            <a:lvl8pPr>
              <a:defRPr sz="1995"/>
            </a:lvl8pPr>
            <a:lvl9pPr>
              <a:defRPr sz="1995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728A2FE-9096-4979-AC13-BD90DC2D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134E514-0647-4B5B-89EC-6E56AA64F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1051D0-FEEE-4B86-89D6-707AB571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0057251-0C71-45CD-9081-EC6EA6A36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931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E0E5C1-093B-4EA3-B17E-A7F828F8B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711" y="457200"/>
            <a:ext cx="3922509" cy="1600200"/>
          </a:xfrm>
        </p:spPr>
        <p:txBody>
          <a:bodyPr anchor="b"/>
          <a:lstStyle>
            <a:lvl1pPr>
              <a:defRPr sz="3192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198DF74-90BC-456C-9154-2A90832FC0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0365" y="987426"/>
            <a:ext cx="6156930" cy="4873625"/>
          </a:xfrm>
        </p:spPr>
        <p:txBody>
          <a:bodyPr/>
          <a:lstStyle>
            <a:lvl1pPr marL="0" indent="0">
              <a:buNone/>
              <a:defRPr sz="3192"/>
            </a:lvl1pPr>
            <a:lvl2pPr marL="456057" indent="0">
              <a:buNone/>
              <a:defRPr sz="2793"/>
            </a:lvl2pPr>
            <a:lvl3pPr marL="912114" indent="0">
              <a:buNone/>
              <a:defRPr sz="2394"/>
            </a:lvl3pPr>
            <a:lvl4pPr marL="1368171" indent="0">
              <a:buNone/>
              <a:defRPr sz="1995"/>
            </a:lvl4pPr>
            <a:lvl5pPr marL="1824228" indent="0">
              <a:buNone/>
              <a:defRPr sz="1995"/>
            </a:lvl5pPr>
            <a:lvl6pPr marL="2280285" indent="0">
              <a:buNone/>
              <a:defRPr sz="1995"/>
            </a:lvl6pPr>
            <a:lvl7pPr marL="2736342" indent="0">
              <a:buNone/>
              <a:defRPr sz="1995"/>
            </a:lvl7pPr>
            <a:lvl8pPr marL="3192399" indent="0">
              <a:buNone/>
              <a:defRPr sz="1995"/>
            </a:lvl8pPr>
            <a:lvl9pPr marL="3648456" indent="0">
              <a:buNone/>
              <a:defRPr sz="1995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FD8456A-2C5C-4206-A111-31B678C071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7711" y="2057400"/>
            <a:ext cx="3922509" cy="3811588"/>
          </a:xfrm>
        </p:spPr>
        <p:txBody>
          <a:bodyPr/>
          <a:lstStyle>
            <a:lvl1pPr marL="0" indent="0">
              <a:buNone/>
              <a:defRPr sz="1596"/>
            </a:lvl1pPr>
            <a:lvl2pPr marL="456057" indent="0">
              <a:buNone/>
              <a:defRPr sz="1397"/>
            </a:lvl2pPr>
            <a:lvl3pPr marL="912114" indent="0">
              <a:buNone/>
              <a:defRPr sz="1197"/>
            </a:lvl3pPr>
            <a:lvl4pPr marL="1368171" indent="0">
              <a:buNone/>
              <a:defRPr sz="998"/>
            </a:lvl4pPr>
            <a:lvl5pPr marL="1824228" indent="0">
              <a:buNone/>
              <a:defRPr sz="998"/>
            </a:lvl5pPr>
            <a:lvl6pPr marL="2280285" indent="0">
              <a:buNone/>
              <a:defRPr sz="998"/>
            </a:lvl6pPr>
            <a:lvl7pPr marL="2736342" indent="0">
              <a:buNone/>
              <a:defRPr sz="998"/>
            </a:lvl7pPr>
            <a:lvl8pPr marL="3192399" indent="0">
              <a:buNone/>
              <a:defRPr sz="998"/>
            </a:lvl8pPr>
            <a:lvl9pPr marL="3648456" indent="0">
              <a:buNone/>
              <a:defRPr sz="998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7304D65-8215-430C-B86E-33565CA29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9371D2-56B2-483E-809E-8F0FCA894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A57E89-66B5-4779-BCE9-A1DC7942E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34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13DDB06-4796-4DFC-BC40-F41B3E3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4385BC-9ED2-42E8-8D5B-32685A246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F3158A6-507C-446D-ADF8-09195B570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5BE327C-D65C-48F7-9C36-F3D49DB79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4D89329-BF3F-465A-A19D-F283792A7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249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65CA7977-296A-4A8A-997A-0A4B8DB0B1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3315" y="365125"/>
            <a:ext cx="2622396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D34182D-D44C-49DC-9D17-1DF903033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126" y="365125"/>
            <a:ext cx="7715166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59BF8F-387D-4074-A1E2-F9FB41153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D395818-A487-41C5-B373-352A43729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F76391A-D24A-41BF-B662-BE35922C1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8918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3" name="Google Shape;193;p17"/>
          <p:cNvSpPr/>
          <p:nvPr/>
        </p:nvSpPr>
        <p:spPr>
          <a:xfrm>
            <a:off x="-161382" y="628987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4" y="99608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1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4" y="2861694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7" name="Google Shape;197;p17"/>
          <p:cNvSpPr/>
          <p:nvPr/>
        </p:nvSpPr>
        <p:spPr>
          <a:xfrm>
            <a:off x="1296469" y="149002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2" y="1856261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199" name="Google Shape;199;p17"/>
          <p:cNvSpPr/>
          <p:nvPr/>
        </p:nvSpPr>
        <p:spPr>
          <a:xfrm>
            <a:off x="11340276" y="5871150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3" y="5305283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7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1" y="6215361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03" name="Google Shape;203;p17"/>
          <p:cNvSpPr/>
          <p:nvPr/>
        </p:nvSpPr>
        <p:spPr>
          <a:xfrm>
            <a:off x="10931408" y="6595035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404" tIns="121404" rIns="121404" bIns="12140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788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394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1419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4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87087" y="4443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526082" y="-12222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5"/>
          <p:cNvSpPr/>
          <p:nvPr/>
        </p:nvSpPr>
        <p:spPr>
          <a:xfrm>
            <a:off x="11666234" y="58674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5"/>
          <p:cNvSpPr/>
          <p:nvPr/>
        </p:nvSpPr>
        <p:spPr>
          <a:xfrm>
            <a:off x="11172159" y="63662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10665763" y="6580764"/>
            <a:ext cx="419596" cy="172371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36">
    <p:bg>
      <p:bgPr>
        <a:solidFill>
          <a:schemeClr val="accent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"/>
          <p:cNvSpPr/>
          <p:nvPr/>
        </p:nvSpPr>
        <p:spPr>
          <a:xfrm>
            <a:off x="-896875" y="1526200"/>
            <a:ext cx="9693958" cy="9679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7"/>
          <p:cNvSpPr/>
          <p:nvPr/>
        </p:nvSpPr>
        <p:spPr>
          <a:xfrm>
            <a:off x="-161383" y="6289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4" name="Google Shape;194;p17"/>
          <p:cNvSpPr/>
          <p:nvPr/>
        </p:nvSpPr>
        <p:spPr>
          <a:xfrm>
            <a:off x="-711835" y="9960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5" name="Google Shape;195;p17"/>
          <p:cNvSpPr/>
          <p:nvPr/>
        </p:nvSpPr>
        <p:spPr>
          <a:xfrm>
            <a:off x="11272610" y="80916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7"/>
          <p:cNvSpPr/>
          <p:nvPr/>
        </p:nvSpPr>
        <p:spPr>
          <a:xfrm rot="7641468">
            <a:off x="11537623" y="28616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7"/>
          <p:cNvSpPr/>
          <p:nvPr/>
        </p:nvSpPr>
        <p:spPr>
          <a:xfrm>
            <a:off x="1296468" y="1490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7"/>
          <p:cNvSpPr/>
          <p:nvPr/>
        </p:nvSpPr>
        <p:spPr>
          <a:xfrm rot="7641468">
            <a:off x="485981" y="18562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7"/>
          <p:cNvSpPr/>
          <p:nvPr/>
        </p:nvSpPr>
        <p:spPr>
          <a:xfrm>
            <a:off x="11340275" y="58711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0" name="Google Shape;200;p17"/>
          <p:cNvSpPr/>
          <p:nvPr/>
        </p:nvSpPr>
        <p:spPr>
          <a:xfrm>
            <a:off x="10873832" y="53052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1" name="Google Shape;201;p17"/>
          <p:cNvSpPr/>
          <p:nvPr/>
        </p:nvSpPr>
        <p:spPr>
          <a:xfrm>
            <a:off x="11556406" y="19843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2" name="Google Shape;202;p17"/>
          <p:cNvSpPr/>
          <p:nvPr/>
        </p:nvSpPr>
        <p:spPr>
          <a:xfrm rot="7641468">
            <a:off x="9446210" y="62153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7"/>
          <p:cNvSpPr/>
          <p:nvPr/>
        </p:nvSpPr>
        <p:spPr>
          <a:xfrm>
            <a:off x="10931407" y="6595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 txBox="1">
            <a:spLocks noGrp="1"/>
          </p:cNvSpPr>
          <p:nvPr>
            <p:ph type="ctrTitle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7" r:id="rId5"/>
    <p:sldLayoutId id="2147483658" r:id="rId6"/>
    <p:sldLayoutId id="2147483661" r:id="rId7"/>
    <p:sldLayoutId id="2147483663" r:id="rId8"/>
    <p:sldLayoutId id="2147483675" r:id="rId9"/>
    <p:sldLayoutId id="2147483676" r:id="rId10"/>
    <p:sldLayoutId id="2147483677" r:id="rId11"/>
    <p:sldLayoutId id="214748368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1EA3604-0492-466C-923D-CD11D72DD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27" y="365126"/>
            <a:ext cx="104895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E36A164-310E-4CC2-B3F7-CCE81658C7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127" y="1825625"/>
            <a:ext cx="104895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67209AD-6646-4D8B-B93E-3A1506F9E1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126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7A1B1-0425-4CB7-A37A-8A61765E7858}" type="datetimeFigureOut">
              <a:rPr lang="en-US" smtClean="0"/>
              <a:t>4/10/2021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4C9CC5-141D-467F-9059-50A08E88A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28609" y="6356351"/>
            <a:ext cx="41046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9E36125-C0DE-489A-878F-380840DD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89298" y="6356351"/>
            <a:ext cx="27364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6028B-0690-473C-8D98-69F440000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63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txStyles>
    <p:titleStyle>
      <a:lvl1pPr algn="l" defTabSz="912114" rtl="0" eaLnBrk="1" latinLnBrk="0" hangingPunct="1">
        <a:lnSpc>
          <a:spcPct val="90000"/>
        </a:lnSpc>
        <a:spcBef>
          <a:spcPct val="0"/>
        </a:spcBef>
        <a:buNone/>
        <a:defRPr sz="43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029" indent="-228029" algn="l" defTabSz="912114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3" kern="1200">
          <a:solidFill>
            <a:schemeClr val="tx1"/>
          </a:solidFill>
          <a:latin typeface="+mn-lt"/>
          <a:ea typeface="+mn-ea"/>
          <a:cs typeface="+mn-cs"/>
        </a:defRPr>
      </a:lvl1pPr>
      <a:lvl2pPr marL="684086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140143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5" kern="1200">
          <a:solidFill>
            <a:schemeClr val="tx1"/>
          </a:solidFill>
          <a:latin typeface="+mn-lt"/>
          <a:ea typeface="+mn-ea"/>
          <a:cs typeface="+mn-cs"/>
        </a:defRPr>
      </a:lvl3pPr>
      <a:lvl4pPr marL="1596200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2052257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508314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964371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420428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876485" indent="-228029" algn="l" defTabSz="912114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1pPr>
      <a:lvl2pPr marL="456057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912114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3pPr>
      <a:lvl4pPr marL="1368171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4pPr>
      <a:lvl5pPr marL="1824228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5pPr>
      <a:lvl6pPr marL="2280285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6pPr>
      <a:lvl7pPr marL="2736342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7pPr>
      <a:lvl8pPr marL="3192399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8pPr>
      <a:lvl9pPr marL="3648456" algn="l" defTabSz="912114" rtl="0" eaLnBrk="1" latinLnBrk="0" hangingPunct="1">
        <a:defRPr sz="179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6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slide" Target="slide10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openxmlformats.org/officeDocument/2006/relationships/slide" Target="slide11.xml"/><Relationship Id="rId7" Type="http://schemas.openxmlformats.org/officeDocument/2006/relationships/image" Target="../media/image13.png"/><Relationship Id="rId12" Type="http://schemas.openxmlformats.org/officeDocument/2006/relationships/slide" Target="slide1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12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openxmlformats.org/officeDocument/2006/relationships/slide" Target="slide16.xml"/><Relationship Id="rId10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slide" Target="slide13.xml"/><Relationship Id="rId1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1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3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slide" Target="slide10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8.png"/><Relationship Id="rId7" Type="http://schemas.microsoft.com/office/2007/relationships/hdphoto" Target="../media/hdphoto4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slide" Target="slide10.xml"/><Relationship Id="rId10" Type="http://schemas.openxmlformats.org/officeDocument/2006/relationships/image" Target="../media/image21.png"/><Relationship Id="rId4" Type="http://schemas.microsoft.com/office/2007/relationships/hdphoto" Target="../media/hdphoto8.wdp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image" Target="../media/image17.png"/><Relationship Id="rId7" Type="http://schemas.microsoft.com/office/2007/relationships/hdphoto" Target="../media/hdphoto5.wdp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slide" Target="slide10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47DAA0-327B-440D-ACB1-4EE2E19885B6}"/>
              </a:ext>
            </a:extLst>
          </p:cNvPr>
          <p:cNvSpPr txBox="1"/>
          <p:nvPr/>
        </p:nvSpPr>
        <p:spPr>
          <a:xfrm>
            <a:off x="1546359" y="1247640"/>
            <a:ext cx="9069121" cy="3039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114">
              <a:buClrTx/>
            </a:pPr>
            <a:r>
              <a:rPr lang="en-US" sz="9576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Aharoni" panose="02010803020104030203" pitchFamily="2" charset="-79"/>
              </a:rPr>
              <a:t>TOÁN 1</a:t>
            </a:r>
            <a:endParaRPr lang="en-US" sz="9576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ctr" defTabSz="912114">
              <a:buClrTx/>
            </a:pPr>
            <a:endParaRPr lang="en-US" sz="9576" b="1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3B6ADF-A6DD-4A0A-A4D9-9B8EE49432BD}"/>
              </a:ext>
            </a:extLst>
          </p:cNvPr>
          <p:cNvSpPr/>
          <p:nvPr/>
        </p:nvSpPr>
        <p:spPr>
          <a:xfrm>
            <a:off x="1259228" y="2930370"/>
            <a:ext cx="9799612" cy="174998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214" tIns="45607" rIns="91214" bIns="45607" numCol="1">
            <a:prstTxWarp prst="textInflate">
              <a:avLst/>
            </a:prstTxWarp>
            <a:spAutoFit/>
          </a:bodyPr>
          <a:lstStyle/>
          <a:p>
            <a:pPr algn="ctr" defTabSz="912114">
              <a:buClrTx/>
            </a:pPr>
            <a:r>
              <a:rPr lang="en-US" sz="5387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NHIỆT LIỆT CHÀO MỪNG</a:t>
            </a:r>
          </a:p>
          <a:p>
            <a:pPr algn="ctr" defTabSz="912114">
              <a:buClrTx/>
            </a:pPr>
            <a:r>
              <a:rPr lang="en-US" sz="5387" b="1" kern="120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THẦY CÔ VÀ CÁC BẠN HỌC SINH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9662F5B-3A23-40B0-A6DB-0060AD639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654" y="4917481"/>
            <a:ext cx="1029028" cy="10290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B95E9CC-B651-4560-8090-71705BA7C6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60" y="4917482"/>
            <a:ext cx="994235" cy="99423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0ADF60B-42EF-4D9A-A94E-3794242E6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844" y="4917481"/>
            <a:ext cx="1029028" cy="102902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BEB2E4-2538-4F11-BE0D-8D9A94ECE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622" y="4952275"/>
            <a:ext cx="994235" cy="994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263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403392" y="152400"/>
            <a:ext cx="5574176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06538" y="533400"/>
            <a:ext cx="5875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Chim cánh cụt học bài.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345" y="5691455"/>
            <a:ext cx="1843279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" y="-55418"/>
            <a:ext cx="574536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2912251" y="811235"/>
            <a:ext cx="3284965" cy="2166747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319" y="655861"/>
            <a:ext cx="2654186" cy="2535555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3052492" y="3581400"/>
            <a:ext cx="3004482" cy="236303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7223919" y="3622570"/>
            <a:ext cx="2518041" cy="2510200"/>
          </a:xfrm>
          <a:prstGeom prst="rect">
            <a:avLst/>
          </a:prstGeom>
        </p:spPr>
      </p:pic>
      <p:sp>
        <p:nvSpPr>
          <p:cNvPr id="10" name="Rounded Rectangle 9">
            <a:hlinkClick r:id="rId15" action="ppaction://hlinksldjump"/>
          </p:cNvPr>
          <p:cNvSpPr/>
          <p:nvPr/>
        </p:nvSpPr>
        <p:spPr>
          <a:xfrm>
            <a:off x="10185539" y="1"/>
            <a:ext cx="1976299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MercuriusScript" pitchFamily="2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424540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9693796" y="5230092"/>
            <a:ext cx="246804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13519" y="1731819"/>
            <a:ext cx="4174122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&gt; 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 &gt; 4     6 &gt; 4   …</a:t>
            </a:r>
          </a:p>
        </p:txBody>
      </p:sp>
    </p:spTree>
    <p:extLst>
      <p:ext uri="{BB962C8B-B14F-4D97-AF65-F5344CB8AC3E}">
        <p14:creationId xmlns:p14="http://schemas.microsoft.com/office/powerpoint/2010/main" val="30735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89719" y="1710048"/>
            <a:ext cx="4402721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709" y="5004955"/>
            <a:ext cx="1994129" cy="19050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3749901" y="363683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204458" y="3200400"/>
            <a:ext cx="6957381" cy="152400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56643" y="640746"/>
            <a:ext cx="6182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? &lt; 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75525" y="3525389"/>
            <a:ext cx="5979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&lt; 3     2 &lt; 3   …</a:t>
            </a:r>
          </a:p>
        </p:txBody>
      </p:sp>
    </p:spTree>
    <p:extLst>
      <p:ext uri="{BB962C8B-B14F-4D97-AF65-F5344CB8AC3E}">
        <p14:creationId xmlns:p14="http://schemas.microsoft.com/office/powerpoint/2010/main" val="36026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-17894" y="202196"/>
            <a:ext cx="3505699" cy="2174901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9904526" y="4953001"/>
            <a:ext cx="2257312" cy="177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3749901" y="363682"/>
            <a:ext cx="6957381" cy="4360718"/>
            <a:chOff x="3749901" y="363682"/>
            <a:chExt cx="6957381" cy="4360718"/>
          </a:xfrm>
        </p:grpSpPr>
        <p:sp>
          <p:nvSpPr>
            <p:cNvPr id="8" name="Rounded Rectangle 7"/>
            <p:cNvSpPr/>
            <p:nvPr/>
          </p:nvSpPr>
          <p:spPr>
            <a:xfrm>
              <a:off x="3749901" y="363682"/>
              <a:ext cx="6957381" cy="4360718"/>
            </a:xfrm>
            <a:prstGeom prst="roundRect">
              <a:avLst/>
            </a:prstGeom>
            <a:solidFill>
              <a:schemeClr val="bg1"/>
            </a:solidFill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31" t="50192" r="9394" b="26770"/>
            <a:stretch/>
          </p:blipFill>
          <p:spPr>
            <a:xfrm>
              <a:off x="8474368" y="624113"/>
              <a:ext cx="1264718" cy="1331069"/>
            </a:xfrm>
            <a:prstGeom prst="ellipse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14" t="49623" r="72290" b="27445"/>
            <a:stretch/>
          </p:blipFill>
          <p:spPr>
            <a:xfrm>
              <a:off x="4122056" y="519364"/>
              <a:ext cx="1231357" cy="1324907"/>
            </a:xfrm>
            <a:prstGeom prst="ellipse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81" t="9474" r="40644" b="67594"/>
            <a:stretch/>
          </p:blipFill>
          <p:spPr>
            <a:xfrm>
              <a:off x="8474368" y="2410646"/>
              <a:ext cx="1264718" cy="1324907"/>
            </a:xfrm>
            <a:prstGeom prst="ellipse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03" b="25945"/>
            <a:stretch/>
          </p:blipFill>
          <p:spPr>
            <a:xfrm>
              <a:off x="4122057" y="2204967"/>
              <a:ext cx="1447568" cy="1599419"/>
            </a:xfrm>
            <a:prstGeom prst="ellipse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278" y="675197"/>
              <a:ext cx="1355485" cy="146257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5621" y="696128"/>
              <a:ext cx="1355485" cy="146257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0421" y="2294753"/>
              <a:ext cx="1355485" cy="146257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8087" y="1899736"/>
              <a:ext cx="1355485" cy="146257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9625" y="2728429"/>
              <a:ext cx="1355485" cy="1462571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5967327" y="4052389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766336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813923" y="4053114"/>
              <a:ext cx="640080" cy="640080"/>
            </a:xfrm>
            <a:prstGeom prst="roundRect">
              <a:avLst/>
            </a:prstGeom>
            <a:solidFill>
              <a:srgbClr val="FFE89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6813923" y="4052389"/>
            <a:ext cx="640080" cy="640080"/>
          </a:xfrm>
          <a:prstGeom prst="roundRect">
            <a:avLst/>
          </a:prstGeom>
          <a:solidFill>
            <a:srgbClr val="FFE89F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691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749901" y="363682"/>
            <a:ext cx="6957381" cy="3751117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43609" y="1826162"/>
            <a:ext cx="4478922" cy="2542310"/>
          </a:xfrm>
          <a:prstGeom prst="rect">
            <a:avLst/>
          </a:prstGeom>
        </p:spPr>
      </p:pic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0269997" y="4972050"/>
            <a:ext cx="1891841" cy="18859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785" y="990600"/>
            <a:ext cx="3330934" cy="249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2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966119" y="1833400"/>
            <a:ext cx="2795068" cy="430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Xem lại bài đã học</a:t>
            </a:r>
            <a:endParaRPr sz="4800"/>
          </a:p>
        </p:txBody>
      </p:sp>
      <p:sp>
        <p:nvSpPr>
          <p:cNvPr id="523" name="Google Shape;523;p48"/>
          <p:cNvSpPr/>
          <p:nvPr/>
        </p:nvSpPr>
        <p:spPr>
          <a:xfrm>
            <a:off x="4886010" y="1833400"/>
            <a:ext cx="2471870" cy="43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Hoàn thành bài…</a:t>
            </a:r>
            <a:endParaRPr sz="4800"/>
          </a:p>
        </p:txBody>
      </p:sp>
      <p:sp>
        <p:nvSpPr>
          <p:cNvPr id="524" name="Google Shape;524;p48"/>
          <p:cNvSpPr/>
          <p:nvPr/>
        </p:nvSpPr>
        <p:spPr>
          <a:xfrm>
            <a:off x="7482704" y="1833400"/>
            <a:ext cx="2601149" cy="43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800"/>
              <a:t>Chuẩn bị bài mới</a:t>
            </a:r>
            <a:endParaRPr sz="4800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988705" y="374285"/>
            <a:ext cx="8184429" cy="1261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sp>
        <p:nvSpPr>
          <p:cNvPr id="527" name="Google Shape;527;p48"/>
          <p:cNvSpPr/>
          <p:nvPr/>
        </p:nvSpPr>
        <p:spPr>
          <a:xfrm>
            <a:off x="974819" y="3811368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8" name="Google Shape;528;p48"/>
          <p:cNvSpPr/>
          <p:nvPr/>
        </p:nvSpPr>
        <p:spPr>
          <a:xfrm>
            <a:off x="974819" y="4840501"/>
            <a:ext cx="2255703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marL="0" indent="0">
              <a:buNone/>
            </a:pPr>
            <a:r>
              <a:rPr lang="en" sz="6400">
                <a:latin typeface="+mj-lt"/>
              </a:rPr>
              <a:t>KHỞI ĐỘNG</a:t>
            </a:r>
            <a:endParaRPr sz="6400"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1"/>
            <a:ext cx="12204870" cy="1581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3" rIns="91428" bIns="45713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08820" y="937040"/>
            <a:ext cx="10744200" cy="2972953"/>
            <a:chOff x="708819" y="937038"/>
            <a:chExt cx="10744200" cy="2972953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9768683" y="942536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9767547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9830938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2177165" y="937038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2176029" y="1423252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5"/>
            <p:cNvSpPr/>
            <p:nvPr/>
          </p:nvSpPr>
          <p:spPr>
            <a:xfrm>
              <a:off x="2239420" y="1066800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3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43513" y="2442287"/>
            <a:ext cx="7474815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SO SÁNH SỐ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28219" y="1460818"/>
            <a:ext cx="5105400" cy="93372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5500" b="1">
                <a:latin typeface="Arial" pitchFamily="34" charset="0"/>
                <a:cs typeface="Arial" pitchFamily="34" charset="0"/>
              </a:rPr>
              <a:t>Bài 4</a:t>
            </a:r>
          </a:p>
        </p:txBody>
      </p:sp>
    </p:spTree>
    <p:extLst>
      <p:ext uri="{BB962C8B-B14F-4D97-AF65-F5344CB8AC3E}">
        <p14:creationId xmlns:p14="http://schemas.microsoft.com/office/powerpoint/2010/main" val="1945790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540696" y="6258594"/>
            <a:ext cx="3560023" cy="523206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3" rIns="91428" bIns="45713" rtlCol="0">
            <a:spAutoFit/>
          </a:bodyPr>
          <a:lstStyle/>
          <a:p>
            <a:pPr algn="ctr"/>
            <a:r>
              <a:rPr lang="en-US" sz="2800">
                <a:latin typeface="Arial" pitchFamily="34" charset="0"/>
                <a:cs typeface="Arial" pitchFamily="34" charset="0"/>
              </a:rPr>
              <a:t>Sách Toán_trang 30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065" y="1295401"/>
            <a:ext cx="7207238" cy="361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&gt;, &lt;, = ?</a:t>
              </a:r>
            </a:p>
          </p:txBody>
        </p:sp>
      </p:grpSp>
      <p:sp>
        <p:nvSpPr>
          <p:cNvPr id="24" name="Rounded Rectangle 23"/>
          <p:cNvSpPr/>
          <p:nvPr/>
        </p:nvSpPr>
        <p:spPr>
          <a:xfrm>
            <a:off x="3718719" y="4419600"/>
            <a:ext cx="1328624" cy="1328624"/>
          </a:xfrm>
          <a:prstGeom prst="roundRect">
            <a:avLst/>
          </a:prstGeom>
          <a:solidFill>
            <a:srgbClr val="ECF76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764592" y="312420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5       5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85919" y="3135270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3       5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64592" y="579539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1       0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85919" y="5806465"/>
            <a:ext cx="2900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4      2</a:t>
            </a:r>
          </a:p>
        </p:txBody>
      </p:sp>
      <p:sp>
        <p:nvSpPr>
          <p:cNvPr id="31" name="Oval 30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2" name="Oval 31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3" name="Oval 32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4" name="Oval 33"/>
          <p:cNvSpPr/>
          <p:nvPr/>
        </p:nvSpPr>
        <p:spPr>
          <a:xfrm>
            <a:off x="2894807" y="5871145"/>
            <a:ext cx="640080" cy="640080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35" name="Oval 34"/>
          <p:cNvSpPr/>
          <p:nvPr/>
        </p:nvSpPr>
        <p:spPr>
          <a:xfrm>
            <a:off x="2903266" y="3227976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36" name="Oval 35"/>
          <p:cNvSpPr/>
          <p:nvPr/>
        </p:nvSpPr>
        <p:spPr>
          <a:xfrm>
            <a:off x="9116134" y="3188880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37" name="Oval 36"/>
          <p:cNvSpPr/>
          <p:nvPr/>
        </p:nvSpPr>
        <p:spPr>
          <a:xfrm>
            <a:off x="2894807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38" name="Oval 37"/>
          <p:cNvSpPr/>
          <p:nvPr/>
        </p:nvSpPr>
        <p:spPr>
          <a:xfrm>
            <a:off x="9116134" y="5860075"/>
            <a:ext cx="640080" cy="640080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356519" y="1600200"/>
            <a:ext cx="1328624" cy="1328624"/>
            <a:chOff x="1356519" y="1600200"/>
            <a:chExt cx="1328624" cy="1328624"/>
          </a:xfrm>
        </p:grpSpPr>
        <p:sp>
          <p:nvSpPr>
            <p:cNvPr id="5" name="Rounded Rectangle 4"/>
            <p:cNvSpPr/>
            <p:nvPr/>
          </p:nvSpPr>
          <p:spPr>
            <a:xfrm>
              <a:off x="1356519" y="16002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523433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2223747" y="176711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523433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223747" y="246888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1883671" y="216000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718719" y="1589598"/>
            <a:ext cx="1328624" cy="1328624"/>
            <a:chOff x="3718719" y="1589598"/>
            <a:chExt cx="1328624" cy="1328624"/>
          </a:xfrm>
        </p:grpSpPr>
        <p:sp>
          <p:nvSpPr>
            <p:cNvPr id="20" name="Rounded Rectangle 19"/>
            <p:cNvSpPr/>
            <p:nvPr/>
          </p:nvSpPr>
          <p:spPr>
            <a:xfrm>
              <a:off x="3718719" y="1589598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/>
            <p:cNvSpPr/>
            <p:nvPr/>
          </p:nvSpPr>
          <p:spPr>
            <a:xfrm>
              <a:off x="3906733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Oval 44"/>
            <p:cNvSpPr/>
            <p:nvPr/>
          </p:nvSpPr>
          <p:spPr>
            <a:xfrm>
              <a:off x="4607047" y="178235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3906733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7" name="Oval 46"/>
            <p:cNvSpPr/>
            <p:nvPr/>
          </p:nvSpPr>
          <p:spPr>
            <a:xfrm>
              <a:off x="4607047" y="248412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4266971" y="2175249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71695" y="1632857"/>
            <a:ext cx="1328624" cy="1328624"/>
            <a:chOff x="7571695" y="1632857"/>
            <a:chExt cx="1328624" cy="1328624"/>
          </a:xfrm>
        </p:grpSpPr>
        <p:sp>
          <p:nvSpPr>
            <p:cNvPr id="21" name="Rounded Rectangle 20"/>
            <p:cNvSpPr/>
            <p:nvPr/>
          </p:nvSpPr>
          <p:spPr>
            <a:xfrm>
              <a:off x="7571695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8438923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7738609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8098847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9926638" y="1632857"/>
            <a:ext cx="1328624" cy="1328624"/>
            <a:chOff x="9926638" y="1632857"/>
            <a:chExt cx="1328624" cy="1328624"/>
          </a:xfrm>
        </p:grpSpPr>
        <p:sp>
          <p:nvSpPr>
            <p:cNvPr id="22" name="Rounded Rectangle 21"/>
            <p:cNvSpPr/>
            <p:nvPr/>
          </p:nvSpPr>
          <p:spPr>
            <a:xfrm>
              <a:off x="9926638" y="16328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0092498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10792812" y="181690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10092498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10792812" y="2518671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10452736" y="22098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1356519" y="4419600"/>
            <a:ext cx="1328624" cy="1328624"/>
            <a:chOff x="1356519" y="4419600"/>
            <a:chExt cx="1328624" cy="1328624"/>
          </a:xfrm>
        </p:grpSpPr>
        <p:sp>
          <p:nvSpPr>
            <p:cNvPr id="23" name="Rounded Rectangle 22"/>
            <p:cNvSpPr/>
            <p:nvPr/>
          </p:nvSpPr>
          <p:spPr>
            <a:xfrm>
              <a:off x="1356519" y="4419600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1893548" y="4964895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7571695" y="4452257"/>
            <a:ext cx="1328624" cy="1328624"/>
            <a:chOff x="7571695" y="4452257"/>
            <a:chExt cx="1328624" cy="1328624"/>
          </a:xfrm>
        </p:grpSpPr>
        <p:sp>
          <p:nvSpPr>
            <p:cNvPr id="25" name="Rounded Rectangle 24"/>
            <p:cNvSpPr/>
            <p:nvPr/>
          </p:nvSpPr>
          <p:spPr>
            <a:xfrm>
              <a:off x="7571695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7738609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438923" y="4632234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7738609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3" name="Oval 62"/>
            <p:cNvSpPr/>
            <p:nvPr/>
          </p:nvSpPr>
          <p:spPr>
            <a:xfrm>
              <a:off x="8438923" y="5334000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9926638" y="4452257"/>
            <a:ext cx="1328624" cy="1328624"/>
            <a:chOff x="9926638" y="4452257"/>
            <a:chExt cx="1328624" cy="1328624"/>
          </a:xfrm>
        </p:grpSpPr>
        <p:sp>
          <p:nvSpPr>
            <p:cNvPr id="26" name="Rounded Rectangle 25"/>
            <p:cNvSpPr/>
            <p:nvPr/>
          </p:nvSpPr>
          <p:spPr>
            <a:xfrm>
              <a:off x="9926638" y="4452257"/>
              <a:ext cx="1328624" cy="1328624"/>
            </a:xfrm>
            <a:prstGeom prst="roundRect">
              <a:avLst/>
            </a:prstGeom>
            <a:solidFill>
              <a:srgbClr val="ECF76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/>
            <p:nvPr/>
          </p:nvSpPr>
          <p:spPr>
            <a:xfrm>
              <a:off x="10727772" y="477838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10178416" y="5296546"/>
              <a:ext cx="274320" cy="27432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49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19" y="1004781"/>
            <a:ext cx="9573856" cy="5586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233" y="133894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94805" y="1317745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06851" y="1407884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14519" y="2514600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628005" y="2732888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747" y="2674831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28805" y="2514599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272575" y="1436912"/>
            <a:ext cx="506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41311" y="1279058"/>
            <a:ext cx="937142" cy="704088"/>
            <a:chOff x="8855554" y="4282440"/>
            <a:chExt cx="937142" cy="704088"/>
          </a:xfrm>
        </p:grpSpPr>
        <p:sp>
          <p:nvSpPr>
            <p:cNvPr id="17" name="Oval 1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10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057167" y="1380003"/>
            <a:ext cx="937142" cy="704088"/>
            <a:chOff x="8855554" y="4282440"/>
            <a:chExt cx="937142" cy="704088"/>
          </a:xfrm>
        </p:grpSpPr>
        <p:sp>
          <p:nvSpPr>
            <p:cNvPr id="21" name="Oval 20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27339" y="2617776"/>
            <a:ext cx="937142" cy="704088"/>
            <a:chOff x="8855554" y="4282440"/>
            <a:chExt cx="937142" cy="704088"/>
          </a:xfrm>
        </p:grpSpPr>
        <p:sp>
          <p:nvSpPr>
            <p:cNvPr id="24" name="Oval 23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782061" y="2445180"/>
            <a:ext cx="937142" cy="704088"/>
            <a:chOff x="8855554" y="4282440"/>
            <a:chExt cx="937142" cy="704088"/>
          </a:xfrm>
        </p:grpSpPr>
        <p:sp>
          <p:nvSpPr>
            <p:cNvPr id="27" name="Oval 26"/>
            <p:cNvSpPr/>
            <p:nvPr/>
          </p:nvSpPr>
          <p:spPr>
            <a:xfrm>
              <a:off x="9095525" y="4405884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8855554" y="4282440"/>
              <a:ext cx="937142" cy="704088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5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Tàu nào chở nhiều thùng nhất?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119" y="937538"/>
            <a:ext cx="8896446" cy="5439088"/>
          </a:xfrm>
          <a:prstGeom prst="rect">
            <a:avLst/>
          </a:prstGeom>
        </p:spPr>
      </p:pic>
      <p:sp>
        <p:nvSpPr>
          <p:cNvPr id="27" name="Oval 26"/>
          <p:cNvSpPr/>
          <p:nvPr/>
        </p:nvSpPr>
        <p:spPr>
          <a:xfrm>
            <a:off x="6813891" y="1981200"/>
            <a:ext cx="611240" cy="638442"/>
          </a:xfrm>
          <a:prstGeom prst="ellipse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BF761FF8-9406-4494-9FE6-6D32BF3EA596}"/>
              </a:ext>
            </a:extLst>
          </p:cNvPr>
          <p:cNvSpPr txBox="1"/>
          <p:nvPr/>
        </p:nvSpPr>
        <p:spPr>
          <a:xfrm>
            <a:off x="3109119" y="32766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</a:t>
            </a:r>
            <a:endParaRPr lang="en-US" b="1" dirty="0"/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71F2F12-99BD-4FD1-8410-DBDBD4412BFA}"/>
              </a:ext>
            </a:extLst>
          </p:cNvPr>
          <p:cNvSpPr txBox="1"/>
          <p:nvPr/>
        </p:nvSpPr>
        <p:spPr>
          <a:xfrm>
            <a:off x="8518439" y="3198167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6</a:t>
            </a:r>
            <a:endParaRPr lang="en-US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558A28BB-1CFC-4F66-A9C6-D848E539B984}"/>
              </a:ext>
            </a:extLst>
          </p:cNvPr>
          <p:cNvSpPr txBox="1"/>
          <p:nvPr/>
        </p:nvSpPr>
        <p:spPr>
          <a:xfrm>
            <a:off x="5680965" y="6354855"/>
            <a:ext cx="352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285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25"/>
          <a:stretch/>
        </p:blipFill>
        <p:spPr>
          <a:xfrm>
            <a:off x="587027" y="685800"/>
            <a:ext cx="10358907" cy="4099643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64321" y="4763869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 Có      quả màu đỏ và      quả màu xanh: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4321" y="5562600"/>
            <a:ext cx="109204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 Có      ớt và      quả táo: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381261" y="559153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0075977" y="4803684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&lt;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6719547" y="5591530"/>
            <a:ext cx="548640" cy="5486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&gt;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585119" y="4808199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362461" y="480182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9281319" y="479456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10866279" y="4785443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1585119" y="559153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3381261" y="558790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921366" y="5595471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513479" y="5593500"/>
            <a:ext cx="548640" cy="548640"/>
          </a:xfrm>
          <a:prstGeom prst="round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6872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/>
      <p:bldP spid="25" grpId="0"/>
      <p:bldP spid="26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19" y="3429000"/>
            <a:ext cx="7535550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800">
                <a:solidFill>
                  <a:srgbClr val="FF0066"/>
                </a:solidFill>
                <a:latin typeface="+mj-lt"/>
                <a:ea typeface="Kids" pitchFamily="2" charset="0"/>
                <a:cs typeface="Kids" pitchFamily="2" charset="0"/>
              </a:rPr>
              <a:t>CỦNG CỐ</a:t>
            </a:r>
          </a:p>
        </p:txBody>
      </p:sp>
    </p:spTree>
    <p:extLst>
      <p:ext uri="{BB962C8B-B14F-4D97-AF65-F5344CB8AC3E}">
        <p14:creationId xmlns:p14="http://schemas.microsoft.com/office/powerpoint/2010/main" val="1621952798"/>
      </p:ext>
    </p:extLst>
  </p:cSld>
  <p:clrMapOvr>
    <a:masterClrMapping/>
  </p:clrMapOvr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193</Words>
  <Application>Microsoft Office PowerPoint</Application>
  <PresentationFormat>Tùy chỉnh</PresentationFormat>
  <Paragraphs>85</Paragraphs>
  <Slides>16</Slides>
  <Notes>8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16</vt:i4>
      </vt:variant>
    </vt:vector>
  </HeadingPairs>
  <TitlesOfParts>
    <vt:vector size="27" baseType="lpstr">
      <vt:lpstr>Nunito Sans</vt:lpstr>
      <vt:lpstr>MercuriusScript</vt:lpstr>
      <vt:lpstr>Calibri Light</vt:lpstr>
      <vt:lpstr>Quicksand</vt:lpstr>
      <vt:lpstr>Quicksand Light</vt:lpstr>
      <vt:lpstr>Times New Roman</vt:lpstr>
      <vt:lpstr>Calibri</vt:lpstr>
      <vt:lpstr>Nunito</vt:lpstr>
      <vt:lpstr>Arial</vt:lpstr>
      <vt:lpstr>Early Childhood Center by Slidesgo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do thi thanh binh</cp:lastModifiedBy>
  <cp:revision>7</cp:revision>
  <dcterms:modified xsi:type="dcterms:W3CDTF">2021-10-06T17:54:43Z</dcterms:modified>
</cp:coreProperties>
</file>