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0.png"/><Relationship Id="rId2" Type="http://schemas.openxmlformats.org/officeDocument/2006/relationships/video" Target="../media/media2.mp4"/><Relationship Id="rId16" Type="http://schemas.openxmlformats.org/officeDocument/2006/relationships/image" Target="../media/image39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0.sv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7.png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6.png"/><Relationship Id="rId2" Type="http://schemas.openxmlformats.org/officeDocument/2006/relationships/control" Target="../activeX/activeX2.xml"/><Relationship Id="rId16" Type="http://schemas.openxmlformats.org/officeDocument/2006/relationships/image" Target="../media/image63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65.png"/><Relationship Id="rId5" Type="http://schemas.openxmlformats.org/officeDocument/2006/relationships/control" Target="../activeX/activeX5.xml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control" Target="../activeX/activeX4.xml"/><Relationship Id="rId9" Type="http://schemas.openxmlformats.org/officeDocument/2006/relationships/image" Target="../media/image51.sv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1.svg"/><Relationship Id="rId7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1.svg"/><Relationship Id="rId7" Type="http://schemas.openxmlformats.org/officeDocument/2006/relationships/image" Target="../media/image8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7.xml"/><Relationship Id="rId6" Type="http://schemas.openxmlformats.org/officeDocument/2006/relationships/image" Target="../media/image84.wmf"/><Relationship Id="rId5" Type="http://schemas.openxmlformats.org/officeDocument/2006/relationships/image" Target="../media/image83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51.svg"/><Relationship Id="rId5" Type="http://schemas.openxmlformats.org/officeDocument/2006/relationships/image" Target="../media/image88.svg"/><Relationship Id="rId10" Type="http://schemas.openxmlformats.org/officeDocument/2006/relationships/image" Target="../media/image50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9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25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5.png"/><Relationship Id="rId2" Type="http://schemas.openxmlformats.org/officeDocument/2006/relationships/video" Target="../media/media2.mp4"/><Relationship Id="rId16" Type="http://schemas.openxmlformats.org/officeDocument/2006/relationships/image" Target="../media/image34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185330" y="5249521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621" y="3685620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29" y="3685620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15" y="3685620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2995290" y="571109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7671276" y="575938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261882" y="571109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626594" y="12291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×10×19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×15×8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594" y="12291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626594" y="1676069"/>
                <a:ext cx="3279961" cy="94840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594" y="1676069"/>
                <a:ext cx="3279961" cy="948400"/>
              </a:xfrm>
              <a:prstGeom prst="rect">
                <a:avLst/>
              </a:prstGeom>
              <a:blipFill>
                <a:blip r:embed="rId15"/>
                <a:stretch>
                  <a:fillRect t="-3165" b="-1962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460914" y="1669740"/>
                <a:ext cx="3279961" cy="92992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914" y="1669740"/>
                <a:ext cx="3279961" cy="929920"/>
              </a:xfrm>
              <a:prstGeom prst="rect">
                <a:avLst/>
              </a:prstGeom>
              <a:blipFill>
                <a:blip r:embed="rId16"/>
                <a:stretch>
                  <a:fillRect b="-149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626593" y="2794009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593" y="2794009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t="-2083" b="-2013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460914" y="2788693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914" y="2788693"/>
                <a:ext cx="3279961" cy="843848"/>
              </a:xfrm>
              <a:prstGeom prst="rect">
                <a:avLst/>
              </a:prstGeom>
              <a:blipFill>
                <a:blip r:embed="rId18"/>
                <a:stretch>
                  <a:fillRect t="-3546" b="-2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372394" y="165849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32" y="3685620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483993" y="575938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2026673" y="3596419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45431" y="3579877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925232" y="3628728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71680" imgH="485640"/>
        </mc:Choice>
        <mc:Fallback>
          <p:control name="TextBox1" r:id="rId1" imgW="571680" imgH="48564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793CE679-8134-E622-861B-73D890C9622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6567" y="2700251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71680" imgH="485640"/>
        </mc:Choice>
        <mc:Fallback>
          <p:control name="TextBox2" r:id="rId2" imgW="571680" imgH="4856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2F14C88F-6272-86A6-2124-A83444D4A0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50775" y="3647670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71680" imgH="485640"/>
        </mc:Choice>
        <mc:Fallback>
          <p:control name="TextBox3" r:id="rId3" imgW="571680" imgH="48564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47688FC5-72CD-C112-4D32-3FF67BF85DE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03760" y="2700251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71680" imgH="485640"/>
        </mc:Choice>
        <mc:Fallback>
          <p:control name="TextBox4" r:id="rId4" imgW="571680" imgH="485640">
            <p:pic>
              <p:nvPicPr>
                <p:cNvPr id="14" name="TextBox4">
                  <a:extLst>
                    <a:ext uri="{FF2B5EF4-FFF2-40B4-BE49-F238E27FC236}">
                      <a16:creationId xmlns:a16="http://schemas.microsoft.com/office/drawing/2014/main" id="{7FD44BD9-456B-CB5C-5473-E6DD078268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54396" y="2700251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71680" imgH="485640"/>
        </mc:Choice>
        <mc:Fallback>
          <p:control name="TextBox5" r:id="rId5" imgW="571680" imgH="485640">
            <p:pic>
              <p:nvPicPr>
                <p:cNvPr id="15" name="TextBox5">
                  <a:extLst>
                    <a:ext uri="{FF2B5EF4-FFF2-40B4-BE49-F238E27FC236}">
                      <a16:creationId xmlns:a16="http://schemas.microsoft.com/office/drawing/2014/main" id="{45E46265-D11F-E0BA-6E74-D5E0A24811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79263" y="3647670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71680" imgH="485640"/>
        </mc:Choice>
        <mc:Fallback>
          <p:control name="TextBox6" r:id="rId6" imgW="571680" imgH="485640">
            <p:pic>
              <p:nvPicPr>
                <p:cNvPr id="16" name="TextBox6">
                  <a:extLst>
                    <a:ext uri="{FF2B5EF4-FFF2-40B4-BE49-F238E27FC236}">
                      <a16:creationId xmlns:a16="http://schemas.microsoft.com/office/drawing/2014/main" id="{B877E606-AC77-6FC8-DEAB-529EF07A59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54396" y="3679661"/>
                  <a:ext cx="570936" cy="48806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6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6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6058"/>
              </a:xfrm>
              <a:prstGeom prst="rect">
                <a:avLst/>
              </a:prstGeom>
              <a:blipFill>
                <a:blip r:embed="rId8"/>
                <a:stretch>
                  <a:fillRect l="-62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6558831" y="2657665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71680" imgH="590400"/>
        </mc:Choice>
        <mc:Fallback>
          <p:control name="TextBox1" r:id="rId1" imgW="571680" imgH="5904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934ABE6-BB20-BC8E-BA4C-6486BB34B4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61331" y="2387599"/>
                  <a:ext cx="570936" cy="594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14376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194679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51738" y="2891812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171F9831-FB04-493A-E871-ABC3B4F3D266}"/>
              </a:ext>
            </a:extLst>
          </p:cNvPr>
          <p:cNvSpPr txBox="1"/>
          <p:nvPr/>
        </p:nvSpPr>
        <p:spPr>
          <a:xfrm>
            <a:off x="3026645" y="1697562"/>
            <a:ext cx="759667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 TIẾP NỐI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58" y="3599281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079079" y="5665518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59" y="3569566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7482365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50" y="3640041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001094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68" y="3617855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2647363" y="5643332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557313" y="125653"/>
            <a:ext cx="8445259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93954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939543"/>
              </a:xfrm>
              <a:prstGeom prst="rect">
                <a:avLst/>
              </a:prstGeom>
              <a:blipFill>
                <a:blip r:embed="rId12"/>
                <a:stretch>
                  <a:fillRect t="-3205" b="-2051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469223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469223" cy="930350"/>
              </a:xfrm>
              <a:prstGeom prst="rect">
                <a:avLst/>
              </a:prstGeom>
              <a:blipFill>
                <a:blip r:embed="rId13"/>
                <a:stretch>
                  <a:fillRect t="-4545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7971" y="2715656"/>
                <a:ext cx="3279961" cy="10141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971" y="2715656"/>
                <a:ext cx="3279961" cy="1014193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533349" y="2696793"/>
                <a:ext cx="3469223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2696793"/>
                <a:ext cx="3469223" cy="1037007"/>
              </a:xfrm>
              <a:prstGeom prst="rect">
                <a:avLst/>
              </a:prstGeom>
              <a:blipFill>
                <a:blip r:embed="rId15"/>
                <a:stretch>
                  <a:fillRect b="-1387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383901" y="136129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5" y="3762686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17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31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74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25998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301205" y="579317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7901048" y="579317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1890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599843" y="152232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152232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blipFill>
                <a:blip r:embed="rId13"/>
                <a:stretch>
                  <a:fillRect b="-1462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591007"/>
                <a:ext cx="3279961" cy="93954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591007"/>
                <a:ext cx="3279961" cy="939543"/>
              </a:xfrm>
              <a:prstGeom prst="rect">
                <a:avLst/>
              </a:prstGeom>
              <a:blipFill>
                <a:blip r:embed="rId14"/>
                <a:stretch>
                  <a:fillRect b="-147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57312" y="2894482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2" y="2894482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401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553549" y="2870938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549" y="2870938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63" b="-1863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407423" y="185625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2038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95" y="3686921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88" y="3686921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81" y="3686921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87" y="3686921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2690356" y="5712398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028349" y="576068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7366342" y="576068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9956948" y="5712398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599843" y="77805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77805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blipFill>
                <a:blip r:embed="rId15"/>
                <a:stretch>
                  <a:fillRect b="-1462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498686" y="1591007"/>
                <a:ext cx="3279961" cy="103135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686" y="1591007"/>
                <a:ext cx="3279961" cy="1031358"/>
              </a:xfrm>
              <a:prstGeom prst="rect">
                <a:avLst/>
              </a:prstGeom>
              <a:blipFill>
                <a:blip r:embed="rId16"/>
                <a:stretch>
                  <a:fillRect b="-877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57313" y="2849659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2849659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47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504959" y="2832444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59" y="2832444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63" b="-1863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182806" y="95951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375</Words>
  <Application>Microsoft Office PowerPoint</Application>
  <PresentationFormat>Widescreen</PresentationFormat>
  <Paragraphs>85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2024-06-04T12:49:17Z</dcterms:created>
  <dcterms:modified xsi:type="dcterms:W3CDTF">2024-09-08T04:28:15Z</dcterms:modified>
</cp:coreProperties>
</file>