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7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58.png"/><Relationship Id="rId2" Type="http://schemas.openxmlformats.org/officeDocument/2006/relationships/tags" Target="../tags/tag2.xml"/><Relationship Id="rId16" Type="http://schemas.openxmlformats.org/officeDocument/2006/relationships/image" Target="../media/image57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tags" Target="../tags/tag4.xml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microsoft.com/office/2007/relationships/hdphoto" Target="../media/hdphoto3.wdp"/><Relationship Id="rId9" Type="http://schemas.openxmlformats.org/officeDocument/2006/relationships/image" Target="../media/image6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microsoft.com/office/2007/relationships/media" Target="../media/media6.mp3"/><Relationship Id="rId16" Type="http://schemas.openxmlformats.org/officeDocument/2006/relationships/image" Target="../media/image55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1.png"/><Relationship Id="rId5" Type="http://schemas.openxmlformats.org/officeDocument/2006/relationships/tags" Target="../tags/tag8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5" Type="http://schemas.openxmlformats.org/officeDocument/2006/relationships/image" Target="../media/image46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663388" y="1325344"/>
            <a:ext cx="11020612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1625600" y="1691728"/>
            <a:ext cx="954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chuyển 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lang="en-US" alt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555812" y="1325344"/>
            <a:ext cx="11128188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1284941" y="1691728"/>
            <a:ext cx="9497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các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379653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6,375; 6,573; 6,753; 6,735.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802</Words>
  <Application>Microsoft Office PowerPoint</Application>
  <PresentationFormat>Widescreen</PresentationFormat>
  <Paragraphs>159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Baloo 2</vt:lpstr>
      <vt:lpstr>Calibri</vt:lpstr>
      <vt:lpstr>Cambria</vt:lpstr>
      <vt:lpstr>Cambria Math</vt:lpstr>
      <vt:lpstr>iCiel Cadena</vt:lpstr>
      <vt:lpstr>Pangolin</vt:lpstr>
      <vt:lpstr>Times New Roman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Nguyễn Thị Thanh Huyền</cp:lastModifiedBy>
  <cp:revision>40</cp:revision>
  <dcterms:created xsi:type="dcterms:W3CDTF">2024-07-08T15:39:44Z</dcterms:created>
  <dcterms:modified xsi:type="dcterms:W3CDTF">2024-09-14T16:47:19Z</dcterms:modified>
</cp:coreProperties>
</file>