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5" r:id="rId4"/>
    <p:sldId id="284" r:id="rId5"/>
    <p:sldId id="285" r:id="rId6"/>
    <p:sldId id="277" r:id="rId7"/>
    <p:sldId id="278" r:id="rId8"/>
    <p:sldId id="286" r:id="rId9"/>
    <p:sldId id="279" r:id="rId10"/>
    <p:sldId id="261" r:id="rId11"/>
    <p:sldId id="287" r:id="rId12"/>
    <p:sldId id="264" r:id="rId13"/>
    <p:sldId id="263" r:id="rId14"/>
    <p:sldId id="280" r:id="rId15"/>
    <p:sldId id="281" r:id="rId16"/>
    <p:sldId id="268" r:id="rId17"/>
    <p:sldId id="288" r:id="rId18"/>
    <p:sldId id="282" r:id="rId19"/>
  </p:sldIdLst>
  <p:sldSz cx="18288000" cy="10287000"/>
  <p:notesSz cx="6858000" cy="9144000"/>
  <p:embeddedFontLst>
    <p:embeddedFont>
      <p:font typeface="#9Slide04 Rokkitt ExtraBold" panose="020B0604020202020204" charset="0"/>
      <p:bold r:id="rId20"/>
    </p:embeddedFont>
    <p:embeddedFont>
      <p:font typeface="#9Slide07 IcielCrocante" panose="020B0604020202020204"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1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svg"/><Relationship Id="rId7"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3" name="Picture 32">
            <a:extLst>
              <a:ext uri="{FF2B5EF4-FFF2-40B4-BE49-F238E27FC236}">
                <a16:creationId xmlns:a16="http://schemas.microsoft.com/office/drawing/2014/main"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txBody>
            <a:bodyPr/>
            <a:lstStyle/>
            <a:p>
              <a:endParaRPr lang="en-US"/>
            </a:p>
          </p:txBody>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txBody>
            <a:bodyPr/>
            <a:lstStyle/>
            <a:p>
              <a:endParaRPr lang="en-US"/>
            </a:p>
          </p:txBody>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txBody>
            <a:bodyPr/>
            <a:lstStyle/>
            <a:p>
              <a:endParaRPr lang="en-US"/>
            </a:p>
          </p:txBody>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txBody>
            <a:bodyPr/>
            <a:lstStyle/>
            <a:p>
              <a:endParaRPr lang="en-US"/>
            </a:p>
          </p:txBody>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txBody>
            <a:bodyPr/>
            <a:lstStyle/>
            <a:p>
              <a:endParaRPr lang="en-US"/>
            </a:p>
          </p:txBody>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txBody>
            <a:bodyPr/>
            <a:lstStyle/>
            <a:p>
              <a:endParaRPr lang="en-US"/>
            </a:p>
          </p:txBody>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99C530FA-C313-EDC6-7EDE-AAF4E602A5EB}"/>
              </a:ext>
            </a:extLst>
          </p:cNvPr>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pic>
        <p:nvPicPr>
          <p:cNvPr id="5122" name="Picture 2" descr="Bé biết ơn các anh hùng liệt sỹ, nhân ngày quân đội nhân dân Việt Nam">
            <a:extLst>
              <a:ext uri="{FF2B5EF4-FFF2-40B4-BE49-F238E27FC236}">
                <a16:creationId xmlns:a16="http://schemas.microsoft.com/office/drawing/2014/main"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txBody>
          <a:bodyPr/>
          <a:lstStyle/>
          <a:p>
            <a:endParaRPr lang="en-US"/>
          </a:p>
        </p:txBody>
      </p:sp>
      <p:sp>
        <p:nvSpPr>
          <p:cNvPr id="35" name="TextBox 30">
            <a:extLst>
              <a:ext uri="{FF2B5EF4-FFF2-40B4-BE49-F238E27FC236}">
                <a16:creationId xmlns:a16="http://schemas.microsoft.com/office/drawing/2014/main"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txBody>
            <a:bodyPr/>
            <a:lstStyle/>
            <a:p>
              <a:endParaRPr lang="en-US"/>
            </a:p>
          </p:txBody>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pic>
        <p:nvPicPr>
          <p:cNvPr id="7170" name="Picture 2" descr="Tranh vẽ chú bộ đội - Gợi ý vẽ tranh đơn giản mà nhiều ý nghĩa - Aloha Decor">
            <a:extLst>
              <a:ext uri="{FF2B5EF4-FFF2-40B4-BE49-F238E27FC236}">
                <a16:creationId xmlns:a16="http://schemas.microsoft.com/office/drawing/2014/main"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txBody>
            <a:bodyPr/>
            <a:lstStyle/>
            <a:p>
              <a:endParaRPr lang="en-US"/>
            </a:p>
          </p:txBody>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txBody>
            <a:bodyPr/>
            <a:lstStyle/>
            <a:p>
              <a:endParaRPr lang="en-US"/>
            </a:p>
          </p:txBody>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174" name="Picture 6" descr="Những cánh thư gửi về biên cương">
            <a:extLst>
              <a:ext uri="{FF2B5EF4-FFF2-40B4-BE49-F238E27FC236}">
                <a16:creationId xmlns:a16="http://schemas.microsoft.com/office/drawing/2014/main"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pic>
        <p:nvPicPr>
          <p:cNvPr id="25" name="Picture 24">
            <a:extLst>
              <a:ext uri="{FF2B5EF4-FFF2-40B4-BE49-F238E27FC236}">
                <a16:creationId xmlns:a16="http://schemas.microsoft.com/office/drawing/2014/main"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txBody>
          <a:bodyPr/>
          <a:lstStyle/>
          <a:p>
            <a:endParaRPr lang="en-US"/>
          </a:p>
        </p:txBody>
      </p:sp>
      <p:sp>
        <p:nvSpPr>
          <p:cNvPr id="26" name="TextBox 25">
            <a:extLst>
              <a:ext uri="{FF2B5EF4-FFF2-40B4-BE49-F238E27FC236}">
                <a16:creationId xmlns:a16="http://schemas.microsoft.com/office/drawing/2014/main"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6" name="TextBox 25">
            <a:extLst>
              <a:ext uri="{FF2B5EF4-FFF2-40B4-BE49-F238E27FC236}">
                <a16:creationId xmlns:a16="http://schemas.microsoft.com/office/drawing/2014/main" id="{4C7CF662-B6C7-F6A8-4482-76DC30F0BBFB}"/>
              </a:ext>
            </a:extLst>
          </p:cNvPr>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tộc</a:t>
            </a:r>
            <a:r>
              <a:rPr lang="en-US" sz="5400" b="0" i="0" dirty="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a:extLst>
              <a:ext uri="{FF2B5EF4-FFF2-40B4-BE49-F238E27FC236}">
                <a16:creationId xmlns:a16="http://schemas.microsoft.com/office/drawing/2014/main" id="{820ED57F-4355-90B0-C1C5-D8EFCCD2C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pic>
        <p:nvPicPr>
          <p:cNvPr id="23" name="Picture 22">
            <a:extLst>
              <a:ext uri="{FF2B5EF4-FFF2-40B4-BE49-F238E27FC236}">
                <a16:creationId xmlns:a16="http://schemas.microsoft.com/office/drawing/2014/main" id="{E394CCAF-EE81-1DCB-4E44-828A466CE7F1}"/>
              </a:ext>
            </a:extLst>
          </p:cNvPr>
          <p:cNvPicPr>
            <a:picLocks noChangeAspect="1"/>
          </p:cNvPicPr>
          <p:nvPr/>
        </p:nvPicPr>
        <p:blipFill>
          <a:blip r:embed="rId5"/>
          <a:stretch>
            <a:fillRect/>
          </a:stretch>
        </p:blipFill>
        <p:spPr>
          <a:xfrm>
            <a:off x="11472216" y="1666502"/>
            <a:ext cx="6510654" cy="2426045"/>
          </a:xfrm>
          <a:prstGeom prst="rect">
            <a:avLst/>
          </a:prstGeom>
          <a:ln w="57150">
            <a:solidFill>
              <a:schemeClr val="tx1"/>
            </a:solidFill>
          </a:ln>
        </p:spPr>
      </p:pic>
    </p:spTree>
    <p:extLst>
      <p:ext uri="{BB962C8B-B14F-4D97-AF65-F5344CB8AC3E}">
        <p14:creationId xmlns:p14="http://schemas.microsoft.com/office/powerpoint/2010/main" val="33778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txBody>
            <a:bodyPr/>
            <a:lstStyle/>
            <a:p>
              <a:endParaRPr lang="en-US"/>
            </a:p>
          </p:txBody>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txBody>
            <a:bodyPr/>
            <a:lstStyle/>
            <a:p>
              <a:endParaRPr lang="en-US"/>
            </a:p>
          </p:txBody>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r:embed="rId4"/>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txBody>
            <a:bodyPr/>
            <a:lstStyle/>
            <a:p>
              <a:endParaRPr lang="en-US"/>
            </a:p>
          </p:txBody>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txBody>
            <a:bodyPr/>
            <a:lstStyle/>
            <a:p>
              <a:endParaRPr lang="en-US"/>
            </a:p>
          </p:txBody>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1" name="TextBox 40">
            <a:extLst>
              <a:ext uri="{FF2B5EF4-FFF2-40B4-BE49-F238E27FC236}">
                <a16:creationId xmlns:a16="http://schemas.microsoft.com/office/drawing/2014/main"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r:embed="rId4"/>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r:embed="rId4"/>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r:embed="rId4"/>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r:embed="rId4"/>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r:embed="rId4"/>
                  </a:ext>
                </a:extLst>
              </a:blip>
              <a:stretch>
                <a:fillRect l="-12156" t="-15197" b="-12791"/>
              </a:stretch>
            </a:blipFill>
          </p:spPr>
          <p:txBody>
            <a:bodyPr/>
            <a:lstStyle/>
            <a:p>
              <a:endParaRPr lang="en-US"/>
            </a:p>
          </p:txBody>
        </p:sp>
      </p:grpSp>
      <p:grpSp>
        <p:nvGrpSpPr>
          <p:cNvPr id="37" name="Group 23">
            <a:extLst>
              <a:ext uri="{FF2B5EF4-FFF2-40B4-BE49-F238E27FC236}">
                <a16:creationId xmlns:a16="http://schemas.microsoft.com/office/drawing/2014/main"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39" name="Freeform 25">
              <a:extLst>
                <a:ext uri="{FF2B5EF4-FFF2-40B4-BE49-F238E27FC236}">
                  <a16:creationId xmlns:a16="http://schemas.microsoft.com/office/drawing/2014/main"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5" name="TextBox 44">
            <a:extLst>
              <a:ext uri="{FF2B5EF4-FFF2-40B4-BE49-F238E27FC236}">
                <a16:creationId xmlns:a16="http://schemas.microsoft.com/office/drawing/2014/main"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32" name="Freeform 25">
              <a:extLst>
                <a:ext uri="{FF2B5EF4-FFF2-40B4-BE49-F238E27FC236}">
                  <a16:creationId xmlns:a16="http://schemas.microsoft.com/office/drawing/2014/main"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3" name="TextBox 32">
            <a:extLst>
              <a:ext uri="{FF2B5EF4-FFF2-40B4-BE49-F238E27FC236}">
                <a16:creationId xmlns:a16="http://schemas.microsoft.com/office/drawing/2014/main"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txBody>
            <a:bodyPr/>
            <a:lstStyle/>
            <a:p>
              <a:endParaRPr lang="en-US"/>
            </a:p>
          </p:txBody>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txBody>
            <a:bodyPr/>
            <a:lstStyle/>
            <a:p>
              <a:endParaRPr lang="en-US"/>
            </a:p>
          </p:txBody>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txBody>
            <a:bodyPr/>
            <a:lstStyle/>
            <a:p>
              <a:endParaRPr lang="en-US"/>
            </a:p>
          </p:txBody>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txBody>
            <a:bodyPr/>
            <a:lstStyle/>
            <a:p>
              <a:endParaRPr lang="en-US"/>
            </a:p>
          </p:txBody>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h</a:t>
            </a:r>
            <a:r>
              <a:rPr lang="en-US" sz="3600" i="1" dirty="0" err="1">
                <a:latin typeface="Open Sans" panose="020B0606030504020204" pitchFamily="34" charset="0"/>
                <a:ea typeface="Open Sans" panose="020B0606030504020204" pitchFamily="34" charset="0"/>
                <a:cs typeface="Open Sans" panose="020B0606030504020204" pitchFamily="34" charset="0"/>
              </a:rPr>
              <a:t>i</a:t>
            </a:r>
            <a:r>
              <a:rPr lang="vi-VN" sz="3600" i="1" dirty="0">
                <a:latin typeface="Open Sans" panose="020B0606030504020204" pitchFamily="34" charset="0"/>
                <a:ea typeface="Open Sans" panose="020B0606030504020204" pitchFamily="34" charset="0"/>
                <a:cs typeface="Open Sans" panose="020B0606030504020204" pitchFamily="34" charset="0"/>
              </a:rPr>
              <a:t> 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a:extLst>
              <a:ext uri="{FF2B5EF4-FFF2-40B4-BE49-F238E27FC236}">
                <a16:creationId xmlns:a16="http://schemas.microsoft.com/office/drawing/2014/main" id="{073CF4D6-DA8A-A1EC-95E4-CBBE6367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txBody>
            <a:bodyPr/>
            <a:lstStyle/>
            <a:p>
              <a:endParaRPr lang="en-US"/>
            </a:p>
          </p:txBody>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txBody>
            <a:bodyPr/>
            <a:lstStyle/>
            <a:p>
              <a:endParaRPr lang="en-US"/>
            </a:p>
          </p:txBody>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4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txBody>
            <a:bodyPr/>
            <a:lstStyle/>
            <a:p>
              <a:endParaRPr lang="en-US"/>
            </a:p>
          </p:txBody>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txBody>
            <a:bodyPr/>
            <a:lstStyle/>
            <a:p>
              <a:endParaRPr lang="en-US"/>
            </a:p>
          </p:txBody>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1" name="TextBox 40">
            <a:extLst>
              <a:ext uri="{FF2B5EF4-FFF2-40B4-BE49-F238E27FC236}">
                <a16:creationId xmlns:a16="http://schemas.microsoft.com/office/drawing/2014/main" id="{23570032-4921-81FF-93E9-4DB9CD727324}"/>
              </a:ext>
            </a:extLst>
          </p:cNvPr>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sp>
        <p:nvSpPr>
          <p:cNvPr id="26" name="TextBox 25">
            <a:extLst>
              <a:ext uri="{FF2B5EF4-FFF2-40B4-BE49-F238E27FC236}">
                <a16:creationId xmlns:a16="http://schemas.microsoft.com/office/drawing/2014/main" id="{F265E9D7-D1A0-50C2-C42E-E62070CEB180}"/>
              </a:ext>
            </a:extLst>
          </p:cNvPr>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9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r:embed="rId3"/>
                  </a:ext>
                </a:extLst>
              </a:blip>
              <a:stretch>
                <a:fillRect t="-11253"/>
              </a:stretch>
            </a:blipFill>
          </p:spPr>
          <p:txBody>
            <a:bodyPr/>
            <a:lstStyle/>
            <a:p>
              <a:endParaRPr lang="en-US"/>
            </a:p>
          </p:txBody>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r:embed="rId3"/>
                  </a:ext>
                </a:extLst>
              </a:blip>
              <a:stretch>
                <a:fillRect l="-13377"/>
              </a:stretch>
            </a:blipFill>
          </p:spPr>
          <p:txBody>
            <a:bodyPr/>
            <a:lstStyle/>
            <a:p>
              <a:endParaRPr lang="en-US"/>
            </a:p>
          </p:txBody>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r:embed="rId3"/>
                  </a:ext>
                </a:extLst>
              </a:blip>
              <a:stretch>
                <a:fillRect t="-12664"/>
              </a:stretch>
            </a:blipFill>
          </p:spPr>
          <p:txBody>
            <a:bodyPr/>
            <a:lstStyle/>
            <a:p>
              <a:endParaRPr lang="en-US"/>
            </a:p>
          </p:txBody>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r:embed="rId3"/>
                  </a:ext>
                </a:extLst>
              </a:blip>
              <a:stretch>
                <a:fillRect l="-12620" t="-461134" b="-87063"/>
              </a:stretch>
            </a:blipFill>
          </p:spPr>
          <p:txBody>
            <a:bodyPr/>
            <a:lstStyle/>
            <a:p>
              <a:endParaRPr lang="en-US"/>
            </a:p>
          </p:txBody>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r:embed="rId3"/>
                  </a:ext>
                </a:extLst>
              </a:blip>
              <a:stretch>
                <a:fillRect l="-12156" t="-15197" b="-12791"/>
              </a:stretch>
            </a:blipFill>
          </p:spPr>
          <p:txBody>
            <a:bodyPr/>
            <a:lstStyle/>
            <a:p>
              <a:endParaRPr lang="en-US"/>
            </a:p>
          </p:txBody>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txBody>
            <a:bodyPr/>
            <a:lstStyle/>
            <a:p>
              <a:endParaRPr lang="en-US"/>
            </a:p>
          </p:txBody>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txBody>
            <a:bodyPr/>
            <a:lstStyle/>
            <a:p>
              <a:endParaRPr lang="en-US"/>
            </a:p>
          </p:txBody>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41" name="TextBox 40">
            <a:extLst>
              <a:ext uri="{FF2B5EF4-FFF2-40B4-BE49-F238E27FC236}">
                <a16:creationId xmlns:a16="http://schemas.microsoft.com/office/drawing/2014/main" id="{23570032-4921-81FF-93E9-4DB9CD727324}"/>
              </a:ext>
            </a:extLst>
          </p:cNvPr>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a:latin typeface="Open Sans" panose="020B0606030504020204" pitchFamily="34" charset="0"/>
                <a:ea typeface="Open Sans" panose="020B0606030504020204" pitchFamily="34" charset="0"/>
                <a:cs typeface="Open Sans" panose="020B0606030504020204" pitchFamily="34" charset="0"/>
              </a:rPr>
              <a:t> 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8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1416</Words>
  <Application>Microsoft Office PowerPoint</Application>
  <PresentationFormat>Custom</PresentationFormat>
  <Paragraphs>45</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#9Slide07 IcielCrocante</vt:lpstr>
      <vt:lpstr>Google Sans</vt:lpstr>
      <vt:lpstr>Calibri</vt:lpstr>
      <vt:lpstr>#9Slide04 Rokkitt ExtraBold</vt:lpstr>
      <vt:lpstr>Open Sans</vt:lpstr>
      <vt:lpstr>Times New Roman</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Admin</cp:lastModifiedBy>
  <cp:revision>13</cp:revision>
  <dcterms:created xsi:type="dcterms:W3CDTF">2006-08-16T00:00:00Z</dcterms:created>
  <dcterms:modified xsi:type="dcterms:W3CDTF">2024-10-13T04:38:08Z</dcterms:modified>
  <dc:identifier>DAGNavgo2HU</dc:identifier>
</cp:coreProperties>
</file>