
<file path=[Content_Types].xml><?xml version="1.0" encoding="utf-8"?>
<Types xmlns="http://schemas.openxmlformats.org/package/2006/content-types">
  <Default Extension="emf" ContentType="image/x-emf"/>
  <Default Extension="GIF" ContentType="image/gif"/>
  <Default Extension="jfif" ContentType="image/jpeg"/>
  <Default Extension="jpeg" ContentType="image/jpeg"/>
  <Default Extension="mp3" ContentType="audio/m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7" r:id="rId3"/>
  </p:sldMasterIdLst>
  <p:notesMasterIdLst>
    <p:notesMasterId r:id="rId21"/>
  </p:notesMasterIdLst>
  <p:sldIdLst>
    <p:sldId id="272" r:id="rId4"/>
    <p:sldId id="321" r:id="rId5"/>
    <p:sldId id="327" r:id="rId6"/>
    <p:sldId id="322" r:id="rId7"/>
    <p:sldId id="328" r:id="rId8"/>
    <p:sldId id="324" r:id="rId9"/>
    <p:sldId id="325" r:id="rId10"/>
    <p:sldId id="326" r:id="rId11"/>
    <p:sldId id="257" r:id="rId12"/>
    <p:sldId id="258" r:id="rId13"/>
    <p:sldId id="265" r:id="rId14"/>
    <p:sldId id="329" r:id="rId15"/>
    <p:sldId id="330" r:id="rId16"/>
    <p:sldId id="331" r:id="rId17"/>
    <p:sldId id="332" r:id="rId18"/>
    <p:sldId id="333" r:id="rId19"/>
    <p:sldId id="26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21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880144-4CB7-45CA-90E9-76DE0D22C8F2}" type="datetimeFigureOut">
              <a:rPr lang="en-US" smtClean="0"/>
              <a:t>9/15/2024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B8694D-F010-4ED8-A115-41648FEEA30B}" type="slidenum">
              <a:rPr lang="en-US" smtClean="0"/>
              <a:t>‹#›</a:t>
            </a:fld>
            <a:endParaRPr lang="en-US"/>
          </a:p>
        </p:txBody>
      </p:sp>
    </p:spTree>
    <p:extLst>
      <p:ext uri="{BB962C8B-B14F-4D97-AF65-F5344CB8AC3E}">
        <p14:creationId xmlns:p14="http://schemas.microsoft.com/office/powerpoint/2010/main" val="3890874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1BD95568-98E1-4F58-8C39-BFC148F1895C}"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373322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a:t>
            </a:r>
            <a:r>
              <a:rPr lang="vi-VN" dirty="0"/>
              <a:t>ư</a:t>
            </a:r>
            <a:r>
              <a:rPr lang="en-US" dirty="0" err="1"/>
              <a:t>ớng</a:t>
            </a:r>
            <a:r>
              <a:rPr lang="en-US" dirty="0"/>
              <a:t> </a:t>
            </a:r>
            <a:r>
              <a:rPr lang="en-US" dirty="0" err="1"/>
              <a:t>dẫn</a:t>
            </a:r>
            <a:r>
              <a:rPr lang="en-US" dirty="0"/>
              <a:t> </a:t>
            </a:r>
            <a:r>
              <a:rPr lang="en-US" dirty="0" err="1"/>
              <a:t>thay</a:t>
            </a:r>
            <a:r>
              <a:rPr lang="en-US" dirty="0"/>
              <a:t> </a:t>
            </a:r>
            <a:r>
              <a:rPr lang="en-US" dirty="0" err="1"/>
              <a:t>đổi</a:t>
            </a:r>
            <a:r>
              <a:rPr lang="en-US" dirty="0"/>
              <a:t> </a:t>
            </a:r>
            <a:r>
              <a:rPr lang="en-US" dirty="0" err="1"/>
              <a:t>thời</a:t>
            </a:r>
            <a:r>
              <a:rPr lang="en-US" dirty="0"/>
              <a:t> </a:t>
            </a:r>
            <a:r>
              <a:rPr lang="en-US" dirty="0" err="1"/>
              <a:t>gian</a:t>
            </a:r>
            <a:r>
              <a:rPr lang="en-US" dirty="0"/>
              <a:t> </a:t>
            </a:r>
            <a:r>
              <a:rPr lang="en-US" dirty="0" err="1"/>
              <a:t>trả</a:t>
            </a:r>
            <a:r>
              <a:rPr lang="en-US" dirty="0"/>
              <a:t> </a:t>
            </a:r>
            <a:r>
              <a:rPr lang="en-US" dirty="0" err="1"/>
              <a:t>lời</a:t>
            </a:r>
            <a:r>
              <a:rPr lang="en-US" dirty="0"/>
              <a:t> </a:t>
            </a:r>
            <a:r>
              <a:rPr lang="en-US" dirty="0" err="1"/>
              <a:t>câu</a:t>
            </a:r>
            <a:r>
              <a:rPr lang="en-US" dirty="0"/>
              <a:t> </a:t>
            </a:r>
            <a:r>
              <a:rPr lang="en-US" dirty="0" err="1"/>
              <a:t>hỏi</a:t>
            </a:r>
            <a:r>
              <a:rPr lang="en-US" dirty="0"/>
              <a:t>: </a:t>
            </a:r>
            <a:r>
              <a:rPr lang="en-US" dirty="0" err="1"/>
              <a:t>Nhấp</a:t>
            </a:r>
            <a:r>
              <a:rPr lang="en-US" dirty="0"/>
              <a:t> </a:t>
            </a:r>
            <a:r>
              <a:rPr lang="en-US" b="1" dirty="0"/>
              <a:t>Animation</a:t>
            </a:r>
            <a:r>
              <a:rPr lang="en-US" dirty="0"/>
              <a:t> -&gt; </a:t>
            </a:r>
            <a:r>
              <a:rPr lang="en-US" dirty="0" err="1"/>
              <a:t>Nhấp</a:t>
            </a:r>
            <a:r>
              <a:rPr lang="en-US" dirty="0"/>
              <a:t> </a:t>
            </a:r>
            <a:r>
              <a:rPr lang="en-US" b="1" dirty="0"/>
              <a:t>Animation Pane </a:t>
            </a:r>
            <a:r>
              <a:rPr lang="en-US" dirty="0"/>
              <a:t>-&gt; </a:t>
            </a:r>
            <a:r>
              <a:rPr lang="en-US" dirty="0" err="1"/>
              <a:t>Giữ</a:t>
            </a:r>
            <a:r>
              <a:rPr lang="en-US" dirty="0"/>
              <a:t> </a:t>
            </a:r>
            <a:r>
              <a:rPr lang="en-US" b="1" dirty="0" err="1"/>
              <a:t>phím</a:t>
            </a:r>
            <a:r>
              <a:rPr lang="en-US" b="1" dirty="0"/>
              <a:t> Ctrl </a:t>
            </a:r>
            <a:r>
              <a:rPr lang="en-US" dirty="0" err="1"/>
              <a:t>chọn</a:t>
            </a:r>
            <a:r>
              <a:rPr lang="en-US" dirty="0"/>
              <a:t> </a:t>
            </a:r>
            <a:r>
              <a:rPr lang="en-US" b="1" dirty="0"/>
              <a:t>Content </a:t>
            </a:r>
            <a:r>
              <a:rPr lang="en-US" b="1" dirty="0" err="1"/>
              <a:t>Placehoder</a:t>
            </a:r>
            <a:r>
              <a:rPr lang="en-US" b="1" dirty="0"/>
              <a:t> 12 </a:t>
            </a:r>
            <a:r>
              <a:rPr lang="en-US" dirty="0" err="1"/>
              <a:t>và</a:t>
            </a:r>
            <a:r>
              <a:rPr lang="en-US" dirty="0"/>
              <a:t> </a:t>
            </a:r>
            <a:r>
              <a:rPr lang="en-US" b="1" dirty="0"/>
              <a:t>Picture 26 </a:t>
            </a:r>
            <a:r>
              <a:rPr lang="en-US" dirty="0"/>
              <a:t>-&gt; </a:t>
            </a:r>
            <a:r>
              <a:rPr lang="en-US" dirty="0" err="1"/>
              <a:t>Nhìn</a:t>
            </a:r>
            <a:r>
              <a:rPr lang="en-US" dirty="0"/>
              <a:t> </a:t>
            </a:r>
            <a:r>
              <a:rPr lang="en-US" dirty="0" err="1"/>
              <a:t>lên</a:t>
            </a:r>
            <a:r>
              <a:rPr lang="en-US" dirty="0"/>
              <a:t> </a:t>
            </a:r>
            <a:r>
              <a:rPr lang="en-US" dirty="0" err="1"/>
              <a:t>thanh</a:t>
            </a:r>
            <a:r>
              <a:rPr lang="en-US" dirty="0"/>
              <a:t> </a:t>
            </a:r>
            <a:r>
              <a:rPr lang="en-US" dirty="0" err="1"/>
              <a:t>công</a:t>
            </a:r>
            <a:r>
              <a:rPr lang="en-US" dirty="0"/>
              <a:t> </a:t>
            </a:r>
            <a:r>
              <a:rPr lang="en-US" dirty="0" err="1"/>
              <a:t>cụ</a:t>
            </a:r>
            <a:r>
              <a:rPr lang="en-US" dirty="0"/>
              <a:t>, </a:t>
            </a:r>
            <a:r>
              <a:rPr lang="en-US" dirty="0" err="1"/>
              <a:t>tìm</a:t>
            </a:r>
            <a:r>
              <a:rPr lang="en-US" dirty="0"/>
              <a:t> </a:t>
            </a:r>
            <a:r>
              <a:rPr lang="en-US" b="1" dirty="0"/>
              <a:t>Duration</a:t>
            </a:r>
            <a:r>
              <a:rPr lang="en-US" dirty="0"/>
              <a:t>: </a:t>
            </a:r>
            <a:r>
              <a:rPr lang="en-US" dirty="0" err="1"/>
              <a:t>Chỉnh</a:t>
            </a:r>
            <a:r>
              <a:rPr lang="en-US" dirty="0"/>
              <a:t> </a:t>
            </a:r>
            <a:r>
              <a:rPr lang="en-US" dirty="0" err="1"/>
              <a:t>thời</a:t>
            </a:r>
            <a:r>
              <a:rPr lang="en-US" dirty="0"/>
              <a:t> </a:t>
            </a:r>
            <a:r>
              <a:rPr lang="en-US" dirty="0" err="1"/>
              <a:t>gian</a:t>
            </a:r>
            <a:r>
              <a:rPr lang="en-US" dirty="0"/>
              <a:t> </a:t>
            </a:r>
            <a:r>
              <a:rPr lang="en-US" dirty="0" err="1"/>
              <a:t>lại</a:t>
            </a:r>
            <a:r>
              <a:rPr lang="en-US" dirty="0"/>
              <a:t> </a:t>
            </a:r>
            <a:r>
              <a:rPr lang="en-US" dirty="0" err="1"/>
              <a:t>theo</a:t>
            </a:r>
            <a:r>
              <a:rPr lang="en-US" dirty="0"/>
              <a:t> ý </a:t>
            </a:r>
            <a:r>
              <a:rPr lang="en-US" dirty="0" err="1"/>
              <a:t>muốn</a:t>
            </a:r>
            <a:r>
              <a:rPr lang="en-US" dirty="0"/>
              <a:t> (VD: 10s, 20s, … l</a:t>
            </a:r>
            <a:r>
              <a:rPr lang="vi-VN" dirty="0"/>
              <a:t>ư</a:t>
            </a:r>
            <a:r>
              <a:rPr lang="en-US" dirty="0"/>
              <a:t>u ý </a:t>
            </a:r>
            <a:r>
              <a:rPr lang="en-US" dirty="0" err="1"/>
              <a:t>hiệu</a:t>
            </a:r>
            <a:r>
              <a:rPr lang="en-US" dirty="0"/>
              <a:t> </a:t>
            </a:r>
            <a:r>
              <a:rPr lang="en-US" dirty="0" err="1"/>
              <a:t>ứng</a:t>
            </a:r>
            <a:r>
              <a:rPr lang="en-US" dirty="0"/>
              <a:t> </a:t>
            </a:r>
            <a:r>
              <a:rPr lang="en-US" dirty="0" err="1"/>
              <a:t>chỉ</a:t>
            </a:r>
            <a:r>
              <a:rPr lang="en-US" dirty="0"/>
              <a:t> </a:t>
            </a:r>
            <a:r>
              <a:rPr lang="en-US" dirty="0" err="1"/>
              <a:t>đếm</a:t>
            </a:r>
            <a:r>
              <a:rPr lang="en-US" dirty="0"/>
              <a:t> </a:t>
            </a:r>
            <a:r>
              <a:rPr lang="en-US" dirty="0" err="1"/>
              <a:t>tối</a:t>
            </a:r>
            <a:r>
              <a:rPr lang="en-US" dirty="0"/>
              <a:t> </a:t>
            </a:r>
            <a:r>
              <a:rPr lang="en-US" dirty="0" err="1"/>
              <a:t>đa</a:t>
            </a:r>
            <a:r>
              <a:rPr lang="en-US" dirty="0"/>
              <a:t> 60s</a:t>
            </a:r>
            <a:r>
              <a:rPr lang="en-US" i="1" dirty="0"/>
              <a:t>). </a:t>
            </a:r>
            <a:r>
              <a:rPr lang="en-US" i="1" dirty="0" err="1"/>
              <a:t>Làm</a:t>
            </a:r>
            <a:r>
              <a:rPr lang="en-US" i="1" dirty="0"/>
              <a:t> t</a:t>
            </a:r>
            <a:r>
              <a:rPr lang="vi-VN" i="1" dirty="0"/>
              <a:t>ư</a:t>
            </a:r>
            <a:r>
              <a:rPr lang="en-US" i="1" dirty="0" err="1"/>
              <a:t>ơng</a:t>
            </a:r>
            <a:r>
              <a:rPr lang="en-US" i="1" dirty="0"/>
              <a:t> </a:t>
            </a:r>
            <a:r>
              <a:rPr lang="en-US" i="1" dirty="0" err="1"/>
              <a:t>tự</a:t>
            </a:r>
            <a:r>
              <a:rPr lang="en-US" i="1" dirty="0"/>
              <a:t> </a:t>
            </a:r>
            <a:r>
              <a:rPr lang="en-US" i="1" dirty="0" err="1"/>
              <a:t>với</a:t>
            </a:r>
            <a:r>
              <a:rPr lang="en-US" i="1" dirty="0"/>
              <a:t> </a:t>
            </a:r>
            <a:r>
              <a:rPr lang="en-US" i="1" dirty="0" err="1"/>
              <a:t>các</a:t>
            </a:r>
            <a:r>
              <a:rPr lang="en-US" i="1" dirty="0"/>
              <a:t> slide </a:t>
            </a:r>
            <a:r>
              <a:rPr lang="en-US" i="1" dirty="0" err="1"/>
              <a:t>câu</a:t>
            </a:r>
            <a:r>
              <a:rPr lang="en-US" i="1" dirty="0"/>
              <a:t> </a:t>
            </a:r>
            <a:r>
              <a:rPr lang="en-US" i="1" dirty="0" err="1"/>
              <a:t>hỏi</a:t>
            </a:r>
            <a:r>
              <a:rPr lang="en-US" i="1" dirty="0"/>
              <a:t> </a:t>
            </a:r>
            <a:r>
              <a:rPr lang="en-US" i="1" dirty="0" err="1"/>
              <a:t>còn</a:t>
            </a:r>
            <a:r>
              <a:rPr lang="en-US" i="1" dirty="0"/>
              <a:t> </a:t>
            </a:r>
            <a:r>
              <a:rPr lang="en-US" i="1" dirty="0" err="1"/>
              <a:t>lại</a:t>
            </a:r>
            <a:r>
              <a:rPr lang="en-US" i="1" dirty="0"/>
              <a:t>.</a:t>
            </a:r>
            <a:br>
              <a:rPr lang="en-US" i="1" dirty="0"/>
            </a:br>
            <a:r>
              <a:rPr lang="en-US" dirty="0"/>
              <a:t>Sau </a:t>
            </a:r>
            <a:r>
              <a:rPr lang="en-US" dirty="0" err="1"/>
              <a:t>khi</a:t>
            </a:r>
            <a:r>
              <a:rPr lang="en-US" dirty="0"/>
              <a:t> HS </a:t>
            </a:r>
            <a:r>
              <a:rPr lang="en-US" dirty="0" err="1"/>
              <a:t>trả</a:t>
            </a:r>
            <a:r>
              <a:rPr lang="en-US" dirty="0"/>
              <a:t> </a:t>
            </a:r>
            <a:r>
              <a:rPr lang="en-US" dirty="0" err="1"/>
              <a:t>lời</a:t>
            </a:r>
            <a:r>
              <a:rPr lang="en-US" dirty="0"/>
              <a:t>, </a:t>
            </a:r>
            <a:r>
              <a:rPr lang="en-US" dirty="0" err="1"/>
              <a:t>nhấp</a:t>
            </a:r>
            <a:r>
              <a:rPr lang="en-US" dirty="0"/>
              <a:t> </a:t>
            </a:r>
            <a:r>
              <a:rPr lang="en-US" dirty="0" err="1"/>
              <a:t>vào</a:t>
            </a:r>
            <a:r>
              <a:rPr lang="en-US" dirty="0"/>
              <a:t> </a:t>
            </a:r>
            <a:r>
              <a:rPr lang="en-US" dirty="0" err="1"/>
              <a:t>đáp</a:t>
            </a:r>
            <a:r>
              <a:rPr lang="en-US" dirty="0"/>
              <a:t> </a:t>
            </a:r>
            <a:r>
              <a:rPr lang="en-US" dirty="0" err="1"/>
              <a:t>án</a:t>
            </a:r>
            <a:r>
              <a:rPr lang="en-US" dirty="0"/>
              <a:t> </a:t>
            </a:r>
            <a:r>
              <a:rPr lang="en-US" dirty="0" err="1"/>
              <a:t>học</a:t>
            </a:r>
            <a:r>
              <a:rPr lang="en-US" dirty="0"/>
              <a:t> </a:t>
            </a:r>
            <a:r>
              <a:rPr lang="en-US" dirty="0" err="1"/>
              <a:t>sinh</a:t>
            </a:r>
            <a:r>
              <a:rPr lang="en-US" dirty="0"/>
              <a:t> </a:t>
            </a:r>
            <a:r>
              <a:rPr lang="en-US" dirty="0" err="1"/>
              <a:t>chọn</a:t>
            </a:r>
            <a:r>
              <a:rPr lang="en-US" dirty="0"/>
              <a:t> </a:t>
            </a:r>
            <a:r>
              <a:rPr lang="en-US" dirty="0" err="1"/>
              <a:t>để</a:t>
            </a:r>
            <a:r>
              <a:rPr lang="en-US" dirty="0"/>
              <a:t> </a:t>
            </a:r>
            <a:r>
              <a:rPr lang="en-US" dirty="0" err="1"/>
              <a:t>kiểm</a:t>
            </a:r>
            <a:r>
              <a:rPr lang="en-US" dirty="0"/>
              <a:t> </a:t>
            </a:r>
            <a:r>
              <a:rPr lang="en-US" dirty="0" err="1"/>
              <a:t>tra</a:t>
            </a:r>
            <a:r>
              <a:rPr lang="en-US" dirty="0"/>
              <a:t> </a:t>
            </a:r>
            <a:r>
              <a:rPr lang="en-US" dirty="0" err="1"/>
              <a:t>đúng</a:t>
            </a:r>
            <a:r>
              <a:rPr lang="en-US" dirty="0"/>
              <a:t> </a:t>
            </a:r>
            <a:r>
              <a:rPr lang="en-US" dirty="0" err="1"/>
              <a:t>sai</a:t>
            </a:r>
            <a:r>
              <a:rPr lang="en-US" dirty="0"/>
              <a:t>. </a:t>
            </a:r>
            <a:br>
              <a:rPr lang="en-US" dirty="0"/>
            </a:br>
            <a:r>
              <a:rPr lang="en-US" dirty="0" err="1"/>
              <a:t>Nhấp</a:t>
            </a:r>
            <a:r>
              <a:rPr lang="en-US" dirty="0"/>
              <a:t> </a:t>
            </a:r>
            <a:r>
              <a:rPr lang="en-US" dirty="0" err="1"/>
              <a:t>vào</a:t>
            </a:r>
            <a:r>
              <a:rPr lang="en-US" dirty="0"/>
              <a:t> </a:t>
            </a:r>
            <a:r>
              <a:rPr lang="en-US" b="1" i="1" dirty="0" err="1"/>
              <a:t>hình</a:t>
            </a:r>
            <a:r>
              <a:rPr lang="en-US" b="1" i="1" dirty="0"/>
              <a:t> </a:t>
            </a:r>
            <a:r>
              <a:rPr lang="en-US" b="1" i="1" dirty="0" err="1"/>
              <a:t>tên</a:t>
            </a:r>
            <a:r>
              <a:rPr lang="en-US" b="1" i="1" dirty="0"/>
              <a:t> </a:t>
            </a:r>
            <a:r>
              <a:rPr lang="en-US" b="1" i="1" dirty="0" err="1"/>
              <a:t>lửa</a:t>
            </a:r>
            <a:r>
              <a:rPr lang="en-US" b="1" i="1" dirty="0"/>
              <a:t> </a:t>
            </a:r>
            <a:r>
              <a:rPr lang="en-US" b="1" i="1" dirty="0" err="1"/>
              <a:t>để</a:t>
            </a:r>
            <a:r>
              <a:rPr lang="en-US" b="1" i="1" dirty="0"/>
              <a:t> quay </a:t>
            </a:r>
            <a:r>
              <a:rPr lang="en-US" b="1" i="1" dirty="0" err="1"/>
              <a:t>về</a:t>
            </a:r>
            <a:r>
              <a:rPr lang="en-US" b="1" i="1" dirty="0"/>
              <a:t> </a:t>
            </a:r>
            <a:r>
              <a:rPr lang="en-US" b="1" i="1" dirty="0" err="1"/>
              <a:t>trang</a:t>
            </a:r>
            <a:r>
              <a:rPr lang="en-US" b="1" i="1" dirty="0"/>
              <a:t> </a:t>
            </a:r>
            <a:r>
              <a:rPr lang="en-US" b="1" i="1" dirty="0" err="1"/>
              <a:t>chính</a:t>
            </a:r>
            <a:r>
              <a:rPr lang="en-US" dirty="0"/>
              <a:t>.</a:t>
            </a: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1BD95568-98E1-4F58-8C39-BFC148F1895C}"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512938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a:t>
            </a:r>
            <a:r>
              <a:rPr lang="vi-VN" dirty="0"/>
              <a:t>ư</a:t>
            </a:r>
            <a:r>
              <a:rPr lang="en-US" dirty="0" err="1"/>
              <a:t>ớng</a:t>
            </a:r>
            <a:r>
              <a:rPr lang="en-US" dirty="0"/>
              <a:t> </a:t>
            </a:r>
            <a:r>
              <a:rPr lang="en-US" dirty="0" err="1"/>
              <a:t>dẫn</a:t>
            </a:r>
            <a:r>
              <a:rPr lang="en-US" dirty="0"/>
              <a:t> </a:t>
            </a:r>
            <a:r>
              <a:rPr lang="en-US" dirty="0" err="1"/>
              <a:t>thay</a:t>
            </a:r>
            <a:r>
              <a:rPr lang="en-US" dirty="0"/>
              <a:t> </a:t>
            </a:r>
            <a:r>
              <a:rPr lang="en-US" dirty="0" err="1"/>
              <a:t>đổi</a:t>
            </a:r>
            <a:r>
              <a:rPr lang="en-US" dirty="0"/>
              <a:t> </a:t>
            </a:r>
            <a:r>
              <a:rPr lang="en-US" dirty="0" err="1"/>
              <a:t>thời</a:t>
            </a:r>
            <a:r>
              <a:rPr lang="en-US" dirty="0"/>
              <a:t> </a:t>
            </a:r>
            <a:r>
              <a:rPr lang="en-US" dirty="0" err="1"/>
              <a:t>gian</a:t>
            </a:r>
            <a:r>
              <a:rPr lang="en-US" dirty="0"/>
              <a:t> </a:t>
            </a:r>
            <a:r>
              <a:rPr lang="en-US" dirty="0" err="1"/>
              <a:t>trả</a:t>
            </a:r>
            <a:r>
              <a:rPr lang="en-US" dirty="0"/>
              <a:t> </a:t>
            </a:r>
            <a:r>
              <a:rPr lang="en-US" dirty="0" err="1"/>
              <a:t>lời</a:t>
            </a:r>
            <a:r>
              <a:rPr lang="en-US" dirty="0"/>
              <a:t> </a:t>
            </a:r>
            <a:r>
              <a:rPr lang="en-US" dirty="0" err="1"/>
              <a:t>câu</a:t>
            </a:r>
            <a:r>
              <a:rPr lang="en-US" dirty="0"/>
              <a:t> </a:t>
            </a:r>
            <a:r>
              <a:rPr lang="en-US" dirty="0" err="1"/>
              <a:t>hỏi</a:t>
            </a:r>
            <a:r>
              <a:rPr lang="en-US" dirty="0"/>
              <a:t>: </a:t>
            </a:r>
            <a:r>
              <a:rPr lang="en-US" dirty="0" err="1"/>
              <a:t>Nhấp</a:t>
            </a:r>
            <a:r>
              <a:rPr lang="en-US" dirty="0"/>
              <a:t> </a:t>
            </a:r>
            <a:r>
              <a:rPr lang="en-US" b="1" dirty="0"/>
              <a:t>Animation</a:t>
            </a:r>
            <a:r>
              <a:rPr lang="en-US" dirty="0"/>
              <a:t> -&gt; </a:t>
            </a:r>
            <a:r>
              <a:rPr lang="en-US" dirty="0" err="1"/>
              <a:t>Nhấp</a:t>
            </a:r>
            <a:r>
              <a:rPr lang="en-US" dirty="0"/>
              <a:t> </a:t>
            </a:r>
            <a:r>
              <a:rPr lang="en-US" b="1" dirty="0"/>
              <a:t>Animation Pane </a:t>
            </a:r>
            <a:r>
              <a:rPr lang="en-US" dirty="0"/>
              <a:t>-&gt; </a:t>
            </a:r>
            <a:r>
              <a:rPr lang="en-US" dirty="0" err="1"/>
              <a:t>Giữ</a:t>
            </a:r>
            <a:r>
              <a:rPr lang="en-US" dirty="0"/>
              <a:t> </a:t>
            </a:r>
            <a:r>
              <a:rPr lang="en-US" b="1" dirty="0" err="1"/>
              <a:t>phím</a:t>
            </a:r>
            <a:r>
              <a:rPr lang="en-US" b="1" dirty="0"/>
              <a:t> Ctrl </a:t>
            </a:r>
            <a:r>
              <a:rPr lang="en-US" dirty="0" err="1"/>
              <a:t>chọn</a:t>
            </a:r>
            <a:r>
              <a:rPr lang="en-US" dirty="0"/>
              <a:t> </a:t>
            </a:r>
            <a:r>
              <a:rPr lang="en-US" b="1" dirty="0"/>
              <a:t>Content </a:t>
            </a:r>
            <a:r>
              <a:rPr lang="en-US" b="1" dirty="0" err="1"/>
              <a:t>Placehoder</a:t>
            </a:r>
            <a:r>
              <a:rPr lang="en-US" b="1" dirty="0"/>
              <a:t> 12 </a:t>
            </a:r>
            <a:r>
              <a:rPr lang="en-US" dirty="0" err="1"/>
              <a:t>và</a:t>
            </a:r>
            <a:r>
              <a:rPr lang="en-US" dirty="0"/>
              <a:t> </a:t>
            </a:r>
            <a:r>
              <a:rPr lang="en-US" b="1" dirty="0"/>
              <a:t>Picture 26 </a:t>
            </a:r>
            <a:r>
              <a:rPr lang="en-US" dirty="0"/>
              <a:t>-&gt; </a:t>
            </a:r>
            <a:r>
              <a:rPr lang="en-US" dirty="0" err="1"/>
              <a:t>Nhìn</a:t>
            </a:r>
            <a:r>
              <a:rPr lang="en-US" dirty="0"/>
              <a:t> </a:t>
            </a:r>
            <a:r>
              <a:rPr lang="en-US" dirty="0" err="1"/>
              <a:t>lên</a:t>
            </a:r>
            <a:r>
              <a:rPr lang="en-US" dirty="0"/>
              <a:t> </a:t>
            </a:r>
            <a:r>
              <a:rPr lang="en-US" dirty="0" err="1"/>
              <a:t>thanh</a:t>
            </a:r>
            <a:r>
              <a:rPr lang="en-US" dirty="0"/>
              <a:t> </a:t>
            </a:r>
            <a:r>
              <a:rPr lang="en-US" dirty="0" err="1"/>
              <a:t>công</a:t>
            </a:r>
            <a:r>
              <a:rPr lang="en-US" dirty="0"/>
              <a:t> </a:t>
            </a:r>
            <a:r>
              <a:rPr lang="en-US" dirty="0" err="1"/>
              <a:t>cụ</a:t>
            </a:r>
            <a:r>
              <a:rPr lang="en-US" dirty="0"/>
              <a:t>, </a:t>
            </a:r>
            <a:r>
              <a:rPr lang="en-US" dirty="0" err="1"/>
              <a:t>tìm</a:t>
            </a:r>
            <a:r>
              <a:rPr lang="en-US" dirty="0"/>
              <a:t> </a:t>
            </a:r>
            <a:r>
              <a:rPr lang="en-US" b="1" dirty="0"/>
              <a:t>Duration</a:t>
            </a:r>
            <a:r>
              <a:rPr lang="en-US" dirty="0"/>
              <a:t>: </a:t>
            </a:r>
            <a:r>
              <a:rPr lang="en-US" dirty="0" err="1"/>
              <a:t>Chỉnh</a:t>
            </a:r>
            <a:r>
              <a:rPr lang="en-US" dirty="0"/>
              <a:t> </a:t>
            </a:r>
            <a:r>
              <a:rPr lang="en-US" dirty="0" err="1"/>
              <a:t>thời</a:t>
            </a:r>
            <a:r>
              <a:rPr lang="en-US" dirty="0"/>
              <a:t> </a:t>
            </a:r>
            <a:r>
              <a:rPr lang="en-US" dirty="0" err="1"/>
              <a:t>gian</a:t>
            </a:r>
            <a:r>
              <a:rPr lang="en-US" dirty="0"/>
              <a:t> </a:t>
            </a:r>
            <a:r>
              <a:rPr lang="en-US" dirty="0" err="1"/>
              <a:t>lại</a:t>
            </a:r>
            <a:r>
              <a:rPr lang="en-US" dirty="0"/>
              <a:t> </a:t>
            </a:r>
            <a:r>
              <a:rPr lang="en-US" dirty="0" err="1"/>
              <a:t>theo</a:t>
            </a:r>
            <a:r>
              <a:rPr lang="en-US" dirty="0"/>
              <a:t> ý </a:t>
            </a:r>
            <a:r>
              <a:rPr lang="en-US" dirty="0" err="1"/>
              <a:t>muốn</a:t>
            </a:r>
            <a:r>
              <a:rPr lang="en-US" dirty="0"/>
              <a:t> (VD: 10s, 20s, … l</a:t>
            </a:r>
            <a:r>
              <a:rPr lang="vi-VN" dirty="0"/>
              <a:t>ư</a:t>
            </a:r>
            <a:r>
              <a:rPr lang="en-US" dirty="0"/>
              <a:t>u ý </a:t>
            </a:r>
            <a:r>
              <a:rPr lang="en-US" dirty="0" err="1"/>
              <a:t>hiệu</a:t>
            </a:r>
            <a:r>
              <a:rPr lang="en-US" dirty="0"/>
              <a:t> </a:t>
            </a:r>
            <a:r>
              <a:rPr lang="en-US" dirty="0" err="1"/>
              <a:t>ứng</a:t>
            </a:r>
            <a:r>
              <a:rPr lang="en-US" dirty="0"/>
              <a:t> </a:t>
            </a:r>
            <a:r>
              <a:rPr lang="en-US" dirty="0" err="1"/>
              <a:t>chỉ</a:t>
            </a:r>
            <a:r>
              <a:rPr lang="en-US" dirty="0"/>
              <a:t> </a:t>
            </a:r>
            <a:r>
              <a:rPr lang="en-US" dirty="0" err="1"/>
              <a:t>đếm</a:t>
            </a:r>
            <a:r>
              <a:rPr lang="en-US" dirty="0"/>
              <a:t> </a:t>
            </a:r>
            <a:r>
              <a:rPr lang="en-US" dirty="0" err="1"/>
              <a:t>tối</a:t>
            </a:r>
            <a:r>
              <a:rPr lang="en-US" dirty="0"/>
              <a:t> </a:t>
            </a:r>
            <a:r>
              <a:rPr lang="en-US" dirty="0" err="1"/>
              <a:t>đa</a:t>
            </a:r>
            <a:r>
              <a:rPr lang="en-US" dirty="0"/>
              <a:t> 60s</a:t>
            </a:r>
            <a:r>
              <a:rPr lang="en-US" i="1" dirty="0"/>
              <a:t>). </a:t>
            </a:r>
            <a:r>
              <a:rPr lang="en-US" i="1" dirty="0" err="1"/>
              <a:t>Làm</a:t>
            </a:r>
            <a:r>
              <a:rPr lang="en-US" i="1" dirty="0"/>
              <a:t> t</a:t>
            </a:r>
            <a:r>
              <a:rPr lang="vi-VN" i="1" dirty="0"/>
              <a:t>ư</a:t>
            </a:r>
            <a:r>
              <a:rPr lang="en-US" i="1" dirty="0" err="1"/>
              <a:t>ơng</a:t>
            </a:r>
            <a:r>
              <a:rPr lang="en-US" i="1" dirty="0"/>
              <a:t> </a:t>
            </a:r>
            <a:r>
              <a:rPr lang="en-US" i="1" dirty="0" err="1"/>
              <a:t>tự</a:t>
            </a:r>
            <a:r>
              <a:rPr lang="en-US" i="1" dirty="0"/>
              <a:t> </a:t>
            </a:r>
            <a:r>
              <a:rPr lang="en-US" i="1" dirty="0" err="1"/>
              <a:t>với</a:t>
            </a:r>
            <a:r>
              <a:rPr lang="en-US" i="1" dirty="0"/>
              <a:t> </a:t>
            </a:r>
            <a:r>
              <a:rPr lang="en-US" i="1" dirty="0" err="1"/>
              <a:t>các</a:t>
            </a:r>
            <a:r>
              <a:rPr lang="en-US" i="1" dirty="0"/>
              <a:t> slide </a:t>
            </a:r>
            <a:r>
              <a:rPr lang="en-US" i="1" dirty="0" err="1"/>
              <a:t>câu</a:t>
            </a:r>
            <a:r>
              <a:rPr lang="en-US" i="1" dirty="0"/>
              <a:t> </a:t>
            </a:r>
            <a:r>
              <a:rPr lang="en-US" i="1" dirty="0" err="1"/>
              <a:t>hỏi</a:t>
            </a:r>
            <a:r>
              <a:rPr lang="en-US" i="1" dirty="0"/>
              <a:t> </a:t>
            </a:r>
            <a:r>
              <a:rPr lang="en-US" i="1" dirty="0" err="1"/>
              <a:t>còn</a:t>
            </a:r>
            <a:r>
              <a:rPr lang="en-US" i="1" dirty="0"/>
              <a:t> </a:t>
            </a:r>
            <a:r>
              <a:rPr lang="en-US" i="1" dirty="0" err="1"/>
              <a:t>lại</a:t>
            </a:r>
            <a:r>
              <a:rPr lang="en-US" i="1" dirty="0"/>
              <a:t>.</a:t>
            </a:r>
            <a:br>
              <a:rPr lang="en-US" i="1" dirty="0"/>
            </a:br>
            <a:r>
              <a:rPr lang="en-US" dirty="0"/>
              <a:t>Sau </a:t>
            </a:r>
            <a:r>
              <a:rPr lang="en-US" dirty="0" err="1"/>
              <a:t>khi</a:t>
            </a:r>
            <a:r>
              <a:rPr lang="en-US" dirty="0"/>
              <a:t> HS </a:t>
            </a:r>
            <a:r>
              <a:rPr lang="en-US" dirty="0" err="1"/>
              <a:t>trả</a:t>
            </a:r>
            <a:r>
              <a:rPr lang="en-US" dirty="0"/>
              <a:t> </a:t>
            </a:r>
            <a:r>
              <a:rPr lang="en-US" dirty="0" err="1"/>
              <a:t>lời</a:t>
            </a:r>
            <a:r>
              <a:rPr lang="en-US" dirty="0"/>
              <a:t>, </a:t>
            </a:r>
            <a:r>
              <a:rPr lang="en-US" dirty="0" err="1"/>
              <a:t>nhấp</a:t>
            </a:r>
            <a:r>
              <a:rPr lang="en-US" dirty="0"/>
              <a:t> </a:t>
            </a:r>
            <a:r>
              <a:rPr lang="en-US" dirty="0" err="1"/>
              <a:t>vào</a:t>
            </a:r>
            <a:r>
              <a:rPr lang="en-US" dirty="0"/>
              <a:t> </a:t>
            </a:r>
            <a:r>
              <a:rPr lang="en-US" dirty="0" err="1"/>
              <a:t>đáp</a:t>
            </a:r>
            <a:r>
              <a:rPr lang="en-US" dirty="0"/>
              <a:t> </a:t>
            </a:r>
            <a:r>
              <a:rPr lang="en-US" dirty="0" err="1"/>
              <a:t>án</a:t>
            </a:r>
            <a:r>
              <a:rPr lang="en-US" dirty="0"/>
              <a:t> </a:t>
            </a:r>
            <a:r>
              <a:rPr lang="en-US" dirty="0" err="1"/>
              <a:t>học</a:t>
            </a:r>
            <a:r>
              <a:rPr lang="en-US" dirty="0"/>
              <a:t> </a:t>
            </a:r>
            <a:r>
              <a:rPr lang="en-US" dirty="0" err="1"/>
              <a:t>sinh</a:t>
            </a:r>
            <a:r>
              <a:rPr lang="en-US" dirty="0"/>
              <a:t> </a:t>
            </a:r>
            <a:r>
              <a:rPr lang="en-US" dirty="0" err="1"/>
              <a:t>chọn</a:t>
            </a:r>
            <a:r>
              <a:rPr lang="en-US" dirty="0"/>
              <a:t> </a:t>
            </a:r>
            <a:r>
              <a:rPr lang="en-US" dirty="0" err="1"/>
              <a:t>để</a:t>
            </a:r>
            <a:r>
              <a:rPr lang="en-US" dirty="0"/>
              <a:t> </a:t>
            </a:r>
            <a:r>
              <a:rPr lang="en-US" dirty="0" err="1"/>
              <a:t>kiểm</a:t>
            </a:r>
            <a:r>
              <a:rPr lang="en-US" dirty="0"/>
              <a:t> </a:t>
            </a:r>
            <a:r>
              <a:rPr lang="en-US" dirty="0" err="1"/>
              <a:t>tra</a:t>
            </a:r>
            <a:r>
              <a:rPr lang="en-US" dirty="0"/>
              <a:t> </a:t>
            </a:r>
            <a:r>
              <a:rPr lang="en-US" dirty="0" err="1"/>
              <a:t>đúng</a:t>
            </a:r>
            <a:r>
              <a:rPr lang="en-US" dirty="0"/>
              <a:t> </a:t>
            </a:r>
            <a:r>
              <a:rPr lang="en-US" dirty="0" err="1"/>
              <a:t>sai</a:t>
            </a:r>
            <a:r>
              <a:rPr lang="en-US" dirty="0"/>
              <a:t>. </a:t>
            </a:r>
            <a:br>
              <a:rPr lang="en-US" dirty="0"/>
            </a:br>
            <a:r>
              <a:rPr lang="en-US" dirty="0" err="1"/>
              <a:t>Nhấp</a:t>
            </a:r>
            <a:r>
              <a:rPr lang="en-US" dirty="0"/>
              <a:t> </a:t>
            </a:r>
            <a:r>
              <a:rPr lang="en-US" dirty="0" err="1"/>
              <a:t>vào</a:t>
            </a:r>
            <a:r>
              <a:rPr lang="en-US" dirty="0"/>
              <a:t> </a:t>
            </a:r>
            <a:r>
              <a:rPr lang="en-US" b="1" i="1" dirty="0" err="1"/>
              <a:t>hình</a:t>
            </a:r>
            <a:r>
              <a:rPr lang="en-US" b="1" i="1" dirty="0"/>
              <a:t> </a:t>
            </a:r>
            <a:r>
              <a:rPr lang="en-US" b="1" i="1" dirty="0" err="1"/>
              <a:t>tên</a:t>
            </a:r>
            <a:r>
              <a:rPr lang="en-US" b="1" i="1" dirty="0"/>
              <a:t> </a:t>
            </a:r>
            <a:r>
              <a:rPr lang="en-US" b="1" i="1" dirty="0" err="1"/>
              <a:t>lửa</a:t>
            </a:r>
            <a:r>
              <a:rPr lang="en-US" b="1" i="1" dirty="0"/>
              <a:t> </a:t>
            </a:r>
            <a:r>
              <a:rPr lang="en-US" b="1" i="1" dirty="0" err="1"/>
              <a:t>để</a:t>
            </a:r>
            <a:r>
              <a:rPr lang="en-US" b="1" i="1" dirty="0"/>
              <a:t> quay </a:t>
            </a:r>
            <a:r>
              <a:rPr lang="en-US" b="1" i="1" dirty="0" err="1"/>
              <a:t>về</a:t>
            </a:r>
            <a:r>
              <a:rPr lang="en-US" b="1" i="1" dirty="0"/>
              <a:t> </a:t>
            </a:r>
            <a:r>
              <a:rPr lang="en-US" b="1" i="1" dirty="0" err="1"/>
              <a:t>trang</a:t>
            </a:r>
            <a:r>
              <a:rPr lang="en-US" b="1" i="1" dirty="0"/>
              <a:t> </a:t>
            </a:r>
            <a:r>
              <a:rPr lang="en-US" b="1" i="1" dirty="0" err="1"/>
              <a:t>chính</a:t>
            </a:r>
            <a:r>
              <a:rPr lang="en-US" dirty="0"/>
              <a:t>.</a:t>
            </a: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1BD95568-98E1-4F58-8C39-BFC148F1895C}"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736951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a:t>
            </a:r>
            <a:r>
              <a:rPr lang="vi-VN" dirty="0"/>
              <a:t>ư</a:t>
            </a:r>
            <a:r>
              <a:rPr lang="en-US" dirty="0" err="1"/>
              <a:t>ớng</a:t>
            </a:r>
            <a:r>
              <a:rPr lang="en-US" dirty="0"/>
              <a:t> </a:t>
            </a:r>
            <a:r>
              <a:rPr lang="en-US" dirty="0" err="1"/>
              <a:t>dẫn</a:t>
            </a:r>
            <a:r>
              <a:rPr lang="en-US" dirty="0"/>
              <a:t> </a:t>
            </a:r>
            <a:r>
              <a:rPr lang="en-US" dirty="0" err="1"/>
              <a:t>thay</a:t>
            </a:r>
            <a:r>
              <a:rPr lang="en-US" dirty="0"/>
              <a:t> </a:t>
            </a:r>
            <a:r>
              <a:rPr lang="en-US" dirty="0" err="1"/>
              <a:t>đổi</a:t>
            </a:r>
            <a:r>
              <a:rPr lang="en-US" dirty="0"/>
              <a:t> </a:t>
            </a:r>
            <a:r>
              <a:rPr lang="en-US" dirty="0" err="1"/>
              <a:t>thời</a:t>
            </a:r>
            <a:r>
              <a:rPr lang="en-US" dirty="0"/>
              <a:t> </a:t>
            </a:r>
            <a:r>
              <a:rPr lang="en-US" dirty="0" err="1"/>
              <a:t>gian</a:t>
            </a:r>
            <a:r>
              <a:rPr lang="en-US" dirty="0"/>
              <a:t> </a:t>
            </a:r>
            <a:r>
              <a:rPr lang="en-US" dirty="0" err="1"/>
              <a:t>trả</a:t>
            </a:r>
            <a:r>
              <a:rPr lang="en-US" dirty="0"/>
              <a:t> </a:t>
            </a:r>
            <a:r>
              <a:rPr lang="en-US" dirty="0" err="1"/>
              <a:t>lời</a:t>
            </a:r>
            <a:r>
              <a:rPr lang="en-US" dirty="0"/>
              <a:t> </a:t>
            </a:r>
            <a:r>
              <a:rPr lang="en-US" dirty="0" err="1"/>
              <a:t>câu</a:t>
            </a:r>
            <a:r>
              <a:rPr lang="en-US" dirty="0"/>
              <a:t> </a:t>
            </a:r>
            <a:r>
              <a:rPr lang="en-US" dirty="0" err="1"/>
              <a:t>hỏi</a:t>
            </a:r>
            <a:r>
              <a:rPr lang="en-US" dirty="0"/>
              <a:t>: </a:t>
            </a:r>
            <a:r>
              <a:rPr lang="en-US" dirty="0" err="1"/>
              <a:t>Nhấp</a:t>
            </a:r>
            <a:r>
              <a:rPr lang="en-US" dirty="0"/>
              <a:t> </a:t>
            </a:r>
            <a:r>
              <a:rPr lang="en-US" b="1" dirty="0"/>
              <a:t>Animation</a:t>
            </a:r>
            <a:r>
              <a:rPr lang="en-US" dirty="0"/>
              <a:t> -&gt; </a:t>
            </a:r>
            <a:r>
              <a:rPr lang="en-US" dirty="0" err="1"/>
              <a:t>Nhấp</a:t>
            </a:r>
            <a:r>
              <a:rPr lang="en-US" dirty="0"/>
              <a:t> </a:t>
            </a:r>
            <a:r>
              <a:rPr lang="en-US" b="1" dirty="0"/>
              <a:t>Animation Pane </a:t>
            </a:r>
            <a:r>
              <a:rPr lang="en-US" dirty="0"/>
              <a:t>-&gt; </a:t>
            </a:r>
            <a:r>
              <a:rPr lang="en-US" dirty="0" err="1"/>
              <a:t>Giữ</a:t>
            </a:r>
            <a:r>
              <a:rPr lang="en-US" dirty="0"/>
              <a:t> </a:t>
            </a:r>
            <a:r>
              <a:rPr lang="en-US" b="1" dirty="0" err="1"/>
              <a:t>phím</a:t>
            </a:r>
            <a:r>
              <a:rPr lang="en-US" b="1" dirty="0"/>
              <a:t> Ctrl </a:t>
            </a:r>
            <a:r>
              <a:rPr lang="en-US" dirty="0" err="1"/>
              <a:t>chọn</a:t>
            </a:r>
            <a:r>
              <a:rPr lang="en-US" dirty="0"/>
              <a:t> </a:t>
            </a:r>
            <a:r>
              <a:rPr lang="en-US" b="1" dirty="0"/>
              <a:t>Content </a:t>
            </a:r>
            <a:r>
              <a:rPr lang="en-US" b="1" dirty="0" err="1"/>
              <a:t>Placehoder</a:t>
            </a:r>
            <a:r>
              <a:rPr lang="en-US" b="1" dirty="0"/>
              <a:t> 12 </a:t>
            </a:r>
            <a:r>
              <a:rPr lang="en-US" dirty="0" err="1"/>
              <a:t>và</a:t>
            </a:r>
            <a:r>
              <a:rPr lang="en-US" dirty="0"/>
              <a:t> </a:t>
            </a:r>
            <a:r>
              <a:rPr lang="en-US" b="1" dirty="0"/>
              <a:t>Picture 26 </a:t>
            </a:r>
            <a:r>
              <a:rPr lang="en-US" dirty="0"/>
              <a:t>-&gt; </a:t>
            </a:r>
            <a:r>
              <a:rPr lang="en-US" dirty="0" err="1"/>
              <a:t>Nhìn</a:t>
            </a:r>
            <a:r>
              <a:rPr lang="en-US" dirty="0"/>
              <a:t> </a:t>
            </a:r>
            <a:r>
              <a:rPr lang="en-US" dirty="0" err="1"/>
              <a:t>lên</a:t>
            </a:r>
            <a:r>
              <a:rPr lang="en-US" dirty="0"/>
              <a:t> </a:t>
            </a:r>
            <a:r>
              <a:rPr lang="en-US" dirty="0" err="1"/>
              <a:t>thanh</a:t>
            </a:r>
            <a:r>
              <a:rPr lang="en-US" dirty="0"/>
              <a:t> </a:t>
            </a:r>
            <a:r>
              <a:rPr lang="en-US" dirty="0" err="1"/>
              <a:t>công</a:t>
            </a:r>
            <a:r>
              <a:rPr lang="en-US" dirty="0"/>
              <a:t> </a:t>
            </a:r>
            <a:r>
              <a:rPr lang="en-US" dirty="0" err="1"/>
              <a:t>cụ</a:t>
            </a:r>
            <a:r>
              <a:rPr lang="en-US" dirty="0"/>
              <a:t>, </a:t>
            </a:r>
            <a:r>
              <a:rPr lang="en-US" dirty="0" err="1"/>
              <a:t>tìm</a:t>
            </a:r>
            <a:r>
              <a:rPr lang="en-US" dirty="0"/>
              <a:t> </a:t>
            </a:r>
            <a:r>
              <a:rPr lang="en-US" b="1" dirty="0"/>
              <a:t>Duration</a:t>
            </a:r>
            <a:r>
              <a:rPr lang="en-US" dirty="0"/>
              <a:t>: </a:t>
            </a:r>
            <a:r>
              <a:rPr lang="en-US" dirty="0" err="1"/>
              <a:t>Chỉnh</a:t>
            </a:r>
            <a:r>
              <a:rPr lang="en-US" dirty="0"/>
              <a:t> </a:t>
            </a:r>
            <a:r>
              <a:rPr lang="en-US" dirty="0" err="1"/>
              <a:t>thời</a:t>
            </a:r>
            <a:r>
              <a:rPr lang="en-US" dirty="0"/>
              <a:t> </a:t>
            </a:r>
            <a:r>
              <a:rPr lang="en-US" dirty="0" err="1"/>
              <a:t>gian</a:t>
            </a:r>
            <a:r>
              <a:rPr lang="en-US" dirty="0"/>
              <a:t> </a:t>
            </a:r>
            <a:r>
              <a:rPr lang="en-US" dirty="0" err="1"/>
              <a:t>lại</a:t>
            </a:r>
            <a:r>
              <a:rPr lang="en-US" dirty="0"/>
              <a:t> </a:t>
            </a:r>
            <a:r>
              <a:rPr lang="en-US" dirty="0" err="1"/>
              <a:t>theo</a:t>
            </a:r>
            <a:r>
              <a:rPr lang="en-US" dirty="0"/>
              <a:t> ý </a:t>
            </a:r>
            <a:r>
              <a:rPr lang="en-US" dirty="0" err="1"/>
              <a:t>muốn</a:t>
            </a:r>
            <a:r>
              <a:rPr lang="en-US" dirty="0"/>
              <a:t> (VD: 10s, 20s, … l</a:t>
            </a:r>
            <a:r>
              <a:rPr lang="vi-VN" dirty="0"/>
              <a:t>ư</a:t>
            </a:r>
            <a:r>
              <a:rPr lang="en-US" dirty="0"/>
              <a:t>u ý </a:t>
            </a:r>
            <a:r>
              <a:rPr lang="en-US" dirty="0" err="1"/>
              <a:t>hiệu</a:t>
            </a:r>
            <a:r>
              <a:rPr lang="en-US" dirty="0"/>
              <a:t> </a:t>
            </a:r>
            <a:r>
              <a:rPr lang="en-US" dirty="0" err="1"/>
              <a:t>ứng</a:t>
            </a:r>
            <a:r>
              <a:rPr lang="en-US" dirty="0"/>
              <a:t> </a:t>
            </a:r>
            <a:r>
              <a:rPr lang="en-US" dirty="0" err="1"/>
              <a:t>chỉ</a:t>
            </a:r>
            <a:r>
              <a:rPr lang="en-US" dirty="0"/>
              <a:t> </a:t>
            </a:r>
            <a:r>
              <a:rPr lang="en-US" dirty="0" err="1"/>
              <a:t>đếm</a:t>
            </a:r>
            <a:r>
              <a:rPr lang="en-US" dirty="0"/>
              <a:t> </a:t>
            </a:r>
            <a:r>
              <a:rPr lang="en-US" dirty="0" err="1"/>
              <a:t>tối</a:t>
            </a:r>
            <a:r>
              <a:rPr lang="en-US" dirty="0"/>
              <a:t> </a:t>
            </a:r>
            <a:r>
              <a:rPr lang="en-US" dirty="0" err="1"/>
              <a:t>đa</a:t>
            </a:r>
            <a:r>
              <a:rPr lang="en-US" dirty="0"/>
              <a:t> 60s</a:t>
            </a:r>
            <a:r>
              <a:rPr lang="en-US" i="1" dirty="0"/>
              <a:t>). </a:t>
            </a:r>
            <a:r>
              <a:rPr lang="en-US" i="1" dirty="0" err="1"/>
              <a:t>Làm</a:t>
            </a:r>
            <a:r>
              <a:rPr lang="en-US" i="1" dirty="0"/>
              <a:t> t</a:t>
            </a:r>
            <a:r>
              <a:rPr lang="vi-VN" i="1" dirty="0"/>
              <a:t>ư</a:t>
            </a:r>
            <a:r>
              <a:rPr lang="en-US" i="1" dirty="0" err="1"/>
              <a:t>ơng</a:t>
            </a:r>
            <a:r>
              <a:rPr lang="en-US" i="1" dirty="0"/>
              <a:t> </a:t>
            </a:r>
            <a:r>
              <a:rPr lang="en-US" i="1" dirty="0" err="1"/>
              <a:t>tự</a:t>
            </a:r>
            <a:r>
              <a:rPr lang="en-US" i="1" dirty="0"/>
              <a:t> </a:t>
            </a:r>
            <a:r>
              <a:rPr lang="en-US" i="1" dirty="0" err="1"/>
              <a:t>với</a:t>
            </a:r>
            <a:r>
              <a:rPr lang="en-US" i="1" dirty="0"/>
              <a:t> </a:t>
            </a:r>
            <a:r>
              <a:rPr lang="en-US" i="1" dirty="0" err="1"/>
              <a:t>các</a:t>
            </a:r>
            <a:r>
              <a:rPr lang="en-US" i="1" dirty="0"/>
              <a:t> slide </a:t>
            </a:r>
            <a:r>
              <a:rPr lang="en-US" i="1" dirty="0" err="1"/>
              <a:t>câu</a:t>
            </a:r>
            <a:r>
              <a:rPr lang="en-US" i="1" dirty="0"/>
              <a:t> </a:t>
            </a:r>
            <a:r>
              <a:rPr lang="en-US" i="1" dirty="0" err="1"/>
              <a:t>hỏi</a:t>
            </a:r>
            <a:r>
              <a:rPr lang="en-US" i="1" dirty="0"/>
              <a:t> </a:t>
            </a:r>
            <a:r>
              <a:rPr lang="en-US" i="1" dirty="0" err="1"/>
              <a:t>còn</a:t>
            </a:r>
            <a:r>
              <a:rPr lang="en-US" i="1" dirty="0"/>
              <a:t> </a:t>
            </a:r>
            <a:r>
              <a:rPr lang="en-US" i="1" dirty="0" err="1"/>
              <a:t>lại</a:t>
            </a:r>
            <a:r>
              <a:rPr lang="en-US" i="1" dirty="0"/>
              <a:t>.</a:t>
            </a:r>
            <a:br>
              <a:rPr lang="en-US" i="1" dirty="0"/>
            </a:br>
            <a:r>
              <a:rPr lang="en-US" dirty="0"/>
              <a:t>Sau </a:t>
            </a:r>
            <a:r>
              <a:rPr lang="en-US" dirty="0" err="1"/>
              <a:t>khi</a:t>
            </a:r>
            <a:r>
              <a:rPr lang="en-US" dirty="0"/>
              <a:t> HS </a:t>
            </a:r>
            <a:r>
              <a:rPr lang="en-US" dirty="0" err="1"/>
              <a:t>trả</a:t>
            </a:r>
            <a:r>
              <a:rPr lang="en-US" dirty="0"/>
              <a:t> </a:t>
            </a:r>
            <a:r>
              <a:rPr lang="en-US" dirty="0" err="1"/>
              <a:t>lời</a:t>
            </a:r>
            <a:r>
              <a:rPr lang="en-US" dirty="0"/>
              <a:t>, </a:t>
            </a:r>
            <a:r>
              <a:rPr lang="en-US" dirty="0" err="1"/>
              <a:t>nhấp</a:t>
            </a:r>
            <a:r>
              <a:rPr lang="en-US" dirty="0"/>
              <a:t> </a:t>
            </a:r>
            <a:r>
              <a:rPr lang="en-US" dirty="0" err="1"/>
              <a:t>vào</a:t>
            </a:r>
            <a:r>
              <a:rPr lang="en-US" dirty="0"/>
              <a:t> </a:t>
            </a:r>
            <a:r>
              <a:rPr lang="en-US" dirty="0" err="1"/>
              <a:t>đáp</a:t>
            </a:r>
            <a:r>
              <a:rPr lang="en-US" dirty="0"/>
              <a:t> </a:t>
            </a:r>
            <a:r>
              <a:rPr lang="en-US" dirty="0" err="1"/>
              <a:t>án</a:t>
            </a:r>
            <a:r>
              <a:rPr lang="en-US" dirty="0"/>
              <a:t> </a:t>
            </a:r>
            <a:r>
              <a:rPr lang="en-US" dirty="0" err="1"/>
              <a:t>học</a:t>
            </a:r>
            <a:r>
              <a:rPr lang="en-US" dirty="0"/>
              <a:t> </a:t>
            </a:r>
            <a:r>
              <a:rPr lang="en-US" dirty="0" err="1"/>
              <a:t>sinh</a:t>
            </a:r>
            <a:r>
              <a:rPr lang="en-US" dirty="0"/>
              <a:t> </a:t>
            </a:r>
            <a:r>
              <a:rPr lang="en-US" dirty="0" err="1"/>
              <a:t>chọn</a:t>
            </a:r>
            <a:r>
              <a:rPr lang="en-US" dirty="0"/>
              <a:t> </a:t>
            </a:r>
            <a:r>
              <a:rPr lang="en-US" dirty="0" err="1"/>
              <a:t>để</a:t>
            </a:r>
            <a:r>
              <a:rPr lang="en-US" dirty="0"/>
              <a:t> </a:t>
            </a:r>
            <a:r>
              <a:rPr lang="en-US" dirty="0" err="1"/>
              <a:t>kiểm</a:t>
            </a:r>
            <a:r>
              <a:rPr lang="en-US" dirty="0"/>
              <a:t> </a:t>
            </a:r>
            <a:r>
              <a:rPr lang="en-US" dirty="0" err="1"/>
              <a:t>tra</a:t>
            </a:r>
            <a:r>
              <a:rPr lang="en-US" dirty="0"/>
              <a:t> </a:t>
            </a:r>
            <a:r>
              <a:rPr lang="en-US" dirty="0" err="1"/>
              <a:t>đúng</a:t>
            </a:r>
            <a:r>
              <a:rPr lang="en-US" dirty="0"/>
              <a:t> </a:t>
            </a:r>
            <a:r>
              <a:rPr lang="en-US" dirty="0" err="1"/>
              <a:t>sai</a:t>
            </a:r>
            <a:r>
              <a:rPr lang="en-US" dirty="0"/>
              <a:t>. </a:t>
            </a:r>
            <a:br>
              <a:rPr lang="en-US" dirty="0"/>
            </a:br>
            <a:r>
              <a:rPr lang="en-US" dirty="0" err="1"/>
              <a:t>Nhấp</a:t>
            </a:r>
            <a:r>
              <a:rPr lang="en-US" dirty="0"/>
              <a:t> </a:t>
            </a:r>
            <a:r>
              <a:rPr lang="en-US" dirty="0" err="1"/>
              <a:t>vào</a:t>
            </a:r>
            <a:r>
              <a:rPr lang="en-US" dirty="0"/>
              <a:t> </a:t>
            </a:r>
            <a:r>
              <a:rPr lang="en-US" b="1" i="1" dirty="0" err="1"/>
              <a:t>hình</a:t>
            </a:r>
            <a:r>
              <a:rPr lang="en-US" b="1" i="1" dirty="0"/>
              <a:t> </a:t>
            </a:r>
            <a:r>
              <a:rPr lang="en-US" b="1" i="1" dirty="0" err="1"/>
              <a:t>tên</a:t>
            </a:r>
            <a:r>
              <a:rPr lang="en-US" b="1" i="1" dirty="0"/>
              <a:t> </a:t>
            </a:r>
            <a:r>
              <a:rPr lang="en-US" b="1" i="1" dirty="0" err="1"/>
              <a:t>lửa</a:t>
            </a:r>
            <a:r>
              <a:rPr lang="en-US" b="1" i="1" dirty="0"/>
              <a:t> </a:t>
            </a:r>
            <a:r>
              <a:rPr lang="en-US" b="1" i="1" dirty="0" err="1"/>
              <a:t>để</a:t>
            </a:r>
            <a:r>
              <a:rPr lang="en-US" b="1" i="1" dirty="0"/>
              <a:t> quay </a:t>
            </a:r>
            <a:r>
              <a:rPr lang="en-US" b="1" i="1" dirty="0" err="1"/>
              <a:t>về</a:t>
            </a:r>
            <a:r>
              <a:rPr lang="en-US" b="1" i="1" dirty="0"/>
              <a:t> </a:t>
            </a:r>
            <a:r>
              <a:rPr lang="en-US" b="1" i="1" dirty="0" err="1"/>
              <a:t>trang</a:t>
            </a:r>
            <a:r>
              <a:rPr lang="en-US" b="1" i="1" dirty="0"/>
              <a:t> </a:t>
            </a:r>
            <a:r>
              <a:rPr lang="en-US" b="1" i="1" dirty="0" err="1"/>
              <a:t>chính</a:t>
            </a:r>
            <a:r>
              <a:rPr lang="en-US" dirty="0"/>
              <a:t>.</a:t>
            </a: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1BD95568-98E1-4F58-8C39-BFC148F1895C}"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627692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B8DC85E-FD5E-4A08-8D2D-59E30609014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9/15/2024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9707FC-4618-45E5-A9A1-10C78E9DE68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1352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B8DC85E-FD5E-4A08-8D2D-59E30609014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9/15/2024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9707FC-4618-45E5-A9A1-10C78E9DE68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1771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B8DC85E-FD5E-4A08-8D2D-59E30609014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9/15/2024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9707FC-4618-45E5-A9A1-10C78E9DE68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86995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52F3D0-CB60-4E23-9016-6E4A006909DF}" type="datetimeFigureOut">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2024/9/15</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3251619-C973-4F6A-8B28-A38E9BC25C3F}" type="slidenum">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1993261078"/>
      </p:ext>
    </p:extLst>
  </p:cSld>
  <p:clrMapOvr>
    <a:masterClrMapping/>
  </p:clrMapOvr>
  <p:transition advClick="0" advTm="0">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52F3D0-CB60-4E23-9016-6E4A006909DF}" type="datetimeFigureOut">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2024/9/15</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3251619-C973-4F6A-8B28-A38E9BC25C3F}" type="slidenum">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4024267864"/>
      </p:ext>
    </p:extLst>
  </p:cSld>
  <p:clrMapOvr>
    <a:masterClrMapping/>
  </p:clrMapOvr>
  <p:transition advClick="0" advTm="0">
    <p:comb/>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52F3D0-CB60-4E23-9016-6E4A006909DF}" type="datetimeFigureOut">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2024/9/15</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3251619-C973-4F6A-8B28-A38E9BC25C3F}" type="slidenum">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2792283441"/>
      </p:ext>
    </p:extLst>
  </p:cSld>
  <p:clrMapOvr>
    <a:masterClrMapping/>
  </p:clrMapOvr>
  <p:transition advClick="0" advTm="0">
    <p:comb/>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52F3D0-CB60-4E23-9016-6E4A006909DF}" type="datetimeFigureOut">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2024/9/15</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6" name="页脚占位符 5"/>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7" name="灯片编号占位符 6"/>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3251619-C973-4F6A-8B28-A38E9BC25C3F}" type="slidenum">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1861829676"/>
      </p:ext>
    </p:extLst>
  </p:cSld>
  <p:clrMapOvr>
    <a:masterClrMapping/>
  </p:clrMapOvr>
  <p:transition advClick="0" advTm="0">
    <p:comb/>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52F3D0-CB60-4E23-9016-6E4A006909DF}" type="datetimeFigureOut">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2024/9/15</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8" name="页脚占位符 7"/>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9" name="灯片编号占位符 8"/>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3251619-C973-4F6A-8B28-A38E9BC25C3F}" type="slidenum">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3089081915"/>
      </p:ext>
    </p:extLst>
  </p:cSld>
  <p:clrMapOvr>
    <a:masterClrMapping/>
  </p:clrMapOvr>
  <p:transition advClick="0" advTm="0">
    <p:comb/>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52F3D0-CB60-4E23-9016-6E4A006909DF}" type="datetimeFigureOut">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2024/9/15</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4" name="页脚占位符 3"/>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5" name="灯片编号占位符 4"/>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3251619-C973-4F6A-8B28-A38E9BC25C3F}" type="slidenum">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679369527"/>
      </p:ext>
    </p:extLst>
  </p:cSld>
  <p:clrMapOvr>
    <a:masterClrMapping/>
  </p:clrMapOvr>
  <p:transition advClick="0" advTm="0">
    <p:comb/>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3251619-C973-4F6A-8B28-A38E9BC25C3F}" type="slidenum">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7" name="文本框 6"/>
          <p:cNvSpPr txBox="1"/>
          <p:nvPr userDrawn="1"/>
        </p:nvSpPr>
        <p:spPr>
          <a:xfrm>
            <a:off x="3878580" y="2419350"/>
            <a:ext cx="4730115" cy="147637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感谢您下载包图网平台上提供的</a:t>
            </a:r>
            <a:r>
              <a:rPr kumimoji="0" lang="en-US" altLang="zh-CN"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PPT</a:t>
            </a: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作品，</a:t>
            </a: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为了您和包图网以及原创作者的利益，请</a:t>
            </a: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勿复制、传播、销售，否则将承担法律责</a:t>
            </a: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任！包图网将对作品进行维权，按照传播</a:t>
            </a: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下载次数进行十倍的索取赔偿！</a:t>
            </a:r>
          </a:p>
        </p:txBody>
      </p:sp>
    </p:spTree>
    <p:extLst>
      <p:ext uri="{BB962C8B-B14F-4D97-AF65-F5344CB8AC3E}">
        <p14:creationId xmlns:p14="http://schemas.microsoft.com/office/powerpoint/2010/main" val="3097191488"/>
      </p:ext>
    </p:extLst>
  </p:cSld>
  <p:clrMapOvr>
    <a:masterClrMapping/>
  </p:clrMapOvr>
  <p:transition advClick="0" advTm="0">
    <p:comb/>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52F3D0-CB60-4E23-9016-6E4A006909DF}" type="datetimeFigureOut">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2024/9/15</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6" name="页脚占位符 5"/>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7" name="灯片编号占位符 6"/>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3251619-C973-4F6A-8B28-A38E9BC25C3F}" type="slidenum">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3072515939"/>
      </p:ext>
    </p:extLst>
  </p:cSld>
  <p:clrMapOvr>
    <a:masterClrMapping/>
  </p:clrMapOvr>
  <p:transition advClick="0" advTm="0">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B8DC85E-FD5E-4A08-8D2D-59E30609014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9/15/2024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9707FC-4618-45E5-A9A1-10C78E9DE68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38264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52F3D0-CB60-4E23-9016-6E4A006909DF}" type="datetimeFigureOut">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2024/9/15</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6" name="页脚占位符 5"/>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7" name="灯片编号占位符 6"/>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3251619-C973-4F6A-8B28-A38E9BC25C3F}" type="slidenum">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365032596"/>
      </p:ext>
    </p:extLst>
  </p:cSld>
  <p:clrMapOvr>
    <a:masterClrMapping/>
  </p:clrMapOvr>
  <p:transition advClick="0" advTm="0">
    <p:comb/>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52F3D0-CB60-4E23-9016-6E4A006909DF}" type="datetimeFigureOut">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2024/9/15</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3251619-C973-4F6A-8B28-A38E9BC25C3F}" type="slidenum">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2360408288"/>
      </p:ext>
    </p:extLst>
  </p:cSld>
  <p:clrMapOvr>
    <a:masterClrMapping/>
  </p:clrMapOvr>
  <p:transition advClick="0" advTm="0">
    <p:comb/>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52F3D0-CB60-4E23-9016-6E4A006909DF}" type="datetimeFigureOut">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2024/9/15</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3251619-C973-4F6A-8B28-A38E9BC25C3F}" type="slidenum">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1914795954"/>
      </p:ext>
    </p:extLst>
  </p:cSld>
  <p:clrMapOvr>
    <a:masterClrMapping/>
  </p:clrMapOvr>
  <p:transition advClick="0" advTm="0">
    <p:comb/>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_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9085572"/>
      </p:ext>
    </p:extLst>
  </p:cSld>
  <p:clrMapOvr>
    <a:masterClrMapping/>
  </p:clrMapOvr>
  <p:transition advClick="0" advTm="0">
    <p:comb/>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003 Talking Points">
  <p:cSld name="003 Talking Points">
    <p:spTree>
      <p:nvGrpSpPr>
        <p:cNvPr id="1" name="Shape 722"/>
        <p:cNvGrpSpPr/>
        <p:nvPr/>
      </p:nvGrpSpPr>
      <p:grpSpPr>
        <a:xfrm>
          <a:off x="0" y="0"/>
          <a:ext cx="0" cy="0"/>
          <a:chOff x="0" y="0"/>
          <a:chExt cx="0" cy="0"/>
        </a:xfrm>
      </p:grpSpPr>
      <p:sp>
        <p:nvSpPr>
          <p:cNvPr id="723" name="Google Shape;723;p12"/>
          <p:cNvSpPr/>
          <p:nvPr/>
        </p:nvSpPr>
        <p:spPr>
          <a:xfrm>
            <a:off x="1025967" y="-508975"/>
            <a:ext cx="1012507" cy="1460182"/>
          </a:xfrm>
          <a:custGeom>
            <a:avLst/>
            <a:gdLst/>
            <a:ahLst/>
            <a:cxnLst/>
            <a:rect l="l" t="t" r="r" b="b"/>
            <a:pathLst>
              <a:path w="1012507" h="1460182" extrusionOk="0">
                <a:moveTo>
                  <a:pt x="0" y="1460183"/>
                </a:moveTo>
                <a:lnTo>
                  <a:pt x="200978" y="1460183"/>
                </a:lnTo>
                <a:lnTo>
                  <a:pt x="1012508" y="212408"/>
                </a:lnTo>
                <a:lnTo>
                  <a:pt x="949643"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24" name="Google Shape;724;p12"/>
          <p:cNvSpPr/>
          <p:nvPr/>
        </p:nvSpPr>
        <p:spPr>
          <a:xfrm>
            <a:off x="1025967" y="-508975"/>
            <a:ext cx="1012507" cy="1460182"/>
          </a:xfrm>
          <a:custGeom>
            <a:avLst/>
            <a:gdLst/>
            <a:ahLst/>
            <a:cxnLst/>
            <a:rect l="l" t="t" r="r" b="b"/>
            <a:pathLst>
              <a:path w="1012507" h="1460182" extrusionOk="0">
                <a:moveTo>
                  <a:pt x="0" y="1460183"/>
                </a:moveTo>
                <a:lnTo>
                  <a:pt x="200978" y="1460183"/>
                </a:lnTo>
                <a:lnTo>
                  <a:pt x="1012508" y="212408"/>
                </a:lnTo>
                <a:lnTo>
                  <a:pt x="949643" y="0"/>
                </a:lnTo>
                <a:close/>
              </a:path>
            </a:pathLst>
          </a:custGeom>
          <a:solidFill>
            <a:srgbClr val="FFFFFF">
              <a:alpha val="2626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725" name="Google Shape;725;p12"/>
          <p:cNvGrpSpPr/>
          <p:nvPr/>
        </p:nvGrpSpPr>
        <p:grpSpPr>
          <a:xfrm rot="9304928">
            <a:off x="942397" y="597005"/>
            <a:ext cx="5506770" cy="6485536"/>
            <a:chOff x="6709035" y="58434"/>
            <a:chExt cx="2901220" cy="3416879"/>
          </a:xfrm>
        </p:grpSpPr>
        <p:sp>
          <p:nvSpPr>
            <p:cNvPr id="726" name="Google Shape;726;p12"/>
            <p:cNvSpPr/>
            <p:nvPr/>
          </p:nvSpPr>
          <p:spPr>
            <a:xfrm>
              <a:off x="6709035" y="58434"/>
              <a:ext cx="2901220" cy="3416879"/>
            </a:xfrm>
            <a:custGeom>
              <a:avLst/>
              <a:gdLst/>
              <a:ahLst/>
              <a:cxnLst/>
              <a:rect l="l" t="t" r="r" b="b"/>
              <a:pathLst>
                <a:path w="1634490" h="1925002" extrusionOk="0">
                  <a:moveTo>
                    <a:pt x="444818" y="0"/>
                  </a:moveTo>
                  <a:lnTo>
                    <a:pt x="1634490" y="338138"/>
                  </a:lnTo>
                  <a:lnTo>
                    <a:pt x="1612582" y="414338"/>
                  </a:lnTo>
                  <a:lnTo>
                    <a:pt x="1563053" y="400050"/>
                  </a:lnTo>
                  <a:cubicBezTo>
                    <a:pt x="1559243" y="384810"/>
                    <a:pt x="1546860" y="372428"/>
                    <a:pt x="1530668" y="367665"/>
                  </a:cubicBezTo>
                  <a:cubicBezTo>
                    <a:pt x="1505903" y="360997"/>
                    <a:pt x="1480185" y="375285"/>
                    <a:pt x="1472565" y="400050"/>
                  </a:cubicBezTo>
                  <a:cubicBezTo>
                    <a:pt x="1465898" y="424815"/>
                    <a:pt x="1480185" y="450533"/>
                    <a:pt x="1504950" y="458153"/>
                  </a:cubicBezTo>
                  <a:cubicBezTo>
                    <a:pt x="1521143" y="462915"/>
                    <a:pt x="1538288" y="458153"/>
                    <a:pt x="1550670" y="446722"/>
                  </a:cubicBezTo>
                  <a:lnTo>
                    <a:pt x="1600200" y="461010"/>
                  </a:lnTo>
                  <a:lnTo>
                    <a:pt x="1564005" y="587693"/>
                  </a:lnTo>
                  <a:lnTo>
                    <a:pt x="1514475" y="573405"/>
                  </a:lnTo>
                  <a:cubicBezTo>
                    <a:pt x="1510665" y="558165"/>
                    <a:pt x="1498282" y="545783"/>
                    <a:pt x="1482090" y="541020"/>
                  </a:cubicBezTo>
                  <a:cubicBezTo>
                    <a:pt x="1457325" y="534353"/>
                    <a:pt x="1431607" y="548640"/>
                    <a:pt x="1423988" y="573405"/>
                  </a:cubicBezTo>
                  <a:cubicBezTo>
                    <a:pt x="1417320" y="598170"/>
                    <a:pt x="1431607" y="623888"/>
                    <a:pt x="1456373" y="631508"/>
                  </a:cubicBezTo>
                  <a:cubicBezTo>
                    <a:pt x="1472565" y="636270"/>
                    <a:pt x="1489710" y="631508"/>
                    <a:pt x="1502093" y="620078"/>
                  </a:cubicBezTo>
                  <a:lnTo>
                    <a:pt x="1551623" y="634365"/>
                  </a:lnTo>
                  <a:lnTo>
                    <a:pt x="1515428" y="761048"/>
                  </a:lnTo>
                  <a:lnTo>
                    <a:pt x="1465898" y="746760"/>
                  </a:lnTo>
                  <a:cubicBezTo>
                    <a:pt x="1462088" y="731520"/>
                    <a:pt x="1449705" y="719138"/>
                    <a:pt x="1433513" y="714375"/>
                  </a:cubicBezTo>
                  <a:cubicBezTo>
                    <a:pt x="1408748" y="707708"/>
                    <a:pt x="1383030" y="721995"/>
                    <a:pt x="1375410" y="746760"/>
                  </a:cubicBezTo>
                  <a:cubicBezTo>
                    <a:pt x="1368743" y="771525"/>
                    <a:pt x="1383030" y="797243"/>
                    <a:pt x="1407795" y="804863"/>
                  </a:cubicBezTo>
                  <a:cubicBezTo>
                    <a:pt x="1423988" y="809625"/>
                    <a:pt x="1441132" y="804863"/>
                    <a:pt x="1453515" y="793433"/>
                  </a:cubicBezTo>
                  <a:lnTo>
                    <a:pt x="1503045" y="807720"/>
                  </a:lnTo>
                  <a:lnTo>
                    <a:pt x="1466850" y="934402"/>
                  </a:lnTo>
                  <a:lnTo>
                    <a:pt x="1417320" y="920115"/>
                  </a:lnTo>
                  <a:cubicBezTo>
                    <a:pt x="1413510" y="904875"/>
                    <a:pt x="1401128" y="892493"/>
                    <a:pt x="1384935" y="887730"/>
                  </a:cubicBezTo>
                  <a:cubicBezTo>
                    <a:pt x="1360170" y="881063"/>
                    <a:pt x="1334453" y="895350"/>
                    <a:pt x="1326832" y="920115"/>
                  </a:cubicBezTo>
                  <a:cubicBezTo>
                    <a:pt x="1320165" y="944880"/>
                    <a:pt x="1334453" y="970598"/>
                    <a:pt x="1359218" y="978218"/>
                  </a:cubicBezTo>
                  <a:cubicBezTo>
                    <a:pt x="1375410" y="982980"/>
                    <a:pt x="1392555" y="978218"/>
                    <a:pt x="1404938" y="966788"/>
                  </a:cubicBezTo>
                  <a:lnTo>
                    <a:pt x="1454468" y="981075"/>
                  </a:lnTo>
                  <a:lnTo>
                    <a:pt x="1418273" y="1107758"/>
                  </a:lnTo>
                  <a:lnTo>
                    <a:pt x="1368743" y="1093470"/>
                  </a:lnTo>
                  <a:cubicBezTo>
                    <a:pt x="1364932" y="1078230"/>
                    <a:pt x="1352550" y="1065848"/>
                    <a:pt x="1336357" y="1061085"/>
                  </a:cubicBezTo>
                  <a:cubicBezTo>
                    <a:pt x="1311593" y="1054418"/>
                    <a:pt x="1285875" y="1068705"/>
                    <a:pt x="1278255" y="1093470"/>
                  </a:cubicBezTo>
                  <a:cubicBezTo>
                    <a:pt x="1271588" y="1118235"/>
                    <a:pt x="1285875" y="1143953"/>
                    <a:pt x="1310640" y="1151573"/>
                  </a:cubicBezTo>
                  <a:cubicBezTo>
                    <a:pt x="1326832" y="1156335"/>
                    <a:pt x="1343978" y="1151573"/>
                    <a:pt x="1356360" y="1140143"/>
                  </a:cubicBezTo>
                  <a:lnTo>
                    <a:pt x="1405890" y="1154430"/>
                  </a:lnTo>
                  <a:lnTo>
                    <a:pt x="1369695" y="1281113"/>
                  </a:lnTo>
                  <a:lnTo>
                    <a:pt x="1320165" y="1266825"/>
                  </a:lnTo>
                  <a:cubicBezTo>
                    <a:pt x="1316355" y="1251585"/>
                    <a:pt x="1303973" y="1239203"/>
                    <a:pt x="1287780" y="1234440"/>
                  </a:cubicBezTo>
                  <a:cubicBezTo>
                    <a:pt x="1263015" y="1227773"/>
                    <a:pt x="1237298" y="1242060"/>
                    <a:pt x="1229678" y="1266825"/>
                  </a:cubicBezTo>
                  <a:cubicBezTo>
                    <a:pt x="1223010" y="1291590"/>
                    <a:pt x="1237298" y="1317308"/>
                    <a:pt x="1262063" y="1324928"/>
                  </a:cubicBezTo>
                  <a:cubicBezTo>
                    <a:pt x="1278255" y="1329690"/>
                    <a:pt x="1295400" y="1324928"/>
                    <a:pt x="1307782" y="1313498"/>
                  </a:cubicBezTo>
                  <a:lnTo>
                    <a:pt x="1357313" y="1327785"/>
                  </a:lnTo>
                  <a:lnTo>
                    <a:pt x="1321118" y="1454468"/>
                  </a:lnTo>
                  <a:lnTo>
                    <a:pt x="1271588" y="1440180"/>
                  </a:lnTo>
                  <a:cubicBezTo>
                    <a:pt x="1267778" y="1424940"/>
                    <a:pt x="1255395" y="1412558"/>
                    <a:pt x="1239203" y="1407795"/>
                  </a:cubicBezTo>
                  <a:cubicBezTo>
                    <a:pt x="1214438" y="1401128"/>
                    <a:pt x="1188720" y="1415415"/>
                    <a:pt x="1181100" y="1440180"/>
                  </a:cubicBezTo>
                  <a:cubicBezTo>
                    <a:pt x="1174432" y="1464945"/>
                    <a:pt x="1188720" y="1490663"/>
                    <a:pt x="1213485" y="1498283"/>
                  </a:cubicBezTo>
                  <a:cubicBezTo>
                    <a:pt x="1229678" y="1503045"/>
                    <a:pt x="1246823" y="1498283"/>
                    <a:pt x="1259205" y="1486853"/>
                  </a:cubicBezTo>
                  <a:lnTo>
                    <a:pt x="1308735" y="1501140"/>
                  </a:lnTo>
                  <a:lnTo>
                    <a:pt x="1272540" y="1627823"/>
                  </a:lnTo>
                  <a:lnTo>
                    <a:pt x="1223010" y="1613535"/>
                  </a:lnTo>
                  <a:cubicBezTo>
                    <a:pt x="1219200" y="1598295"/>
                    <a:pt x="1206818" y="1585913"/>
                    <a:pt x="1190625" y="1581150"/>
                  </a:cubicBezTo>
                  <a:cubicBezTo>
                    <a:pt x="1165860" y="1574483"/>
                    <a:pt x="1140143" y="1588770"/>
                    <a:pt x="1132523" y="1613535"/>
                  </a:cubicBezTo>
                  <a:cubicBezTo>
                    <a:pt x="1125855" y="1638300"/>
                    <a:pt x="1140143" y="1664018"/>
                    <a:pt x="1164907" y="1671638"/>
                  </a:cubicBezTo>
                  <a:cubicBezTo>
                    <a:pt x="1181100" y="1676400"/>
                    <a:pt x="1198245" y="1671638"/>
                    <a:pt x="1210628" y="1660208"/>
                  </a:cubicBezTo>
                  <a:lnTo>
                    <a:pt x="1260157" y="1674495"/>
                  </a:lnTo>
                  <a:lnTo>
                    <a:pt x="1223963" y="1801178"/>
                  </a:lnTo>
                  <a:lnTo>
                    <a:pt x="1174432" y="1786890"/>
                  </a:lnTo>
                  <a:cubicBezTo>
                    <a:pt x="1170623" y="1771650"/>
                    <a:pt x="1158240" y="1759268"/>
                    <a:pt x="1142048" y="1754505"/>
                  </a:cubicBezTo>
                  <a:cubicBezTo>
                    <a:pt x="1117282" y="1747838"/>
                    <a:pt x="1091565" y="1762125"/>
                    <a:pt x="1083945" y="1786890"/>
                  </a:cubicBezTo>
                  <a:cubicBezTo>
                    <a:pt x="1077278" y="1811655"/>
                    <a:pt x="1091565" y="1837373"/>
                    <a:pt x="1116330" y="1844993"/>
                  </a:cubicBezTo>
                  <a:cubicBezTo>
                    <a:pt x="1132523" y="1849755"/>
                    <a:pt x="1149668" y="1844993"/>
                    <a:pt x="1162050" y="1833563"/>
                  </a:cubicBezTo>
                  <a:lnTo>
                    <a:pt x="1211580" y="1847850"/>
                  </a:lnTo>
                  <a:lnTo>
                    <a:pt x="1189673" y="1925003"/>
                  </a:lnTo>
                  <a:lnTo>
                    <a:pt x="0" y="1586865"/>
                  </a:lnTo>
                  <a:lnTo>
                    <a:pt x="444818" y="0"/>
                  </a:lnTo>
                  <a:close/>
                </a:path>
              </a:pathLst>
            </a:custGeom>
            <a:solidFill>
              <a:srgbClr val="F3F3F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27" name="Google Shape;727;p12"/>
            <p:cNvSpPr/>
            <p:nvPr/>
          </p:nvSpPr>
          <p:spPr>
            <a:xfrm>
              <a:off x="6898297" y="242627"/>
              <a:ext cx="2372034" cy="2987444"/>
            </a:xfrm>
            <a:custGeom>
              <a:avLst/>
              <a:gdLst/>
              <a:ahLst/>
              <a:cxnLst/>
              <a:rect l="l" t="t" r="r" b="b"/>
              <a:pathLst>
                <a:path w="1336357" h="1683067" extrusionOk="0">
                  <a:moveTo>
                    <a:pt x="402907" y="0"/>
                  </a:moveTo>
                  <a:lnTo>
                    <a:pt x="1336357" y="264795"/>
                  </a:lnTo>
                  <a:lnTo>
                    <a:pt x="1331595" y="279083"/>
                  </a:lnTo>
                  <a:lnTo>
                    <a:pt x="398145" y="13335"/>
                  </a:lnTo>
                  <a:lnTo>
                    <a:pt x="402907" y="0"/>
                  </a:lnTo>
                  <a:lnTo>
                    <a:pt x="402907" y="0"/>
                  </a:lnTo>
                  <a:close/>
                  <a:moveTo>
                    <a:pt x="378142" y="87630"/>
                  </a:moveTo>
                  <a:cubicBezTo>
                    <a:pt x="377190" y="92393"/>
                    <a:pt x="375285" y="97155"/>
                    <a:pt x="374332" y="101918"/>
                  </a:cubicBezTo>
                  <a:cubicBezTo>
                    <a:pt x="685800" y="190500"/>
                    <a:pt x="996315" y="279083"/>
                    <a:pt x="1307782" y="367665"/>
                  </a:cubicBezTo>
                  <a:cubicBezTo>
                    <a:pt x="1308735" y="362903"/>
                    <a:pt x="1310640" y="358140"/>
                    <a:pt x="1311592" y="353378"/>
                  </a:cubicBezTo>
                  <a:cubicBezTo>
                    <a:pt x="1000125" y="264795"/>
                    <a:pt x="688657" y="176213"/>
                    <a:pt x="378142" y="87630"/>
                  </a:cubicBezTo>
                  <a:lnTo>
                    <a:pt x="378142" y="87630"/>
                  </a:lnTo>
                  <a:close/>
                  <a:moveTo>
                    <a:pt x="353377" y="175260"/>
                  </a:moveTo>
                  <a:cubicBezTo>
                    <a:pt x="352425" y="180023"/>
                    <a:pt x="350520" y="184785"/>
                    <a:pt x="349567" y="189548"/>
                  </a:cubicBezTo>
                  <a:cubicBezTo>
                    <a:pt x="661035" y="278130"/>
                    <a:pt x="971550" y="366713"/>
                    <a:pt x="1283017" y="455295"/>
                  </a:cubicBezTo>
                  <a:cubicBezTo>
                    <a:pt x="1283970" y="450533"/>
                    <a:pt x="1285875" y="445770"/>
                    <a:pt x="1286827" y="441008"/>
                  </a:cubicBezTo>
                  <a:cubicBezTo>
                    <a:pt x="975360" y="352425"/>
                    <a:pt x="663892" y="263843"/>
                    <a:pt x="353377" y="175260"/>
                  </a:cubicBezTo>
                  <a:lnTo>
                    <a:pt x="353377" y="175260"/>
                  </a:lnTo>
                  <a:close/>
                  <a:moveTo>
                    <a:pt x="327660" y="262890"/>
                  </a:moveTo>
                  <a:cubicBezTo>
                    <a:pt x="326707" y="267653"/>
                    <a:pt x="324802" y="272415"/>
                    <a:pt x="323850" y="277178"/>
                  </a:cubicBezTo>
                  <a:cubicBezTo>
                    <a:pt x="635317" y="365760"/>
                    <a:pt x="945832" y="454343"/>
                    <a:pt x="1257300" y="542925"/>
                  </a:cubicBezTo>
                  <a:cubicBezTo>
                    <a:pt x="1258252" y="538163"/>
                    <a:pt x="1260157" y="533400"/>
                    <a:pt x="1261110" y="528638"/>
                  </a:cubicBezTo>
                  <a:cubicBezTo>
                    <a:pt x="949642" y="440055"/>
                    <a:pt x="639127" y="351473"/>
                    <a:pt x="327660" y="262890"/>
                  </a:cubicBezTo>
                  <a:lnTo>
                    <a:pt x="327660" y="262890"/>
                  </a:lnTo>
                  <a:close/>
                  <a:moveTo>
                    <a:pt x="302895" y="350520"/>
                  </a:moveTo>
                  <a:cubicBezTo>
                    <a:pt x="614363" y="439103"/>
                    <a:pt x="924877" y="527685"/>
                    <a:pt x="1236345" y="615315"/>
                  </a:cubicBezTo>
                  <a:cubicBezTo>
                    <a:pt x="1235392" y="620078"/>
                    <a:pt x="1233488" y="624840"/>
                    <a:pt x="1232535" y="629603"/>
                  </a:cubicBezTo>
                  <a:cubicBezTo>
                    <a:pt x="921067" y="541020"/>
                    <a:pt x="610552" y="452438"/>
                    <a:pt x="299085" y="363855"/>
                  </a:cubicBezTo>
                  <a:cubicBezTo>
                    <a:pt x="300038" y="360045"/>
                    <a:pt x="301942" y="355283"/>
                    <a:pt x="302895" y="350520"/>
                  </a:cubicBezTo>
                  <a:lnTo>
                    <a:pt x="302895" y="350520"/>
                  </a:lnTo>
                  <a:close/>
                  <a:moveTo>
                    <a:pt x="278130" y="438150"/>
                  </a:moveTo>
                  <a:cubicBezTo>
                    <a:pt x="589597" y="526733"/>
                    <a:pt x="900113" y="615315"/>
                    <a:pt x="1211580" y="703898"/>
                  </a:cubicBezTo>
                  <a:cubicBezTo>
                    <a:pt x="1210627" y="708660"/>
                    <a:pt x="1208723" y="713423"/>
                    <a:pt x="1207770" y="718185"/>
                  </a:cubicBezTo>
                  <a:cubicBezTo>
                    <a:pt x="896302" y="629603"/>
                    <a:pt x="585788" y="541020"/>
                    <a:pt x="274320" y="452438"/>
                  </a:cubicBezTo>
                  <a:cubicBezTo>
                    <a:pt x="275272" y="447675"/>
                    <a:pt x="277177" y="442913"/>
                    <a:pt x="278130" y="438150"/>
                  </a:cubicBezTo>
                  <a:lnTo>
                    <a:pt x="278130" y="438150"/>
                  </a:lnTo>
                  <a:close/>
                  <a:moveTo>
                    <a:pt x="253365" y="525780"/>
                  </a:moveTo>
                  <a:cubicBezTo>
                    <a:pt x="564832" y="614363"/>
                    <a:pt x="875347" y="702945"/>
                    <a:pt x="1186815" y="791528"/>
                  </a:cubicBezTo>
                  <a:cubicBezTo>
                    <a:pt x="1185863" y="796290"/>
                    <a:pt x="1183957" y="801053"/>
                    <a:pt x="1183005" y="805815"/>
                  </a:cubicBezTo>
                  <a:cubicBezTo>
                    <a:pt x="872490" y="717233"/>
                    <a:pt x="561022" y="628650"/>
                    <a:pt x="249555" y="540068"/>
                  </a:cubicBezTo>
                  <a:cubicBezTo>
                    <a:pt x="250507" y="535305"/>
                    <a:pt x="252413" y="530543"/>
                    <a:pt x="253365" y="525780"/>
                  </a:cubicBezTo>
                  <a:lnTo>
                    <a:pt x="253365" y="525780"/>
                  </a:lnTo>
                  <a:close/>
                  <a:moveTo>
                    <a:pt x="228600" y="613410"/>
                  </a:moveTo>
                  <a:cubicBezTo>
                    <a:pt x="227647" y="618173"/>
                    <a:pt x="225742" y="622935"/>
                    <a:pt x="224790" y="627698"/>
                  </a:cubicBezTo>
                  <a:cubicBezTo>
                    <a:pt x="536257" y="716280"/>
                    <a:pt x="846772" y="804863"/>
                    <a:pt x="1158240" y="893445"/>
                  </a:cubicBezTo>
                  <a:cubicBezTo>
                    <a:pt x="1159192" y="888683"/>
                    <a:pt x="1161098" y="883920"/>
                    <a:pt x="1162050" y="879158"/>
                  </a:cubicBezTo>
                  <a:cubicBezTo>
                    <a:pt x="850582" y="790575"/>
                    <a:pt x="539115" y="701993"/>
                    <a:pt x="228600" y="613410"/>
                  </a:cubicBezTo>
                  <a:lnTo>
                    <a:pt x="228600" y="613410"/>
                  </a:lnTo>
                  <a:close/>
                  <a:moveTo>
                    <a:pt x="203835" y="701040"/>
                  </a:moveTo>
                  <a:cubicBezTo>
                    <a:pt x="202882" y="705803"/>
                    <a:pt x="200977" y="710565"/>
                    <a:pt x="200025" y="715328"/>
                  </a:cubicBezTo>
                  <a:cubicBezTo>
                    <a:pt x="511492" y="803910"/>
                    <a:pt x="822007" y="892493"/>
                    <a:pt x="1133475" y="981075"/>
                  </a:cubicBezTo>
                  <a:cubicBezTo>
                    <a:pt x="1134427" y="976313"/>
                    <a:pt x="1136332" y="971550"/>
                    <a:pt x="1137285" y="966788"/>
                  </a:cubicBezTo>
                  <a:cubicBezTo>
                    <a:pt x="825817" y="878205"/>
                    <a:pt x="514350" y="789623"/>
                    <a:pt x="203835" y="701040"/>
                  </a:cubicBezTo>
                  <a:lnTo>
                    <a:pt x="203835" y="701040"/>
                  </a:lnTo>
                  <a:close/>
                  <a:moveTo>
                    <a:pt x="178117" y="788670"/>
                  </a:moveTo>
                  <a:cubicBezTo>
                    <a:pt x="177165" y="793433"/>
                    <a:pt x="175260" y="798195"/>
                    <a:pt x="174307" y="802958"/>
                  </a:cubicBezTo>
                  <a:cubicBezTo>
                    <a:pt x="484822" y="891540"/>
                    <a:pt x="796290" y="980123"/>
                    <a:pt x="1107757" y="1068705"/>
                  </a:cubicBezTo>
                  <a:cubicBezTo>
                    <a:pt x="1108710" y="1063943"/>
                    <a:pt x="1110615" y="1059180"/>
                    <a:pt x="1111567" y="1054418"/>
                  </a:cubicBezTo>
                  <a:cubicBezTo>
                    <a:pt x="800100" y="965835"/>
                    <a:pt x="489585" y="877253"/>
                    <a:pt x="178117" y="788670"/>
                  </a:cubicBezTo>
                  <a:lnTo>
                    <a:pt x="178117" y="788670"/>
                  </a:lnTo>
                  <a:close/>
                  <a:moveTo>
                    <a:pt x="153352" y="877253"/>
                  </a:moveTo>
                  <a:cubicBezTo>
                    <a:pt x="464820" y="965835"/>
                    <a:pt x="775335" y="1054418"/>
                    <a:pt x="1086802" y="1142048"/>
                  </a:cubicBezTo>
                  <a:cubicBezTo>
                    <a:pt x="1085850" y="1146810"/>
                    <a:pt x="1083945" y="1151573"/>
                    <a:pt x="1082992" y="1156335"/>
                  </a:cubicBezTo>
                  <a:cubicBezTo>
                    <a:pt x="771525" y="1067753"/>
                    <a:pt x="461010" y="979170"/>
                    <a:pt x="149542" y="890588"/>
                  </a:cubicBezTo>
                  <a:cubicBezTo>
                    <a:pt x="150495" y="885825"/>
                    <a:pt x="152400" y="881063"/>
                    <a:pt x="153352" y="877253"/>
                  </a:cubicBezTo>
                  <a:lnTo>
                    <a:pt x="153352" y="877253"/>
                  </a:lnTo>
                  <a:close/>
                  <a:moveTo>
                    <a:pt x="128588" y="964883"/>
                  </a:moveTo>
                  <a:cubicBezTo>
                    <a:pt x="440055" y="1053465"/>
                    <a:pt x="750570" y="1142048"/>
                    <a:pt x="1062038" y="1229678"/>
                  </a:cubicBezTo>
                  <a:cubicBezTo>
                    <a:pt x="1061085" y="1234440"/>
                    <a:pt x="1059180" y="1239203"/>
                    <a:pt x="1058227" y="1243965"/>
                  </a:cubicBezTo>
                  <a:cubicBezTo>
                    <a:pt x="746760" y="1155383"/>
                    <a:pt x="436245" y="1066800"/>
                    <a:pt x="124777" y="978218"/>
                  </a:cubicBezTo>
                  <a:cubicBezTo>
                    <a:pt x="125730" y="973455"/>
                    <a:pt x="127635" y="969645"/>
                    <a:pt x="128588" y="964883"/>
                  </a:cubicBezTo>
                  <a:lnTo>
                    <a:pt x="128588" y="964883"/>
                  </a:lnTo>
                  <a:close/>
                  <a:moveTo>
                    <a:pt x="103822" y="1052513"/>
                  </a:moveTo>
                  <a:cubicBezTo>
                    <a:pt x="415290" y="1141095"/>
                    <a:pt x="725805" y="1229678"/>
                    <a:pt x="1037272" y="1318260"/>
                  </a:cubicBezTo>
                  <a:cubicBezTo>
                    <a:pt x="1036320" y="1323023"/>
                    <a:pt x="1034415" y="1327785"/>
                    <a:pt x="1033463" y="1332548"/>
                  </a:cubicBezTo>
                  <a:cubicBezTo>
                    <a:pt x="721995" y="1243965"/>
                    <a:pt x="411480" y="1155383"/>
                    <a:pt x="100013" y="1066800"/>
                  </a:cubicBezTo>
                  <a:cubicBezTo>
                    <a:pt x="100965" y="1062038"/>
                    <a:pt x="101917" y="1057275"/>
                    <a:pt x="103822" y="1052513"/>
                  </a:cubicBezTo>
                  <a:lnTo>
                    <a:pt x="103822" y="1052513"/>
                  </a:lnTo>
                  <a:close/>
                  <a:moveTo>
                    <a:pt x="79057" y="1140143"/>
                  </a:moveTo>
                  <a:cubicBezTo>
                    <a:pt x="78105" y="1144905"/>
                    <a:pt x="76200" y="1149668"/>
                    <a:pt x="75247" y="1154430"/>
                  </a:cubicBezTo>
                  <a:cubicBezTo>
                    <a:pt x="385763" y="1243013"/>
                    <a:pt x="697230" y="1331595"/>
                    <a:pt x="1008697" y="1419225"/>
                  </a:cubicBezTo>
                  <a:cubicBezTo>
                    <a:pt x="1009650" y="1414463"/>
                    <a:pt x="1011555" y="1409700"/>
                    <a:pt x="1012507" y="1404938"/>
                  </a:cubicBezTo>
                  <a:cubicBezTo>
                    <a:pt x="701040" y="1316355"/>
                    <a:pt x="389572" y="1228725"/>
                    <a:pt x="79057" y="1140143"/>
                  </a:cubicBezTo>
                  <a:lnTo>
                    <a:pt x="79057" y="1140143"/>
                  </a:lnTo>
                  <a:close/>
                  <a:moveTo>
                    <a:pt x="54292" y="1227773"/>
                  </a:moveTo>
                  <a:cubicBezTo>
                    <a:pt x="53340" y="1232535"/>
                    <a:pt x="51435" y="1237298"/>
                    <a:pt x="50482" y="1242060"/>
                  </a:cubicBezTo>
                  <a:cubicBezTo>
                    <a:pt x="360997" y="1330643"/>
                    <a:pt x="672465" y="1419225"/>
                    <a:pt x="983932" y="1507808"/>
                  </a:cubicBezTo>
                  <a:cubicBezTo>
                    <a:pt x="984885" y="1503045"/>
                    <a:pt x="986790" y="1498283"/>
                    <a:pt x="987742" y="1493520"/>
                  </a:cubicBezTo>
                  <a:cubicBezTo>
                    <a:pt x="676275" y="1403985"/>
                    <a:pt x="364807" y="1316355"/>
                    <a:pt x="54292" y="1227773"/>
                  </a:cubicBezTo>
                  <a:lnTo>
                    <a:pt x="54292" y="1227773"/>
                  </a:lnTo>
                  <a:close/>
                  <a:moveTo>
                    <a:pt x="28575" y="1315403"/>
                  </a:moveTo>
                  <a:cubicBezTo>
                    <a:pt x="27622" y="1320165"/>
                    <a:pt x="25717" y="1324928"/>
                    <a:pt x="24765" y="1329690"/>
                  </a:cubicBezTo>
                  <a:cubicBezTo>
                    <a:pt x="336232" y="1418273"/>
                    <a:pt x="646747" y="1506855"/>
                    <a:pt x="958215" y="1595438"/>
                  </a:cubicBezTo>
                  <a:cubicBezTo>
                    <a:pt x="959167" y="1590675"/>
                    <a:pt x="961072" y="1585913"/>
                    <a:pt x="962025" y="1581150"/>
                  </a:cubicBezTo>
                  <a:cubicBezTo>
                    <a:pt x="650557" y="1492568"/>
                    <a:pt x="340042" y="1403985"/>
                    <a:pt x="28575" y="1315403"/>
                  </a:cubicBezTo>
                  <a:lnTo>
                    <a:pt x="28575" y="1315403"/>
                  </a:lnTo>
                  <a:close/>
                  <a:moveTo>
                    <a:pt x="3810" y="1403033"/>
                  </a:moveTo>
                  <a:lnTo>
                    <a:pt x="937260" y="1668780"/>
                  </a:lnTo>
                  <a:lnTo>
                    <a:pt x="933450" y="1683068"/>
                  </a:lnTo>
                  <a:lnTo>
                    <a:pt x="0" y="1417320"/>
                  </a:lnTo>
                  <a:lnTo>
                    <a:pt x="3810" y="1403033"/>
                  </a:lnTo>
                  <a:close/>
                </a:path>
              </a:pathLst>
            </a:custGeom>
            <a:solidFill>
              <a:srgbClr val="000000">
                <a:alpha val="824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728" name="Google Shape;728;p12"/>
          <p:cNvSpPr/>
          <p:nvPr/>
        </p:nvSpPr>
        <p:spPr>
          <a:xfrm rot="-649104">
            <a:off x="12189729" y="2096603"/>
            <a:ext cx="541907" cy="4026883"/>
          </a:xfrm>
          <a:custGeom>
            <a:avLst/>
            <a:gdLst/>
            <a:ahLst/>
            <a:cxnLst/>
            <a:rect l="l" t="t" r="r" b="b"/>
            <a:pathLst>
              <a:path w="172397" h="1281073" extrusionOk="0">
                <a:moveTo>
                  <a:pt x="0" y="0"/>
                </a:moveTo>
                <a:lnTo>
                  <a:pt x="172397" y="0"/>
                </a:lnTo>
                <a:lnTo>
                  <a:pt x="172397" y="1281074"/>
                </a:lnTo>
                <a:lnTo>
                  <a:pt x="0" y="1281074"/>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29" name="Google Shape;729;p12"/>
          <p:cNvSpPr/>
          <p:nvPr/>
        </p:nvSpPr>
        <p:spPr>
          <a:xfrm rot="-649104">
            <a:off x="12189004" y="2096003"/>
            <a:ext cx="541907" cy="4026883"/>
          </a:xfrm>
          <a:custGeom>
            <a:avLst/>
            <a:gdLst/>
            <a:ahLst/>
            <a:cxnLst/>
            <a:rect l="l" t="t" r="r" b="b"/>
            <a:pathLst>
              <a:path w="172397" h="1281073" extrusionOk="0">
                <a:moveTo>
                  <a:pt x="0" y="0"/>
                </a:moveTo>
                <a:lnTo>
                  <a:pt x="172397" y="0"/>
                </a:lnTo>
                <a:lnTo>
                  <a:pt x="172397" y="1281074"/>
                </a:lnTo>
                <a:lnTo>
                  <a:pt x="0" y="1281074"/>
                </a:lnTo>
                <a:close/>
              </a:path>
            </a:pathLst>
          </a:custGeom>
          <a:solidFill>
            <a:srgbClr val="000000">
              <a:alpha val="3296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730" name="Google Shape;730;p12"/>
          <p:cNvGrpSpPr/>
          <p:nvPr/>
        </p:nvGrpSpPr>
        <p:grpSpPr>
          <a:xfrm rot="-7799674">
            <a:off x="6840915" y="172324"/>
            <a:ext cx="6867251" cy="6440453"/>
            <a:chOff x="8371004" y="-382642"/>
            <a:chExt cx="3618071" cy="3393209"/>
          </a:xfrm>
        </p:grpSpPr>
        <p:sp>
          <p:nvSpPr>
            <p:cNvPr id="731" name="Google Shape;731;p12"/>
            <p:cNvSpPr/>
            <p:nvPr/>
          </p:nvSpPr>
          <p:spPr>
            <a:xfrm>
              <a:off x="8371004" y="-382642"/>
              <a:ext cx="3618071" cy="3393209"/>
            </a:xfrm>
            <a:custGeom>
              <a:avLst/>
              <a:gdLst/>
              <a:ahLst/>
              <a:cxnLst/>
              <a:rect l="l" t="t" r="r" b="b"/>
              <a:pathLst>
                <a:path w="2038350" h="1911667" extrusionOk="0">
                  <a:moveTo>
                    <a:pt x="0" y="1057275"/>
                  </a:moveTo>
                  <a:lnTo>
                    <a:pt x="642938" y="0"/>
                  </a:lnTo>
                  <a:lnTo>
                    <a:pt x="710565" y="40957"/>
                  </a:lnTo>
                  <a:lnTo>
                    <a:pt x="683895" y="84772"/>
                  </a:lnTo>
                  <a:cubicBezTo>
                    <a:pt x="667703" y="84772"/>
                    <a:pt x="652463" y="92392"/>
                    <a:pt x="643890" y="107632"/>
                  </a:cubicBezTo>
                  <a:cubicBezTo>
                    <a:pt x="630555" y="129540"/>
                    <a:pt x="637222" y="158115"/>
                    <a:pt x="659130" y="171450"/>
                  </a:cubicBezTo>
                  <a:cubicBezTo>
                    <a:pt x="681038" y="184785"/>
                    <a:pt x="709613" y="178117"/>
                    <a:pt x="722947" y="156210"/>
                  </a:cubicBezTo>
                  <a:cubicBezTo>
                    <a:pt x="731520" y="141923"/>
                    <a:pt x="731520" y="123825"/>
                    <a:pt x="723900" y="109538"/>
                  </a:cubicBezTo>
                  <a:lnTo>
                    <a:pt x="750570" y="65722"/>
                  </a:lnTo>
                  <a:lnTo>
                    <a:pt x="862965" y="134302"/>
                  </a:lnTo>
                  <a:lnTo>
                    <a:pt x="836295" y="178117"/>
                  </a:lnTo>
                  <a:cubicBezTo>
                    <a:pt x="820103" y="178117"/>
                    <a:pt x="804863" y="185738"/>
                    <a:pt x="796290" y="200977"/>
                  </a:cubicBezTo>
                  <a:cubicBezTo>
                    <a:pt x="782955" y="222885"/>
                    <a:pt x="789622" y="251460"/>
                    <a:pt x="811530" y="264795"/>
                  </a:cubicBezTo>
                  <a:cubicBezTo>
                    <a:pt x="833438" y="278130"/>
                    <a:pt x="862013" y="271463"/>
                    <a:pt x="875347" y="249555"/>
                  </a:cubicBezTo>
                  <a:cubicBezTo>
                    <a:pt x="883920" y="235267"/>
                    <a:pt x="883920" y="217170"/>
                    <a:pt x="876300" y="202882"/>
                  </a:cubicBezTo>
                  <a:lnTo>
                    <a:pt x="902970" y="159067"/>
                  </a:lnTo>
                  <a:lnTo>
                    <a:pt x="1015365" y="227648"/>
                  </a:lnTo>
                  <a:lnTo>
                    <a:pt x="988695" y="271463"/>
                  </a:lnTo>
                  <a:cubicBezTo>
                    <a:pt x="972503" y="271463"/>
                    <a:pt x="957263" y="279082"/>
                    <a:pt x="948690" y="294323"/>
                  </a:cubicBezTo>
                  <a:cubicBezTo>
                    <a:pt x="935355" y="316230"/>
                    <a:pt x="942022" y="344805"/>
                    <a:pt x="963930" y="358140"/>
                  </a:cubicBezTo>
                  <a:cubicBezTo>
                    <a:pt x="985838" y="371475"/>
                    <a:pt x="1014413" y="364807"/>
                    <a:pt x="1027747" y="342900"/>
                  </a:cubicBezTo>
                  <a:cubicBezTo>
                    <a:pt x="1036320" y="328613"/>
                    <a:pt x="1036320" y="310515"/>
                    <a:pt x="1028700" y="296228"/>
                  </a:cubicBezTo>
                  <a:lnTo>
                    <a:pt x="1055370" y="252413"/>
                  </a:lnTo>
                  <a:lnTo>
                    <a:pt x="1167765" y="320992"/>
                  </a:lnTo>
                  <a:lnTo>
                    <a:pt x="1141095" y="364807"/>
                  </a:lnTo>
                  <a:cubicBezTo>
                    <a:pt x="1124903" y="364807"/>
                    <a:pt x="1109663" y="372428"/>
                    <a:pt x="1101090" y="387667"/>
                  </a:cubicBezTo>
                  <a:cubicBezTo>
                    <a:pt x="1087755" y="409575"/>
                    <a:pt x="1094423" y="438150"/>
                    <a:pt x="1116330" y="451485"/>
                  </a:cubicBezTo>
                  <a:cubicBezTo>
                    <a:pt x="1138238" y="464820"/>
                    <a:pt x="1166813" y="458153"/>
                    <a:pt x="1180148" y="436245"/>
                  </a:cubicBezTo>
                  <a:cubicBezTo>
                    <a:pt x="1188720" y="421957"/>
                    <a:pt x="1188720" y="403860"/>
                    <a:pt x="1181100" y="389573"/>
                  </a:cubicBezTo>
                  <a:lnTo>
                    <a:pt x="1207770" y="345757"/>
                  </a:lnTo>
                  <a:lnTo>
                    <a:pt x="1320165" y="414338"/>
                  </a:lnTo>
                  <a:lnTo>
                    <a:pt x="1293495" y="458153"/>
                  </a:lnTo>
                  <a:cubicBezTo>
                    <a:pt x="1277303" y="458153"/>
                    <a:pt x="1262063" y="465773"/>
                    <a:pt x="1253490" y="481013"/>
                  </a:cubicBezTo>
                  <a:cubicBezTo>
                    <a:pt x="1240155" y="502920"/>
                    <a:pt x="1246823" y="531495"/>
                    <a:pt x="1268730" y="544830"/>
                  </a:cubicBezTo>
                  <a:cubicBezTo>
                    <a:pt x="1290638" y="558165"/>
                    <a:pt x="1319213" y="551498"/>
                    <a:pt x="1332548" y="529590"/>
                  </a:cubicBezTo>
                  <a:cubicBezTo>
                    <a:pt x="1341120" y="515303"/>
                    <a:pt x="1341120" y="497205"/>
                    <a:pt x="1333500" y="482917"/>
                  </a:cubicBezTo>
                  <a:lnTo>
                    <a:pt x="1360170" y="439103"/>
                  </a:lnTo>
                  <a:lnTo>
                    <a:pt x="1472565" y="507682"/>
                  </a:lnTo>
                  <a:lnTo>
                    <a:pt x="1445895" y="551498"/>
                  </a:lnTo>
                  <a:cubicBezTo>
                    <a:pt x="1429703" y="551498"/>
                    <a:pt x="1414463" y="559118"/>
                    <a:pt x="1405890" y="574357"/>
                  </a:cubicBezTo>
                  <a:cubicBezTo>
                    <a:pt x="1392555" y="596265"/>
                    <a:pt x="1399223" y="624840"/>
                    <a:pt x="1421130" y="638175"/>
                  </a:cubicBezTo>
                  <a:cubicBezTo>
                    <a:pt x="1443038" y="651510"/>
                    <a:pt x="1471613" y="644843"/>
                    <a:pt x="1484948" y="622935"/>
                  </a:cubicBezTo>
                  <a:cubicBezTo>
                    <a:pt x="1493520" y="608648"/>
                    <a:pt x="1493520" y="590550"/>
                    <a:pt x="1485900" y="576263"/>
                  </a:cubicBezTo>
                  <a:lnTo>
                    <a:pt x="1512570" y="532448"/>
                  </a:lnTo>
                  <a:lnTo>
                    <a:pt x="1624965" y="601028"/>
                  </a:lnTo>
                  <a:lnTo>
                    <a:pt x="1598295" y="644843"/>
                  </a:lnTo>
                  <a:cubicBezTo>
                    <a:pt x="1582102" y="644843"/>
                    <a:pt x="1566863" y="652463"/>
                    <a:pt x="1558290" y="667703"/>
                  </a:cubicBezTo>
                  <a:cubicBezTo>
                    <a:pt x="1544955" y="689610"/>
                    <a:pt x="1551623" y="718185"/>
                    <a:pt x="1573530" y="731520"/>
                  </a:cubicBezTo>
                  <a:cubicBezTo>
                    <a:pt x="1595438" y="744855"/>
                    <a:pt x="1624013" y="738187"/>
                    <a:pt x="1637348" y="716280"/>
                  </a:cubicBezTo>
                  <a:cubicBezTo>
                    <a:pt x="1645920" y="701993"/>
                    <a:pt x="1645920" y="683895"/>
                    <a:pt x="1638300" y="669607"/>
                  </a:cubicBezTo>
                  <a:lnTo>
                    <a:pt x="1664970" y="625793"/>
                  </a:lnTo>
                  <a:lnTo>
                    <a:pt x="1777365" y="694373"/>
                  </a:lnTo>
                  <a:lnTo>
                    <a:pt x="1750695" y="738187"/>
                  </a:lnTo>
                  <a:cubicBezTo>
                    <a:pt x="1734502" y="738187"/>
                    <a:pt x="1719263" y="745807"/>
                    <a:pt x="1710690" y="761048"/>
                  </a:cubicBezTo>
                  <a:cubicBezTo>
                    <a:pt x="1697355" y="782955"/>
                    <a:pt x="1704023" y="811530"/>
                    <a:pt x="1725930" y="824865"/>
                  </a:cubicBezTo>
                  <a:cubicBezTo>
                    <a:pt x="1747838" y="838200"/>
                    <a:pt x="1776413" y="831532"/>
                    <a:pt x="1789748" y="809625"/>
                  </a:cubicBezTo>
                  <a:cubicBezTo>
                    <a:pt x="1798320" y="795337"/>
                    <a:pt x="1798320" y="777240"/>
                    <a:pt x="1790700" y="762953"/>
                  </a:cubicBezTo>
                  <a:lnTo>
                    <a:pt x="1817370" y="719137"/>
                  </a:lnTo>
                  <a:lnTo>
                    <a:pt x="1929765" y="787718"/>
                  </a:lnTo>
                  <a:lnTo>
                    <a:pt x="1903095" y="831532"/>
                  </a:lnTo>
                  <a:cubicBezTo>
                    <a:pt x="1886902" y="831532"/>
                    <a:pt x="1871663" y="839153"/>
                    <a:pt x="1863090" y="854393"/>
                  </a:cubicBezTo>
                  <a:cubicBezTo>
                    <a:pt x="1849755" y="876300"/>
                    <a:pt x="1856423" y="904875"/>
                    <a:pt x="1878330" y="918210"/>
                  </a:cubicBezTo>
                  <a:cubicBezTo>
                    <a:pt x="1900238" y="931545"/>
                    <a:pt x="1928813" y="924878"/>
                    <a:pt x="1942148" y="902970"/>
                  </a:cubicBezTo>
                  <a:cubicBezTo>
                    <a:pt x="1950720" y="888682"/>
                    <a:pt x="1950720" y="870585"/>
                    <a:pt x="1943100" y="856298"/>
                  </a:cubicBezTo>
                  <a:lnTo>
                    <a:pt x="1969770" y="812482"/>
                  </a:lnTo>
                  <a:lnTo>
                    <a:pt x="2038350" y="854393"/>
                  </a:lnTo>
                  <a:lnTo>
                    <a:pt x="1395413" y="1911668"/>
                  </a:lnTo>
                  <a:lnTo>
                    <a:pt x="0" y="1057275"/>
                  </a:lnTo>
                  <a:close/>
                </a:path>
              </a:pathLst>
            </a:custGeom>
            <a:solidFill>
              <a:srgbClr val="F3F3F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32" name="Google Shape;732;p12"/>
            <p:cNvSpPr/>
            <p:nvPr/>
          </p:nvSpPr>
          <p:spPr>
            <a:xfrm>
              <a:off x="8526181" y="-39606"/>
              <a:ext cx="3127772" cy="2830211"/>
            </a:xfrm>
            <a:custGeom>
              <a:avLst/>
              <a:gdLst/>
              <a:ahLst/>
              <a:cxnLst/>
              <a:rect l="l" t="t" r="r" b="b"/>
              <a:pathLst>
                <a:path w="1762125" h="1594485" extrusionOk="0">
                  <a:moveTo>
                    <a:pt x="0" y="828675"/>
                  </a:moveTo>
                  <a:lnTo>
                    <a:pt x="503873" y="0"/>
                  </a:lnTo>
                  <a:lnTo>
                    <a:pt x="516255" y="7620"/>
                  </a:lnTo>
                  <a:lnTo>
                    <a:pt x="12383" y="836295"/>
                  </a:lnTo>
                  <a:lnTo>
                    <a:pt x="0" y="828675"/>
                  </a:lnTo>
                  <a:lnTo>
                    <a:pt x="0" y="828675"/>
                  </a:lnTo>
                  <a:close/>
                  <a:moveTo>
                    <a:pt x="77153" y="876300"/>
                  </a:moveTo>
                  <a:cubicBezTo>
                    <a:pt x="80963" y="879158"/>
                    <a:pt x="85725" y="881063"/>
                    <a:pt x="89535" y="883920"/>
                  </a:cubicBezTo>
                  <a:cubicBezTo>
                    <a:pt x="257175" y="607695"/>
                    <a:pt x="425768" y="331470"/>
                    <a:pt x="593408" y="55245"/>
                  </a:cubicBezTo>
                  <a:cubicBezTo>
                    <a:pt x="589598" y="52388"/>
                    <a:pt x="584835" y="50483"/>
                    <a:pt x="581025" y="47625"/>
                  </a:cubicBezTo>
                  <a:cubicBezTo>
                    <a:pt x="413385" y="323850"/>
                    <a:pt x="245745" y="600075"/>
                    <a:pt x="77153" y="876300"/>
                  </a:cubicBezTo>
                  <a:lnTo>
                    <a:pt x="77153" y="876300"/>
                  </a:lnTo>
                  <a:close/>
                  <a:moveTo>
                    <a:pt x="155258" y="923925"/>
                  </a:moveTo>
                  <a:cubicBezTo>
                    <a:pt x="159068" y="926783"/>
                    <a:pt x="163830" y="928688"/>
                    <a:pt x="167640" y="931545"/>
                  </a:cubicBezTo>
                  <a:cubicBezTo>
                    <a:pt x="335280" y="655320"/>
                    <a:pt x="503873" y="379095"/>
                    <a:pt x="671513" y="102870"/>
                  </a:cubicBezTo>
                  <a:cubicBezTo>
                    <a:pt x="667703" y="100013"/>
                    <a:pt x="662940" y="98108"/>
                    <a:pt x="659130" y="95250"/>
                  </a:cubicBezTo>
                  <a:cubicBezTo>
                    <a:pt x="491490" y="371475"/>
                    <a:pt x="323850" y="647700"/>
                    <a:pt x="155258" y="923925"/>
                  </a:cubicBezTo>
                  <a:lnTo>
                    <a:pt x="155258" y="923925"/>
                  </a:lnTo>
                  <a:close/>
                  <a:moveTo>
                    <a:pt x="233363" y="970598"/>
                  </a:moveTo>
                  <a:cubicBezTo>
                    <a:pt x="237173" y="973455"/>
                    <a:pt x="241935" y="975360"/>
                    <a:pt x="245745" y="978218"/>
                  </a:cubicBezTo>
                  <a:cubicBezTo>
                    <a:pt x="413385" y="701993"/>
                    <a:pt x="581978" y="425768"/>
                    <a:pt x="749618" y="149543"/>
                  </a:cubicBezTo>
                  <a:cubicBezTo>
                    <a:pt x="745808" y="146685"/>
                    <a:pt x="741045" y="144780"/>
                    <a:pt x="737235" y="141923"/>
                  </a:cubicBezTo>
                  <a:cubicBezTo>
                    <a:pt x="569595" y="419100"/>
                    <a:pt x="401003" y="694373"/>
                    <a:pt x="233363" y="970598"/>
                  </a:cubicBezTo>
                  <a:lnTo>
                    <a:pt x="233363" y="970598"/>
                  </a:lnTo>
                  <a:close/>
                  <a:moveTo>
                    <a:pt x="311468" y="1018223"/>
                  </a:moveTo>
                  <a:cubicBezTo>
                    <a:pt x="315278" y="1021080"/>
                    <a:pt x="320040" y="1022985"/>
                    <a:pt x="323850" y="1025843"/>
                  </a:cubicBezTo>
                  <a:cubicBezTo>
                    <a:pt x="491490" y="749618"/>
                    <a:pt x="660083" y="473393"/>
                    <a:pt x="827723" y="197168"/>
                  </a:cubicBezTo>
                  <a:cubicBezTo>
                    <a:pt x="823913" y="194310"/>
                    <a:pt x="819150" y="192405"/>
                    <a:pt x="815340" y="189548"/>
                  </a:cubicBezTo>
                  <a:cubicBezTo>
                    <a:pt x="647700" y="465773"/>
                    <a:pt x="479108" y="741998"/>
                    <a:pt x="311468" y="1018223"/>
                  </a:cubicBezTo>
                  <a:lnTo>
                    <a:pt x="311468" y="1018223"/>
                  </a:lnTo>
                  <a:close/>
                  <a:moveTo>
                    <a:pt x="388620" y="1065848"/>
                  </a:moveTo>
                  <a:cubicBezTo>
                    <a:pt x="392430" y="1068705"/>
                    <a:pt x="397193" y="1070610"/>
                    <a:pt x="401003" y="1073468"/>
                  </a:cubicBezTo>
                  <a:cubicBezTo>
                    <a:pt x="568643" y="797243"/>
                    <a:pt x="737235" y="521017"/>
                    <a:pt x="904875" y="244793"/>
                  </a:cubicBezTo>
                  <a:cubicBezTo>
                    <a:pt x="901065" y="241935"/>
                    <a:pt x="896303" y="240030"/>
                    <a:pt x="892493" y="237173"/>
                  </a:cubicBezTo>
                  <a:cubicBezTo>
                    <a:pt x="724853" y="513398"/>
                    <a:pt x="557213" y="789623"/>
                    <a:pt x="388620" y="1065848"/>
                  </a:cubicBezTo>
                  <a:lnTo>
                    <a:pt x="388620" y="1065848"/>
                  </a:lnTo>
                  <a:close/>
                  <a:moveTo>
                    <a:pt x="466725" y="1113473"/>
                  </a:moveTo>
                  <a:cubicBezTo>
                    <a:pt x="470535" y="1116330"/>
                    <a:pt x="475298" y="1118235"/>
                    <a:pt x="479108" y="1121093"/>
                  </a:cubicBezTo>
                  <a:cubicBezTo>
                    <a:pt x="646748" y="844868"/>
                    <a:pt x="815340" y="568643"/>
                    <a:pt x="982980" y="292418"/>
                  </a:cubicBezTo>
                  <a:cubicBezTo>
                    <a:pt x="979170" y="289560"/>
                    <a:pt x="974408" y="287655"/>
                    <a:pt x="970598" y="284798"/>
                  </a:cubicBezTo>
                  <a:cubicBezTo>
                    <a:pt x="802958" y="561023"/>
                    <a:pt x="635318" y="837248"/>
                    <a:pt x="466725" y="1113473"/>
                  </a:cubicBezTo>
                  <a:lnTo>
                    <a:pt x="466725" y="1113473"/>
                  </a:lnTo>
                  <a:close/>
                  <a:moveTo>
                    <a:pt x="544830" y="1160145"/>
                  </a:moveTo>
                  <a:cubicBezTo>
                    <a:pt x="712470" y="883920"/>
                    <a:pt x="881063" y="607695"/>
                    <a:pt x="1048703" y="331470"/>
                  </a:cubicBezTo>
                  <a:cubicBezTo>
                    <a:pt x="1052513" y="334328"/>
                    <a:pt x="1057275" y="336233"/>
                    <a:pt x="1061085" y="339090"/>
                  </a:cubicBezTo>
                  <a:cubicBezTo>
                    <a:pt x="893445" y="615315"/>
                    <a:pt x="724853" y="891540"/>
                    <a:pt x="557213" y="1167765"/>
                  </a:cubicBezTo>
                  <a:cubicBezTo>
                    <a:pt x="553403" y="1165860"/>
                    <a:pt x="548640" y="1163003"/>
                    <a:pt x="544830" y="1160145"/>
                  </a:cubicBezTo>
                  <a:lnTo>
                    <a:pt x="544830" y="1160145"/>
                  </a:lnTo>
                  <a:close/>
                  <a:moveTo>
                    <a:pt x="622935" y="1207770"/>
                  </a:moveTo>
                  <a:cubicBezTo>
                    <a:pt x="790575" y="931545"/>
                    <a:pt x="959168" y="655320"/>
                    <a:pt x="1126808" y="379095"/>
                  </a:cubicBezTo>
                  <a:cubicBezTo>
                    <a:pt x="1130618" y="381953"/>
                    <a:pt x="1135380" y="383858"/>
                    <a:pt x="1139190" y="386715"/>
                  </a:cubicBezTo>
                  <a:cubicBezTo>
                    <a:pt x="971550" y="662940"/>
                    <a:pt x="802958" y="939165"/>
                    <a:pt x="635318" y="1215390"/>
                  </a:cubicBezTo>
                  <a:cubicBezTo>
                    <a:pt x="630555" y="1213485"/>
                    <a:pt x="626745" y="1210628"/>
                    <a:pt x="622935" y="1207770"/>
                  </a:cubicBezTo>
                  <a:lnTo>
                    <a:pt x="622935" y="1207770"/>
                  </a:lnTo>
                  <a:close/>
                  <a:moveTo>
                    <a:pt x="700088" y="1255395"/>
                  </a:moveTo>
                  <a:cubicBezTo>
                    <a:pt x="867728" y="979170"/>
                    <a:pt x="1036320" y="702945"/>
                    <a:pt x="1203960" y="426720"/>
                  </a:cubicBezTo>
                  <a:cubicBezTo>
                    <a:pt x="1207770" y="429578"/>
                    <a:pt x="1212533" y="431483"/>
                    <a:pt x="1216343" y="434340"/>
                  </a:cubicBezTo>
                  <a:cubicBezTo>
                    <a:pt x="1048703" y="710565"/>
                    <a:pt x="880110" y="986790"/>
                    <a:pt x="712470" y="1263015"/>
                  </a:cubicBezTo>
                  <a:cubicBezTo>
                    <a:pt x="708660" y="1260158"/>
                    <a:pt x="704850" y="1258253"/>
                    <a:pt x="700088" y="1255395"/>
                  </a:cubicBezTo>
                  <a:lnTo>
                    <a:pt x="700088" y="1255395"/>
                  </a:lnTo>
                  <a:close/>
                  <a:moveTo>
                    <a:pt x="778193" y="1303020"/>
                  </a:moveTo>
                  <a:cubicBezTo>
                    <a:pt x="945833" y="1026795"/>
                    <a:pt x="1114425" y="750570"/>
                    <a:pt x="1282065" y="474345"/>
                  </a:cubicBezTo>
                  <a:cubicBezTo>
                    <a:pt x="1285875" y="477203"/>
                    <a:pt x="1290638" y="479108"/>
                    <a:pt x="1294448" y="481965"/>
                  </a:cubicBezTo>
                  <a:cubicBezTo>
                    <a:pt x="1126808" y="758190"/>
                    <a:pt x="958215" y="1034415"/>
                    <a:pt x="790575" y="1310640"/>
                  </a:cubicBezTo>
                  <a:cubicBezTo>
                    <a:pt x="786765" y="1307783"/>
                    <a:pt x="782955" y="1304925"/>
                    <a:pt x="778193" y="1303020"/>
                  </a:cubicBezTo>
                  <a:lnTo>
                    <a:pt x="778193" y="1303020"/>
                  </a:lnTo>
                  <a:close/>
                  <a:moveTo>
                    <a:pt x="856298" y="1350645"/>
                  </a:moveTo>
                  <a:cubicBezTo>
                    <a:pt x="1023938" y="1074420"/>
                    <a:pt x="1192530" y="798195"/>
                    <a:pt x="1360170" y="521970"/>
                  </a:cubicBezTo>
                  <a:cubicBezTo>
                    <a:pt x="1363980" y="524828"/>
                    <a:pt x="1368743" y="526733"/>
                    <a:pt x="1372553" y="529590"/>
                  </a:cubicBezTo>
                  <a:cubicBezTo>
                    <a:pt x="1204913" y="805815"/>
                    <a:pt x="1036320" y="1082040"/>
                    <a:pt x="868680" y="1358265"/>
                  </a:cubicBezTo>
                  <a:cubicBezTo>
                    <a:pt x="864870" y="1355408"/>
                    <a:pt x="860108" y="1352550"/>
                    <a:pt x="856298" y="1350645"/>
                  </a:cubicBezTo>
                  <a:lnTo>
                    <a:pt x="856298" y="1350645"/>
                  </a:lnTo>
                  <a:close/>
                  <a:moveTo>
                    <a:pt x="934403" y="1397318"/>
                  </a:moveTo>
                  <a:cubicBezTo>
                    <a:pt x="1102043" y="1121093"/>
                    <a:pt x="1270635" y="844868"/>
                    <a:pt x="1438275" y="568643"/>
                  </a:cubicBezTo>
                  <a:cubicBezTo>
                    <a:pt x="1442085" y="571500"/>
                    <a:pt x="1446848" y="573405"/>
                    <a:pt x="1450657" y="576263"/>
                  </a:cubicBezTo>
                  <a:cubicBezTo>
                    <a:pt x="1283018" y="852488"/>
                    <a:pt x="1114425" y="1128713"/>
                    <a:pt x="946785" y="1404938"/>
                  </a:cubicBezTo>
                  <a:cubicBezTo>
                    <a:pt x="942975" y="1403033"/>
                    <a:pt x="938213" y="1400175"/>
                    <a:pt x="934403" y="1397318"/>
                  </a:cubicBezTo>
                  <a:lnTo>
                    <a:pt x="934403" y="1397318"/>
                  </a:lnTo>
                  <a:close/>
                  <a:moveTo>
                    <a:pt x="1012508" y="1444943"/>
                  </a:moveTo>
                  <a:cubicBezTo>
                    <a:pt x="1016318" y="1447800"/>
                    <a:pt x="1021080" y="1449705"/>
                    <a:pt x="1024890" y="1452563"/>
                  </a:cubicBezTo>
                  <a:cubicBezTo>
                    <a:pt x="1192530" y="1176338"/>
                    <a:pt x="1361123" y="900113"/>
                    <a:pt x="1528763" y="623888"/>
                  </a:cubicBezTo>
                  <a:cubicBezTo>
                    <a:pt x="1524953" y="621030"/>
                    <a:pt x="1520190" y="619125"/>
                    <a:pt x="1516380" y="616268"/>
                  </a:cubicBezTo>
                  <a:cubicBezTo>
                    <a:pt x="1347788" y="892493"/>
                    <a:pt x="1180148" y="1168718"/>
                    <a:pt x="1012508" y="1444943"/>
                  </a:cubicBezTo>
                  <a:lnTo>
                    <a:pt x="1012508" y="1444943"/>
                  </a:lnTo>
                  <a:close/>
                  <a:moveTo>
                    <a:pt x="1089660" y="1492568"/>
                  </a:moveTo>
                  <a:cubicBezTo>
                    <a:pt x="1093470" y="1495425"/>
                    <a:pt x="1098233" y="1497330"/>
                    <a:pt x="1102043" y="1500188"/>
                  </a:cubicBezTo>
                  <a:cubicBezTo>
                    <a:pt x="1269683" y="1223963"/>
                    <a:pt x="1438275" y="947738"/>
                    <a:pt x="1605915" y="671513"/>
                  </a:cubicBezTo>
                  <a:cubicBezTo>
                    <a:pt x="1602105" y="668655"/>
                    <a:pt x="1597343" y="666750"/>
                    <a:pt x="1593532" y="663893"/>
                  </a:cubicBezTo>
                  <a:cubicBezTo>
                    <a:pt x="1425893" y="940118"/>
                    <a:pt x="1258253" y="1216343"/>
                    <a:pt x="1089660" y="1492568"/>
                  </a:cubicBezTo>
                  <a:lnTo>
                    <a:pt x="1089660" y="1492568"/>
                  </a:lnTo>
                  <a:close/>
                  <a:moveTo>
                    <a:pt x="1167765" y="1540193"/>
                  </a:moveTo>
                  <a:cubicBezTo>
                    <a:pt x="1171575" y="1543050"/>
                    <a:pt x="1176338" y="1544955"/>
                    <a:pt x="1180148" y="1547813"/>
                  </a:cubicBezTo>
                  <a:cubicBezTo>
                    <a:pt x="1347788" y="1271588"/>
                    <a:pt x="1516380" y="995363"/>
                    <a:pt x="1684020" y="719138"/>
                  </a:cubicBezTo>
                  <a:cubicBezTo>
                    <a:pt x="1680210" y="716280"/>
                    <a:pt x="1675448" y="714375"/>
                    <a:pt x="1671638" y="711518"/>
                  </a:cubicBezTo>
                  <a:cubicBezTo>
                    <a:pt x="1503998" y="987743"/>
                    <a:pt x="1336358" y="1263968"/>
                    <a:pt x="1167765" y="1540193"/>
                  </a:cubicBezTo>
                  <a:lnTo>
                    <a:pt x="1167765" y="1540193"/>
                  </a:lnTo>
                  <a:close/>
                  <a:moveTo>
                    <a:pt x="1245870" y="1586865"/>
                  </a:moveTo>
                  <a:lnTo>
                    <a:pt x="1258253" y="1594485"/>
                  </a:lnTo>
                  <a:lnTo>
                    <a:pt x="1762125" y="765810"/>
                  </a:lnTo>
                  <a:lnTo>
                    <a:pt x="1749743" y="758190"/>
                  </a:lnTo>
                  <a:lnTo>
                    <a:pt x="1245870" y="1586865"/>
                  </a:lnTo>
                  <a:close/>
                </a:path>
              </a:pathLst>
            </a:custGeom>
            <a:solidFill>
              <a:srgbClr val="000000">
                <a:alpha val="824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733" name="Google Shape;733;p12"/>
          <p:cNvSpPr/>
          <p:nvPr/>
        </p:nvSpPr>
        <p:spPr>
          <a:xfrm>
            <a:off x="7403019" y="91815"/>
            <a:ext cx="5172300" cy="6818581"/>
          </a:xfrm>
          <a:custGeom>
            <a:avLst/>
            <a:gdLst/>
            <a:ahLst/>
            <a:cxnLst/>
            <a:rect l="l" t="t" r="r" b="b"/>
            <a:pathLst>
              <a:path w="1645919" h="2169795" extrusionOk="0">
                <a:moveTo>
                  <a:pt x="0" y="279082"/>
                </a:moveTo>
                <a:lnTo>
                  <a:pt x="1452563" y="0"/>
                </a:lnTo>
                <a:lnTo>
                  <a:pt x="1573530" y="633412"/>
                </a:lnTo>
                <a:lnTo>
                  <a:pt x="1404938" y="665798"/>
                </a:lnTo>
                <a:lnTo>
                  <a:pt x="1645920" y="1924050"/>
                </a:lnTo>
                <a:lnTo>
                  <a:pt x="362903" y="2169795"/>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34" name="Google Shape;734;p12"/>
          <p:cNvSpPr txBox="1"/>
          <p:nvPr/>
        </p:nvSpPr>
        <p:spPr>
          <a:xfrm rot="4725490">
            <a:off x="10970935" y="1166690"/>
            <a:ext cx="2163425" cy="397373"/>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2600" b="0" i="0" u="none" strike="noStrike" kern="1200" cap="none" spc="0" normalizeH="0" baseline="0" noProof="0" dirty="0">
                <a:ln>
                  <a:noFill/>
                </a:ln>
                <a:solidFill>
                  <a:srgbClr val="A5A5A5"/>
                </a:solidFill>
                <a:effectLst/>
                <a:uLnTx/>
                <a:uFillTx/>
                <a:latin typeface="Just Another Hand"/>
                <a:ea typeface="Just Another Hand"/>
                <a:cs typeface="Just Another Hand"/>
                <a:sym typeface="Just Another Hand"/>
              </a:rPr>
              <a:t>MANGNON</a:t>
            </a:r>
            <a:endParaRPr kumimoji="0" sz="2600" b="0" i="0" u="none" strike="noStrike" kern="1200" cap="none" spc="0" normalizeH="0" baseline="0" noProof="0" dirty="0">
              <a:ln>
                <a:noFill/>
              </a:ln>
              <a:solidFill>
                <a:srgbClr val="A5A5A5"/>
              </a:solidFill>
              <a:effectLst/>
              <a:uLnTx/>
              <a:uFillTx/>
              <a:latin typeface="Just Another Hand"/>
              <a:ea typeface="Just Another Hand"/>
              <a:cs typeface="Just Another Hand"/>
              <a:sym typeface="Just Another Hand"/>
            </a:endParaRPr>
          </a:p>
        </p:txBody>
      </p:sp>
      <p:sp>
        <p:nvSpPr>
          <p:cNvPr id="735" name="Google Shape;735;p12"/>
          <p:cNvSpPr/>
          <p:nvPr/>
        </p:nvSpPr>
        <p:spPr>
          <a:xfrm>
            <a:off x="2181000" y="463825"/>
            <a:ext cx="9475200" cy="5869800"/>
          </a:xfrm>
          <a:prstGeom prst="rect">
            <a:avLst/>
          </a:prstGeom>
          <a:solidFill>
            <a:srgbClr val="F3F3F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36" name="Google Shape;736;p12"/>
          <p:cNvSpPr txBox="1">
            <a:spLocks noGrp="1"/>
          </p:cNvSpPr>
          <p:nvPr>
            <p:ph type="title"/>
          </p:nvPr>
        </p:nvSpPr>
        <p:spPr>
          <a:xfrm>
            <a:off x="2543675" y="662600"/>
            <a:ext cx="8925300" cy="878100"/>
          </a:xfrm>
          <a:prstGeom prst="rect">
            <a:avLst/>
          </a:prstGeom>
        </p:spPr>
        <p:txBody>
          <a:bodyPr spcFirstLastPara="1" wrap="square" lIns="121900" tIns="121900" rIns="121900" bIns="121900" anchor="t" anchorCtr="0">
            <a:noAutofit/>
          </a:bodyPr>
          <a:lstStyle>
            <a:lvl1pPr lvl="0" rtl="0">
              <a:spcBef>
                <a:spcPts val="0"/>
              </a:spcBef>
              <a:spcAft>
                <a:spcPts val="0"/>
              </a:spcAft>
              <a:buSzPts val="5000"/>
              <a:buNone/>
              <a:defRPr sz="5000"/>
            </a:lvl1pPr>
            <a:lvl2pPr lvl="1" rtl="0">
              <a:spcBef>
                <a:spcPts val="0"/>
              </a:spcBef>
              <a:spcAft>
                <a:spcPts val="0"/>
              </a:spcAft>
              <a:buSzPts val="7000"/>
              <a:buNone/>
              <a:defRPr sz="7000"/>
            </a:lvl2pPr>
            <a:lvl3pPr lvl="2" rtl="0">
              <a:spcBef>
                <a:spcPts val="0"/>
              </a:spcBef>
              <a:spcAft>
                <a:spcPts val="0"/>
              </a:spcAft>
              <a:buSzPts val="7000"/>
              <a:buNone/>
              <a:defRPr sz="7000"/>
            </a:lvl3pPr>
            <a:lvl4pPr lvl="3" rtl="0">
              <a:spcBef>
                <a:spcPts val="0"/>
              </a:spcBef>
              <a:spcAft>
                <a:spcPts val="0"/>
              </a:spcAft>
              <a:buSzPts val="7000"/>
              <a:buNone/>
              <a:defRPr sz="7000"/>
            </a:lvl4pPr>
            <a:lvl5pPr lvl="4" rtl="0">
              <a:spcBef>
                <a:spcPts val="0"/>
              </a:spcBef>
              <a:spcAft>
                <a:spcPts val="0"/>
              </a:spcAft>
              <a:buSzPts val="7000"/>
              <a:buNone/>
              <a:defRPr sz="7000"/>
            </a:lvl5pPr>
            <a:lvl6pPr lvl="5" rtl="0">
              <a:spcBef>
                <a:spcPts val="0"/>
              </a:spcBef>
              <a:spcAft>
                <a:spcPts val="0"/>
              </a:spcAft>
              <a:buSzPts val="7000"/>
              <a:buNone/>
              <a:defRPr sz="7000"/>
            </a:lvl6pPr>
            <a:lvl7pPr lvl="6" rtl="0">
              <a:spcBef>
                <a:spcPts val="0"/>
              </a:spcBef>
              <a:spcAft>
                <a:spcPts val="0"/>
              </a:spcAft>
              <a:buSzPts val="7000"/>
              <a:buNone/>
              <a:defRPr sz="7000"/>
            </a:lvl7pPr>
            <a:lvl8pPr lvl="7" rtl="0">
              <a:spcBef>
                <a:spcPts val="0"/>
              </a:spcBef>
              <a:spcAft>
                <a:spcPts val="0"/>
              </a:spcAft>
              <a:buSzPts val="7000"/>
              <a:buNone/>
              <a:defRPr sz="7000"/>
            </a:lvl8pPr>
            <a:lvl9pPr lvl="8" rtl="0">
              <a:spcBef>
                <a:spcPts val="0"/>
              </a:spcBef>
              <a:spcAft>
                <a:spcPts val="0"/>
              </a:spcAft>
              <a:buSzPts val="7000"/>
              <a:buNone/>
              <a:defRPr sz="7000"/>
            </a:lvl9pPr>
          </a:lstStyle>
          <a:p>
            <a:endParaRPr/>
          </a:p>
        </p:txBody>
      </p:sp>
      <p:sp>
        <p:nvSpPr>
          <p:cNvPr id="737" name="Google Shape;737;p12"/>
          <p:cNvSpPr txBox="1">
            <a:spLocks noGrp="1"/>
          </p:cNvSpPr>
          <p:nvPr>
            <p:ph type="body" idx="1"/>
          </p:nvPr>
        </p:nvSpPr>
        <p:spPr>
          <a:xfrm>
            <a:off x="2543675" y="1540700"/>
            <a:ext cx="8925300" cy="4505700"/>
          </a:xfrm>
          <a:prstGeom prst="rect">
            <a:avLst/>
          </a:prstGeom>
        </p:spPr>
        <p:txBody>
          <a:bodyPr spcFirstLastPara="1" wrap="square" lIns="121900" tIns="121900" rIns="121900" bIns="121900" anchor="t" anchorCtr="0">
            <a:noAutofit/>
          </a:bodyPr>
          <a:lstStyle>
            <a:lvl1pPr marL="457200" lvl="0" indent="-419100" rtl="0">
              <a:spcBef>
                <a:spcPts val="0"/>
              </a:spcBef>
              <a:spcAft>
                <a:spcPts val="0"/>
              </a:spcAft>
              <a:buSzPts val="3000"/>
              <a:buChar char="●"/>
              <a:defRPr/>
            </a:lvl1pPr>
            <a:lvl2pPr marL="914400" lvl="1" indent="-419100" rtl="0">
              <a:spcBef>
                <a:spcPts val="2100"/>
              </a:spcBef>
              <a:spcAft>
                <a:spcPts val="0"/>
              </a:spcAft>
              <a:buSzPts val="3000"/>
              <a:buChar char="○"/>
              <a:defRPr/>
            </a:lvl2pPr>
            <a:lvl3pPr marL="1371600" lvl="2" indent="-419100" rtl="0">
              <a:spcBef>
                <a:spcPts val="2100"/>
              </a:spcBef>
              <a:spcAft>
                <a:spcPts val="0"/>
              </a:spcAft>
              <a:buSzPts val="3000"/>
              <a:buChar char="■"/>
              <a:defRPr/>
            </a:lvl3pPr>
            <a:lvl4pPr marL="1828800" lvl="3" indent="-419100" rtl="0">
              <a:spcBef>
                <a:spcPts val="2100"/>
              </a:spcBef>
              <a:spcAft>
                <a:spcPts val="0"/>
              </a:spcAft>
              <a:buSzPts val="3000"/>
              <a:buChar char="●"/>
              <a:defRPr/>
            </a:lvl4pPr>
            <a:lvl5pPr marL="2286000" lvl="4" indent="-419100" rtl="0">
              <a:spcBef>
                <a:spcPts val="2100"/>
              </a:spcBef>
              <a:spcAft>
                <a:spcPts val="0"/>
              </a:spcAft>
              <a:buSzPts val="3000"/>
              <a:buChar char="○"/>
              <a:defRPr/>
            </a:lvl5pPr>
            <a:lvl6pPr marL="2743200" lvl="5" indent="-419100" rtl="0">
              <a:spcBef>
                <a:spcPts val="2100"/>
              </a:spcBef>
              <a:spcAft>
                <a:spcPts val="0"/>
              </a:spcAft>
              <a:buSzPts val="3000"/>
              <a:buChar char="■"/>
              <a:defRPr/>
            </a:lvl6pPr>
            <a:lvl7pPr marL="3200400" lvl="6" indent="-419100" rtl="0">
              <a:spcBef>
                <a:spcPts val="2100"/>
              </a:spcBef>
              <a:spcAft>
                <a:spcPts val="0"/>
              </a:spcAft>
              <a:buSzPts val="3000"/>
              <a:buChar char="●"/>
              <a:defRPr/>
            </a:lvl7pPr>
            <a:lvl8pPr marL="3657600" lvl="7" indent="-419100" rtl="0">
              <a:spcBef>
                <a:spcPts val="2100"/>
              </a:spcBef>
              <a:spcAft>
                <a:spcPts val="0"/>
              </a:spcAft>
              <a:buSzPts val="3000"/>
              <a:buChar char="○"/>
              <a:defRPr/>
            </a:lvl8pPr>
            <a:lvl9pPr marL="4114800" lvl="8" indent="-419100" rtl="0">
              <a:spcBef>
                <a:spcPts val="2100"/>
              </a:spcBef>
              <a:spcAft>
                <a:spcPts val="2100"/>
              </a:spcAft>
              <a:buSzPts val="3000"/>
              <a:buChar char="■"/>
              <a:defRPr/>
            </a:lvl9pPr>
          </a:lstStyle>
          <a:p>
            <a:endParaRPr/>
          </a:p>
        </p:txBody>
      </p:sp>
      <p:grpSp>
        <p:nvGrpSpPr>
          <p:cNvPr id="738" name="Google Shape;738;p12"/>
          <p:cNvGrpSpPr/>
          <p:nvPr/>
        </p:nvGrpSpPr>
        <p:grpSpPr>
          <a:xfrm>
            <a:off x="137393" y="889240"/>
            <a:ext cx="1953597" cy="3775408"/>
            <a:chOff x="2718842" y="-1249002"/>
            <a:chExt cx="1653349" cy="3195166"/>
          </a:xfrm>
        </p:grpSpPr>
        <p:sp>
          <p:nvSpPr>
            <p:cNvPr id="739" name="Google Shape;739;p12"/>
            <p:cNvSpPr/>
            <p:nvPr/>
          </p:nvSpPr>
          <p:spPr>
            <a:xfrm>
              <a:off x="3291607" y="-1249002"/>
              <a:ext cx="509207" cy="509207"/>
            </a:xfrm>
            <a:custGeom>
              <a:avLst/>
              <a:gdLst/>
              <a:ahLst/>
              <a:cxnLst/>
              <a:rect l="l" t="t" r="r" b="b"/>
              <a:pathLst>
                <a:path w="617220" h="617220" extrusionOk="0">
                  <a:moveTo>
                    <a:pt x="308610" y="0"/>
                  </a:moveTo>
                  <a:cubicBezTo>
                    <a:pt x="393382" y="0"/>
                    <a:pt x="470535" y="34290"/>
                    <a:pt x="526733" y="90488"/>
                  </a:cubicBezTo>
                  <a:cubicBezTo>
                    <a:pt x="582930" y="146685"/>
                    <a:pt x="617220" y="223838"/>
                    <a:pt x="617220" y="308610"/>
                  </a:cubicBezTo>
                  <a:cubicBezTo>
                    <a:pt x="617220" y="393383"/>
                    <a:pt x="582930" y="470535"/>
                    <a:pt x="526733" y="526733"/>
                  </a:cubicBezTo>
                  <a:cubicBezTo>
                    <a:pt x="470535" y="582930"/>
                    <a:pt x="393382" y="617220"/>
                    <a:pt x="308610" y="617220"/>
                  </a:cubicBezTo>
                  <a:cubicBezTo>
                    <a:pt x="223838" y="617220"/>
                    <a:pt x="146685" y="582930"/>
                    <a:pt x="90488" y="526733"/>
                  </a:cubicBezTo>
                  <a:cubicBezTo>
                    <a:pt x="34290" y="470535"/>
                    <a:pt x="0" y="393383"/>
                    <a:pt x="0" y="308610"/>
                  </a:cubicBezTo>
                  <a:cubicBezTo>
                    <a:pt x="0" y="223838"/>
                    <a:pt x="34290" y="146685"/>
                    <a:pt x="90488" y="90488"/>
                  </a:cubicBezTo>
                  <a:cubicBezTo>
                    <a:pt x="146685" y="34290"/>
                    <a:pt x="223838" y="0"/>
                    <a:pt x="308610" y="0"/>
                  </a:cubicBezTo>
                  <a:lnTo>
                    <a:pt x="308610" y="0"/>
                  </a:lnTo>
                  <a:close/>
                  <a:moveTo>
                    <a:pt x="475297" y="140970"/>
                  </a:moveTo>
                  <a:cubicBezTo>
                    <a:pt x="432435" y="98108"/>
                    <a:pt x="373380" y="72390"/>
                    <a:pt x="308610" y="72390"/>
                  </a:cubicBezTo>
                  <a:cubicBezTo>
                    <a:pt x="243840" y="72390"/>
                    <a:pt x="184785" y="99060"/>
                    <a:pt x="141922" y="140970"/>
                  </a:cubicBezTo>
                  <a:cubicBezTo>
                    <a:pt x="99060" y="183833"/>
                    <a:pt x="73342" y="242888"/>
                    <a:pt x="73342" y="307658"/>
                  </a:cubicBezTo>
                  <a:cubicBezTo>
                    <a:pt x="73342" y="372427"/>
                    <a:pt x="100013" y="431483"/>
                    <a:pt x="141922" y="474345"/>
                  </a:cubicBezTo>
                  <a:cubicBezTo>
                    <a:pt x="184785" y="517208"/>
                    <a:pt x="243840" y="542925"/>
                    <a:pt x="308610" y="542925"/>
                  </a:cubicBezTo>
                  <a:cubicBezTo>
                    <a:pt x="373380" y="542925"/>
                    <a:pt x="432435" y="516255"/>
                    <a:pt x="475297" y="474345"/>
                  </a:cubicBezTo>
                  <a:cubicBezTo>
                    <a:pt x="518160" y="431483"/>
                    <a:pt x="543877" y="372427"/>
                    <a:pt x="543877" y="307658"/>
                  </a:cubicBezTo>
                  <a:cubicBezTo>
                    <a:pt x="544830" y="242888"/>
                    <a:pt x="518160" y="183833"/>
                    <a:pt x="475297" y="140970"/>
                  </a:cubicBezTo>
                  <a:close/>
                </a:path>
              </a:pathLst>
            </a:custGeom>
            <a:solidFill>
              <a:srgbClr val="39353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40" name="Google Shape;740;p12"/>
            <p:cNvSpPr/>
            <p:nvPr/>
          </p:nvSpPr>
          <p:spPr>
            <a:xfrm>
              <a:off x="2718842" y="-555863"/>
              <a:ext cx="1653349" cy="2502026"/>
            </a:xfrm>
            <a:custGeom>
              <a:avLst/>
              <a:gdLst/>
              <a:ahLst/>
              <a:cxnLst/>
              <a:rect l="l" t="t" r="r" b="b"/>
              <a:pathLst>
                <a:path w="2004059" h="3032759" extrusionOk="0">
                  <a:moveTo>
                    <a:pt x="0" y="0"/>
                  </a:moveTo>
                  <a:lnTo>
                    <a:pt x="2004060" y="0"/>
                  </a:lnTo>
                  <a:lnTo>
                    <a:pt x="2004060" y="3032760"/>
                  </a:lnTo>
                  <a:lnTo>
                    <a:pt x="0" y="3032760"/>
                  </a:lnTo>
                  <a:lnTo>
                    <a:pt x="0" y="0"/>
                  </a:lnTo>
                  <a:lnTo>
                    <a:pt x="0" y="0"/>
                  </a:lnTo>
                  <a:close/>
                  <a:moveTo>
                    <a:pt x="809625" y="105728"/>
                  </a:moveTo>
                  <a:cubicBezTo>
                    <a:pt x="765810" y="105728"/>
                    <a:pt x="730568" y="140970"/>
                    <a:pt x="730568" y="184785"/>
                  </a:cubicBezTo>
                  <a:lnTo>
                    <a:pt x="730568" y="184785"/>
                  </a:lnTo>
                  <a:cubicBezTo>
                    <a:pt x="730568" y="228600"/>
                    <a:pt x="765810" y="263843"/>
                    <a:pt x="809625" y="263843"/>
                  </a:cubicBezTo>
                  <a:lnTo>
                    <a:pt x="1195388" y="263843"/>
                  </a:lnTo>
                  <a:cubicBezTo>
                    <a:pt x="1239203" y="263843"/>
                    <a:pt x="1274445" y="228600"/>
                    <a:pt x="1274445" y="184785"/>
                  </a:cubicBezTo>
                  <a:lnTo>
                    <a:pt x="1274445" y="184785"/>
                  </a:lnTo>
                  <a:cubicBezTo>
                    <a:pt x="1274445" y="140970"/>
                    <a:pt x="1239203" y="105728"/>
                    <a:pt x="1195388" y="105728"/>
                  </a:cubicBezTo>
                  <a:lnTo>
                    <a:pt x="809625" y="105728"/>
                  </a:lnTo>
                  <a:lnTo>
                    <a:pt x="809625" y="105728"/>
                  </a:lnTo>
                  <a:close/>
                  <a:moveTo>
                    <a:pt x="1489710" y="105728"/>
                  </a:moveTo>
                  <a:cubicBezTo>
                    <a:pt x="1445895" y="105728"/>
                    <a:pt x="1410653" y="140970"/>
                    <a:pt x="1410653" y="184785"/>
                  </a:cubicBezTo>
                  <a:lnTo>
                    <a:pt x="1410653" y="184785"/>
                  </a:lnTo>
                  <a:cubicBezTo>
                    <a:pt x="1410653" y="228600"/>
                    <a:pt x="1445895" y="263843"/>
                    <a:pt x="1489710" y="263843"/>
                  </a:cubicBezTo>
                  <a:lnTo>
                    <a:pt x="1489710" y="263843"/>
                  </a:lnTo>
                  <a:cubicBezTo>
                    <a:pt x="1533525" y="263843"/>
                    <a:pt x="1568768" y="228600"/>
                    <a:pt x="1568768" y="184785"/>
                  </a:cubicBezTo>
                  <a:lnTo>
                    <a:pt x="1568768" y="184785"/>
                  </a:lnTo>
                  <a:cubicBezTo>
                    <a:pt x="1568768" y="141923"/>
                    <a:pt x="1533525" y="105728"/>
                    <a:pt x="1489710" y="105728"/>
                  </a:cubicBezTo>
                  <a:lnTo>
                    <a:pt x="1489710" y="105728"/>
                  </a:lnTo>
                  <a:lnTo>
                    <a:pt x="1489710" y="105728"/>
                  </a:lnTo>
                  <a:close/>
                  <a:moveTo>
                    <a:pt x="515303" y="105728"/>
                  </a:moveTo>
                  <a:cubicBezTo>
                    <a:pt x="471488" y="105728"/>
                    <a:pt x="436245" y="140970"/>
                    <a:pt x="436245" y="184785"/>
                  </a:cubicBezTo>
                  <a:lnTo>
                    <a:pt x="436245" y="184785"/>
                  </a:lnTo>
                  <a:cubicBezTo>
                    <a:pt x="436245" y="228600"/>
                    <a:pt x="471488" y="263843"/>
                    <a:pt x="515303" y="263843"/>
                  </a:cubicBezTo>
                  <a:lnTo>
                    <a:pt x="515303" y="263843"/>
                  </a:lnTo>
                  <a:cubicBezTo>
                    <a:pt x="559118" y="263843"/>
                    <a:pt x="594360" y="228600"/>
                    <a:pt x="594360" y="184785"/>
                  </a:cubicBezTo>
                  <a:lnTo>
                    <a:pt x="594360" y="184785"/>
                  </a:lnTo>
                  <a:cubicBezTo>
                    <a:pt x="594360" y="141923"/>
                    <a:pt x="559118" y="105728"/>
                    <a:pt x="515303" y="105728"/>
                  </a:cubicBezTo>
                  <a:lnTo>
                    <a:pt x="515303" y="105728"/>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41" name="Google Shape;741;p12"/>
            <p:cNvSpPr/>
            <p:nvPr/>
          </p:nvSpPr>
          <p:spPr>
            <a:xfrm>
              <a:off x="2900584" y="-155400"/>
              <a:ext cx="1290304" cy="1919740"/>
            </a:xfrm>
            <a:custGeom>
              <a:avLst/>
              <a:gdLst/>
              <a:ahLst/>
              <a:cxnLst/>
              <a:rect l="l" t="t" r="r" b="b"/>
              <a:pathLst>
                <a:path w="1564005" h="2326957" extrusionOk="0">
                  <a:moveTo>
                    <a:pt x="0" y="0"/>
                  </a:moveTo>
                  <a:lnTo>
                    <a:pt x="0" y="2326958"/>
                  </a:lnTo>
                  <a:lnTo>
                    <a:pt x="1564005" y="2326958"/>
                  </a:lnTo>
                  <a:lnTo>
                    <a:pt x="1564005" y="0"/>
                  </a:lnTo>
                  <a:cubicBezTo>
                    <a:pt x="1042988" y="0"/>
                    <a:pt x="521970" y="0"/>
                    <a:pt x="0" y="0"/>
                  </a:cubicBezTo>
                  <a:close/>
                </a:path>
              </a:pathLst>
            </a:custGeom>
            <a:solidFill>
              <a:srgbClr val="FFFFFF">
                <a:alpha val="8101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42" name="Google Shape;742;p12"/>
            <p:cNvSpPr/>
            <p:nvPr/>
          </p:nvSpPr>
          <p:spPr>
            <a:xfrm>
              <a:off x="2900584" y="-155400"/>
              <a:ext cx="1046702" cy="1920526"/>
            </a:xfrm>
            <a:custGeom>
              <a:avLst/>
              <a:gdLst/>
              <a:ahLst/>
              <a:cxnLst/>
              <a:rect l="l" t="t" r="r" b="b"/>
              <a:pathLst>
                <a:path w="1268730" h="2327910" extrusionOk="0">
                  <a:moveTo>
                    <a:pt x="0" y="0"/>
                  </a:moveTo>
                  <a:lnTo>
                    <a:pt x="0" y="2327910"/>
                  </a:lnTo>
                  <a:lnTo>
                    <a:pt x="157162" y="2327910"/>
                  </a:lnTo>
                  <a:lnTo>
                    <a:pt x="1268730" y="0"/>
                  </a:lnTo>
                  <a:close/>
                </a:path>
              </a:pathLst>
            </a:custGeom>
            <a:solidFill>
              <a:srgbClr val="FFFFFF">
                <a:alpha val="4916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743" name="Google Shape;743;p12"/>
            <p:cNvGrpSpPr/>
            <p:nvPr/>
          </p:nvGrpSpPr>
          <p:grpSpPr>
            <a:xfrm>
              <a:off x="3022533" y="201005"/>
              <a:ext cx="1047184" cy="1223368"/>
              <a:chOff x="2793933" y="-256195"/>
              <a:chExt cx="1047184" cy="1223368"/>
            </a:xfrm>
          </p:grpSpPr>
          <p:sp>
            <p:nvSpPr>
              <p:cNvPr id="744" name="Google Shape;744;p12"/>
              <p:cNvSpPr/>
              <p:nvPr/>
            </p:nvSpPr>
            <p:spPr>
              <a:xfrm>
                <a:off x="2793933" y="-256195"/>
                <a:ext cx="1045916" cy="42433"/>
              </a:xfrm>
              <a:custGeom>
                <a:avLst/>
                <a:gdLst/>
                <a:ahLst/>
                <a:cxnLst/>
                <a:rect l="l" t="t" r="r" b="b"/>
                <a:pathLst>
                  <a:path w="1267777" h="51434" extrusionOk="0">
                    <a:moveTo>
                      <a:pt x="0" y="0"/>
                    </a:moveTo>
                    <a:lnTo>
                      <a:pt x="1267778" y="0"/>
                    </a:lnTo>
                    <a:lnTo>
                      <a:pt x="1267778" y="51435"/>
                    </a:lnTo>
                    <a:lnTo>
                      <a:pt x="0" y="5143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745" name="Google Shape;745;p12"/>
              <p:cNvGrpSpPr/>
              <p:nvPr/>
            </p:nvGrpSpPr>
            <p:grpSpPr>
              <a:xfrm>
                <a:off x="2793933" y="137188"/>
                <a:ext cx="1047184" cy="435867"/>
                <a:chOff x="5463539" y="4411027"/>
                <a:chExt cx="1267777" cy="527684"/>
              </a:xfrm>
            </p:grpSpPr>
            <p:sp>
              <p:nvSpPr>
                <p:cNvPr id="746" name="Google Shape;746;p12"/>
                <p:cNvSpPr/>
                <p:nvPr/>
              </p:nvSpPr>
              <p:spPr>
                <a:xfrm>
                  <a:off x="5463539" y="441102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47" name="Google Shape;747;p12"/>
                <p:cNvSpPr/>
                <p:nvPr/>
              </p:nvSpPr>
              <p:spPr>
                <a:xfrm>
                  <a:off x="5463539" y="488727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748" name="Google Shape;748;p12"/>
              <p:cNvSpPr/>
              <p:nvPr/>
            </p:nvSpPr>
            <p:spPr>
              <a:xfrm>
                <a:off x="2793933" y="924740"/>
                <a:ext cx="1045916" cy="42433"/>
              </a:xfrm>
              <a:custGeom>
                <a:avLst/>
                <a:gdLst/>
                <a:ahLst/>
                <a:cxnLst/>
                <a:rect l="l" t="t" r="r" b="b"/>
                <a:pathLst>
                  <a:path w="1267777" h="51434" extrusionOk="0">
                    <a:moveTo>
                      <a:pt x="0" y="0"/>
                    </a:moveTo>
                    <a:lnTo>
                      <a:pt x="1267778" y="0"/>
                    </a:lnTo>
                    <a:lnTo>
                      <a:pt x="1267778" y="51435"/>
                    </a:lnTo>
                    <a:lnTo>
                      <a:pt x="0" y="5143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nvGrpSpPr>
            <p:cNvPr id="749" name="Google Shape;749;p12"/>
            <p:cNvGrpSpPr/>
            <p:nvPr/>
          </p:nvGrpSpPr>
          <p:grpSpPr>
            <a:xfrm>
              <a:off x="3023320" y="201005"/>
              <a:ext cx="1047184" cy="1223419"/>
              <a:chOff x="5463539" y="3934777"/>
              <a:chExt cx="1267778" cy="1481137"/>
            </a:xfrm>
          </p:grpSpPr>
          <p:sp>
            <p:nvSpPr>
              <p:cNvPr id="750" name="Google Shape;750;p12"/>
              <p:cNvSpPr/>
              <p:nvPr/>
            </p:nvSpPr>
            <p:spPr>
              <a:xfrm>
                <a:off x="5463540" y="3934777"/>
                <a:ext cx="1267777" cy="51434"/>
              </a:xfrm>
              <a:custGeom>
                <a:avLst/>
                <a:gdLst/>
                <a:ahLst/>
                <a:cxnLst/>
                <a:rect l="l" t="t" r="r" b="b"/>
                <a:pathLst>
                  <a:path w="1267777" h="51434" extrusionOk="0">
                    <a:moveTo>
                      <a:pt x="0" y="0"/>
                    </a:moveTo>
                    <a:lnTo>
                      <a:pt x="1267778" y="0"/>
                    </a:lnTo>
                    <a:lnTo>
                      <a:pt x="1267778" y="51435"/>
                    </a:lnTo>
                    <a:lnTo>
                      <a:pt x="0" y="51435"/>
                    </a:ln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751" name="Google Shape;751;p12"/>
              <p:cNvGrpSpPr/>
              <p:nvPr/>
            </p:nvGrpSpPr>
            <p:grpSpPr>
              <a:xfrm>
                <a:off x="5463539" y="4411027"/>
                <a:ext cx="1267777" cy="527684"/>
                <a:chOff x="5463539" y="4411027"/>
                <a:chExt cx="1267777" cy="527684"/>
              </a:xfrm>
            </p:grpSpPr>
            <p:sp>
              <p:nvSpPr>
                <p:cNvPr id="752" name="Google Shape;752;p12"/>
                <p:cNvSpPr/>
                <p:nvPr/>
              </p:nvSpPr>
              <p:spPr>
                <a:xfrm>
                  <a:off x="5463539" y="441102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53" name="Google Shape;753;p12"/>
                <p:cNvSpPr/>
                <p:nvPr/>
              </p:nvSpPr>
              <p:spPr>
                <a:xfrm>
                  <a:off x="5463539" y="488727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754" name="Google Shape;754;p12"/>
              <p:cNvSpPr/>
              <p:nvPr/>
            </p:nvSpPr>
            <p:spPr>
              <a:xfrm>
                <a:off x="5463540" y="5364480"/>
                <a:ext cx="1267777" cy="51434"/>
              </a:xfrm>
              <a:custGeom>
                <a:avLst/>
                <a:gdLst/>
                <a:ahLst/>
                <a:cxnLst/>
                <a:rect l="l" t="t" r="r" b="b"/>
                <a:pathLst>
                  <a:path w="1267777" h="51434" extrusionOk="0">
                    <a:moveTo>
                      <a:pt x="0" y="0"/>
                    </a:moveTo>
                    <a:lnTo>
                      <a:pt x="1267778" y="0"/>
                    </a:lnTo>
                    <a:lnTo>
                      <a:pt x="1267778" y="51435"/>
                    </a:lnTo>
                    <a:lnTo>
                      <a:pt x="0" y="51435"/>
                    </a:ln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nvGrpSpPr>
            <p:cNvPr id="755" name="Google Shape;755;p12"/>
            <p:cNvGrpSpPr/>
            <p:nvPr/>
          </p:nvGrpSpPr>
          <p:grpSpPr>
            <a:xfrm>
              <a:off x="3414505" y="-892598"/>
              <a:ext cx="264818" cy="496634"/>
              <a:chOff x="5504867" y="-892598"/>
              <a:chExt cx="264818" cy="496634"/>
            </a:xfrm>
          </p:grpSpPr>
          <p:sp>
            <p:nvSpPr>
              <p:cNvPr id="756" name="Google Shape;756;p12"/>
              <p:cNvSpPr/>
              <p:nvPr/>
            </p:nvSpPr>
            <p:spPr>
              <a:xfrm>
                <a:off x="5504867" y="-892598"/>
                <a:ext cx="264818" cy="496634"/>
              </a:xfrm>
              <a:custGeom>
                <a:avLst/>
                <a:gdLst/>
                <a:ahLst/>
                <a:cxnLst/>
                <a:rect l="l" t="t" r="r" b="b"/>
                <a:pathLst>
                  <a:path w="320992" h="601980" extrusionOk="0">
                    <a:moveTo>
                      <a:pt x="0" y="0"/>
                    </a:moveTo>
                    <a:lnTo>
                      <a:pt x="320993" y="0"/>
                    </a:lnTo>
                    <a:lnTo>
                      <a:pt x="320993" y="601980"/>
                    </a:lnTo>
                    <a:lnTo>
                      <a:pt x="0" y="60198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57" name="Google Shape;757;p12"/>
              <p:cNvSpPr/>
              <p:nvPr/>
            </p:nvSpPr>
            <p:spPr>
              <a:xfrm>
                <a:off x="5504867" y="-892598"/>
                <a:ext cx="264818" cy="248316"/>
              </a:xfrm>
              <a:custGeom>
                <a:avLst/>
                <a:gdLst/>
                <a:ahLst/>
                <a:cxnLst/>
                <a:rect l="l" t="t" r="r" b="b"/>
                <a:pathLst>
                  <a:path w="320992" h="300989" extrusionOk="0">
                    <a:moveTo>
                      <a:pt x="0" y="0"/>
                    </a:moveTo>
                    <a:lnTo>
                      <a:pt x="320993" y="0"/>
                    </a:lnTo>
                    <a:lnTo>
                      <a:pt x="320993" y="300990"/>
                    </a:lnTo>
                    <a:lnTo>
                      <a:pt x="0" y="30099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58" name="Google Shape;758;p12"/>
              <p:cNvSpPr/>
              <p:nvPr/>
            </p:nvSpPr>
            <p:spPr>
              <a:xfrm>
                <a:off x="5504867" y="-892598"/>
                <a:ext cx="264818" cy="248316"/>
              </a:xfrm>
              <a:custGeom>
                <a:avLst/>
                <a:gdLst/>
                <a:ahLst/>
                <a:cxnLst/>
                <a:rect l="l" t="t" r="r" b="b"/>
                <a:pathLst>
                  <a:path w="320992" h="300989" extrusionOk="0">
                    <a:moveTo>
                      <a:pt x="0" y="0"/>
                    </a:moveTo>
                    <a:lnTo>
                      <a:pt x="320993" y="0"/>
                    </a:lnTo>
                    <a:lnTo>
                      <a:pt x="320993" y="300990"/>
                    </a:lnTo>
                    <a:lnTo>
                      <a:pt x="0" y="300990"/>
                    </a:lnTo>
                    <a:close/>
                  </a:path>
                </a:pathLst>
              </a:custGeom>
              <a:solidFill>
                <a:srgbClr val="000000">
                  <a:alpha val="1844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59" name="Google Shape;759;p12"/>
              <p:cNvSpPr/>
              <p:nvPr/>
            </p:nvSpPr>
            <p:spPr>
              <a:xfrm>
                <a:off x="5553647" y="-851686"/>
                <a:ext cx="166591" cy="166591"/>
              </a:xfrm>
              <a:custGeom>
                <a:avLst/>
                <a:gdLst/>
                <a:ahLst/>
                <a:cxnLst/>
                <a:rect l="l" t="t" r="r" b="b"/>
                <a:pathLst>
                  <a:path w="201929" h="201929" extrusionOk="0">
                    <a:moveTo>
                      <a:pt x="201930" y="100965"/>
                    </a:moveTo>
                    <a:cubicBezTo>
                      <a:pt x="201930" y="156726"/>
                      <a:pt x="156726" y="201930"/>
                      <a:pt x="100965" y="201930"/>
                    </a:cubicBezTo>
                    <a:cubicBezTo>
                      <a:pt x="45204" y="201930"/>
                      <a:pt x="0" y="156726"/>
                      <a:pt x="0" y="100965"/>
                    </a:cubicBezTo>
                    <a:cubicBezTo>
                      <a:pt x="0" y="45204"/>
                      <a:pt x="45204" y="0"/>
                      <a:pt x="100965" y="0"/>
                    </a:cubicBezTo>
                    <a:cubicBezTo>
                      <a:pt x="156726" y="0"/>
                      <a:pt x="201930" y="45204"/>
                      <a:pt x="201930" y="100965"/>
                    </a:cubicBezTo>
                    <a:close/>
                  </a:path>
                </a:pathLst>
              </a:custGeom>
              <a:solidFill>
                <a:srgbClr val="FFFFFF">
                  <a:alpha val="2626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sp>
        <p:nvSpPr>
          <p:cNvPr id="760" name="Google Shape;760;p12"/>
          <p:cNvSpPr/>
          <p:nvPr/>
        </p:nvSpPr>
        <p:spPr>
          <a:xfrm>
            <a:off x="213484" y="-508975"/>
            <a:ext cx="1013460" cy="1460182"/>
          </a:xfrm>
          <a:custGeom>
            <a:avLst/>
            <a:gdLst/>
            <a:ahLst/>
            <a:cxnLst/>
            <a:rect l="l" t="t" r="r" b="b"/>
            <a:pathLst>
              <a:path w="1013460" h="1460182" extrusionOk="0">
                <a:moveTo>
                  <a:pt x="1013460" y="1460183"/>
                </a:moveTo>
                <a:lnTo>
                  <a:pt x="812483" y="1460183"/>
                </a:lnTo>
                <a:lnTo>
                  <a:pt x="0" y="212408"/>
                </a:lnTo>
                <a:lnTo>
                  <a:pt x="63818"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831095627"/>
      </p:ext>
    </p:extLst>
  </p:cSld>
  <p:clrMapOvr>
    <a:masterClrMapping/>
  </p:clrMapOvr>
  <p:transition advClick="0" advTm="0">
    <p:comb/>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002 Intro">
  <p:cSld name="002 Intro">
    <p:spTree>
      <p:nvGrpSpPr>
        <p:cNvPr id="1" name="Shape 910"/>
        <p:cNvGrpSpPr/>
        <p:nvPr/>
      </p:nvGrpSpPr>
      <p:grpSpPr>
        <a:xfrm>
          <a:off x="0" y="0"/>
          <a:ext cx="0" cy="0"/>
          <a:chOff x="0" y="0"/>
          <a:chExt cx="0" cy="0"/>
        </a:xfrm>
      </p:grpSpPr>
      <p:sp>
        <p:nvSpPr>
          <p:cNvPr id="912" name="Google Shape;912;p17"/>
          <p:cNvSpPr/>
          <p:nvPr/>
        </p:nvSpPr>
        <p:spPr>
          <a:xfrm rot="-649104">
            <a:off x="15796209" y="5825201"/>
            <a:ext cx="541907" cy="4026883"/>
          </a:xfrm>
          <a:custGeom>
            <a:avLst/>
            <a:gdLst/>
            <a:ahLst/>
            <a:cxnLst/>
            <a:rect l="l" t="t" r="r" b="b"/>
            <a:pathLst>
              <a:path w="172397" h="1281073" extrusionOk="0">
                <a:moveTo>
                  <a:pt x="0" y="0"/>
                </a:moveTo>
                <a:lnTo>
                  <a:pt x="172397" y="0"/>
                </a:lnTo>
                <a:lnTo>
                  <a:pt x="172397" y="1281074"/>
                </a:lnTo>
                <a:lnTo>
                  <a:pt x="0" y="1281074"/>
                </a:lnTo>
                <a:close/>
              </a:path>
            </a:pathLst>
          </a:custGeom>
          <a:solidFill>
            <a:srgbClr val="000000">
              <a:alpha val="3296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14" name="Google Shape;914;p17"/>
          <p:cNvSpPr/>
          <p:nvPr/>
        </p:nvSpPr>
        <p:spPr>
          <a:xfrm rot="-649104">
            <a:off x="11105082" y="7702538"/>
            <a:ext cx="188621" cy="6050919"/>
          </a:xfrm>
          <a:custGeom>
            <a:avLst/>
            <a:gdLst/>
            <a:ahLst/>
            <a:cxnLst/>
            <a:rect l="l" t="t" r="r" b="b"/>
            <a:pathLst>
              <a:path w="60006" h="1924980" extrusionOk="0">
                <a:moveTo>
                  <a:pt x="0" y="0"/>
                </a:moveTo>
                <a:lnTo>
                  <a:pt x="60007" y="0"/>
                </a:lnTo>
                <a:lnTo>
                  <a:pt x="60007" y="1924981"/>
                </a:lnTo>
                <a:lnTo>
                  <a:pt x="0" y="1924981"/>
                </a:lnTo>
                <a:close/>
              </a:path>
            </a:pathLst>
          </a:custGeom>
          <a:solidFill>
            <a:srgbClr val="000000">
              <a:alpha val="31279"/>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15" name="Google Shape;915;p17"/>
          <p:cNvSpPr txBox="1"/>
          <p:nvPr/>
        </p:nvSpPr>
        <p:spPr>
          <a:xfrm rot="4725490">
            <a:off x="12299199" y="735612"/>
            <a:ext cx="1732746" cy="482975"/>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2600" b="0" i="0" u="none" strike="noStrike" kern="1200" cap="none" spc="0" normalizeH="0" baseline="0" noProof="0" dirty="0">
                <a:ln>
                  <a:noFill/>
                </a:ln>
                <a:solidFill>
                  <a:srgbClr val="A5A5A5"/>
                </a:solidFill>
                <a:effectLst/>
                <a:uLnTx/>
                <a:uFillTx/>
                <a:latin typeface="Just Another Hand"/>
                <a:ea typeface="Just Another Hand"/>
                <a:cs typeface="Just Another Hand"/>
                <a:sym typeface="Just Another Hand"/>
              </a:rPr>
              <a:t>GROUPS</a:t>
            </a:r>
            <a:endParaRPr kumimoji="0" sz="2600" b="0" i="0" u="none" strike="noStrike" kern="1200" cap="none" spc="0" normalizeH="0" baseline="0" noProof="0" dirty="0">
              <a:ln>
                <a:noFill/>
              </a:ln>
              <a:solidFill>
                <a:srgbClr val="A5A5A5"/>
              </a:solidFill>
              <a:effectLst/>
              <a:uLnTx/>
              <a:uFillTx/>
              <a:latin typeface="Just Another Hand"/>
              <a:ea typeface="Just Another Hand"/>
              <a:cs typeface="Just Another Hand"/>
              <a:sym typeface="Just Another Hand"/>
            </a:endParaRPr>
          </a:p>
        </p:txBody>
      </p:sp>
      <p:grpSp>
        <p:nvGrpSpPr>
          <p:cNvPr id="2" name="Group 1"/>
          <p:cNvGrpSpPr/>
          <p:nvPr userDrawn="1"/>
        </p:nvGrpSpPr>
        <p:grpSpPr>
          <a:xfrm>
            <a:off x="425427" y="147716"/>
            <a:ext cx="3291840" cy="3482924"/>
            <a:chOff x="-5244562" y="-2913562"/>
            <a:chExt cx="5649997" cy="6854881"/>
          </a:xfrm>
        </p:grpSpPr>
        <p:sp>
          <p:nvSpPr>
            <p:cNvPr id="913" name="Google Shape;913;p17"/>
            <p:cNvSpPr/>
            <p:nvPr/>
          </p:nvSpPr>
          <p:spPr>
            <a:xfrm>
              <a:off x="-5244562" y="-2877262"/>
              <a:ext cx="5172300" cy="6818581"/>
            </a:xfrm>
            <a:custGeom>
              <a:avLst/>
              <a:gdLst/>
              <a:ahLst/>
              <a:cxnLst/>
              <a:rect l="l" t="t" r="r" b="b"/>
              <a:pathLst>
                <a:path w="1645919" h="2169795" extrusionOk="0">
                  <a:moveTo>
                    <a:pt x="0" y="279082"/>
                  </a:moveTo>
                  <a:lnTo>
                    <a:pt x="1452563" y="0"/>
                  </a:lnTo>
                  <a:lnTo>
                    <a:pt x="1573530" y="633412"/>
                  </a:lnTo>
                  <a:lnTo>
                    <a:pt x="1404938" y="665798"/>
                  </a:lnTo>
                  <a:lnTo>
                    <a:pt x="1645920" y="1924050"/>
                  </a:lnTo>
                  <a:lnTo>
                    <a:pt x="362903" y="2169795"/>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941" name="Google Shape;941;p17"/>
            <p:cNvGrpSpPr/>
            <p:nvPr/>
          </p:nvGrpSpPr>
          <p:grpSpPr>
            <a:xfrm rot="9864821">
              <a:off x="-5101368" y="-2913562"/>
              <a:ext cx="5506803" cy="6485575"/>
              <a:chOff x="6709035" y="58434"/>
              <a:chExt cx="2901220" cy="3416879"/>
            </a:xfrm>
          </p:grpSpPr>
          <p:sp>
            <p:nvSpPr>
              <p:cNvPr id="942" name="Google Shape;942;p17"/>
              <p:cNvSpPr/>
              <p:nvPr/>
            </p:nvSpPr>
            <p:spPr>
              <a:xfrm>
                <a:off x="6709035" y="58434"/>
                <a:ext cx="2901220" cy="3416879"/>
              </a:xfrm>
              <a:custGeom>
                <a:avLst/>
                <a:gdLst/>
                <a:ahLst/>
                <a:cxnLst/>
                <a:rect l="l" t="t" r="r" b="b"/>
                <a:pathLst>
                  <a:path w="1634490" h="1925002" extrusionOk="0">
                    <a:moveTo>
                      <a:pt x="444818" y="0"/>
                    </a:moveTo>
                    <a:lnTo>
                      <a:pt x="1634490" y="338138"/>
                    </a:lnTo>
                    <a:lnTo>
                      <a:pt x="1612582" y="414338"/>
                    </a:lnTo>
                    <a:lnTo>
                      <a:pt x="1563053" y="400050"/>
                    </a:lnTo>
                    <a:cubicBezTo>
                      <a:pt x="1559243" y="384810"/>
                      <a:pt x="1546860" y="372428"/>
                      <a:pt x="1530668" y="367665"/>
                    </a:cubicBezTo>
                    <a:cubicBezTo>
                      <a:pt x="1505903" y="360997"/>
                      <a:pt x="1480185" y="375285"/>
                      <a:pt x="1472565" y="400050"/>
                    </a:cubicBezTo>
                    <a:cubicBezTo>
                      <a:pt x="1465898" y="424815"/>
                      <a:pt x="1480185" y="450533"/>
                      <a:pt x="1504950" y="458153"/>
                    </a:cubicBezTo>
                    <a:cubicBezTo>
                      <a:pt x="1521143" y="462915"/>
                      <a:pt x="1538288" y="458153"/>
                      <a:pt x="1550670" y="446722"/>
                    </a:cubicBezTo>
                    <a:lnTo>
                      <a:pt x="1600200" y="461010"/>
                    </a:lnTo>
                    <a:lnTo>
                      <a:pt x="1564005" y="587693"/>
                    </a:lnTo>
                    <a:lnTo>
                      <a:pt x="1514475" y="573405"/>
                    </a:lnTo>
                    <a:cubicBezTo>
                      <a:pt x="1510665" y="558165"/>
                      <a:pt x="1498282" y="545783"/>
                      <a:pt x="1482090" y="541020"/>
                    </a:cubicBezTo>
                    <a:cubicBezTo>
                      <a:pt x="1457325" y="534353"/>
                      <a:pt x="1431607" y="548640"/>
                      <a:pt x="1423988" y="573405"/>
                    </a:cubicBezTo>
                    <a:cubicBezTo>
                      <a:pt x="1417320" y="598170"/>
                      <a:pt x="1431607" y="623888"/>
                      <a:pt x="1456373" y="631508"/>
                    </a:cubicBezTo>
                    <a:cubicBezTo>
                      <a:pt x="1472565" y="636270"/>
                      <a:pt x="1489710" y="631508"/>
                      <a:pt x="1502093" y="620078"/>
                    </a:cubicBezTo>
                    <a:lnTo>
                      <a:pt x="1551623" y="634365"/>
                    </a:lnTo>
                    <a:lnTo>
                      <a:pt x="1515428" y="761048"/>
                    </a:lnTo>
                    <a:lnTo>
                      <a:pt x="1465898" y="746760"/>
                    </a:lnTo>
                    <a:cubicBezTo>
                      <a:pt x="1462088" y="731520"/>
                      <a:pt x="1449705" y="719138"/>
                      <a:pt x="1433513" y="714375"/>
                    </a:cubicBezTo>
                    <a:cubicBezTo>
                      <a:pt x="1408748" y="707708"/>
                      <a:pt x="1383030" y="721995"/>
                      <a:pt x="1375410" y="746760"/>
                    </a:cubicBezTo>
                    <a:cubicBezTo>
                      <a:pt x="1368743" y="771525"/>
                      <a:pt x="1383030" y="797243"/>
                      <a:pt x="1407795" y="804863"/>
                    </a:cubicBezTo>
                    <a:cubicBezTo>
                      <a:pt x="1423988" y="809625"/>
                      <a:pt x="1441132" y="804863"/>
                      <a:pt x="1453515" y="793433"/>
                    </a:cubicBezTo>
                    <a:lnTo>
                      <a:pt x="1503045" y="807720"/>
                    </a:lnTo>
                    <a:lnTo>
                      <a:pt x="1466850" y="934402"/>
                    </a:lnTo>
                    <a:lnTo>
                      <a:pt x="1417320" y="920115"/>
                    </a:lnTo>
                    <a:cubicBezTo>
                      <a:pt x="1413510" y="904875"/>
                      <a:pt x="1401128" y="892493"/>
                      <a:pt x="1384935" y="887730"/>
                    </a:cubicBezTo>
                    <a:cubicBezTo>
                      <a:pt x="1360170" y="881063"/>
                      <a:pt x="1334453" y="895350"/>
                      <a:pt x="1326832" y="920115"/>
                    </a:cubicBezTo>
                    <a:cubicBezTo>
                      <a:pt x="1320165" y="944880"/>
                      <a:pt x="1334453" y="970598"/>
                      <a:pt x="1359218" y="978218"/>
                    </a:cubicBezTo>
                    <a:cubicBezTo>
                      <a:pt x="1375410" y="982980"/>
                      <a:pt x="1392555" y="978218"/>
                      <a:pt x="1404938" y="966788"/>
                    </a:cubicBezTo>
                    <a:lnTo>
                      <a:pt x="1454468" y="981075"/>
                    </a:lnTo>
                    <a:lnTo>
                      <a:pt x="1418273" y="1107758"/>
                    </a:lnTo>
                    <a:lnTo>
                      <a:pt x="1368743" y="1093470"/>
                    </a:lnTo>
                    <a:cubicBezTo>
                      <a:pt x="1364932" y="1078230"/>
                      <a:pt x="1352550" y="1065848"/>
                      <a:pt x="1336357" y="1061085"/>
                    </a:cubicBezTo>
                    <a:cubicBezTo>
                      <a:pt x="1311593" y="1054418"/>
                      <a:pt x="1285875" y="1068705"/>
                      <a:pt x="1278255" y="1093470"/>
                    </a:cubicBezTo>
                    <a:cubicBezTo>
                      <a:pt x="1271588" y="1118235"/>
                      <a:pt x="1285875" y="1143953"/>
                      <a:pt x="1310640" y="1151573"/>
                    </a:cubicBezTo>
                    <a:cubicBezTo>
                      <a:pt x="1326832" y="1156335"/>
                      <a:pt x="1343978" y="1151573"/>
                      <a:pt x="1356360" y="1140143"/>
                    </a:cubicBezTo>
                    <a:lnTo>
                      <a:pt x="1405890" y="1154430"/>
                    </a:lnTo>
                    <a:lnTo>
                      <a:pt x="1369695" y="1281113"/>
                    </a:lnTo>
                    <a:lnTo>
                      <a:pt x="1320165" y="1266825"/>
                    </a:lnTo>
                    <a:cubicBezTo>
                      <a:pt x="1316355" y="1251585"/>
                      <a:pt x="1303973" y="1239203"/>
                      <a:pt x="1287780" y="1234440"/>
                    </a:cubicBezTo>
                    <a:cubicBezTo>
                      <a:pt x="1263015" y="1227773"/>
                      <a:pt x="1237298" y="1242060"/>
                      <a:pt x="1229678" y="1266825"/>
                    </a:cubicBezTo>
                    <a:cubicBezTo>
                      <a:pt x="1223010" y="1291590"/>
                      <a:pt x="1237298" y="1317308"/>
                      <a:pt x="1262063" y="1324928"/>
                    </a:cubicBezTo>
                    <a:cubicBezTo>
                      <a:pt x="1278255" y="1329690"/>
                      <a:pt x="1295400" y="1324928"/>
                      <a:pt x="1307782" y="1313498"/>
                    </a:cubicBezTo>
                    <a:lnTo>
                      <a:pt x="1357313" y="1327785"/>
                    </a:lnTo>
                    <a:lnTo>
                      <a:pt x="1321118" y="1454468"/>
                    </a:lnTo>
                    <a:lnTo>
                      <a:pt x="1271588" y="1440180"/>
                    </a:lnTo>
                    <a:cubicBezTo>
                      <a:pt x="1267778" y="1424940"/>
                      <a:pt x="1255395" y="1412558"/>
                      <a:pt x="1239203" y="1407795"/>
                    </a:cubicBezTo>
                    <a:cubicBezTo>
                      <a:pt x="1214438" y="1401128"/>
                      <a:pt x="1188720" y="1415415"/>
                      <a:pt x="1181100" y="1440180"/>
                    </a:cubicBezTo>
                    <a:cubicBezTo>
                      <a:pt x="1174432" y="1464945"/>
                      <a:pt x="1188720" y="1490663"/>
                      <a:pt x="1213485" y="1498283"/>
                    </a:cubicBezTo>
                    <a:cubicBezTo>
                      <a:pt x="1229678" y="1503045"/>
                      <a:pt x="1246823" y="1498283"/>
                      <a:pt x="1259205" y="1486853"/>
                    </a:cubicBezTo>
                    <a:lnTo>
                      <a:pt x="1308735" y="1501140"/>
                    </a:lnTo>
                    <a:lnTo>
                      <a:pt x="1272540" y="1627823"/>
                    </a:lnTo>
                    <a:lnTo>
                      <a:pt x="1223010" y="1613535"/>
                    </a:lnTo>
                    <a:cubicBezTo>
                      <a:pt x="1219200" y="1598295"/>
                      <a:pt x="1206818" y="1585913"/>
                      <a:pt x="1190625" y="1581150"/>
                    </a:cubicBezTo>
                    <a:cubicBezTo>
                      <a:pt x="1165860" y="1574483"/>
                      <a:pt x="1140143" y="1588770"/>
                      <a:pt x="1132523" y="1613535"/>
                    </a:cubicBezTo>
                    <a:cubicBezTo>
                      <a:pt x="1125855" y="1638300"/>
                      <a:pt x="1140143" y="1664018"/>
                      <a:pt x="1164907" y="1671638"/>
                    </a:cubicBezTo>
                    <a:cubicBezTo>
                      <a:pt x="1181100" y="1676400"/>
                      <a:pt x="1198245" y="1671638"/>
                      <a:pt x="1210628" y="1660208"/>
                    </a:cubicBezTo>
                    <a:lnTo>
                      <a:pt x="1260157" y="1674495"/>
                    </a:lnTo>
                    <a:lnTo>
                      <a:pt x="1223963" y="1801178"/>
                    </a:lnTo>
                    <a:lnTo>
                      <a:pt x="1174432" y="1786890"/>
                    </a:lnTo>
                    <a:cubicBezTo>
                      <a:pt x="1170623" y="1771650"/>
                      <a:pt x="1158240" y="1759268"/>
                      <a:pt x="1142048" y="1754505"/>
                    </a:cubicBezTo>
                    <a:cubicBezTo>
                      <a:pt x="1117282" y="1747838"/>
                      <a:pt x="1091565" y="1762125"/>
                      <a:pt x="1083945" y="1786890"/>
                    </a:cubicBezTo>
                    <a:cubicBezTo>
                      <a:pt x="1077278" y="1811655"/>
                      <a:pt x="1091565" y="1837373"/>
                      <a:pt x="1116330" y="1844993"/>
                    </a:cubicBezTo>
                    <a:cubicBezTo>
                      <a:pt x="1132523" y="1849755"/>
                      <a:pt x="1149668" y="1844993"/>
                      <a:pt x="1162050" y="1833563"/>
                    </a:cubicBezTo>
                    <a:lnTo>
                      <a:pt x="1211580" y="1847850"/>
                    </a:lnTo>
                    <a:lnTo>
                      <a:pt x="1189673" y="1925003"/>
                    </a:lnTo>
                    <a:lnTo>
                      <a:pt x="0" y="1586865"/>
                    </a:lnTo>
                    <a:lnTo>
                      <a:pt x="444818" y="0"/>
                    </a:lnTo>
                    <a:close/>
                  </a:path>
                </a:pathLst>
              </a:custGeom>
              <a:solidFill>
                <a:srgbClr val="F3F3F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43" name="Google Shape;943;p17"/>
              <p:cNvSpPr/>
              <p:nvPr/>
            </p:nvSpPr>
            <p:spPr>
              <a:xfrm>
                <a:off x="6898297" y="242627"/>
                <a:ext cx="2372034" cy="2987444"/>
              </a:xfrm>
              <a:custGeom>
                <a:avLst/>
                <a:gdLst/>
                <a:ahLst/>
                <a:cxnLst/>
                <a:rect l="l" t="t" r="r" b="b"/>
                <a:pathLst>
                  <a:path w="1336357" h="1683067" extrusionOk="0">
                    <a:moveTo>
                      <a:pt x="402907" y="0"/>
                    </a:moveTo>
                    <a:lnTo>
                      <a:pt x="1336357" y="264795"/>
                    </a:lnTo>
                    <a:lnTo>
                      <a:pt x="1331595" y="279083"/>
                    </a:lnTo>
                    <a:lnTo>
                      <a:pt x="398145" y="13335"/>
                    </a:lnTo>
                    <a:lnTo>
                      <a:pt x="402907" y="0"/>
                    </a:lnTo>
                    <a:lnTo>
                      <a:pt x="402907" y="0"/>
                    </a:lnTo>
                    <a:close/>
                    <a:moveTo>
                      <a:pt x="378142" y="87630"/>
                    </a:moveTo>
                    <a:cubicBezTo>
                      <a:pt x="377190" y="92393"/>
                      <a:pt x="375285" y="97155"/>
                      <a:pt x="374332" y="101918"/>
                    </a:cubicBezTo>
                    <a:cubicBezTo>
                      <a:pt x="685800" y="190500"/>
                      <a:pt x="996315" y="279083"/>
                      <a:pt x="1307782" y="367665"/>
                    </a:cubicBezTo>
                    <a:cubicBezTo>
                      <a:pt x="1308735" y="362903"/>
                      <a:pt x="1310640" y="358140"/>
                      <a:pt x="1311592" y="353378"/>
                    </a:cubicBezTo>
                    <a:cubicBezTo>
                      <a:pt x="1000125" y="264795"/>
                      <a:pt x="688657" y="176213"/>
                      <a:pt x="378142" y="87630"/>
                    </a:cubicBezTo>
                    <a:lnTo>
                      <a:pt x="378142" y="87630"/>
                    </a:lnTo>
                    <a:close/>
                    <a:moveTo>
                      <a:pt x="353377" y="175260"/>
                    </a:moveTo>
                    <a:cubicBezTo>
                      <a:pt x="352425" y="180023"/>
                      <a:pt x="350520" y="184785"/>
                      <a:pt x="349567" y="189548"/>
                    </a:cubicBezTo>
                    <a:cubicBezTo>
                      <a:pt x="661035" y="278130"/>
                      <a:pt x="971550" y="366713"/>
                      <a:pt x="1283017" y="455295"/>
                    </a:cubicBezTo>
                    <a:cubicBezTo>
                      <a:pt x="1283970" y="450533"/>
                      <a:pt x="1285875" y="445770"/>
                      <a:pt x="1286827" y="441008"/>
                    </a:cubicBezTo>
                    <a:cubicBezTo>
                      <a:pt x="975360" y="352425"/>
                      <a:pt x="663892" y="263843"/>
                      <a:pt x="353377" y="175260"/>
                    </a:cubicBezTo>
                    <a:lnTo>
                      <a:pt x="353377" y="175260"/>
                    </a:lnTo>
                    <a:close/>
                    <a:moveTo>
                      <a:pt x="327660" y="262890"/>
                    </a:moveTo>
                    <a:cubicBezTo>
                      <a:pt x="326707" y="267653"/>
                      <a:pt x="324802" y="272415"/>
                      <a:pt x="323850" y="277178"/>
                    </a:cubicBezTo>
                    <a:cubicBezTo>
                      <a:pt x="635317" y="365760"/>
                      <a:pt x="945832" y="454343"/>
                      <a:pt x="1257300" y="542925"/>
                    </a:cubicBezTo>
                    <a:cubicBezTo>
                      <a:pt x="1258252" y="538163"/>
                      <a:pt x="1260157" y="533400"/>
                      <a:pt x="1261110" y="528638"/>
                    </a:cubicBezTo>
                    <a:cubicBezTo>
                      <a:pt x="949642" y="440055"/>
                      <a:pt x="639127" y="351473"/>
                      <a:pt x="327660" y="262890"/>
                    </a:cubicBezTo>
                    <a:lnTo>
                      <a:pt x="327660" y="262890"/>
                    </a:lnTo>
                    <a:close/>
                    <a:moveTo>
                      <a:pt x="302895" y="350520"/>
                    </a:moveTo>
                    <a:cubicBezTo>
                      <a:pt x="614363" y="439103"/>
                      <a:pt x="924877" y="527685"/>
                      <a:pt x="1236345" y="615315"/>
                    </a:cubicBezTo>
                    <a:cubicBezTo>
                      <a:pt x="1235392" y="620078"/>
                      <a:pt x="1233488" y="624840"/>
                      <a:pt x="1232535" y="629603"/>
                    </a:cubicBezTo>
                    <a:cubicBezTo>
                      <a:pt x="921067" y="541020"/>
                      <a:pt x="610552" y="452438"/>
                      <a:pt x="299085" y="363855"/>
                    </a:cubicBezTo>
                    <a:cubicBezTo>
                      <a:pt x="300038" y="360045"/>
                      <a:pt x="301942" y="355283"/>
                      <a:pt x="302895" y="350520"/>
                    </a:cubicBezTo>
                    <a:lnTo>
                      <a:pt x="302895" y="350520"/>
                    </a:lnTo>
                    <a:close/>
                    <a:moveTo>
                      <a:pt x="278130" y="438150"/>
                    </a:moveTo>
                    <a:cubicBezTo>
                      <a:pt x="589597" y="526733"/>
                      <a:pt x="900113" y="615315"/>
                      <a:pt x="1211580" y="703898"/>
                    </a:cubicBezTo>
                    <a:cubicBezTo>
                      <a:pt x="1210627" y="708660"/>
                      <a:pt x="1208723" y="713423"/>
                      <a:pt x="1207770" y="718185"/>
                    </a:cubicBezTo>
                    <a:cubicBezTo>
                      <a:pt x="896302" y="629603"/>
                      <a:pt x="585788" y="541020"/>
                      <a:pt x="274320" y="452438"/>
                    </a:cubicBezTo>
                    <a:cubicBezTo>
                      <a:pt x="275272" y="447675"/>
                      <a:pt x="277177" y="442913"/>
                      <a:pt x="278130" y="438150"/>
                    </a:cubicBezTo>
                    <a:lnTo>
                      <a:pt x="278130" y="438150"/>
                    </a:lnTo>
                    <a:close/>
                    <a:moveTo>
                      <a:pt x="253365" y="525780"/>
                    </a:moveTo>
                    <a:cubicBezTo>
                      <a:pt x="564832" y="614363"/>
                      <a:pt x="875347" y="702945"/>
                      <a:pt x="1186815" y="791528"/>
                    </a:cubicBezTo>
                    <a:cubicBezTo>
                      <a:pt x="1185863" y="796290"/>
                      <a:pt x="1183957" y="801053"/>
                      <a:pt x="1183005" y="805815"/>
                    </a:cubicBezTo>
                    <a:cubicBezTo>
                      <a:pt x="872490" y="717233"/>
                      <a:pt x="561022" y="628650"/>
                      <a:pt x="249555" y="540068"/>
                    </a:cubicBezTo>
                    <a:cubicBezTo>
                      <a:pt x="250507" y="535305"/>
                      <a:pt x="252413" y="530543"/>
                      <a:pt x="253365" y="525780"/>
                    </a:cubicBezTo>
                    <a:lnTo>
                      <a:pt x="253365" y="525780"/>
                    </a:lnTo>
                    <a:close/>
                    <a:moveTo>
                      <a:pt x="228600" y="613410"/>
                    </a:moveTo>
                    <a:cubicBezTo>
                      <a:pt x="227647" y="618173"/>
                      <a:pt x="225742" y="622935"/>
                      <a:pt x="224790" y="627698"/>
                    </a:cubicBezTo>
                    <a:cubicBezTo>
                      <a:pt x="536257" y="716280"/>
                      <a:pt x="846772" y="804863"/>
                      <a:pt x="1158240" y="893445"/>
                    </a:cubicBezTo>
                    <a:cubicBezTo>
                      <a:pt x="1159192" y="888683"/>
                      <a:pt x="1161098" y="883920"/>
                      <a:pt x="1162050" y="879158"/>
                    </a:cubicBezTo>
                    <a:cubicBezTo>
                      <a:pt x="850582" y="790575"/>
                      <a:pt x="539115" y="701993"/>
                      <a:pt x="228600" y="613410"/>
                    </a:cubicBezTo>
                    <a:lnTo>
                      <a:pt x="228600" y="613410"/>
                    </a:lnTo>
                    <a:close/>
                    <a:moveTo>
                      <a:pt x="203835" y="701040"/>
                    </a:moveTo>
                    <a:cubicBezTo>
                      <a:pt x="202882" y="705803"/>
                      <a:pt x="200977" y="710565"/>
                      <a:pt x="200025" y="715328"/>
                    </a:cubicBezTo>
                    <a:cubicBezTo>
                      <a:pt x="511492" y="803910"/>
                      <a:pt x="822007" y="892493"/>
                      <a:pt x="1133475" y="981075"/>
                    </a:cubicBezTo>
                    <a:cubicBezTo>
                      <a:pt x="1134427" y="976313"/>
                      <a:pt x="1136332" y="971550"/>
                      <a:pt x="1137285" y="966788"/>
                    </a:cubicBezTo>
                    <a:cubicBezTo>
                      <a:pt x="825817" y="878205"/>
                      <a:pt x="514350" y="789623"/>
                      <a:pt x="203835" y="701040"/>
                    </a:cubicBezTo>
                    <a:lnTo>
                      <a:pt x="203835" y="701040"/>
                    </a:lnTo>
                    <a:close/>
                    <a:moveTo>
                      <a:pt x="178117" y="788670"/>
                    </a:moveTo>
                    <a:cubicBezTo>
                      <a:pt x="177165" y="793433"/>
                      <a:pt x="175260" y="798195"/>
                      <a:pt x="174307" y="802958"/>
                    </a:cubicBezTo>
                    <a:cubicBezTo>
                      <a:pt x="484822" y="891540"/>
                      <a:pt x="796290" y="980123"/>
                      <a:pt x="1107757" y="1068705"/>
                    </a:cubicBezTo>
                    <a:cubicBezTo>
                      <a:pt x="1108710" y="1063943"/>
                      <a:pt x="1110615" y="1059180"/>
                      <a:pt x="1111567" y="1054418"/>
                    </a:cubicBezTo>
                    <a:cubicBezTo>
                      <a:pt x="800100" y="965835"/>
                      <a:pt x="489585" y="877253"/>
                      <a:pt x="178117" y="788670"/>
                    </a:cubicBezTo>
                    <a:lnTo>
                      <a:pt x="178117" y="788670"/>
                    </a:lnTo>
                    <a:close/>
                    <a:moveTo>
                      <a:pt x="153352" y="877253"/>
                    </a:moveTo>
                    <a:cubicBezTo>
                      <a:pt x="464820" y="965835"/>
                      <a:pt x="775335" y="1054418"/>
                      <a:pt x="1086802" y="1142048"/>
                    </a:cubicBezTo>
                    <a:cubicBezTo>
                      <a:pt x="1085850" y="1146810"/>
                      <a:pt x="1083945" y="1151573"/>
                      <a:pt x="1082992" y="1156335"/>
                    </a:cubicBezTo>
                    <a:cubicBezTo>
                      <a:pt x="771525" y="1067753"/>
                      <a:pt x="461010" y="979170"/>
                      <a:pt x="149542" y="890588"/>
                    </a:cubicBezTo>
                    <a:cubicBezTo>
                      <a:pt x="150495" y="885825"/>
                      <a:pt x="152400" y="881063"/>
                      <a:pt x="153352" y="877253"/>
                    </a:cubicBezTo>
                    <a:lnTo>
                      <a:pt x="153352" y="877253"/>
                    </a:lnTo>
                    <a:close/>
                    <a:moveTo>
                      <a:pt x="128588" y="964883"/>
                    </a:moveTo>
                    <a:cubicBezTo>
                      <a:pt x="440055" y="1053465"/>
                      <a:pt x="750570" y="1142048"/>
                      <a:pt x="1062038" y="1229678"/>
                    </a:cubicBezTo>
                    <a:cubicBezTo>
                      <a:pt x="1061085" y="1234440"/>
                      <a:pt x="1059180" y="1239203"/>
                      <a:pt x="1058227" y="1243965"/>
                    </a:cubicBezTo>
                    <a:cubicBezTo>
                      <a:pt x="746760" y="1155383"/>
                      <a:pt x="436245" y="1066800"/>
                      <a:pt x="124777" y="978218"/>
                    </a:cubicBezTo>
                    <a:cubicBezTo>
                      <a:pt x="125730" y="973455"/>
                      <a:pt x="127635" y="969645"/>
                      <a:pt x="128588" y="964883"/>
                    </a:cubicBezTo>
                    <a:lnTo>
                      <a:pt x="128588" y="964883"/>
                    </a:lnTo>
                    <a:close/>
                    <a:moveTo>
                      <a:pt x="103822" y="1052513"/>
                    </a:moveTo>
                    <a:cubicBezTo>
                      <a:pt x="415290" y="1141095"/>
                      <a:pt x="725805" y="1229678"/>
                      <a:pt x="1037272" y="1318260"/>
                    </a:cubicBezTo>
                    <a:cubicBezTo>
                      <a:pt x="1036320" y="1323023"/>
                      <a:pt x="1034415" y="1327785"/>
                      <a:pt x="1033463" y="1332548"/>
                    </a:cubicBezTo>
                    <a:cubicBezTo>
                      <a:pt x="721995" y="1243965"/>
                      <a:pt x="411480" y="1155383"/>
                      <a:pt x="100013" y="1066800"/>
                    </a:cubicBezTo>
                    <a:cubicBezTo>
                      <a:pt x="100965" y="1062038"/>
                      <a:pt x="101917" y="1057275"/>
                      <a:pt x="103822" y="1052513"/>
                    </a:cubicBezTo>
                    <a:lnTo>
                      <a:pt x="103822" y="1052513"/>
                    </a:lnTo>
                    <a:close/>
                    <a:moveTo>
                      <a:pt x="79057" y="1140143"/>
                    </a:moveTo>
                    <a:cubicBezTo>
                      <a:pt x="78105" y="1144905"/>
                      <a:pt x="76200" y="1149668"/>
                      <a:pt x="75247" y="1154430"/>
                    </a:cubicBezTo>
                    <a:cubicBezTo>
                      <a:pt x="385763" y="1243013"/>
                      <a:pt x="697230" y="1331595"/>
                      <a:pt x="1008697" y="1419225"/>
                    </a:cubicBezTo>
                    <a:cubicBezTo>
                      <a:pt x="1009650" y="1414463"/>
                      <a:pt x="1011555" y="1409700"/>
                      <a:pt x="1012507" y="1404938"/>
                    </a:cubicBezTo>
                    <a:cubicBezTo>
                      <a:pt x="701040" y="1316355"/>
                      <a:pt x="389572" y="1228725"/>
                      <a:pt x="79057" y="1140143"/>
                    </a:cubicBezTo>
                    <a:lnTo>
                      <a:pt x="79057" y="1140143"/>
                    </a:lnTo>
                    <a:close/>
                    <a:moveTo>
                      <a:pt x="54292" y="1227773"/>
                    </a:moveTo>
                    <a:cubicBezTo>
                      <a:pt x="53340" y="1232535"/>
                      <a:pt x="51435" y="1237298"/>
                      <a:pt x="50482" y="1242060"/>
                    </a:cubicBezTo>
                    <a:cubicBezTo>
                      <a:pt x="360997" y="1330643"/>
                      <a:pt x="672465" y="1419225"/>
                      <a:pt x="983932" y="1507808"/>
                    </a:cubicBezTo>
                    <a:cubicBezTo>
                      <a:pt x="984885" y="1503045"/>
                      <a:pt x="986790" y="1498283"/>
                      <a:pt x="987742" y="1493520"/>
                    </a:cubicBezTo>
                    <a:cubicBezTo>
                      <a:pt x="676275" y="1403985"/>
                      <a:pt x="364807" y="1316355"/>
                      <a:pt x="54292" y="1227773"/>
                    </a:cubicBezTo>
                    <a:lnTo>
                      <a:pt x="54292" y="1227773"/>
                    </a:lnTo>
                    <a:close/>
                    <a:moveTo>
                      <a:pt x="28575" y="1315403"/>
                    </a:moveTo>
                    <a:cubicBezTo>
                      <a:pt x="27622" y="1320165"/>
                      <a:pt x="25717" y="1324928"/>
                      <a:pt x="24765" y="1329690"/>
                    </a:cubicBezTo>
                    <a:cubicBezTo>
                      <a:pt x="336232" y="1418273"/>
                      <a:pt x="646747" y="1506855"/>
                      <a:pt x="958215" y="1595438"/>
                    </a:cubicBezTo>
                    <a:cubicBezTo>
                      <a:pt x="959167" y="1590675"/>
                      <a:pt x="961072" y="1585913"/>
                      <a:pt x="962025" y="1581150"/>
                    </a:cubicBezTo>
                    <a:cubicBezTo>
                      <a:pt x="650557" y="1492568"/>
                      <a:pt x="340042" y="1403985"/>
                      <a:pt x="28575" y="1315403"/>
                    </a:cubicBezTo>
                    <a:lnTo>
                      <a:pt x="28575" y="1315403"/>
                    </a:lnTo>
                    <a:close/>
                    <a:moveTo>
                      <a:pt x="3810" y="1403033"/>
                    </a:moveTo>
                    <a:lnTo>
                      <a:pt x="937260" y="1668780"/>
                    </a:lnTo>
                    <a:lnTo>
                      <a:pt x="933450" y="1683068"/>
                    </a:lnTo>
                    <a:lnTo>
                      <a:pt x="0" y="1417320"/>
                    </a:lnTo>
                    <a:lnTo>
                      <a:pt x="3810" y="1403033"/>
                    </a:lnTo>
                    <a:close/>
                  </a:path>
                </a:pathLst>
              </a:custGeom>
              <a:solidFill>
                <a:srgbClr val="000000">
                  <a:alpha val="824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sp>
        <p:nvSpPr>
          <p:cNvPr id="944" name="Google Shape;944;p17"/>
          <p:cNvSpPr txBox="1">
            <a:spLocks noGrp="1"/>
          </p:cNvSpPr>
          <p:nvPr>
            <p:ph type="title"/>
          </p:nvPr>
        </p:nvSpPr>
        <p:spPr>
          <a:xfrm>
            <a:off x="14692262" y="140238"/>
            <a:ext cx="2749800" cy="1230600"/>
          </a:xfrm>
          <a:prstGeom prst="rect">
            <a:avLst/>
          </a:prstGeom>
        </p:spPr>
        <p:txBody>
          <a:bodyPr spcFirstLastPara="1" wrap="square" lIns="121900" tIns="121900" rIns="121900" bIns="121900" anchor="t" anchorCtr="0">
            <a:noAutofit/>
          </a:bodyPr>
          <a:lstStyle>
            <a:lvl1pPr lvl="0" rtl="0">
              <a:spcBef>
                <a:spcPts val="0"/>
              </a:spcBef>
              <a:spcAft>
                <a:spcPts val="0"/>
              </a:spcAft>
              <a:buSzPts val="5000"/>
              <a:buNone/>
              <a:defRPr sz="5000"/>
            </a:lvl1pPr>
            <a:lvl2pPr lvl="1" rtl="0">
              <a:spcBef>
                <a:spcPts val="0"/>
              </a:spcBef>
              <a:spcAft>
                <a:spcPts val="0"/>
              </a:spcAft>
              <a:buSzPts val="7000"/>
              <a:buNone/>
              <a:defRPr sz="7000"/>
            </a:lvl2pPr>
            <a:lvl3pPr lvl="2" rtl="0">
              <a:spcBef>
                <a:spcPts val="0"/>
              </a:spcBef>
              <a:spcAft>
                <a:spcPts val="0"/>
              </a:spcAft>
              <a:buSzPts val="7000"/>
              <a:buNone/>
              <a:defRPr sz="7000"/>
            </a:lvl3pPr>
            <a:lvl4pPr lvl="3" rtl="0">
              <a:spcBef>
                <a:spcPts val="0"/>
              </a:spcBef>
              <a:spcAft>
                <a:spcPts val="0"/>
              </a:spcAft>
              <a:buSzPts val="7000"/>
              <a:buNone/>
              <a:defRPr sz="7000"/>
            </a:lvl4pPr>
            <a:lvl5pPr lvl="4" rtl="0">
              <a:spcBef>
                <a:spcPts val="0"/>
              </a:spcBef>
              <a:spcAft>
                <a:spcPts val="0"/>
              </a:spcAft>
              <a:buSzPts val="7000"/>
              <a:buNone/>
              <a:defRPr sz="7000"/>
            </a:lvl5pPr>
            <a:lvl6pPr lvl="5" rtl="0">
              <a:spcBef>
                <a:spcPts val="0"/>
              </a:spcBef>
              <a:spcAft>
                <a:spcPts val="0"/>
              </a:spcAft>
              <a:buSzPts val="7000"/>
              <a:buNone/>
              <a:defRPr sz="7000"/>
            </a:lvl6pPr>
            <a:lvl7pPr lvl="6" rtl="0">
              <a:spcBef>
                <a:spcPts val="0"/>
              </a:spcBef>
              <a:spcAft>
                <a:spcPts val="0"/>
              </a:spcAft>
              <a:buSzPts val="7000"/>
              <a:buNone/>
              <a:defRPr sz="7000"/>
            </a:lvl7pPr>
            <a:lvl8pPr lvl="7" rtl="0">
              <a:spcBef>
                <a:spcPts val="0"/>
              </a:spcBef>
              <a:spcAft>
                <a:spcPts val="0"/>
              </a:spcAft>
              <a:buSzPts val="7000"/>
              <a:buNone/>
              <a:defRPr sz="7000"/>
            </a:lvl8pPr>
            <a:lvl9pPr lvl="8" rtl="0">
              <a:spcBef>
                <a:spcPts val="0"/>
              </a:spcBef>
              <a:spcAft>
                <a:spcPts val="0"/>
              </a:spcAft>
              <a:buSzPts val="7000"/>
              <a:buNone/>
              <a:defRPr sz="7000"/>
            </a:lvl9pPr>
          </a:lstStyle>
          <a:p>
            <a:endParaRPr dirty="0"/>
          </a:p>
        </p:txBody>
      </p:sp>
      <p:sp>
        <p:nvSpPr>
          <p:cNvPr id="945" name="Google Shape;945;p17"/>
          <p:cNvSpPr txBox="1">
            <a:spLocks noGrp="1"/>
          </p:cNvSpPr>
          <p:nvPr>
            <p:ph type="body" idx="1"/>
          </p:nvPr>
        </p:nvSpPr>
        <p:spPr>
          <a:xfrm>
            <a:off x="15336317" y="2382928"/>
            <a:ext cx="2749800" cy="3427200"/>
          </a:xfrm>
          <a:prstGeom prst="rect">
            <a:avLst/>
          </a:prstGeom>
        </p:spPr>
        <p:txBody>
          <a:bodyPr spcFirstLastPara="1" wrap="square" lIns="121900" tIns="121900" rIns="121900" bIns="121900" anchor="t" anchorCtr="0">
            <a:noAutofit/>
          </a:bodyPr>
          <a:lstStyle>
            <a:lvl1pPr marL="457200" lvl="0" indent="-419100" rtl="0">
              <a:spcBef>
                <a:spcPts val="0"/>
              </a:spcBef>
              <a:spcAft>
                <a:spcPts val="0"/>
              </a:spcAft>
              <a:buSzPts val="3000"/>
              <a:buChar char="●"/>
              <a:defRPr/>
            </a:lvl1pPr>
            <a:lvl2pPr marL="914400" lvl="1" indent="-419100" rtl="0">
              <a:spcBef>
                <a:spcPts val="2100"/>
              </a:spcBef>
              <a:spcAft>
                <a:spcPts val="0"/>
              </a:spcAft>
              <a:buSzPts val="3000"/>
              <a:buChar char="○"/>
              <a:defRPr/>
            </a:lvl2pPr>
            <a:lvl3pPr marL="1371600" lvl="2" indent="-419100" rtl="0">
              <a:spcBef>
                <a:spcPts val="2100"/>
              </a:spcBef>
              <a:spcAft>
                <a:spcPts val="0"/>
              </a:spcAft>
              <a:buSzPts val="3000"/>
              <a:buChar char="■"/>
              <a:defRPr/>
            </a:lvl3pPr>
            <a:lvl4pPr marL="1828800" lvl="3" indent="-419100" rtl="0">
              <a:spcBef>
                <a:spcPts val="2100"/>
              </a:spcBef>
              <a:spcAft>
                <a:spcPts val="0"/>
              </a:spcAft>
              <a:buSzPts val="3000"/>
              <a:buChar char="●"/>
              <a:defRPr/>
            </a:lvl4pPr>
            <a:lvl5pPr marL="2286000" lvl="4" indent="-419100" rtl="0">
              <a:spcBef>
                <a:spcPts val="2100"/>
              </a:spcBef>
              <a:spcAft>
                <a:spcPts val="0"/>
              </a:spcAft>
              <a:buSzPts val="3000"/>
              <a:buChar char="○"/>
              <a:defRPr/>
            </a:lvl5pPr>
            <a:lvl6pPr marL="2743200" lvl="5" indent="-419100" rtl="0">
              <a:spcBef>
                <a:spcPts val="2100"/>
              </a:spcBef>
              <a:spcAft>
                <a:spcPts val="0"/>
              </a:spcAft>
              <a:buSzPts val="3000"/>
              <a:buChar char="■"/>
              <a:defRPr/>
            </a:lvl6pPr>
            <a:lvl7pPr marL="3200400" lvl="6" indent="-419100" rtl="0">
              <a:spcBef>
                <a:spcPts val="2100"/>
              </a:spcBef>
              <a:spcAft>
                <a:spcPts val="0"/>
              </a:spcAft>
              <a:buSzPts val="3000"/>
              <a:buChar char="●"/>
              <a:defRPr/>
            </a:lvl7pPr>
            <a:lvl8pPr marL="3657600" lvl="7" indent="-419100" rtl="0">
              <a:spcBef>
                <a:spcPts val="2100"/>
              </a:spcBef>
              <a:spcAft>
                <a:spcPts val="0"/>
              </a:spcAft>
              <a:buSzPts val="3000"/>
              <a:buChar char="○"/>
              <a:defRPr/>
            </a:lvl8pPr>
            <a:lvl9pPr marL="4114800" lvl="8" indent="-419100" rtl="0">
              <a:spcBef>
                <a:spcPts val="2100"/>
              </a:spcBef>
              <a:spcAft>
                <a:spcPts val="2100"/>
              </a:spcAft>
              <a:buSzPts val="3000"/>
              <a:buChar char="■"/>
              <a:defRPr/>
            </a:lvl9pPr>
          </a:lstStyle>
          <a:p>
            <a:endParaRPr dirty="0"/>
          </a:p>
        </p:txBody>
      </p:sp>
      <p:grpSp>
        <p:nvGrpSpPr>
          <p:cNvPr id="946" name="Google Shape;946;p17"/>
          <p:cNvGrpSpPr/>
          <p:nvPr/>
        </p:nvGrpSpPr>
        <p:grpSpPr>
          <a:xfrm>
            <a:off x="4204858" y="1645"/>
            <a:ext cx="3017784" cy="3587424"/>
            <a:chOff x="2718842" y="-1249002"/>
            <a:chExt cx="1653349" cy="3195166"/>
          </a:xfrm>
        </p:grpSpPr>
        <p:sp>
          <p:nvSpPr>
            <p:cNvPr id="947" name="Google Shape;947;p17"/>
            <p:cNvSpPr/>
            <p:nvPr/>
          </p:nvSpPr>
          <p:spPr>
            <a:xfrm>
              <a:off x="3291607" y="-1249002"/>
              <a:ext cx="509207" cy="509207"/>
            </a:xfrm>
            <a:custGeom>
              <a:avLst/>
              <a:gdLst/>
              <a:ahLst/>
              <a:cxnLst/>
              <a:rect l="l" t="t" r="r" b="b"/>
              <a:pathLst>
                <a:path w="617220" h="617220" extrusionOk="0">
                  <a:moveTo>
                    <a:pt x="308610" y="0"/>
                  </a:moveTo>
                  <a:cubicBezTo>
                    <a:pt x="393382" y="0"/>
                    <a:pt x="470535" y="34290"/>
                    <a:pt x="526733" y="90488"/>
                  </a:cubicBezTo>
                  <a:cubicBezTo>
                    <a:pt x="582930" y="146685"/>
                    <a:pt x="617220" y="223838"/>
                    <a:pt x="617220" y="308610"/>
                  </a:cubicBezTo>
                  <a:cubicBezTo>
                    <a:pt x="617220" y="393383"/>
                    <a:pt x="582930" y="470535"/>
                    <a:pt x="526733" y="526733"/>
                  </a:cubicBezTo>
                  <a:cubicBezTo>
                    <a:pt x="470535" y="582930"/>
                    <a:pt x="393382" y="617220"/>
                    <a:pt x="308610" y="617220"/>
                  </a:cubicBezTo>
                  <a:cubicBezTo>
                    <a:pt x="223838" y="617220"/>
                    <a:pt x="146685" y="582930"/>
                    <a:pt x="90488" y="526733"/>
                  </a:cubicBezTo>
                  <a:cubicBezTo>
                    <a:pt x="34290" y="470535"/>
                    <a:pt x="0" y="393383"/>
                    <a:pt x="0" y="308610"/>
                  </a:cubicBezTo>
                  <a:cubicBezTo>
                    <a:pt x="0" y="223838"/>
                    <a:pt x="34290" y="146685"/>
                    <a:pt x="90488" y="90488"/>
                  </a:cubicBezTo>
                  <a:cubicBezTo>
                    <a:pt x="146685" y="34290"/>
                    <a:pt x="223838" y="0"/>
                    <a:pt x="308610" y="0"/>
                  </a:cubicBezTo>
                  <a:lnTo>
                    <a:pt x="308610" y="0"/>
                  </a:lnTo>
                  <a:close/>
                  <a:moveTo>
                    <a:pt x="475297" y="140970"/>
                  </a:moveTo>
                  <a:cubicBezTo>
                    <a:pt x="432435" y="98108"/>
                    <a:pt x="373380" y="72390"/>
                    <a:pt x="308610" y="72390"/>
                  </a:cubicBezTo>
                  <a:cubicBezTo>
                    <a:pt x="243840" y="72390"/>
                    <a:pt x="184785" y="99060"/>
                    <a:pt x="141922" y="140970"/>
                  </a:cubicBezTo>
                  <a:cubicBezTo>
                    <a:pt x="99060" y="183833"/>
                    <a:pt x="73342" y="242888"/>
                    <a:pt x="73342" y="307658"/>
                  </a:cubicBezTo>
                  <a:cubicBezTo>
                    <a:pt x="73342" y="372427"/>
                    <a:pt x="100013" y="431483"/>
                    <a:pt x="141922" y="474345"/>
                  </a:cubicBezTo>
                  <a:cubicBezTo>
                    <a:pt x="184785" y="517208"/>
                    <a:pt x="243840" y="542925"/>
                    <a:pt x="308610" y="542925"/>
                  </a:cubicBezTo>
                  <a:cubicBezTo>
                    <a:pt x="373380" y="542925"/>
                    <a:pt x="432435" y="516255"/>
                    <a:pt x="475297" y="474345"/>
                  </a:cubicBezTo>
                  <a:cubicBezTo>
                    <a:pt x="518160" y="431483"/>
                    <a:pt x="543877" y="372427"/>
                    <a:pt x="543877" y="307658"/>
                  </a:cubicBezTo>
                  <a:cubicBezTo>
                    <a:pt x="544830" y="242888"/>
                    <a:pt x="518160" y="183833"/>
                    <a:pt x="475297" y="140970"/>
                  </a:cubicBezTo>
                  <a:close/>
                </a:path>
              </a:pathLst>
            </a:custGeom>
            <a:solidFill>
              <a:srgbClr val="39353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48" name="Google Shape;948;p17"/>
            <p:cNvSpPr/>
            <p:nvPr/>
          </p:nvSpPr>
          <p:spPr>
            <a:xfrm>
              <a:off x="2718842" y="-555863"/>
              <a:ext cx="1653349" cy="2502026"/>
            </a:xfrm>
            <a:custGeom>
              <a:avLst/>
              <a:gdLst/>
              <a:ahLst/>
              <a:cxnLst/>
              <a:rect l="l" t="t" r="r" b="b"/>
              <a:pathLst>
                <a:path w="2004059" h="3032759" extrusionOk="0">
                  <a:moveTo>
                    <a:pt x="0" y="0"/>
                  </a:moveTo>
                  <a:lnTo>
                    <a:pt x="2004060" y="0"/>
                  </a:lnTo>
                  <a:lnTo>
                    <a:pt x="2004060" y="3032760"/>
                  </a:lnTo>
                  <a:lnTo>
                    <a:pt x="0" y="3032760"/>
                  </a:lnTo>
                  <a:lnTo>
                    <a:pt x="0" y="0"/>
                  </a:lnTo>
                  <a:lnTo>
                    <a:pt x="0" y="0"/>
                  </a:lnTo>
                  <a:close/>
                  <a:moveTo>
                    <a:pt x="809625" y="105728"/>
                  </a:moveTo>
                  <a:cubicBezTo>
                    <a:pt x="765810" y="105728"/>
                    <a:pt x="730568" y="140970"/>
                    <a:pt x="730568" y="184785"/>
                  </a:cubicBezTo>
                  <a:lnTo>
                    <a:pt x="730568" y="184785"/>
                  </a:lnTo>
                  <a:cubicBezTo>
                    <a:pt x="730568" y="228600"/>
                    <a:pt x="765810" y="263843"/>
                    <a:pt x="809625" y="263843"/>
                  </a:cubicBezTo>
                  <a:lnTo>
                    <a:pt x="1195388" y="263843"/>
                  </a:lnTo>
                  <a:cubicBezTo>
                    <a:pt x="1239203" y="263843"/>
                    <a:pt x="1274445" y="228600"/>
                    <a:pt x="1274445" y="184785"/>
                  </a:cubicBezTo>
                  <a:lnTo>
                    <a:pt x="1274445" y="184785"/>
                  </a:lnTo>
                  <a:cubicBezTo>
                    <a:pt x="1274445" y="140970"/>
                    <a:pt x="1239203" y="105728"/>
                    <a:pt x="1195388" y="105728"/>
                  </a:cubicBezTo>
                  <a:lnTo>
                    <a:pt x="809625" y="105728"/>
                  </a:lnTo>
                  <a:lnTo>
                    <a:pt x="809625" y="105728"/>
                  </a:lnTo>
                  <a:close/>
                  <a:moveTo>
                    <a:pt x="1489710" y="105728"/>
                  </a:moveTo>
                  <a:cubicBezTo>
                    <a:pt x="1445895" y="105728"/>
                    <a:pt x="1410653" y="140970"/>
                    <a:pt x="1410653" y="184785"/>
                  </a:cubicBezTo>
                  <a:lnTo>
                    <a:pt x="1410653" y="184785"/>
                  </a:lnTo>
                  <a:cubicBezTo>
                    <a:pt x="1410653" y="228600"/>
                    <a:pt x="1445895" y="263843"/>
                    <a:pt x="1489710" y="263843"/>
                  </a:cubicBezTo>
                  <a:lnTo>
                    <a:pt x="1489710" y="263843"/>
                  </a:lnTo>
                  <a:cubicBezTo>
                    <a:pt x="1533525" y="263843"/>
                    <a:pt x="1568768" y="228600"/>
                    <a:pt x="1568768" y="184785"/>
                  </a:cubicBezTo>
                  <a:lnTo>
                    <a:pt x="1568768" y="184785"/>
                  </a:lnTo>
                  <a:cubicBezTo>
                    <a:pt x="1568768" y="141923"/>
                    <a:pt x="1533525" y="105728"/>
                    <a:pt x="1489710" y="105728"/>
                  </a:cubicBezTo>
                  <a:lnTo>
                    <a:pt x="1489710" y="105728"/>
                  </a:lnTo>
                  <a:lnTo>
                    <a:pt x="1489710" y="105728"/>
                  </a:lnTo>
                  <a:close/>
                  <a:moveTo>
                    <a:pt x="515303" y="105728"/>
                  </a:moveTo>
                  <a:cubicBezTo>
                    <a:pt x="471488" y="105728"/>
                    <a:pt x="436245" y="140970"/>
                    <a:pt x="436245" y="184785"/>
                  </a:cubicBezTo>
                  <a:lnTo>
                    <a:pt x="436245" y="184785"/>
                  </a:lnTo>
                  <a:cubicBezTo>
                    <a:pt x="436245" y="228600"/>
                    <a:pt x="471488" y="263843"/>
                    <a:pt x="515303" y="263843"/>
                  </a:cubicBezTo>
                  <a:lnTo>
                    <a:pt x="515303" y="263843"/>
                  </a:lnTo>
                  <a:cubicBezTo>
                    <a:pt x="559118" y="263843"/>
                    <a:pt x="594360" y="228600"/>
                    <a:pt x="594360" y="184785"/>
                  </a:cubicBezTo>
                  <a:lnTo>
                    <a:pt x="594360" y="184785"/>
                  </a:lnTo>
                  <a:cubicBezTo>
                    <a:pt x="594360" y="141923"/>
                    <a:pt x="559118" y="105728"/>
                    <a:pt x="515303" y="105728"/>
                  </a:cubicBezTo>
                  <a:lnTo>
                    <a:pt x="515303" y="105728"/>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49" name="Google Shape;949;p17"/>
            <p:cNvSpPr/>
            <p:nvPr/>
          </p:nvSpPr>
          <p:spPr>
            <a:xfrm>
              <a:off x="2900584" y="-155400"/>
              <a:ext cx="1290304" cy="1919740"/>
            </a:xfrm>
            <a:custGeom>
              <a:avLst/>
              <a:gdLst/>
              <a:ahLst/>
              <a:cxnLst/>
              <a:rect l="l" t="t" r="r" b="b"/>
              <a:pathLst>
                <a:path w="1564005" h="2326957" extrusionOk="0">
                  <a:moveTo>
                    <a:pt x="0" y="0"/>
                  </a:moveTo>
                  <a:lnTo>
                    <a:pt x="0" y="2326958"/>
                  </a:lnTo>
                  <a:lnTo>
                    <a:pt x="1564005" y="2326958"/>
                  </a:lnTo>
                  <a:lnTo>
                    <a:pt x="1564005" y="0"/>
                  </a:lnTo>
                  <a:cubicBezTo>
                    <a:pt x="1042988" y="0"/>
                    <a:pt x="521970" y="0"/>
                    <a:pt x="0" y="0"/>
                  </a:cubicBezTo>
                  <a:close/>
                </a:path>
              </a:pathLst>
            </a:custGeom>
            <a:solidFill>
              <a:srgbClr val="FFFFFF">
                <a:alpha val="8101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50" name="Google Shape;950;p17"/>
            <p:cNvSpPr/>
            <p:nvPr/>
          </p:nvSpPr>
          <p:spPr>
            <a:xfrm>
              <a:off x="2900584" y="-155400"/>
              <a:ext cx="1046702" cy="1920526"/>
            </a:xfrm>
            <a:custGeom>
              <a:avLst/>
              <a:gdLst/>
              <a:ahLst/>
              <a:cxnLst/>
              <a:rect l="l" t="t" r="r" b="b"/>
              <a:pathLst>
                <a:path w="1268730" h="2327910" extrusionOk="0">
                  <a:moveTo>
                    <a:pt x="0" y="0"/>
                  </a:moveTo>
                  <a:lnTo>
                    <a:pt x="0" y="2327910"/>
                  </a:lnTo>
                  <a:lnTo>
                    <a:pt x="157162" y="2327910"/>
                  </a:lnTo>
                  <a:lnTo>
                    <a:pt x="1268730" y="0"/>
                  </a:lnTo>
                  <a:close/>
                </a:path>
              </a:pathLst>
            </a:custGeom>
            <a:solidFill>
              <a:srgbClr val="FFFFFF">
                <a:alpha val="4916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951" name="Google Shape;951;p17"/>
            <p:cNvGrpSpPr/>
            <p:nvPr/>
          </p:nvGrpSpPr>
          <p:grpSpPr>
            <a:xfrm>
              <a:off x="3022533" y="201005"/>
              <a:ext cx="1047184" cy="1223368"/>
              <a:chOff x="2793933" y="-256195"/>
              <a:chExt cx="1047184" cy="1223368"/>
            </a:xfrm>
          </p:grpSpPr>
          <p:sp>
            <p:nvSpPr>
              <p:cNvPr id="952" name="Google Shape;952;p17"/>
              <p:cNvSpPr/>
              <p:nvPr/>
            </p:nvSpPr>
            <p:spPr>
              <a:xfrm>
                <a:off x="2793933" y="-256195"/>
                <a:ext cx="1045916" cy="42433"/>
              </a:xfrm>
              <a:custGeom>
                <a:avLst/>
                <a:gdLst/>
                <a:ahLst/>
                <a:cxnLst/>
                <a:rect l="l" t="t" r="r" b="b"/>
                <a:pathLst>
                  <a:path w="1267777" h="51434" extrusionOk="0">
                    <a:moveTo>
                      <a:pt x="0" y="0"/>
                    </a:moveTo>
                    <a:lnTo>
                      <a:pt x="1267778" y="0"/>
                    </a:lnTo>
                    <a:lnTo>
                      <a:pt x="1267778" y="51435"/>
                    </a:lnTo>
                    <a:lnTo>
                      <a:pt x="0" y="5143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953" name="Google Shape;953;p17"/>
              <p:cNvGrpSpPr/>
              <p:nvPr/>
            </p:nvGrpSpPr>
            <p:grpSpPr>
              <a:xfrm>
                <a:off x="2793933" y="137188"/>
                <a:ext cx="1047184" cy="435867"/>
                <a:chOff x="5463539" y="4411027"/>
                <a:chExt cx="1267777" cy="527684"/>
              </a:xfrm>
            </p:grpSpPr>
            <p:sp>
              <p:nvSpPr>
                <p:cNvPr id="954" name="Google Shape;954;p17"/>
                <p:cNvSpPr/>
                <p:nvPr/>
              </p:nvSpPr>
              <p:spPr>
                <a:xfrm>
                  <a:off x="5463539" y="441102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55" name="Google Shape;955;p17"/>
                <p:cNvSpPr/>
                <p:nvPr/>
              </p:nvSpPr>
              <p:spPr>
                <a:xfrm>
                  <a:off x="5463539" y="488727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956" name="Google Shape;956;p17"/>
              <p:cNvSpPr/>
              <p:nvPr/>
            </p:nvSpPr>
            <p:spPr>
              <a:xfrm>
                <a:off x="2793933" y="924740"/>
                <a:ext cx="1045916" cy="42433"/>
              </a:xfrm>
              <a:custGeom>
                <a:avLst/>
                <a:gdLst/>
                <a:ahLst/>
                <a:cxnLst/>
                <a:rect l="l" t="t" r="r" b="b"/>
                <a:pathLst>
                  <a:path w="1267777" h="51434" extrusionOk="0">
                    <a:moveTo>
                      <a:pt x="0" y="0"/>
                    </a:moveTo>
                    <a:lnTo>
                      <a:pt x="1267778" y="0"/>
                    </a:lnTo>
                    <a:lnTo>
                      <a:pt x="1267778" y="51435"/>
                    </a:lnTo>
                    <a:lnTo>
                      <a:pt x="0" y="5143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nvGrpSpPr>
            <p:cNvPr id="957" name="Google Shape;957;p17"/>
            <p:cNvGrpSpPr/>
            <p:nvPr/>
          </p:nvGrpSpPr>
          <p:grpSpPr>
            <a:xfrm>
              <a:off x="3023320" y="201005"/>
              <a:ext cx="1047184" cy="1223419"/>
              <a:chOff x="5463539" y="3934777"/>
              <a:chExt cx="1267778" cy="1481137"/>
            </a:xfrm>
          </p:grpSpPr>
          <p:sp>
            <p:nvSpPr>
              <p:cNvPr id="958" name="Google Shape;958;p17"/>
              <p:cNvSpPr/>
              <p:nvPr/>
            </p:nvSpPr>
            <p:spPr>
              <a:xfrm>
                <a:off x="5463540" y="3934777"/>
                <a:ext cx="1267777" cy="51434"/>
              </a:xfrm>
              <a:custGeom>
                <a:avLst/>
                <a:gdLst/>
                <a:ahLst/>
                <a:cxnLst/>
                <a:rect l="l" t="t" r="r" b="b"/>
                <a:pathLst>
                  <a:path w="1267777" h="51434" extrusionOk="0">
                    <a:moveTo>
                      <a:pt x="0" y="0"/>
                    </a:moveTo>
                    <a:lnTo>
                      <a:pt x="1267778" y="0"/>
                    </a:lnTo>
                    <a:lnTo>
                      <a:pt x="1267778" y="51435"/>
                    </a:lnTo>
                    <a:lnTo>
                      <a:pt x="0" y="51435"/>
                    </a:ln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959" name="Google Shape;959;p17"/>
              <p:cNvGrpSpPr/>
              <p:nvPr/>
            </p:nvGrpSpPr>
            <p:grpSpPr>
              <a:xfrm>
                <a:off x="5463539" y="4411027"/>
                <a:ext cx="1267777" cy="527684"/>
                <a:chOff x="5463539" y="4411027"/>
                <a:chExt cx="1267777" cy="527684"/>
              </a:xfrm>
            </p:grpSpPr>
            <p:sp>
              <p:nvSpPr>
                <p:cNvPr id="960" name="Google Shape;960;p17"/>
                <p:cNvSpPr/>
                <p:nvPr/>
              </p:nvSpPr>
              <p:spPr>
                <a:xfrm>
                  <a:off x="5463539" y="441102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61" name="Google Shape;961;p17"/>
                <p:cNvSpPr/>
                <p:nvPr/>
              </p:nvSpPr>
              <p:spPr>
                <a:xfrm>
                  <a:off x="5463539" y="488727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962" name="Google Shape;962;p17"/>
              <p:cNvSpPr/>
              <p:nvPr/>
            </p:nvSpPr>
            <p:spPr>
              <a:xfrm>
                <a:off x="5463540" y="5364480"/>
                <a:ext cx="1267777" cy="51434"/>
              </a:xfrm>
              <a:custGeom>
                <a:avLst/>
                <a:gdLst/>
                <a:ahLst/>
                <a:cxnLst/>
                <a:rect l="l" t="t" r="r" b="b"/>
                <a:pathLst>
                  <a:path w="1267777" h="51434" extrusionOk="0">
                    <a:moveTo>
                      <a:pt x="0" y="0"/>
                    </a:moveTo>
                    <a:lnTo>
                      <a:pt x="1267778" y="0"/>
                    </a:lnTo>
                    <a:lnTo>
                      <a:pt x="1267778" y="51435"/>
                    </a:lnTo>
                    <a:lnTo>
                      <a:pt x="0" y="51435"/>
                    </a:ln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nvGrpSpPr>
            <p:cNvPr id="963" name="Google Shape;963;p17"/>
            <p:cNvGrpSpPr/>
            <p:nvPr/>
          </p:nvGrpSpPr>
          <p:grpSpPr>
            <a:xfrm>
              <a:off x="3414505" y="-892598"/>
              <a:ext cx="264818" cy="496634"/>
              <a:chOff x="5504867" y="-892598"/>
              <a:chExt cx="264818" cy="496634"/>
            </a:xfrm>
          </p:grpSpPr>
          <p:sp>
            <p:nvSpPr>
              <p:cNvPr id="964" name="Google Shape;964;p17"/>
              <p:cNvSpPr/>
              <p:nvPr/>
            </p:nvSpPr>
            <p:spPr>
              <a:xfrm>
                <a:off x="5504867" y="-892598"/>
                <a:ext cx="264818" cy="496634"/>
              </a:xfrm>
              <a:custGeom>
                <a:avLst/>
                <a:gdLst/>
                <a:ahLst/>
                <a:cxnLst/>
                <a:rect l="l" t="t" r="r" b="b"/>
                <a:pathLst>
                  <a:path w="320992" h="601980" extrusionOk="0">
                    <a:moveTo>
                      <a:pt x="0" y="0"/>
                    </a:moveTo>
                    <a:lnTo>
                      <a:pt x="320993" y="0"/>
                    </a:lnTo>
                    <a:lnTo>
                      <a:pt x="320993" y="601980"/>
                    </a:lnTo>
                    <a:lnTo>
                      <a:pt x="0" y="60198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65" name="Google Shape;965;p17"/>
              <p:cNvSpPr/>
              <p:nvPr/>
            </p:nvSpPr>
            <p:spPr>
              <a:xfrm>
                <a:off x="5504867" y="-892598"/>
                <a:ext cx="264818" cy="248316"/>
              </a:xfrm>
              <a:custGeom>
                <a:avLst/>
                <a:gdLst/>
                <a:ahLst/>
                <a:cxnLst/>
                <a:rect l="l" t="t" r="r" b="b"/>
                <a:pathLst>
                  <a:path w="320992" h="300989" extrusionOk="0">
                    <a:moveTo>
                      <a:pt x="0" y="0"/>
                    </a:moveTo>
                    <a:lnTo>
                      <a:pt x="320993" y="0"/>
                    </a:lnTo>
                    <a:lnTo>
                      <a:pt x="320993" y="300990"/>
                    </a:lnTo>
                    <a:lnTo>
                      <a:pt x="0" y="30099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66" name="Google Shape;966;p17"/>
              <p:cNvSpPr/>
              <p:nvPr/>
            </p:nvSpPr>
            <p:spPr>
              <a:xfrm>
                <a:off x="5504867" y="-892598"/>
                <a:ext cx="264818" cy="248316"/>
              </a:xfrm>
              <a:custGeom>
                <a:avLst/>
                <a:gdLst/>
                <a:ahLst/>
                <a:cxnLst/>
                <a:rect l="l" t="t" r="r" b="b"/>
                <a:pathLst>
                  <a:path w="320992" h="300989" extrusionOk="0">
                    <a:moveTo>
                      <a:pt x="0" y="0"/>
                    </a:moveTo>
                    <a:lnTo>
                      <a:pt x="320993" y="0"/>
                    </a:lnTo>
                    <a:lnTo>
                      <a:pt x="320993" y="300990"/>
                    </a:lnTo>
                    <a:lnTo>
                      <a:pt x="0" y="300990"/>
                    </a:lnTo>
                    <a:close/>
                  </a:path>
                </a:pathLst>
              </a:custGeom>
              <a:solidFill>
                <a:srgbClr val="000000">
                  <a:alpha val="1844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67" name="Google Shape;967;p17"/>
              <p:cNvSpPr/>
              <p:nvPr/>
            </p:nvSpPr>
            <p:spPr>
              <a:xfrm>
                <a:off x="5553647" y="-851686"/>
                <a:ext cx="166591" cy="166591"/>
              </a:xfrm>
              <a:custGeom>
                <a:avLst/>
                <a:gdLst/>
                <a:ahLst/>
                <a:cxnLst/>
                <a:rect l="l" t="t" r="r" b="b"/>
                <a:pathLst>
                  <a:path w="201929" h="201929" extrusionOk="0">
                    <a:moveTo>
                      <a:pt x="201930" y="100965"/>
                    </a:moveTo>
                    <a:cubicBezTo>
                      <a:pt x="201930" y="156726"/>
                      <a:pt x="156726" y="201930"/>
                      <a:pt x="100965" y="201930"/>
                    </a:cubicBezTo>
                    <a:cubicBezTo>
                      <a:pt x="45204" y="201930"/>
                      <a:pt x="0" y="156726"/>
                      <a:pt x="0" y="100965"/>
                    </a:cubicBezTo>
                    <a:cubicBezTo>
                      <a:pt x="0" y="45204"/>
                      <a:pt x="45204" y="0"/>
                      <a:pt x="100965" y="0"/>
                    </a:cubicBezTo>
                    <a:cubicBezTo>
                      <a:pt x="156726" y="0"/>
                      <a:pt x="201930" y="45204"/>
                      <a:pt x="201930" y="100965"/>
                    </a:cubicBezTo>
                    <a:close/>
                  </a:path>
                </a:pathLst>
              </a:custGeom>
              <a:solidFill>
                <a:srgbClr val="FFFFFF">
                  <a:alpha val="2626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grpSp>
        <p:nvGrpSpPr>
          <p:cNvPr id="968" name="Google Shape;968;p17"/>
          <p:cNvGrpSpPr/>
          <p:nvPr/>
        </p:nvGrpSpPr>
        <p:grpSpPr>
          <a:xfrm>
            <a:off x="7721768" y="8351"/>
            <a:ext cx="4317832" cy="3648402"/>
            <a:chOff x="2718842" y="-1249002"/>
            <a:chExt cx="1653349" cy="3195166"/>
          </a:xfrm>
        </p:grpSpPr>
        <p:sp>
          <p:nvSpPr>
            <p:cNvPr id="969" name="Google Shape;969;p17"/>
            <p:cNvSpPr/>
            <p:nvPr/>
          </p:nvSpPr>
          <p:spPr>
            <a:xfrm>
              <a:off x="3291607" y="-1249002"/>
              <a:ext cx="509207" cy="509207"/>
            </a:xfrm>
            <a:custGeom>
              <a:avLst/>
              <a:gdLst/>
              <a:ahLst/>
              <a:cxnLst/>
              <a:rect l="l" t="t" r="r" b="b"/>
              <a:pathLst>
                <a:path w="617220" h="617220" extrusionOk="0">
                  <a:moveTo>
                    <a:pt x="308610" y="0"/>
                  </a:moveTo>
                  <a:cubicBezTo>
                    <a:pt x="393382" y="0"/>
                    <a:pt x="470535" y="34290"/>
                    <a:pt x="526733" y="90488"/>
                  </a:cubicBezTo>
                  <a:cubicBezTo>
                    <a:pt x="582930" y="146685"/>
                    <a:pt x="617220" y="223838"/>
                    <a:pt x="617220" y="308610"/>
                  </a:cubicBezTo>
                  <a:cubicBezTo>
                    <a:pt x="617220" y="393383"/>
                    <a:pt x="582930" y="470535"/>
                    <a:pt x="526733" y="526733"/>
                  </a:cubicBezTo>
                  <a:cubicBezTo>
                    <a:pt x="470535" y="582930"/>
                    <a:pt x="393382" y="617220"/>
                    <a:pt x="308610" y="617220"/>
                  </a:cubicBezTo>
                  <a:cubicBezTo>
                    <a:pt x="223838" y="617220"/>
                    <a:pt x="146685" y="582930"/>
                    <a:pt x="90488" y="526733"/>
                  </a:cubicBezTo>
                  <a:cubicBezTo>
                    <a:pt x="34290" y="470535"/>
                    <a:pt x="0" y="393383"/>
                    <a:pt x="0" y="308610"/>
                  </a:cubicBezTo>
                  <a:cubicBezTo>
                    <a:pt x="0" y="223838"/>
                    <a:pt x="34290" y="146685"/>
                    <a:pt x="90488" y="90488"/>
                  </a:cubicBezTo>
                  <a:cubicBezTo>
                    <a:pt x="146685" y="34290"/>
                    <a:pt x="223838" y="0"/>
                    <a:pt x="308610" y="0"/>
                  </a:cubicBezTo>
                  <a:lnTo>
                    <a:pt x="308610" y="0"/>
                  </a:lnTo>
                  <a:close/>
                  <a:moveTo>
                    <a:pt x="475297" y="140970"/>
                  </a:moveTo>
                  <a:cubicBezTo>
                    <a:pt x="432435" y="98108"/>
                    <a:pt x="373380" y="72390"/>
                    <a:pt x="308610" y="72390"/>
                  </a:cubicBezTo>
                  <a:cubicBezTo>
                    <a:pt x="243840" y="72390"/>
                    <a:pt x="184785" y="99060"/>
                    <a:pt x="141922" y="140970"/>
                  </a:cubicBezTo>
                  <a:cubicBezTo>
                    <a:pt x="99060" y="183833"/>
                    <a:pt x="73342" y="242888"/>
                    <a:pt x="73342" y="307658"/>
                  </a:cubicBezTo>
                  <a:cubicBezTo>
                    <a:pt x="73342" y="372427"/>
                    <a:pt x="100013" y="431483"/>
                    <a:pt x="141922" y="474345"/>
                  </a:cubicBezTo>
                  <a:cubicBezTo>
                    <a:pt x="184785" y="517208"/>
                    <a:pt x="243840" y="542925"/>
                    <a:pt x="308610" y="542925"/>
                  </a:cubicBezTo>
                  <a:cubicBezTo>
                    <a:pt x="373380" y="542925"/>
                    <a:pt x="432435" y="516255"/>
                    <a:pt x="475297" y="474345"/>
                  </a:cubicBezTo>
                  <a:cubicBezTo>
                    <a:pt x="518160" y="431483"/>
                    <a:pt x="543877" y="372427"/>
                    <a:pt x="543877" y="307658"/>
                  </a:cubicBezTo>
                  <a:cubicBezTo>
                    <a:pt x="544830" y="242888"/>
                    <a:pt x="518160" y="183833"/>
                    <a:pt x="475297" y="140970"/>
                  </a:cubicBezTo>
                  <a:close/>
                </a:path>
              </a:pathLst>
            </a:custGeom>
            <a:solidFill>
              <a:srgbClr val="39353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70" name="Google Shape;970;p17"/>
            <p:cNvSpPr/>
            <p:nvPr/>
          </p:nvSpPr>
          <p:spPr>
            <a:xfrm>
              <a:off x="2718842" y="-555863"/>
              <a:ext cx="1653349" cy="2502026"/>
            </a:xfrm>
            <a:custGeom>
              <a:avLst/>
              <a:gdLst/>
              <a:ahLst/>
              <a:cxnLst/>
              <a:rect l="l" t="t" r="r" b="b"/>
              <a:pathLst>
                <a:path w="2004059" h="3032759" extrusionOk="0">
                  <a:moveTo>
                    <a:pt x="0" y="0"/>
                  </a:moveTo>
                  <a:lnTo>
                    <a:pt x="2004060" y="0"/>
                  </a:lnTo>
                  <a:lnTo>
                    <a:pt x="2004060" y="3032760"/>
                  </a:lnTo>
                  <a:lnTo>
                    <a:pt x="0" y="3032760"/>
                  </a:lnTo>
                  <a:lnTo>
                    <a:pt x="0" y="0"/>
                  </a:lnTo>
                  <a:lnTo>
                    <a:pt x="0" y="0"/>
                  </a:lnTo>
                  <a:close/>
                  <a:moveTo>
                    <a:pt x="809625" y="105728"/>
                  </a:moveTo>
                  <a:cubicBezTo>
                    <a:pt x="765810" y="105728"/>
                    <a:pt x="730568" y="140970"/>
                    <a:pt x="730568" y="184785"/>
                  </a:cubicBezTo>
                  <a:lnTo>
                    <a:pt x="730568" y="184785"/>
                  </a:lnTo>
                  <a:cubicBezTo>
                    <a:pt x="730568" y="228600"/>
                    <a:pt x="765810" y="263843"/>
                    <a:pt x="809625" y="263843"/>
                  </a:cubicBezTo>
                  <a:lnTo>
                    <a:pt x="1195388" y="263843"/>
                  </a:lnTo>
                  <a:cubicBezTo>
                    <a:pt x="1239203" y="263843"/>
                    <a:pt x="1274445" y="228600"/>
                    <a:pt x="1274445" y="184785"/>
                  </a:cubicBezTo>
                  <a:lnTo>
                    <a:pt x="1274445" y="184785"/>
                  </a:lnTo>
                  <a:cubicBezTo>
                    <a:pt x="1274445" y="140970"/>
                    <a:pt x="1239203" y="105728"/>
                    <a:pt x="1195388" y="105728"/>
                  </a:cubicBezTo>
                  <a:lnTo>
                    <a:pt x="809625" y="105728"/>
                  </a:lnTo>
                  <a:lnTo>
                    <a:pt x="809625" y="105728"/>
                  </a:lnTo>
                  <a:close/>
                  <a:moveTo>
                    <a:pt x="1489710" y="105728"/>
                  </a:moveTo>
                  <a:cubicBezTo>
                    <a:pt x="1445895" y="105728"/>
                    <a:pt x="1410653" y="140970"/>
                    <a:pt x="1410653" y="184785"/>
                  </a:cubicBezTo>
                  <a:lnTo>
                    <a:pt x="1410653" y="184785"/>
                  </a:lnTo>
                  <a:cubicBezTo>
                    <a:pt x="1410653" y="228600"/>
                    <a:pt x="1445895" y="263843"/>
                    <a:pt x="1489710" y="263843"/>
                  </a:cubicBezTo>
                  <a:lnTo>
                    <a:pt x="1489710" y="263843"/>
                  </a:lnTo>
                  <a:cubicBezTo>
                    <a:pt x="1533525" y="263843"/>
                    <a:pt x="1568768" y="228600"/>
                    <a:pt x="1568768" y="184785"/>
                  </a:cubicBezTo>
                  <a:lnTo>
                    <a:pt x="1568768" y="184785"/>
                  </a:lnTo>
                  <a:cubicBezTo>
                    <a:pt x="1568768" y="141923"/>
                    <a:pt x="1533525" y="105728"/>
                    <a:pt x="1489710" y="105728"/>
                  </a:cubicBezTo>
                  <a:lnTo>
                    <a:pt x="1489710" y="105728"/>
                  </a:lnTo>
                  <a:lnTo>
                    <a:pt x="1489710" y="105728"/>
                  </a:lnTo>
                  <a:close/>
                  <a:moveTo>
                    <a:pt x="515303" y="105728"/>
                  </a:moveTo>
                  <a:cubicBezTo>
                    <a:pt x="471488" y="105728"/>
                    <a:pt x="436245" y="140970"/>
                    <a:pt x="436245" y="184785"/>
                  </a:cubicBezTo>
                  <a:lnTo>
                    <a:pt x="436245" y="184785"/>
                  </a:lnTo>
                  <a:cubicBezTo>
                    <a:pt x="436245" y="228600"/>
                    <a:pt x="471488" y="263843"/>
                    <a:pt x="515303" y="263843"/>
                  </a:cubicBezTo>
                  <a:lnTo>
                    <a:pt x="515303" y="263843"/>
                  </a:lnTo>
                  <a:cubicBezTo>
                    <a:pt x="559118" y="263843"/>
                    <a:pt x="594360" y="228600"/>
                    <a:pt x="594360" y="184785"/>
                  </a:cubicBezTo>
                  <a:lnTo>
                    <a:pt x="594360" y="184785"/>
                  </a:lnTo>
                  <a:cubicBezTo>
                    <a:pt x="594360" y="141923"/>
                    <a:pt x="559118" y="105728"/>
                    <a:pt x="515303" y="105728"/>
                  </a:cubicBezTo>
                  <a:lnTo>
                    <a:pt x="515303" y="105728"/>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71" name="Google Shape;971;p17"/>
            <p:cNvSpPr/>
            <p:nvPr/>
          </p:nvSpPr>
          <p:spPr>
            <a:xfrm>
              <a:off x="2900584" y="-155400"/>
              <a:ext cx="1290304" cy="1919740"/>
            </a:xfrm>
            <a:custGeom>
              <a:avLst/>
              <a:gdLst/>
              <a:ahLst/>
              <a:cxnLst/>
              <a:rect l="l" t="t" r="r" b="b"/>
              <a:pathLst>
                <a:path w="1564005" h="2326957" extrusionOk="0">
                  <a:moveTo>
                    <a:pt x="0" y="0"/>
                  </a:moveTo>
                  <a:lnTo>
                    <a:pt x="0" y="2326958"/>
                  </a:lnTo>
                  <a:lnTo>
                    <a:pt x="1564005" y="2326958"/>
                  </a:lnTo>
                  <a:lnTo>
                    <a:pt x="1564005" y="0"/>
                  </a:lnTo>
                  <a:cubicBezTo>
                    <a:pt x="1042988" y="0"/>
                    <a:pt x="521970" y="0"/>
                    <a:pt x="0" y="0"/>
                  </a:cubicBezTo>
                  <a:close/>
                </a:path>
              </a:pathLst>
            </a:custGeom>
            <a:solidFill>
              <a:srgbClr val="FFFFFF">
                <a:alpha val="8101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72" name="Google Shape;972;p17"/>
            <p:cNvSpPr/>
            <p:nvPr/>
          </p:nvSpPr>
          <p:spPr>
            <a:xfrm>
              <a:off x="2900584" y="-155400"/>
              <a:ext cx="1046702" cy="1920526"/>
            </a:xfrm>
            <a:custGeom>
              <a:avLst/>
              <a:gdLst/>
              <a:ahLst/>
              <a:cxnLst/>
              <a:rect l="l" t="t" r="r" b="b"/>
              <a:pathLst>
                <a:path w="1268730" h="2327910" extrusionOk="0">
                  <a:moveTo>
                    <a:pt x="0" y="0"/>
                  </a:moveTo>
                  <a:lnTo>
                    <a:pt x="0" y="2327910"/>
                  </a:lnTo>
                  <a:lnTo>
                    <a:pt x="157162" y="2327910"/>
                  </a:lnTo>
                  <a:lnTo>
                    <a:pt x="1268730" y="0"/>
                  </a:lnTo>
                  <a:close/>
                </a:path>
              </a:pathLst>
            </a:custGeom>
            <a:solidFill>
              <a:srgbClr val="FFFFFF">
                <a:alpha val="4916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973" name="Google Shape;973;p17"/>
            <p:cNvGrpSpPr/>
            <p:nvPr/>
          </p:nvGrpSpPr>
          <p:grpSpPr>
            <a:xfrm>
              <a:off x="3022533" y="201005"/>
              <a:ext cx="1047184" cy="1223368"/>
              <a:chOff x="2793933" y="-256195"/>
              <a:chExt cx="1047184" cy="1223368"/>
            </a:xfrm>
          </p:grpSpPr>
          <p:sp>
            <p:nvSpPr>
              <p:cNvPr id="974" name="Google Shape;974;p17"/>
              <p:cNvSpPr/>
              <p:nvPr/>
            </p:nvSpPr>
            <p:spPr>
              <a:xfrm>
                <a:off x="2793933" y="-256195"/>
                <a:ext cx="1045916" cy="42433"/>
              </a:xfrm>
              <a:custGeom>
                <a:avLst/>
                <a:gdLst/>
                <a:ahLst/>
                <a:cxnLst/>
                <a:rect l="l" t="t" r="r" b="b"/>
                <a:pathLst>
                  <a:path w="1267777" h="51434" extrusionOk="0">
                    <a:moveTo>
                      <a:pt x="0" y="0"/>
                    </a:moveTo>
                    <a:lnTo>
                      <a:pt x="1267778" y="0"/>
                    </a:lnTo>
                    <a:lnTo>
                      <a:pt x="1267778" y="51435"/>
                    </a:lnTo>
                    <a:lnTo>
                      <a:pt x="0" y="5143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975" name="Google Shape;975;p17"/>
              <p:cNvGrpSpPr/>
              <p:nvPr/>
            </p:nvGrpSpPr>
            <p:grpSpPr>
              <a:xfrm>
                <a:off x="2793933" y="137188"/>
                <a:ext cx="1047184" cy="435867"/>
                <a:chOff x="5463539" y="4411027"/>
                <a:chExt cx="1267777" cy="527684"/>
              </a:xfrm>
            </p:grpSpPr>
            <p:sp>
              <p:nvSpPr>
                <p:cNvPr id="976" name="Google Shape;976;p17"/>
                <p:cNvSpPr/>
                <p:nvPr/>
              </p:nvSpPr>
              <p:spPr>
                <a:xfrm>
                  <a:off x="5463539" y="441102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77" name="Google Shape;977;p17"/>
                <p:cNvSpPr/>
                <p:nvPr/>
              </p:nvSpPr>
              <p:spPr>
                <a:xfrm>
                  <a:off x="5463539" y="488727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978" name="Google Shape;978;p17"/>
              <p:cNvSpPr/>
              <p:nvPr/>
            </p:nvSpPr>
            <p:spPr>
              <a:xfrm>
                <a:off x="2793933" y="924740"/>
                <a:ext cx="1045916" cy="42433"/>
              </a:xfrm>
              <a:custGeom>
                <a:avLst/>
                <a:gdLst/>
                <a:ahLst/>
                <a:cxnLst/>
                <a:rect l="l" t="t" r="r" b="b"/>
                <a:pathLst>
                  <a:path w="1267777" h="51434" extrusionOk="0">
                    <a:moveTo>
                      <a:pt x="0" y="0"/>
                    </a:moveTo>
                    <a:lnTo>
                      <a:pt x="1267778" y="0"/>
                    </a:lnTo>
                    <a:lnTo>
                      <a:pt x="1267778" y="51435"/>
                    </a:lnTo>
                    <a:lnTo>
                      <a:pt x="0" y="5143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nvGrpSpPr>
            <p:cNvPr id="979" name="Google Shape;979;p17"/>
            <p:cNvGrpSpPr/>
            <p:nvPr/>
          </p:nvGrpSpPr>
          <p:grpSpPr>
            <a:xfrm>
              <a:off x="3023320" y="201005"/>
              <a:ext cx="1047184" cy="1223419"/>
              <a:chOff x="5463539" y="3934777"/>
              <a:chExt cx="1267778" cy="1481137"/>
            </a:xfrm>
          </p:grpSpPr>
          <p:sp>
            <p:nvSpPr>
              <p:cNvPr id="980" name="Google Shape;980;p17"/>
              <p:cNvSpPr/>
              <p:nvPr/>
            </p:nvSpPr>
            <p:spPr>
              <a:xfrm>
                <a:off x="5463540" y="3934777"/>
                <a:ext cx="1267777" cy="51434"/>
              </a:xfrm>
              <a:custGeom>
                <a:avLst/>
                <a:gdLst/>
                <a:ahLst/>
                <a:cxnLst/>
                <a:rect l="l" t="t" r="r" b="b"/>
                <a:pathLst>
                  <a:path w="1267777" h="51434" extrusionOk="0">
                    <a:moveTo>
                      <a:pt x="0" y="0"/>
                    </a:moveTo>
                    <a:lnTo>
                      <a:pt x="1267778" y="0"/>
                    </a:lnTo>
                    <a:lnTo>
                      <a:pt x="1267778" y="51435"/>
                    </a:lnTo>
                    <a:lnTo>
                      <a:pt x="0" y="51435"/>
                    </a:ln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981" name="Google Shape;981;p17"/>
              <p:cNvGrpSpPr/>
              <p:nvPr/>
            </p:nvGrpSpPr>
            <p:grpSpPr>
              <a:xfrm>
                <a:off x="5463539" y="4411027"/>
                <a:ext cx="1267777" cy="527684"/>
                <a:chOff x="5463539" y="4411027"/>
                <a:chExt cx="1267777" cy="527684"/>
              </a:xfrm>
            </p:grpSpPr>
            <p:sp>
              <p:nvSpPr>
                <p:cNvPr id="982" name="Google Shape;982;p17"/>
                <p:cNvSpPr/>
                <p:nvPr/>
              </p:nvSpPr>
              <p:spPr>
                <a:xfrm>
                  <a:off x="5463539" y="441102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83" name="Google Shape;983;p17"/>
                <p:cNvSpPr/>
                <p:nvPr/>
              </p:nvSpPr>
              <p:spPr>
                <a:xfrm>
                  <a:off x="5463539" y="488727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984" name="Google Shape;984;p17"/>
              <p:cNvSpPr/>
              <p:nvPr/>
            </p:nvSpPr>
            <p:spPr>
              <a:xfrm>
                <a:off x="5463540" y="5364480"/>
                <a:ext cx="1267777" cy="51434"/>
              </a:xfrm>
              <a:custGeom>
                <a:avLst/>
                <a:gdLst/>
                <a:ahLst/>
                <a:cxnLst/>
                <a:rect l="l" t="t" r="r" b="b"/>
                <a:pathLst>
                  <a:path w="1267777" h="51434" extrusionOk="0">
                    <a:moveTo>
                      <a:pt x="0" y="0"/>
                    </a:moveTo>
                    <a:lnTo>
                      <a:pt x="1267778" y="0"/>
                    </a:lnTo>
                    <a:lnTo>
                      <a:pt x="1267778" y="51435"/>
                    </a:lnTo>
                    <a:lnTo>
                      <a:pt x="0" y="51435"/>
                    </a:ln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nvGrpSpPr>
            <p:cNvPr id="985" name="Google Shape;985;p17"/>
            <p:cNvGrpSpPr/>
            <p:nvPr/>
          </p:nvGrpSpPr>
          <p:grpSpPr>
            <a:xfrm>
              <a:off x="3414505" y="-892598"/>
              <a:ext cx="264818" cy="496634"/>
              <a:chOff x="5504867" y="-892598"/>
              <a:chExt cx="264818" cy="496634"/>
            </a:xfrm>
          </p:grpSpPr>
          <p:sp>
            <p:nvSpPr>
              <p:cNvPr id="986" name="Google Shape;986;p17"/>
              <p:cNvSpPr/>
              <p:nvPr/>
            </p:nvSpPr>
            <p:spPr>
              <a:xfrm>
                <a:off x="5504867" y="-892598"/>
                <a:ext cx="264818" cy="496634"/>
              </a:xfrm>
              <a:custGeom>
                <a:avLst/>
                <a:gdLst/>
                <a:ahLst/>
                <a:cxnLst/>
                <a:rect l="l" t="t" r="r" b="b"/>
                <a:pathLst>
                  <a:path w="320992" h="601980" extrusionOk="0">
                    <a:moveTo>
                      <a:pt x="0" y="0"/>
                    </a:moveTo>
                    <a:lnTo>
                      <a:pt x="320993" y="0"/>
                    </a:lnTo>
                    <a:lnTo>
                      <a:pt x="320993" y="601980"/>
                    </a:lnTo>
                    <a:lnTo>
                      <a:pt x="0" y="60198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87" name="Google Shape;987;p17"/>
              <p:cNvSpPr/>
              <p:nvPr/>
            </p:nvSpPr>
            <p:spPr>
              <a:xfrm>
                <a:off x="5504867" y="-892598"/>
                <a:ext cx="264818" cy="248316"/>
              </a:xfrm>
              <a:custGeom>
                <a:avLst/>
                <a:gdLst/>
                <a:ahLst/>
                <a:cxnLst/>
                <a:rect l="l" t="t" r="r" b="b"/>
                <a:pathLst>
                  <a:path w="320992" h="300989" extrusionOk="0">
                    <a:moveTo>
                      <a:pt x="0" y="0"/>
                    </a:moveTo>
                    <a:lnTo>
                      <a:pt x="320993" y="0"/>
                    </a:lnTo>
                    <a:lnTo>
                      <a:pt x="320993" y="300990"/>
                    </a:lnTo>
                    <a:lnTo>
                      <a:pt x="0" y="30099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88" name="Google Shape;988;p17"/>
              <p:cNvSpPr/>
              <p:nvPr/>
            </p:nvSpPr>
            <p:spPr>
              <a:xfrm>
                <a:off x="5504867" y="-892598"/>
                <a:ext cx="264818" cy="248316"/>
              </a:xfrm>
              <a:custGeom>
                <a:avLst/>
                <a:gdLst/>
                <a:ahLst/>
                <a:cxnLst/>
                <a:rect l="l" t="t" r="r" b="b"/>
                <a:pathLst>
                  <a:path w="320992" h="300989" extrusionOk="0">
                    <a:moveTo>
                      <a:pt x="0" y="0"/>
                    </a:moveTo>
                    <a:lnTo>
                      <a:pt x="320993" y="0"/>
                    </a:lnTo>
                    <a:lnTo>
                      <a:pt x="320993" y="300990"/>
                    </a:lnTo>
                    <a:lnTo>
                      <a:pt x="0" y="300990"/>
                    </a:lnTo>
                    <a:close/>
                  </a:path>
                </a:pathLst>
              </a:custGeom>
              <a:solidFill>
                <a:srgbClr val="000000">
                  <a:alpha val="1844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89" name="Google Shape;989;p17"/>
              <p:cNvSpPr/>
              <p:nvPr/>
            </p:nvSpPr>
            <p:spPr>
              <a:xfrm>
                <a:off x="5553647" y="-851686"/>
                <a:ext cx="166591" cy="166591"/>
              </a:xfrm>
              <a:custGeom>
                <a:avLst/>
                <a:gdLst/>
                <a:ahLst/>
                <a:cxnLst/>
                <a:rect l="l" t="t" r="r" b="b"/>
                <a:pathLst>
                  <a:path w="201929" h="201929" extrusionOk="0">
                    <a:moveTo>
                      <a:pt x="201930" y="100965"/>
                    </a:moveTo>
                    <a:cubicBezTo>
                      <a:pt x="201930" y="156726"/>
                      <a:pt x="156726" y="201930"/>
                      <a:pt x="100965" y="201930"/>
                    </a:cubicBezTo>
                    <a:cubicBezTo>
                      <a:pt x="45204" y="201930"/>
                      <a:pt x="0" y="156726"/>
                      <a:pt x="0" y="100965"/>
                    </a:cubicBezTo>
                    <a:cubicBezTo>
                      <a:pt x="0" y="45204"/>
                      <a:pt x="45204" y="0"/>
                      <a:pt x="100965" y="0"/>
                    </a:cubicBezTo>
                    <a:cubicBezTo>
                      <a:pt x="156726" y="0"/>
                      <a:pt x="201930" y="45204"/>
                      <a:pt x="201930" y="100965"/>
                    </a:cubicBezTo>
                    <a:close/>
                  </a:path>
                </a:pathLst>
              </a:custGeom>
              <a:solidFill>
                <a:srgbClr val="FFFFFF">
                  <a:alpha val="2626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grpSp>
        <p:nvGrpSpPr>
          <p:cNvPr id="1034" name="Google Shape;1034;p17"/>
          <p:cNvGrpSpPr/>
          <p:nvPr/>
        </p:nvGrpSpPr>
        <p:grpSpPr>
          <a:xfrm>
            <a:off x="4345534" y="3471386"/>
            <a:ext cx="2968284" cy="3217211"/>
            <a:chOff x="2718842" y="-1249002"/>
            <a:chExt cx="1653349" cy="3195166"/>
          </a:xfrm>
        </p:grpSpPr>
        <p:sp>
          <p:nvSpPr>
            <p:cNvPr id="1035" name="Google Shape;1035;p17"/>
            <p:cNvSpPr/>
            <p:nvPr/>
          </p:nvSpPr>
          <p:spPr>
            <a:xfrm>
              <a:off x="3291607" y="-1249002"/>
              <a:ext cx="509207" cy="509207"/>
            </a:xfrm>
            <a:custGeom>
              <a:avLst/>
              <a:gdLst/>
              <a:ahLst/>
              <a:cxnLst/>
              <a:rect l="l" t="t" r="r" b="b"/>
              <a:pathLst>
                <a:path w="617220" h="617220" extrusionOk="0">
                  <a:moveTo>
                    <a:pt x="308610" y="0"/>
                  </a:moveTo>
                  <a:cubicBezTo>
                    <a:pt x="393382" y="0"/>
                    <a:pt x="470535" y="34290"/>
                    <a:pt x="526733" y="90488"/>
                  </a:cubicBezTo>
                  <a:cubicBezTo>
                    <a:pt x="582930" y="146685"/>
                    <a:pt x="617220" y="223838"/>
                    <a:pt x="617220" y="308610"/>
                  </a:cubicBezTo>
                  <a:cubicBezTo>
                    <a:pt x="617220" y="393383"/>
                    <a:pt x="582930" y="470535"/>
                    <a:pt x="526733" y="526733"/>
                  </a:cubicBezTo>
                  <a:cubicBezTo>
                    <a:pt x="470535" y="582930"/>
                    <a:pt x="393382" y="617220"/>
                    <a:pt x="308610" y="617220"/>
                  </a:cubicBezTo>
                  <a:cubicBezTo>
                    <a:pt x="223838" y="617220"/>
                    <a:pt x="146685" y="582930"/>
                    <a:pt x="90488" y="526733"/>
                  </a:cubicBezTo>
                  <a:cubicBezTo>
                    <a:pt x="34290" y="470535"/>
                    <a:pt x="0" y="393383"/>
                    <a:pt x="0" y="308610"/>
                  </a:cubicBezTo>
                  <a:cubicBezTo>
                    <a:pt x="0" y="223838"/>
                    <a:pt x="34290" y="146685"/>
                    <a:pt x="90488" y="90488"/>
                  </a:cubicBezTo>
                  <a:cubicBezTo>
                    <a:pt x="146685" y="34290"/>
                    <a:pt x="223838" y="0"/>
                    <a:pt x="308610" y="0"/>
                  </a:cubicBezTo>
                  <a:lnTo>
                    <a:pt x="308610" y="0"/>
                  </a:lnTo>
                  <a:close/>
                  <a:moveTo>
                    <a:pt x="475297" y="140970"/>
                  </a:moveTo>
                  <a:cubicBezTo>
                    <a:pt x="432435" y="98108"/>
                    <a:pt x="373380" y="72390"/>
                    <a:pt x="308610" y="72390"/>
                  </a:cubicBezTo>
                  <a:cubicBezTo>
                    <a:pt x="243840" y="72390"/>
                    <a:pt x="184785" y="99060"/>
                    <a:pt x="141922" y="140970"/>
                  </a:cubicBezTo>
                  <a:cubicBezTo>
                    <a:pt x="99060" y="183833"/>
                    <a:pt x="73342" y="242888"/>
                    <a:pt x="73342" y="307658"/>
                  </a:cubicBezTo>
                  <a:cubicBezTo>
                    <a:pt x="73342" y="372427"/>
                    <a:pt x="100013" y="431483"/>
                    <a:pt x="141922" y="474345"/>
                  </a:cubicBezTo>
                  <a:cubicBezTo>
                    <a:pt x="184785" y="517208"/>
                    <a:pt x="243840" y="542925"/>
                    <a:pt x="308610" y="542925"/>
                  </a:cubicBezTo>
                  <a:cubicBezTo>
                    <a:pt x="373380" y="542925"/>
                    <a:pt x="432435" y="516255"/>
                    <a:pt x="475297" y="474345"/>
                  </a:cubicBezTo>
                  <a:cubicBezTo>
                    <a:pt x="518160" y="431483"/>
                    <a:pt x="543877" y="372427"/>
                    <a:pt x="543877" y="307658"/>
                  </a:cubicBezTo>
                  <a:cubicBezTo>
                    <a:pt x="544830" y="242888"/>
                    <a:pt x="518160" y="183833"/>
                    <a:pt x="475297" y="140970"/>
                  </a:cubicBezTo>
                  <a:close/>
                </a:path>
              </a:pathLst>
            </a:custGeom>
            <a:solidFill>
              <a:srgbClr val="39353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36" name="Google Shape;1036;p17"/>
            <p:cNvSpPr/>
            <p:nvPr/>
          </p:nvSpPr>
          <p:spPr>
            <a:xfrm>
              <a:off x="2718842" y="-555863"/>
              <a:ext cx="1653349" cy="2502026"/>
            </a:xfrm>
            <a:custGeom>
              <a:avLst/>
              <a:gdLst/>
              <a:ahLst/>
              <a:cxnLst/>
              <a:rect l="l" t="t" r="r" b="b"/>
              <a:pathLst>
                <a:path w="2004059" h="3032759" extrusionOk="0">
                  <a:moveTo>
                    <a:pt x="0" y="0"/>
                  </a:moveTo>
                  <a:lnTo>
                    <a:pt x="2004060" y="0"/>
                  </a:lnTo>
                  <a:lnTo>
                    <a:pt x="2004060" y="3032760"/>
                  </a:lnTo>
                  <a:lnTo>
                    <a:pt x="0" y="3032760"/>
                  </a:lnTo>
                  <a:lnTo>
                    <a:pt x="0" y="0"/>
                  </a:lnTo>
                  <a:lnTo>
                    <a:pt x="0" y="0"/>
                  </a:lnTo>
                  <a:close/>
                  <a:moveTo>
                    <a:pt x="809625" y="105728"/>
                  </a:moveTo>
                  <a:cubicBezTo>
                    <a:pt x="765810" y="105728"/>
                    <a:pt x="730568" y="140970"/>
                    <a:pt x="730568" y="184785"/>
                  </a:cubicBezTo>
                  <a:lnTo>
                    <a:pt x="730568" y="184785"/>
                  </a:lnTo>
                  <a:cubicBezTo>
                    <a:pt x="730568" y="228600"/>
                    <a:pt x="765810" y="263843"/>
                    <a:pt x="809625" y="263843"/>
                  </a:cubicBezTo>
                  <a:lnTo>
                    <a:pt x="1195388" y="263843"/>
                  </a:lnTo>
                  <a:cubicBezTo>
                    <a:pt x="1239203" y="263843"/>
                    <a:pt x="1274445" y="228600"/>
                    <a:pt x="1274445" y="184785"/>
                  </a:cubicBezTo>
                  <a:lnTo>
                    <a:pt x="1274445" y="184785"/>
                  </a:lnTo>
                  <a:cubicBezTo>
                    <a:pt x="1274445" y="140970"/>
                    <a:pt x="1239203" y="105728"/>
                    <a:pt x="1195388" y="105728"/>
                  </a:cubicBezTo>
                  <a:lnTo>
                    <a:pt x="809625" y="105728"/>
                  </a:lnTo>
                  <a:lnTo>
                    <a:pt x="809625" y="105728"/>
                  </a:lnTo>
                  <a:close/>
                  <a:moveTo>
                    <a:pt x="1489710" y="105728"/>
                  </a:moveTo>
                  <a:cubicBezTo>
                    <a:pt x="1445895" y="105728"/>
                    <a:pt x="1410653" y="140970"/>
                    <a:pt x="1410653" y="184785"/>
                  </a:cubicBezTo>
                  <a:lnTo>
                    <a:pt x="1410653" y="184785"/>
                  </a:lnTo>
                  <a:cubicBezTo>
                    <a:pt x="1410653" y="228600"/>
                    <a:pt x="1445895" y="263843"/>
                    <a:pt x="1489710" y="263843"/>
                  </a:cubicBezTo>
                  <a:lnTo>
                    <a:pt x="1489710" y="263843"/>
                  </a:lnTo>
                  <a:cubicBezTo>
                    <a:pt x="1533525" y="263843"/>
                    <a:pt x="1568768" y="228600"/>
                    <a:pt x="1568768" y="184785"/>
                  </a:cubicBezTo>
                  <a:lnTo>
                    <a:pt x="1568768" y="184785"/>
                  </a:lnTo>
                  <a:cubicBezTo>
                    <a:pt x="1568768" y="141923"/>
                    <a:pt x="1533525" y="105728"/>
                    <a:pt x="1489710" y="105728"/>
                  </a:cubicBezTo>
                  <a:lnTo>
                    <a:pt x="1489710" y="105728"/>
                  </a:lnTo>
                  <a:lnTo>
                    <a:pt x="1489710" y="105728"/>
                  </a:lnTo>
                  <a:close/>
                  <a:moveTo>
                    <a:pt x="515303" y="105728"/>
                  </a:moveTo>
                  <a:cubicBezTo>
                    <a:pt x="471488" y="105728"/>
                    <a:pt x="436245" y="140970"/>
                    <a:pt x="436245" y="184785"/>
                  </a:cubicBezTo>
                  <a:lnTo>
                    <a:pt x="436245" y="184785"/>
                  </a:lnTo>
                  <a:cubicBezTo>
                    <a:pt x="436245" y="228600"/>
                    <a:pt x="471488" y="263843"/>
                    <a:pt x="515303" y="263843"/>
                  </a:cubicBezTo>
                  <a:lnTo>
                    <a:pt x="515303" y="263843"/>
                  </a:lnTo>
                  <a:cubicBezTo>
                    <a:pt x="559118" y="263843"/>
                    <a:pt x="594360" y="228600"/>
                    <a:pt x="594360" y="184785"/>
                  </a:cubicBezTo>
                  <a:lnTo>
                    <a:pt x="594360" y="184785"/>
                  </a:lnTo>
                  <a:cubicBezTo>
                    <a:pt x="594360" y="141923"/>
                    <a:pt x="559118" y="105728"/>
                    <a:pt x="515303" y="105728"/>
                  </a:cubicBezTo>
                  <a:lnTo>
                    <a:pt x="515303" y="105728"/>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37" name="Google Shape;1037;p17"/>
            <p:cNvSpPr/>
            <p:nvPr/>
          </p:nvSpPr>
          <p:spPr>
            <a:xfrm>
              <a:off x="2900584" y="-155400"/>
              <a:ext cx="1290304" cy="1919740"/>
            </a:xfrm>
            <a:custGeom>
              <a:avLst/>
              <a:gdLst/>
              <a:ahLst/>
              <a:cxnLst/>
              <a:rect l="l" t="t" r="r" b="b"/>
              <a:pathLst>
                <a:path w="1564005" h="2326957" extrusionOk="0">
                  <a:moveTo>
                    <a:pt x="0" y="0"/>
                  </a:moveTo>
                  <a:lnTo>
                    <a:pt x="0" y="2326958"/>
                  </a:lnTo>
                  <a:lnTo>
                    <a:pt x="1564005" y="2326958"/>
                  </a:lnTo>
                  <a:lnTo>
                    <a:pt x="1564005" y="0"/>
                  </a:lnTo>
                  <a:cubicBezTo>
                    <a:pt x="1042988" y="0"/>
                    <a:pt x="521970" y="0"/>
                    <a:pt x="0" y="0"/>
                  </a:cubicBezTo>
                  <a:close/>
                </a:path>
              </a:pathLst>
            </a:custGeom>
            <a:solidFill>
              <a:srgbClr val="FFFFFF">
                <a:alpha val="8101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38" name="Google Shape;1038;p17"/>
            <p:cNvSpPr/>
            <p:nvPr/>
          </p:nvSpPr>
          <p:spPr>
            <a:xfrm>
              <a:off x="2900584" y="-155400"/>
              <a:ext cx="1046702" cy="1920526"/>
            </a:xfrm>
            <a:custGeom>
              <a:avLst/>
              <a:gdLst/>
              <a:ahLst/>
              <a:cxnLst/>
              <a:rect l="l" t="t" r="r" b="b"/>
              <a:pathLst>
                <a:path w="1268730" h="2327910" extrusionOk="0">
                  <a:moveTo>
                    <a:pt x="0" y="0"/>
                  </a:moveTo>
                  <a:lnTo>
                    <a:pt x="0" y="2327910"/>
                  </a:lnTo>
                  <a:lnTo>
                    <a:pt x="157162" y="2327910"/>
                  </a:lnTo>
                  <a:lnTo>
                    <a:pt x="1268730" y="0"/>
                  </a:lnTo>
                  <a:close/>
                </a:path>
              </a:pathLst>
            </a:custGeom>
            <a:solidFill>
              <a:srgbClr val="FFFFFF">
                <a:alpha val="4916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1039" name="Google Shape;1039;p17"/>
            <p:cNvGrpSpPr/>
            <p:nvPr/>
          </p:nvGrpSpPr>
          <p:grpSpPr>
            <a:xfrm>
              <a:off x="3022533" y="201005"/>
              <a:ext cx="1047184" cy="1223368"/>
              <a:chOff x="2793933" y="-256195"/>
              <a:chExt cx="1047184" cy="1223368"/>
            </a:xfrm>
          </p:grpSpPr>
          <p:sp>
            <p:nvSpPr>
              <p:cNvPr id="1040" name="Google Shape;1040;p17"/>
              <p:cNvSpPr/>
              <p:nvPr/>
            </p:nvSpPr>
            <p:spPr>
              <a:xfrm>
                <a:off x="2793933" y="-256195"/>
                <a:ext cx="1045916" cy="42433"/>
              </a:xfrm>
              <a:custGeom>
                <a:avLst/>
                <a:gdLst/>
                <a:ahLst/>
                <a:cxnLst/>
                <a:rect l="l" t="t" r="r" b="b"/>
                <a:pathLst>
                  <a:path w="1267777" h="51434" extrusionOk="0">
                    <a:moveTo>
                      <a:pt x="0" y="0"/>
                    </a:moveTo>
                    <a:lnTo>
                      <a:pt x="1267778" y="0"/>
                    </a:lnTo>
                    <a:lnTo>
                      <a:pt x="1267778" y="51435"/>
                    </a:lnTo>
                    <a:lnTo>
                      <a:pt x="0" y="5143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1041" name="Google Shape;1041;p17"/>
              <p:cNvGrpSpPr/>
              <p:nvPr/>
            </p:nvGrpSpPr>
            <p:grpSpPr>
              <a:xfrm>
                <a:off x="2793933" y="137188"/>
                <a:ext cx="1047184" cy="435867"/>
                <a:chOff x="5463539" y="4411027"/>
                <a:chExt cx="1267777" cy="527684"/>
              </a:xfrm>
            </p:grpSpPr>
            <p:sp>
              <p:nvSpPr>
                <p:cNvPr id="1042" name="Google Shape;1042;p17"/>
                <p:cNvSpPr/>
                <p:nvPr/>
              </p:nvSpPr>
              <p:spPr>
                <a:xfrm>
                  <a:off x="5463539" y="441102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43" name="Google Shape;1043;p17"/>
                <p:cNvSpPr/>
                <p:nvPr/>
              </p:nvSpPr>
              <p:spPr>
                <a:xfrm>
                  <a:off x="5463539" y="488727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1044" name="Google Shape;1044;p17"/>
              <p:cNvSpPr/>
              <p:nvPr/>
            </p:nvSpPr>
            <p:spPr>
              <a:xfrm>
                <a:off x="2793933" y="924740"/>
                <a:ext cx="1045916" cy="42433"/>
              </a:xfrm>
              <a:custGeom>
                <a:avLst/>
                <a:gdLst/>
                <a:ahLst/>
                <a:cxnLst/>
                <a:rect l="l" t="t" r="r" b="b"/>
                <a:pathLst>
                  <a:path w="1267777" h="51434" extrusionOk="0">
                    <a:moveTo>
                      <a:pt x="0" y="0"/>
                    </a:moveTo>
                    <a:lnTo>
                      <a:pt x="1267778" y="0"/>
                    </a:lnTo>
                    <a:lnTo>
                      <a:pt x="1267778" y="51435"/>
                    </a:lnTo>
                    <a:lnTo>
                      <a:pt x="0" y="5143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nvGrpSpPr>
            <p:cNvPr id="1045" name="Google Shape;1045;p17"/>
            <p:cNvGrpSpPr/>
            <p:nvPr/>
          </p:nvGrpSpPr>
          <p:grpSpPr>
            <a:xfrm>
              <a:off x="3023320" y="201005"/>
              <a:ext cx="1047184" cy="1223419"/>
              <a:chOff x="5463539" y="3934777"/>
              <a:chExt cx="1267778" cy="1481137"/>
            </a:xfrm>
          </p:grpSpPr>
          <p:sp>
            <p:nvSpPr>
              <p:cNvPr id="1046" name="Google Shape;1046;p17"/>
              <p:cNvSpPr/>
              <p:nvPr/>
            </p:nvSpPr>
            <p:spPr>
              <a:xfrm>
                <a:off x="5463540" y="3934777"/>
                <a:ext cx="1267777" cy="51434"/>
              </a:xfrm>
              <a:custGeom>
                <a:avLst/>
                <a:gdLst/>
                <a:ahLst/>
                <a:cxnLst/>
                <a:rect l="l" t="t" r="r" b="b"/>
                <a:pathLst>
                  <a:path w="1267777" h="51434" extrusionOk="0">
                    <a:moveTo>
                      <a:pt x="0" y="0"/>
                    </a:moveTo>
                    <a:lnTo>
                      <a:pt x="1267778" y="0"/>
                    </a:lnTo>
                    <a:lnTo>
                      <a:pt x="1267778" y="51435"/>
                    </a:lnTo>
                    <a:lnTo>
                      <a:pt x="0" y="51435"/>
                    </a:ln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1047" name="Google Shape;1047;p17"/>
              <p:cNvGrpSpPr/>
              <p:nvPr/>
            </p:nvGrpSpPr>
            <p:grpSpPr>
              <a:xfrm>
                <a:off x="5463539" y="4411027"/>
                <a:ext cx="1267777" cy="527684"/>
                <a:chOff x="5463539" y="4411027"/>
                <a:chExt cx="1267777" cy="527684"/>
              </a:xfrm>
            </p:grpSpPr>
            <p:sp>
              <p:nvSpPr>
                <p:cNvPr id="1048" name="Google Shape;1048;p17"/>
                <p:cNvSpPr/>
                <p:nvPr/>
              </p:nvSpPr>
              <p:spPr>
                <a:xfrm>
                  <a:off x="5463539" y="441102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49" name="Google Shape;1049;p17"/>
                <p:cNvSpPr/>
                <p:nvPr/>
              </p:nvSpPr>
              <p:spPr>
                <a:xfrm>
                  <a:off x="5463539" y="488727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1050" name="Google Shape;1050;p17"/>
              <p:cNvSpPr/>
              <p:nvPr/>
            </p:nvSpPr>
            <p:spPr>
              <a:xfrm>
                <a:off x="5463540" y="5364480"/>
                <a:ext cx="1267777" cy="51434"/>
              </a:xfrm>
              <a:custGeom>
                <a:avLst/>
                <a:gdLst/>
                <a:ahLst/>
                <a:cxnLst/>
                <a:rect l="l" t="t" r="r" b="b"/>
                <a:pathLst>
                  <a:path w="1267777" h="51434" extrusionOk="0">
                    <a:moveTo>
                      <a:pt x="0" y="0"/>
                    </a:moveTo>
                    <a:lnTo>
                      <a:pt x="1267778" y="0"/>
                    </a:lnTo>
                    <a:lnTo>
                      <a:pt x="1267778" y="51435"/>
                    </a:lnTo>
                    <a:lnTo>
                      <a:pt x="0" y="51435"/>
                    </a:ln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nvGrpSpPr>
            <p:cNvPr id="1051" name="Google Shape;1051;p17"/>
            <p:cNvGrpSpPr/>
            <p:nvPr/>
          </p:nvGrpSpPr>
          <p:grpSpPr>
            <a:xfrm>
              <a:off x="3414505" y="-892598"/>
              <a:ext cx="264818" cy="496634"/>
              <a:chOff x="5504867" y="-892598"/>
              <a:chExt cx="264818" cy="496634"/>
            </a:xfrm>
          </p:grpSpPr>
          <p:sp>
            <p:nvSpPr>
              <p:cNvPr id="1052" name="Google Shape;1052;p17"/>
              <p:cNvSpPr/>
              <p:nvPr/>
            </p:nvSpPr>
            <p:spPr>
              <a:xfrm>
                <a:off x="5504867" y="-892598"/>
                <a:ext cx="264818" cy="496634"/>
              </a:xfrm>
              <a:custGeom>
                <a:avLst/>
                <a:gdLst/>
                <a:ahLst/>
                <a:cxnLst/>
                <a:rect l="l" t="t" r="r" b="b"/>
                <a:pathLst>
                  <a:path w="320992" h="601980" extrusionOk="0">
                    <a:moveTo>
                      <a:pt x="0" y="0"/>
                    </a:moveTo>
                    <a:lnTo>
                      <a:pt x="320993" y="0"/>
                    </a:lnTo>
                    <a:lnTo>
                      <a:pt x="320993" y="601980"/>
                    </a:lnTo>
                    <a:lnTo>
                      <a:pt x="0" y="60198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53" name="Google Shape;1053;p17"/>
              <p:cNvSpPr/>
              <p:nvPr/>
            </p:nvSpPr>
            <p:spPr>
              <a:xfrm>
                <a:off x="5504867" y="-892598"/>
                <a:ext cx="264818" cy="248316"/>
              </a:xfrm>
              <a:custGeom>
                <a:avLst/>
                <a:gdLst/>
                <a:ahLst/>
                <a:cxnLst/>
                <a:rect l="l" t="t" r="r" b="b"/>
                <a:pathLst>
                  <a:path w="320992" h="300989" extrusionOk="0">
                    <a:moveTo>
                      <a:pt x="0" y="0"/>
                    </a:moveTo>
                    <a:lnTo>
                      <a:pt x="320993" y="0"/>
                    </a:lnTo>
                    <a:lnTo>
                      <a:pt x="320993" y="300990"/>
                    </a:lnTo>
                    <a:lnTo>
                      <a:pt x="0" y="30099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54" name="Google Shape;1054;p17"/>
              <p:cNvSpPr/>
              <p:nvPr/>
            </p:nvSpPr>
            <p:spPr>
              <a:xfrm>
                <a:off x="5504867" y="-892598"/>
                <a:ext cx="264818" cy="248316"/>
              </a:xfrm>
              <a:custGeom>
                <a:avLst/>
                <a:gdLst/>
                <a:ahLst/>
                <a:cxnLst/>
                <a:rect l="l" t="t" r="r" b="b"/>
                <a:pathLst>
                  <a:path w="320992" h="300989" extrusionOk="0">
                    <a:moveTo>
                      <a:pt x="0" y="0"/>
                    </a:moveTo>
                    <a:lnTo>
                      <a:pt x="320993" y="0"/>
                    </a:lnTo>
                    <a:lnTo>
                      <a:pt x="320993" y="300990"/>
                    </a:lnTo>
                    <a:lnTo>
                      <a:pt x="0" y="300990"/>
                    </a:lnTo>
                    <a:close/>
                  </a:path>
                </a:pathLst>
              </a:custGeom>
              <a:solidFill>
                <a:srgbClr val="000000">
                  <a:alpha val="1844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55" name="Google Shape;1055;p17"/>
              <p:cNvSpPr/>
              <p:nvPr/>
            </p:nvSpPr>
            <p:spPr>
              <a:xfrm>
                <a:off x="5553647" y="-851686"/>
                <a:ext cx="166591" cy="166591"/>
              </a:xfrm>
              <a:custGeom>
                <a:avLst/>
                <a:gdLst/>
                <a:ahLst/>
                <a:cxnLst/>
                <a:rect l="l" t="t" r="r" b="b"/>
                <a:pathLst>
                  <a:path w="201929" h="201929" extrusionOk="0">
                    <a:moveTo>
                      <a:pt x="201930" y="100965"/>
                    </a:moveTo>
                    <a:cubicBezTo>
                      <a:pt x="201930" y="156726"/>
                      <a:pt x="156726" y="201930"/>
                      <a:pt x="100965" y="201930"/>
                    </a:cubicBezTo>
                    <a:cubicBezTo>
                      <a:pt x="45204" y="201930"/>
                      <a:pt x="0" y="156726"/>
                      <a:pt x="0" y="100965"/>
                    </a:cubicBezTo>
                    <a:cubicBezTo>
                      <a:pt x="0" y="45204"/>
                      <a:pt x="45204" y="0"/>
                      <a:pt x="100965" y="0"/>
                    </a:cubicBezTo>
                    <a:cubicBezTo>
                      <a:pt x="156726" y="0"/>
                      <a:pt x="201930" y="45204"/>
                      <a:pt x="201930" y="100965"/>
                    </a:cubicBezTo>
                    <a:close/>
                  </a:path>
                </a:pathLst>
              </a:custGeom>
              <a:solidFill>
                <a:srgbClr val="FFFFFF">
                  <a:alpha val="2626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grpSp>
        <p:nvGrpSpPr>
          <p:cNvPr id="1056" name="Google Shape;1056;p17"/>
          <p:cNvGrpSpPr/>
          <p:nvPr/>
        </p:nvGrpSpPr>
        <p:grpSpPr>
          <a:xfrm>
            <a:off x="7721768" y="3425666"/>
            <a:ext cx="4317832" cy="3282552"/>
            <a:chOff x="2718842" y="-1249002"/>
            <a:chExt cx="1653349" cy="3195166"/>
          </a:xfrm>
        </p:grpSpPr>
        <p:sp>
          <p:nvSpPr>
            <p:cNvPr id="1057" name="Google Shape;1057;p17"/>
            <p:cNvSpPr/>
            <p:nvPr/>
          </p:nvSpPr>
          <p:spPr>
            <a:xfrm>
              <a:off x="3291607" y="-1249002"/>
              <a:ext cx="509207" cy="509207"/>
            </a:xfrm>
            <a:custGeom>
              <a:avLst/>
              <a:gdLst/>
              <a:ahLst/>
              <a:cxnLst/>
              <a:rect l="l" t="t" r="r" b="b"/>
              <a:pathLst>
                <a:path w="617220" h="617220" extrusionOk="0">
                  <a:moveTo>
                    <a:pt x="308610" y="0"/>
                  </a:moveTo>
                  <a:cubicBezTo>
                    <a:pt x="393382" y="0"/>
                    <a:pt x="470535" y="34290"/>
                    <a:pt x="526733" y="90488"/>
                  </a:cubicBezTo>
                  <a:cubicBezTo>
                    <a:pt x="582930" y="146685"/>
                    <a:pt x="617220" y="223838"/>
                    <a:pt x="617220" y="308610"/>
                  </a:cubicBezTo>
                  <a:cubicBezTo>
                    <a:pt x="617220" y="393383"/>
                    <a:pt x="582930" y="470535"/>
                    <a:pt x="526733" y="526733"/>
                  </a:cubicBezTo>
                  <a:cubicBezTo>
                    <a:pt x="470535" y="582930"/>
                    <a:pt x="393382" y="617220"/>
                    <a:pt x="308610" y="617220"/>
                  </a:cubicBezTo>
                  <a:cubicBezTo>
                    <a:pt x="223838" y="617220"/>
                    <a:pt x="146685" y="582930"/>
                    <a:pt x="90488" y="526733"/>
                  </a:cubicBezTo>
                  <a:cubicBezTo>
                    <a:pt x="34290" y="470535"/>
                    <a:pt x="0" y="393383"/>
                    <a:pt x="0" y="308610"/>
                  </a:cubicBezTo>
                  <a:cubicBezTo>
                    <a:pt x="0" y="223838"/>
                    <a:pt x="34290" y="146685"/>
                    <a:pt x="90488" y="90488"/>
                  </a:cubicBezTo>
                  <a:cubicBezTo>
                    <a:pt x="146685" y="34290"/>
                    <a:pt x="223838" y="0"/>
                    <a:pt x="308610" y="0"/>
                  </a:cubicBezTo>
                  <a:lnTo>
                    <a:pt x="308610" y="0"/>
                  </a:lnTo>
                  <a:close/>
                  <a:moveTo>
                    <a:pt x="475297" y="140970"/>
                  </a:moveTo>
                  <a:cubicBezTo>
                    <a:pt x="432435" y="98108"/>
                    <a:pt x="373380" y="72390"/>
                    <a:pt x="308610" y="72390"/>
                  </a:cubicBezTo>
                  <a:cubicBezTo>
                    <a:pt x="243840" y="72390"/>
                    <a:pt x="184785" y="99060"/>
                    <a:pt x="141922" y="140970"/>
                  </a:cubicBezTo>
                  <a:cubicBezTo>
                    <a:pt x="99060" y="183833"/>
                    <a:pt x="73342" y="242888"/>
                    <a:pt x="73342" y="307658"/>
                  </a:cubicBezTo>
                  <a:cubicBezTo>
                    <a:pt x="73342" y="372427"/>
                    <a:pt x="100013" y="431483"/>
                    <a:pt x="141922" y="474345"/>
                  </a:cubicBezTo>
                  <a:cubicBezTo>
                    <a:pt x="184785" y="517208"/>
                    <a:pt x="243840" y="542925"/>
                    <a:pt x="308610" y="542925"/>
                  </a:cubicBezTo>
                  <a:cubicBezTo>
                    <a:pt x="373380" y="542925"/>
                    <a:pt x="432435" y="516255"/>
                    <a:pt x="475297" y="474345"/>
                  </a:cubicBezTo>
                  <a:cubicBezTo>
                    <a:pt x="518160" y="431483"/>
                    <a:pt x="543877" y="372427"/>
                    <a:pt x="543877" y="307658"/>
                  </a:cubicBezTo>
                  <a:cubicBezTo>
                    <a:pt x="544830" y="242888"/>
                    <a:pt x="518160" y="183833"/>
                    <a:pt x="475297" y="140970"/>
                  </a:cubicBezTo>
                  <a:close/>
                </a:path>
              </a:pathLst>
            </a:custGeom>
            <a:solidFill>
              <a:srgbClr val="39353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58" name="Google Shape;1058;p17"/>
            <p:cNvSpPr/>
            <p:nvPr/>
          </p:nvSpPr>
          <p:spPr>
            <a:xfrm>
              <a:off x="2718842" y="-555863"/>
              <a:ext cx="1653349" cy="2502026"/>
            </a:xfrm>
            <a:custGeom>
              <a:avLst/>
              <a:gdLst/>
              <a:ahLst/>
              <a:cxnLst/>
              <a:rect l="l" t="t" r="r" b="b"/>
              <a:pathLst>
                <a:path w="2004059" h="3032759" extrusionOk="0">
                  <a:moveTo>
                    <a:pt x="0" y="0"/>
                  </a:moveTo>
                  <a:lnTo>
                    <a:pt x="2004060" y="0"/>
                  </a:lnTo>
                  <a:lnTo>
                    <a:pt x="2004060" y="3032760"/>
                  </a:lnTo>
                  <a:lnTo>
                    <a:pt x="0" y="3032760"/>
                  </a:lnTo>
                  <a:lnTo>
                    <a:pt x="0" y="0"/>
                  </a:lnTo>
                  <a:lnTo>
                    <a:pt x="0" y="0"/>
                  </a:lnTo>
                  <a:close/>
                  <a:moveTo>
                    <a:pt x="809625" y="105728"/>
                  </a:moveTo>
                  <a:cubicBezTo>
                    <a:pt x="765810" y="105728"/>
                    <a:pt x="730568" y="140970"/>
                    <a:pt x="730568" y="184785"/>
                  </a:cubicBezTo>
                  <a:lnTo>
                    <a:pt x="730568" y="184785"/>
                  </a:lnTo>
                  <a:cubicBezTo>
                    <a:pt x="730568" y="228600"/>
                    <a:pt x="765810" y="263843"/>
                    <a:pt x="809625" y="263843"/>
                  </a:cubicBezTo>
                  <a:lnTo>
                    <a:pt x="1195388" y="263843"/>
                  </a:lnTo>
                  <a:cubicBezTo>
                    <a:pt x="1239203" y="263843"/>
                    <a:pt x="1274445" y="228600"/>
                    <a:pt x="1274445" y="184785"/>
                  </a:cubicBezTo>
                  <a:lnTo>
                    <a:pt x="1274445" y="184785"/>
                  </a:lnTo>
                  <a:cubicBezTo>
                    <a:pt x="1274445" y="140970"/>
                    <a:pt x="1239203" y="105728"/>
                    <a:pt x="1195388" y="105728"/>
                  </a:cubicBezTo>
                  <a:lnTo>
                    <a:pt x="809625" y="105728"/>
                  </a:lnTo>
                  <a:lnTo>
                    <a:pt x="809625" y="105728"/>
                  </a:lnTo>
                  <a:close/>
                  <a:moveTo>
                    <a:pt x="1489710" y="105728"/>
                  </a:moveTo>
                  <a:cubicBezTo>
                    <a:pt x="1445895" y="105728"/>
                    <a:pt x="1410653" y="140970"/>
                    <a:pt x="1410653" y="184785"/>
                  </a:cubicBezTo>
                  <a:lnTo>
                    <a:pt x="1410653" y="184785"/>
                  </a:lnTo>
                  <a:cubicBezTo>
                    <a:pt x="1410653" y="228600"/>
                    <a:pt x="1445895" y="263843"/>
                    <a:pt x="1489710" y="263843"/>
                  </a:cubicBezTo>
                  <a:lnTo>
                    <a:pt x="1489710" y="263843"/>
                  </a:lnTo>
                  <a:cubicBezTo>
                    <a:pt x="1533525" y="263843"/>
                    <a:pt x="1568768" y="228600"/>
                    <a:pt x="1568768" y="184785"/>
                  </a:cubicBezTo>
                  <a:lnTo>
                    <a:pt x="1568768" y="184785"/>
                  </a:lnTo>
                  <a:cubicBezTo>
                    <a:pt x="1568768" y="141923"/>
                    <a:pt x="1533525" y="105728"/>
                    <a:pt x="1489710" y="105728"/>
                  </a:cubicBezTo>
                  <a:lnTo>
                    <a:pt x="1489710" y="105728"/>
                  </a:lnTo>
                  <a:lnTo>
                    <a:pt x="1489710" y="105728"/>
                  </a:lnTo>
                  <a:close/>
                  <a:moveTo>
                    <a:pt x="515303" y="105728"/>
                  </a:moveTo>
                  <a:cubicBezTo>
                    <a:pt x="471488" y="105728"/>
                    <a:pt x="436245" y="140970"/>
                    <a:pt x="436245" y="184785"/>
                  </a:cubicBezTo>
                  <a:lnTo>
                    <a:pt x="436245" y="184785"/>
                  </a:lnTo>
                  <a:cubicBezTo>
                    <a:pt x="436245" y="228600"/>
                    <a:pt x="471488" y="263843"/>
                    <a:pt x="515303" y="263843"/>
                  </a:cubicBezTo>
                  <a:lnTo>
                    <a:pt x="515303" y="263843"/>
                  </a:lnTo>
                  <a:cubicBezTo>
                    <a:pt x="559118" y="263843"/>
                    <a:pt x="594360" y="228600"/>
                    <a:pt x="594360" y="184785"/>
                  </a:cubicBezTo>
                  <a:lnTo>
                    <a:pt x="594360" y="184785"/>
                  </a:lnTo>
                  <a:cubicBezTo>
                    <a:pt x="594360" y="141923"/>
                    <a:pt x="559118" y="105728"/>
                    <a:pt x="515303" y="105728"/>
                  </a:cubicBezTo>
                  <a:lnTo>
                    <a:pt x="515303" y="105728"/>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59" name="Google Shape;1059;p17"/>
            <p:cNvSpPr/>
            <p:nvPr/>
          </p:nvSpPr>
          <p:spPr>
            <a:xfrm>
              <a:off x="2900584" y="-155400"/>
              <a:ext cx="1290304" cy="1919740"/>
            </a:xfrm>
            <a:custGeom>
              <a:avLst/>
              <a:gdLst/>
              <a:ahLst/>
              <a:cxnLst/>
              <a:rect l="l" t="t" r="r" b="b"/>
              <a:pathLst>
                <a:path w="1564005" h="2326957" extrusionOk="0">
                  <a:moveTo>
                    <a:pt x="0" y="0"/>
                  </a:moveTo>
                  <a:lnTo>
                    <a:pt x="0" y="2326958"/>
                  </a:lnTo>
                  <a:lnTo>
                    <a:pt x="1564005" y="2326958"/>
                  </a:lnTo>
                  <a:lnTo>
                    <a:pt x="1564005" y="0"/>
                  </a:lnTo>
                  <a:cubicBezTo>
                    <a:pt x="1042988" y="0"/>
                    <a:pt x="521970" y="0"/>
                    <a:pt x="0" y="0"/>
                  </a:cubicBezTo>
                  <a:close/>
                </a:path>
              </a:pathLst>
            </a:custGeom>
            <a:solidFill>
              <a:srgbClr val="FFFFFF">
                <a:alpha val="8101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60" name="Google Shape;1060;p17"/>
            <p:cNvSpPr/>
            <p:nvPr/>
          </p:nvSpPr>
          <p:spPr>
            <a:xfrm>
              <a:off x="2900584" y="-155400"/>
              <a:ext cx="1046702" cy="1920526"/>
            </a:xfrm>
            <a:custGeom>
              <a:avLst/>
              <a:gdLst/>
              <a:ahLst/>
              <a:cxnLst/>
              <a:rect l="l" t="t" r="r" b="b"/>
              <a:pathLst>
                <a:path w="1268730" h="2327910" extrusionOk="0">
                  <a:moveTo>
                    <a:pt x="0" y="0"/>
                  </a:moveTo>
                  <a:lnTo>
                    <a:pt x="0" y="2327910"/>
                  </a:lnTo>
                  <a:lnTo>
                    <a:pt x="157162" y="2327910"/>
                  </a:lnTo>
                  <a:lnTo>
                    <a:pt x="1268730" y="0"/>
                  </a:lnTo>
                  <a:close/>
                </a:path>
              </a:pathLst>
            </a:custGeom>
            <a:solidFill>
              <a:srgbClr val="FFFFFF">
                <a:alpha val="4916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1061" name="Google Shape;1061;p17"/>
            <p:cNvGrpSpPr/>
            <p:nvPr/>
          </p:nvGrpSpPr>
          <p:grpSpPr>
            <a:xfrm>
              <a:off x="3022533" y="201005"/>
              <a:ext cx="1047184" cy="1223368"/>
              <a:chOff x="2793933" y="-256195"/>
              <a:chExt cx="1047184" cy="1223368"/>
            </a:xfrm>
          </p:grpSpPr>
          <p:sp>
            <p:nvSpPr>
              <p:cNvPr id="1062" name="Google Shape;1062;p17"/>
              <p:cNvSpPr/>
              <p:nvPr/>
            </p:nvSpPr>
            <p:spPr>
              <a:xfrm>
                <a:off x="2793933" y="-256195"/>
                <a:ext cx="1045916" cy="42433"/>
              </a:xfrm>
              <a:custGeom>
                <a:avLst/>
                <a:gdLst/>
                <a:ahLst/>
                <a:cxnLst/>
                <a:rect l="l" t="t" r="r" b="b"/>
                <a:pathLst>
                  <a:path w="1267777" h="51434" extrusionOk="0">
                    <a:moveTo>
                      <a:pt x="0" y="0"/>
                    </a:moveTo>
                    <a:lnTo>
                      <a:pt x="1267778" y="0"/>
                    </a:lnTo>
                    <a:lnTo>
                      <a:pt x="1267778" y="51435"/>
                    </a:lnTo>
                    <a:lnTo>
                      <a:pt x="0" y="5143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1063" name="Google Shape;1063;p17"/>
              <p:cNvGrpSpPr/>
              <p:nvPr/>
            </p:nvGrpSpPr>
            <p:grpSpPr>
              <a:xfrm>
                <a:off x="2793933" y="137188"/>
                <a:ext cx="1047184" cy="435867"/>
                <a:chOff x="5463539" y="4411027"/>
                <a:chExt cx="1267777" cy="527684"/>
              </a:xfrm>
            </p:grpSpPr>
            <p:sp>
              <p:nvSpPr>
                <p:cNvPr id="1064" name="Google Shape;1064;p17"/>
                <p:cNvSpPr/>
                <p:nvPr/>
              </p:nvSpPr>
              <p:spPr>
                <a:xfrm>
                  <a:off x="5463539" y="441102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65" name="Google Shape;1065;p17"/>
                <p:cNvSpPr/>
                <p:nvPr/>
              </p:nvSpPr>
              <p:spPr>
                <a:xfrm>
                  <a:off x="5463539" y="488727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1066" name="Google Shape;1066;p17"/>
              <p:cNvSpPr/>
              <p:nvPr/>
            </p:nvSpPr>
            <p:spPr>
              <a:xfrm>
                <a:off x="2793933" y="924740"/>
                <a:ext cx="1045916" cy="42433"/>
              </a:xfrm>
              <a:custGeom>
                <a:avLst/>
                <a:gdLst/>
                <a:ahLst/>
                <a:cxnLst/>
                <a:rect l="l" t="t" r="r" b="b"/>
                <a:pathLst>
                  <a:path w="1267777" h="51434" extrusionOk="0">
                    <a:moveTo>
                      <a:pt x="0" y="0"/>
                    </a:moveTo>
                    <a:lnTo>
                      <a:pt x="1267778" y="0"/>
                    </a:lnTo>
                    <a:lnTo>
                      <a:pt x="1267778" y="51435"/>
                    </a:lnTo>
                    <a:lnTo>
                      <a:pt x="0" y="5143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nvGrpSpPr>
            <p:cNvPr id="1067" name="Google Shape;1067;p17"/>
            <p:cNvGrpSpPr/>
            <p:nvPr/>
          </p:nvGrpSpPr>
          <p:grpSpPr>
            <a:xfrm>
              <a:off x="3023320" y="201005"/>
              <a:ext cx="1047184" cy="1223419"/>
              <a:chOff x="5463539" y="3934777"/>
              <a:chExt cx="1267778" cy="1481137"/>
            </a:xfrm>
          </p:grpSpPr>
          <p:sp>
            <p:nvSpPr>
              <p:cNvPr id="1068" name="Google Shape;1068;p17"/>
              <p:cNvSpPr/>
              <p:nvPr/>
            </p:nvSpPr>
            <p:spPr>
              <a:xfrm>
                <a:off x="5463540" y="3934777"/>
                <a:ext cx="1267777" cy="51434"/>
              </a:xfrm>
              <a:custGeom>
                <a:avLst/>
                <a:gdLst/>
                <a:ahLst/>
                <a:cxnLst/>
                <a:rect l="l" t="t" r="r" b="b"/>
                <a:pathLst>
                  <a:path w="1267777" h="51434" extrusionOk="0">
                    <a:moveTo>
                      <a:pt x="0" y="0"/>
                    </a:moveTo>
                    <a:lnTo>
                      <a:pt x="1267778" y="0"/>
                    </a:lnTo>
                    <a:lnTo>
                      <a:pt x="1267778" y="51435"/>
                    </a:lnTo>
                    <a:lnTo>
                      <a:pt x="0" y="51435"/>
                    </a:ln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1069" name="Google Shape;1069;p17"/>
              <p:cNvGrpSpPr/>
              <p:nvPr/>
            </p:nvGrpSpPr>
            <p:grpSpPr>
              <a:xfrm>
                <a:off x="5463539" y="4411027"/>
                <a:ext cx="1267777" cy="527684"/>
                <a:chOff x="5463539" y="4411027"/>
                <a:chExt cx="1267777" cy="527684"/>
              </a:xfrm>
            </p:grpSpPr>
            <p:sp>
              <p:nvSpPr>
                <p:cNvPr id="1070" name="Google Shape;1070;p17"/>
                <p:cNvSpPr/>
                <p:nvPr/>
              </p:nvSpPr>
              <p:spPr>
                <a:xfrm>
                  <a:off x="5463539" y="441102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71" name="Google Shape;1071;p17"/>
                <p:cNvSpPr/>
                <p:nvPr/>
              </p:nvSpPr>
              <p:spPr>
                <a:xfrm>
                  <a:off x="5463539" y="488727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1072" name="Google Shape;1072;p17"/>
              <p:cNvSpPr/>
              <p:nvPr/>
            </p:nvSpPr>
            <p:spPr>
              <a:xfrm>
                <a:off x="5463540" y="5364480"/>
                <a:ext cx="1267777" cy="51434"/>
              </a:xfrm>
              <a:custGeom>
                <a:avLst/>
                <a:gdLst/>
                <a:ahLst/>
                <a:cxnLst/>
                <a:rect l="l" t="t" r="r" b="b"/>
                <a:pathLst>
                  <a:path w="1267777" h="51434" extrusionOk="0">
                    <a:moveTo>
                      <a:pt x="0" y="0"/>
                    </a:moveTo>
                    <a:lnTo>
                      <a:pt x="1267778" y="0"/>
                    </a:lnTo>
                    <a:lnTo>
                      <a:pt x="1267778" y="51435"/>
                    </a:lnTo>
                    <a:lnTo>
                      <a:pt x="0" y="51435"/>
                    </a:ln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nvGrpSpPr>
            <p:cNvPr id="1073" name="Google Shape;1073;p17"/>
            <p:cNvGrpSpPr/>
            <p:nvPr/>
          </p:nvGrpSpPr>
          <p:grpSpPr>
            <a:xfrm>
              <a:off x="3414505" y="-892598"/>
              <a:ext cx="264818" cy="496634"/>
              <a:chOff x="5504867" y="-892598"/>
              <a:chExt cx="264818" cy="496634"/>
            </a:xfrm>
          </p:grpSpPr>
          <p:sp>
            <p:nvSpPr>
              <p:cNvPr id="1074" name="Google Shape;1074;p17"/>
              <p:cNvSpPr/>
              <p:nvPr/>
            </p:nvSpPr>
            <p:spPr>
              <a:xfrm>
                <a:off x="5504867" y="-892598"/>
                <a:ext cx="264818" cy="496634"/>
              </a:xfrm>
              <a:custGeom>
                <a:avLst/>
                <a:gdLst/>
                <a:ahLst/>
                <a:cxnLst/>
                <a:rect l="l" t="t" r="r" b="b"/>
                <a:pathLst>
                  <a:path w="320992" h="601980" extrusionOk="0">
                    <a:moveTo>
                      <a:pt x="0" y="0"/>
                    </a:moveTo>
                    <a:lnTo>
                      <a:pt x="320993" y="0"/>
                    </a:lnTo>
                    <a:lnTo>
                      <a:pt x="320993" y="601980"/>
                    </a:lnTo>
                    <a:lnTo>
                      <a:pt x="0" y="60198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75" name="Google Shape;1075;p17"/>
              <p:cNvSpPr/>
              <p:nvPr/>
            </p:nvSpPr>
            <p:spPr>
              <a:xfrm>
                <a:off x="5504867" y="-892598"/>
                <a:ext cx="264818" cy="248316"/>
              </a:xfrm>
              <a:custGeom>
                <a:avLst/>
                <a:gdLst/>
                <a:ahLst/>
                <a:cxnLst/>
                <a:rect l="l" t="t" r="r" b="b"/>
                <a:pathLst>
                  <a:path w="320992" h="300989" extrusionOk="0">
                    <a:moveTo>
                      <a:pt x="0" y="0"/>
                    </a:moveTo>
                    <a:lnTo>
                      <a:pt x="320993" y="0"/>
                    </a:lnTo>
                    <a:lnTo>
                      <a:pt x="320993" y="300990"/>
                    </a:lnTo>
                    <a:lnTo>
                      <a:pt x="0" y="30099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76" name="Google Shape;1076;p17"/>
              <p:cNvSpPr/>
              <p:nvPr/>
            </p:nvSpPr>
            <p:spPr>
              <a:xfrm>
                <a:off x="5504867" y="-892598"/>
                <a:ext cx="264818" cy="248316"/>
              </a:xfrm>
              <a:custGeom>
                <a:avLst/>
                <a:gdLst/>
                <a:ahLst/>
                <a:cxnLst/>
                <a:rect l="l" t="t" r="r" b="b"/>
                <a:pathLst>
                  <a:path w="320992" h="300989" extrusionOk="0">
                    <a:moveTo>
                      <a:pt x="0" y="0"/>
                    </a:moveTo>
                    <a:lnTo>
                      <a:pt x="320993" y="0"/>
                    </a:lnTo>
                    <a:lnTo>
                      <a:pt x="320993" y="300990"/>
                    </a:lnTo>
                    <a:lnTo>
                      <a:pt x="0" y="300990"/>
                    </a:lnTo>
                    <a:close/>
                  </a:path>
                </a:pathLst>
              </a:custGeom>
              <a:solidFill>
                <a:srgbClr val="000000">
                  <a:alpha val="1844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77" name="Google Shape;1077;p17"/>
              <p:cNvSpPr/>
              <p:nvPr/>
            </p:nvSpPr>
            <p:spPr>
              <a:xfrm>
                <a:off x="5553647" y="-851686"/>
                <a:ext cx="166591" cy="166591"/>
              </a:xfrm>
              <a:custGeom>
                <a:avLst/>
                <a:gdLst/>
                <a:ahLst/>
                <a:cxnLst/>
                <a:rect l="l" t="t" r="r" b="b"/>
                <a:pathLst>
                  <a:path w="201929" h="201929" extrusionOk="0">
                    <a:moveTo>
                      <a:pt x="201930" y="100965"/>
                    </a:moveTo>
                    <a:cubicBezTo>
                      <a:pt x="201930" y="156726"/>
                      <a:pt x="156726" y="201930"/>
                      <a:pt x="100965" y="201930"/>
                    </a:cubicBezTo>
                    <a:cubicBezTo>
                      <a:pt x="45204" y="201930"/>
                      <a:pt x="0" y="156726"/>
                      <a:pt x="0" y="100965"/>
                    </a:cubicBezTo>
                    <a:cubicBezTo>
                      <a:pt x="0" y="45204"/>
                      <a:pt x="45204" y="0"/>
                      <a:pt x="100965" y="0"/>
                    </a:cubicBezTo>
                    <a:cubicBezTo>
                      <a:pt x="156726" y="0"/>
                      <a:pt x="201930" y="45204"/>
                      <a:pt x="201930" y="100965"/>
                    </a:cubicBezTo>
                    <a:close/>
                  </a:path>
                </a:pathLst>
              </a:custGeom>
              <a:solidFill>
                <a:srgbClr val="FFFFFF">
                  <a:alpha val="2626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grpSp>
        <p:nvGrpSpPr>
          <p:cNvPr id="236" name="Group 235"/>
          <p:cNvGrpSpPr/>
          <p:nvPr userDrawn="1"/>
        </p:nvGrpSpPr>
        <p:grpSpPr>
          <a:xfrm>
            <a:off x="669980" y="3507613"/>
            <a:ext cx="3291840" cy="3482924"/>
            <a:chOff x="-5244562" y="-2913562"/>
            <a:chExt cx="5649997" cy="6854881"/>
          </a:xfrm>
        </p:grpSpPr>
        <p:sp>
          <p:nvSpPr>
            <p:cNvPr id="237" name="Google Shape;913;p17"/>
            <p:cNvSpPr/>
            <p:nvPr/>
          </p:nvSpPr>
          <p:spPr>
            <a:xfrm>
              <a:off x="-5244562" y="-2877262"/>
              <a:ext cx="5172300" cy="6818581"/>
            </a:xfrm>
            <a:custGeom>
              <a:avLst/>
              <a:gdLst/>
              <a:ahLst/>
              <a:cxnLst/>
              <a:rect l="l" t="t" r="r" b="b"/>
              <a:pathLst>
                <a:path w="1645919" h="2169795" extrusionOk="0">
                  <a:moveTo>
                    <a:pt x="0" y="279082"/>
                  </a:moveTo>
                  <a:lnTo>
                    <a:pt x="1452563" y="0"/>
                  </a:lnTo>
                  <a:lnTo>
                    <a:pt x="1573530" y="633412"/>
                  </a:lnTo>
                  <a:lnTo>
                    <a:pt x="1404938" y="665798"/>
                  </a:lnTo>
                  <a:lnTo>
                    <a:pt x="1645920" y="1924050"/>
                  </a:lnTo>
                  <a:lnTo>
                    <a:pt x="362903" y="2169795"/>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238" name="Google Shape;941;p17"/>
            <p:cNvGrpSpPr/>
            <p:nvPr/>
          </p:nvGrpSpPr>
          <p:grpSpPr>
            <a:xfrm rot="9864821">
              <a:off x="-5101368" y="-2913562"/>
              <a:ext cx="5506803" cy="6485575"/>
              <a:chOff x="6709035" y="58434"/>
              <a:chExt cx="2901220" cy="3416879"/>
            </a:xfrm>
          </p:grpSpPr>
          <p:sp>
            <p:nvSpPr>
              <p:cNvPr id="239" name="Google Shape;942;p17"/>
              <p:cNvSpPr/>
              <p:nvPr/>
            </p:nvSpPr>
            <p:spPr>
              <a:xfrm>
                <a:off x="6709035" y="58434"/>
                <a:ext cx="2901220" cy="3416879"/>
              </a:xfrm>
              <a:custGeom>
                <a:avLst/>
                <a:gdLst/>
                <a:ahLst/>
                <a:cxnLst/>
                <a:rect l="l" t="t" r="r" b="b"/>
                <a:pathLst>
                  <a:path w="1634490" h="1925002" extrusionOk="0">
                    <a:moveTo>
                      <a:pt x="444818" y="0"/>
                    </a:moveTo>
                    <a:lnTo>
                      <a:pt x="1634490" y="338138"/>
                    </a:lnTo>
                    <a:lnTo>
                      <a:pt x="1612582" y="414338"/>
                    </a:lnTo>
                    <a:lnTo>
                      <a:pt x="1563053" y="400050"/>
                    </a:lnTo>
                    <a:cubicBezTo>
                      <a:pt x="1559243" y="384810"/>
                      <a:pt x="1546860" y="372428"/>
                      <a:pt x="1530668" y="367665"/>
                    </a:cubicBezTo>
                    <a:cubicBezTo>
                      <a:pt x="1505903" y="360997"/>
                      <a:pt x="1480185" y="375285"/>
                      <a:pt x="1472565" y="400050"/>
                    </a:cubicBezTo>
                    <a:cubicBezTo>
                      <a:pt x="1465898" y="424815"/>
                      <a:pt x="1480185" y="450533"/>
                      <a:pt x="1504950" y="458153"/>
                    </a:cubicBezTo>
                    <a:cubicBezTo>
                      <a:pt x="1521143" y="462915"/>
                      <a:pt x="1538288" y="458153"/>
                      <a:pt x="1550670" y="446722"/>
                    </a:cubicBezTo>
                    <a:lnTo>
                      <a:pt x="1600200" y="461010"/>
                    </a:lnTo>
                    <a:lnTo>
                      <a:pt x="1564005" y="587693"/>
                    </a:lnTo>
                    <a:lnTo>
                      <a:pt x="1514475" y="573405"/>
                    </a:lnTo>
                    <a:cubicBezTo>
                      <a:pt x="1510665" y="558165"/>
                      <a:pt x="1498282" y="545783"/>
                      <a:pt x="1482090" y="541020"/>
                    </a:cubicBezTo>
                    <a:cubicBezTo>
                      <a:pt x="1457325" y="534353"/>
                      <a:pt x="1431607" y="548640"/>
                      <a:pt x="1423988" y="573405"/>
                    </a:cubicBezTo>
                    <a:cubicBezTo>
                      <a:pt x="1417320" y="598170"/>
                      <a:pt x="1431607" y="623888"/>
                      <a:pt x="1456373" y="631508"/>
                    </a:cubicBezTo>
                    <a:cubicBezTo>
                      <a:pt x="1472565" y="636270"/>
                      <a:pt x="1489710" y="631508"/>
                      <a:pt x="1502093" y="620078"/>
                    </a:cubicBezTo>
                    <a:lnTo>
                      <a:pt x="1551623" y="634365"/>
                    </a:lnTo>
                    <a:lnTo>
                      <a:pt x="1515428" y="761048"/>
                    </a:lnTo>
                    <a:lnTo>
                      <a:pt x="1465898" y="746760"/>
                    </a:lnTo>
                    <a:cubicBezTo>
                      <a:pt x="1462088" y="731520"/>
                      <a:pt x="1449705" y="719138"/>
                      <a:pt x="1433513" y="714375"/>
                    </a:cubicBezTo>
                    <a:cubicBezTo>
                      <a:pt x="1408748" y="707708"/>
                      <a:pt x="1383030" y="721995"/>
                      <a:pt x="1375410" y="746760"/>
                    </a:cubicBezTo>
                    <a:cubicBezTo>
                      <a:pt x="1368743" y="771525"/>
                      <a:pt x="1383030" y="797243"/>
                      <a:pt x="1407795" y="804863"/>
                    </a:cubicBezTo>
                    <a:cubicBezTo>
                      <a:pt x="1423988" y="809625"/>
                      <a:pt x="1441132" y="804863"/>
                      <a:pt x="1453515" y="793433"/>
                    </a:cubicBezTo>
                    <a:lnTo>
                      <a:pt x="1503045" y="807720"/>
                    </a:lnTo>
                    <a:lnTo>
                      <a:pt x="1466850" y="934402"/>
                    </a:lnTo>
                    <a:lnTo>
                      <a:pt x="1417320" y="920115"/>
                    </a:lnTo>
                    <a:cubicBezTo>
                      <a:pt x="1413510" y="904875"/>
                      <a:pt x="1401128" y="892493"/>
                      <a:pt x="1384935" y="887730"/>
                    </a:cubicBezTo>
                    <a:cubicBezTo>
                      <a:pt x="1360170" y="881063"/>
                      <a:pt x="1334453" y="895350"/>
                      <a:pt x="1326832" y="920115"/>
                    </a:cubicBezTo>
                    <a:cubicBezTo>
                      <a:pt x="1320165" y="944880"/>
                      <a:pt x="1334453" y="970598"/>
                      <a:pt x="1359218" y="978218"/>
                    </a:cubicBezTo>
                    <a:cubicBezTo>
                      <a:pt x="1375410" y="982980"/>
                      <a:pt x="1392555" y="978218"/>
                      <a:pt x="1404938" y="966788"/>
                    </a:cubicBezTo>
                    <a:lnTo>
                      <a:pt x="1454468" y="981075"/>
                    </a:lnTo>
                    <a:lnTo>
                      <a:pt x="1418273" y="1107758"/>
                    </a:lnTo>
                    <a:lnTo>
                      <a:pt x="1368743" y="1093470"/>
                    </a:lnTo>
                    <a:cubicBezTo>
                      <a:pt x="1364932" y="1078230"/>
                      <a:pt x="1352550" y="1065848"/>
                      <a:pt x="1336357" y="1061085"/>
                    </a:cubicBezTo>
                    <a:cubicBezTo>
                      <a:pt x="1311593" y="1054418"/>
                      <a:pt x="1285875" y="1068705"/>
                      <a:pt x="1278255" y="1093470"/>
                    </a:cubicBezTo>
                    <a:cubicBezTo>
                      <a:pt x="1271588" y="1118235"/>
                      <a:pt x="1285875" y="1143953"/>
                      <a:pt x="1310640" y="1151573"/>
                    </a:cubicBezTo>
                    <a:cubicBezTo>
                      <a:pt x="1326832" y="1156335"/>
                      <a:pt x="1343978" y="1151573"/>
                      <a:pt x="1356360" y="1140143"/>
                    </a:cubicBezTo>
                    <a:lnTo>
                      <a:pt x="1405890" y="1154430"/>
                    </a:lnTo>
                    <a:lnTo>
                      <a:pt x="1369695" y="1281113"/>
                    </a:lnTo>
                    <a:lnTo>
                      <a:pt x="1320165" y="1266825"/>
                    </a:lnTo>
                    <a:cubicBezTo>
                      <a:pt x="1316355" y="1251585"/>
                      <a:pt x="1303973" y="1239203"/>
                      <a:pt x="1287780" y="1234440"/>
                    </a:cubicBezTo>
                    <a:cubicBezTo>
                      <a:pt x="1263015" y="1227773"/>
                      <a:pt x="1237298" y="1242060"/>
                      <a:pt x="1229678" y="1266825"/>
                    </a:cubicBezTo>
                    <a:cubicBezTo>
                      <a:pt x="1223010" y="1291590"/>
                      <a:pt x="1237298" y="1317308"/>
                      <a:pt x="1262063" y="1324928"/>
                    </a:cubicBezTo>
                    <a:cubicBezTo>
                      <a:pt x="1278255" y="1329690"/>
                      <a:pt x="1295400" y="1324928"/>
                      <a:pt x="1307782" y="1313498"/>
                    </a:cubicBezTo>
                    <a:lnTo>
                      <a:pt x="1357313" y="1327785"/>
                    </a:lnTo>
                    <a:lnTo>
                      <a:pt x="1321118" y="1454468"/>
                    </a:lnTo>
                    <a:lnTo>
                      <a:pt x="1271588" y="1440180"/>
                    </a:lnTo>
                    <a:cubicBezTo>
                      <a:pt x="1267778" y="1424940"/>
                      <a:pt x="1255395" y="1412558"/>
                      <a:pt x="1239203" y="1407795"/>
                    </a:cubicBezTo>
                    <a:cubicBezTo>
                      <a:pt x="1214438" y="1401128"/>
                      <a:pt x="1188720" y="1415415"/>
                      <a:pt x="1181100" y="1440180"/>
                    </a:cubicBezTo>
                    <a:cubicBezTo>
                      <a:pt x="1174432" y="1464945"/>
                      <a:pt x="1188720" y="1490663"/>
                      <a:pt x="1213485" y="1498283"/>
                    </a:cubicBezTo>
                    <a:cubicBezTo>
                      <a:pt x="1229678" y="1503045"/>
                      <a:pt x="1246823" y="1498283"/>
                      <a:pt x="1259205" y="1486853"/>
                    </a:cubicBezTo>
                    <a:lnTo>
                      <a:pt x="1308735" y="1501140"/>
                    </a:lnTo>
                    <a:lnTo>
                      <a:pt x="1272540" y="1627823"/>
                    </a:lnTo>
                    <a:lnTo>
                      <a:pt x="1223010" y="1613535"/>
                    </a:lnTo>
                    <a:cubicBezTo>
                      <a:pt x="1219200" y="1598295"/>
                      <a:pt x="1206818" y="1585913"/>
                      <a:pt x="1190625" y="1581150"/>
                    </a:cubicBezTo>
                    <a:cubicBezTo>
                      <a:pt x="1165860" y="1574483"/>
                      <a:pt x="1140143" y="1588770"/>
                      <a:pt x="1132523" y="1613535"/>
                    </a:cubicBezTo>
                    <a:cubicBezTo>
                      <a:pt x="1125855" y="1638300"/>
                      <a:pt x="1140143" y="1664018"/>
                      <a:pt x="1164907" y="1671638"/>
                    </a:cubicBezTo>
                    <a:cubicBezTo>
                      <a:pt x="1181100" y="1676400"/>
                      <a:pt x="1198245" y="1671638"/>
                      <a:pt x="1210628" y="1660208"/>
                    </a:cubicBezTo>
                    <a:lnTo>
                      <a:pt x="1260157" y="1674495"/>
                    </a:lnTo>
                    <a:lnTo>
                      <a:pt x="1223963" y="1801178"/>
                    </a:lnTo>
                    <a:lnTo>
                      <a:pt x="1174432" y="1786890"/>
                    </a:lnTo>
                    <a:cubicBezTo>
                      <a:pt x="1170623" y="1771650"/>
                      <a:pt x="1158240" y="1759268"/>
                      <a:pt x="1142048" y="1754505"/>
                    </a:cubicBezTo>
                    <a:cubicBezTo>
                      <a:pt x="1117282" y="1747838"/>
                      <a:pt x="1091565" y="1762125"/>
                      <a:pt x="1083945" y="1786890"/>
                    </a:cubicBezTo>
                    <a:cubicBezTo>
                      <a:pt x="1077278" y="1811655"/>
                      <a:pt x="1091565" y="1837373"/>
                      <a:pt x="1116330" y="1844993"/>
                    </a:cubicBezTo>
                    <a:cubicBezTo>
                      <a:pt x="1132523" y="1849755"/>
                      <a:pt x="1149668" y="1844993"/>
                      <a:pt x="1162050" y="1833563"/>
                    </a:cubicBezTo>
                    <a:lnTo>
                      <a:pt x="1211580" y="1847850"/>
                    </a:lnTo>
                    <a:lnTo>
                      <a:pt x="1189673" y="1925003"/>
                    </a:lnTo>
                    <a:lnTo>
                      <a:pt x="0" y="1586865"/>
                    </a:lnTo>
                    <a:lnTo>
                      <a:pt x="444818" y="0"/>
                    </a:lnTo>
                    <a:close/>
                  </a:path>
                </a:pathLst>
              </a:custGeom>
              <a:solidFill>
                <a:srgbClr val="F3F3F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40" name="Google Shape;943;p17"/>
              <p:cNvSpPr/>
              <p:nvPr/>
            </p:nvSpPr>
            <p:spPr>
              <a:xfrm>
                <a:off x="6898297" y="242627"/>
                <a:ext cx="2372034" cy="2987444"/>
              </a:xfrm>
              <a:custGeom>
                <a:avLst/>
                <a:gdLst/>
                <a:ahLst/>
                <a:cxnLst/>
                <a:rect l="l" t="t" r="r" b="b"/>
                <a:pathLst>
                  <a:path w="1336357" h="1683067" extrusionOk="0">
                    <a:moveTo>
                      <a:pt x="402907" y="0"/>
                    </a:moveTo>
                    <a:lnTo>
                      <a:pt x="1336357" y="264795"/>
                    </a:lnTo>
                    <a:lnTo>
                      <a:pt x="1331595" y="279083"/>
                    </a:lnTo>
                    <a:lnTo>
                      <a:pt x="398145" y="13335"/>
                    </a:lnTo>
                    <a:lnTo>
                      <a:pt x="402907" y="0"/>
                    </a:lnTo>
                    <a:lnTo>
                      <a:pt x="402907" y="0"/>
                    </a:lnTo>
                    <a:close/>
                    <a:moveTo>
                      <a:pt x="378142" y="87630"/>
                    </a:moveTo>
                    <a:cubicBezTo>
                      <a:pt x="377190" y="92393"/>
                      <a:pt x="375285" y="97155"/>
                      <a:pt x="374332" y="101918"/>
                    </a:cubicBezTo>
                    <a:cubicBezTo>
                      <a:pt x="685800" y="190500"/>
                      <a:pt x="996315" y="279083"/>
                      <a:pt x="1307782" y="367665"/>
                    </a:cubicBezTo>
                    <a:cubicBezTo>
                      <a:pt x="1308735" y="362903"/>
                      <a:pt x="1310640" y="358140"/>
                      <a:pt x="1311592" y="353378"/>
                    </a:cubicBezTo>
                    <a:cubicBezTo>
                      <a:pt x="1000125" y="264795"/>
                      <a:pt x="688657" y="176213"/>
                      <a:pt x="378142" y="87630"/>
                    </a:cubicBezTo>
                    <a:lnTo>
                      <a:pt x="378142" y="87630"/>
                    </a:lnTo>
                    <a:close/>
                    <a:moveTo>
                      <a:pt x="353377" y="175260"/>
                    </a:moveTo>
                    <a:cubicBezTo>
                      <a:pt x="352425" y="180023"/>
                      <a:pt x="350520" y="184785"/>
                      <a:pt x="349567" y="189548"/>
                    </a:cubicBezTo>
                    <a:cubicBezTo>
                      <a:pt x="661035" y="278130"/>
                      <a:pt x="971550" y="366713"/>
                      <a:pt x="1283017" y="455295"/>
                    </a:cubicBezTo>
                    <a:cubicBezTo>
                      <a:pt x="1283970" y="450533"/>
                      <a:pt x="1285875" y="445770"/>
                      <a:pt x="1286827" y="441008"/>
                    </a:cubicBezTo>
                    <a:cubicBezTo>
                      <a:pt x="975360" y="352425"/>
                      <a:pt x="663892" y="263843"/>
                      <a:pt x="353377" y="175260"/>
                    </a:cubicBezTo>
                    <a:lnTo>
                      <a:pt x="353377" y="175260"/>
                    </a:lnTo>
                    <a:close/>
                    <a:moveTo>
                      <a:pt x="327660" y="262890"/>
                    </a:moveTo>
                    <a:cubicBezTo>
                      <a:pt x="326707" y="267653"/>
                      <a:pt x="324802" y="272415"/>
                      <a:pt x="323850" y="277178"/>
                    </a:cubicBezTo>
                    <a:cubicBezTo>
                      <a:pt x="635317" y="365760"/>
                      <a:pt x="945832" y="454343"/>
                      <a:pt x="1257300" y="542925"/>
                    </a:cubicBezTo>
                    <a:cubicBezTo>
                      <a:pt x="1258252" y="538163"/>
                      <a:pt x="1260157" y="533400"/>
                      <a:pt x="1261110" y="528638"/>
                    </a:cubicBezTo>
                    <a:cubicBezTo>
                      <a:pt x="949642" y="440055"/>
                      <a:pt x="639127" y="351473"/>
                      <a:pt x="327660" y="262890"/>
                    </a:cubicBezTo>
                    <a:lnTo>
                      <a:pt x="327660" y="262890"/>
                    </a:lnTo>
                    <a:close/>
                    <a:moveTo>
                      <a:pt x="302895" y="350520"/>
                    </a:moveTo>
                    <a:cubicBezTo>
                      <a:pt x="614363" y="439103"/>
                      <a:pt x="924877" y="527685"/>
                      <a:pt x="1236345" y="615315"/>
                    </a:cubicBezTo>
                    <a:cubicBezTo>
                      <a:pt x="1235392" y="620078"/>
                      <a:pt x="1233488" y="624840"/>
                      <a:pt x="1232535" y="629603"/>
                    </a:cubicBezTo>
                    <a:cubicBezTo>
                      <a:pt x="921067" y="541020"/>
                      <a:pt x="610552" y="452438"/>
                      <a:pt x="299085" y="363855"/>
                    </a:cubicBezTo>
                    <a:cubicBezTo>
                      <a:pt x="300038" y="360045"/>
                      <a:pt x="301942" y="355283"/>
                      <a:pt x="302895" y="350520"/>
                    </a:cubicBezTo>
                    <a:lnTo>
                      <a:pt x="302895" y="350520"/>
                    </a:lnTo>
                    <a:close/>
                    <a:moveTo>
                      <a:pt x="278130" y="438150"/>
                    </a:moveTo>
                    <a:cubicBezTo>
                      <a:pt x="589597" y="526733"/>
                      <a:pt x="900113" y="615315"/>
                      <a:pt x="1211580" y="703898"/>
                    </a:cubicBezTo>
                    <a:cubicBezTo>
                      <a:pt x="1210627" y="708660"/>
                      <a:pt x="1208723" y="713423"/>
                      <a:pt x="1207770" y="718185"/>
                    </a:cubicBezTo>
                    <a:cubicBezTo>
                      <a:pt x="896302" y="629603"/>
                      <a:pt x="585788" y="541020"/>
                      <a:pt x="274320" y="452438"/>
                    </a:cubicBezTo>
                    <a:cubicBezTo>
                      <a:pt x="275272" y="447675"/>
                      <a:pt x="277177" y="442913"/>
                      <a:pt x="278130" y="438150"/>
                    </a:cubicBezTo>
                    <a:lnTo>
                      <a:pt x="278130" y="438150"/>
                    </a:lnTo>
                    <a:close/>
                    <a:moveTo>
                      <a:pt x="253365" y="525780"/>
                    </a:moveTo>
                    <a:cubicBezTo>
                      <a:pt x="564832" y="614363"/>
                      <a:pt x="875347" y="702945"/>
                      <a:pt x="1186815" y="791528"/>
                    </a:cubicBezTo>
                    <a:cubicBezTo>
                      <a:pt x="1185863" y="796290"/>
                      <a:pt x="1183957" y="801053"/>
                      <a:pt x="1183005" y="805815"/>
                    </a:cubicBezTo>
                    <a:cubicBezTo>
                      <a:pt x="872490" y="717233"/>
                      <a:pt x="561022" y="628650"/>
                      <a:pt x="249555" y="540068"/>
                    </a:cubicBezTo>
                    <a:cubicBezTo>
                      <a:pt x="250507" y="535305"/>
                      <a:pt x="252413" y="530543"/>
                      <a:pt x="253365" y="525780"/>
                    </a:cubicBezTo>
                    <a:lnTo>
                      <a:pt x="253365" y="525780"/>
                    </a:lnTo>
                    <a:close/>
                    <a:moveTo>
                      <a:pt x="228600" y="613410"/>
                    </a:moveTo>
                    <a:cubicBezTo>
                      <a:pt x="227647" y="618173"/>
                      <a:pt x="225742" y="622935"/>
                      <a:pt x="224790" y="627698"/>
                    </a:cubicBezTo>
                    <a:cubicBezTo>
                      <a:pt x="536257" y="716280"/>
                      <a:pt x="846772" y="804863"/>
                      <a:pt x="1158240" y="893445"/>
                    </a:cubicBezTo>
                    <a:cubicBezTo>
                      <a:pt x="1159192" y="888683"/>
                      <a:pt x="1161098" y="883920"/>
                      <a:pt x="1162050" y="879158"/>
                    </a:cubicBezTo>
                    <a:cubicBezTo>
                      <a:pt x="850582" y="790575"/>
                      <a:pt x="539115" y="701993"/>
                      <a:pt x="228600" y="613410"/>
                    </a:cubicBezTo>
                    <a:lnTo>
                      <a:pt x="228600" y="613410"/>
                    </a:lnTo>
                    <a:close/>
                    <a:moveTo>
                      <a:pt x="203835" y="701040"/>
                    </a:moveTo>
                    <a:cubicBezTo>
                      <a:pt x="202882" y="705803"/>
                      <a:pt x="200977" y="710565"/>
                      <a:pt x="200025" y="715328"/>
                    </a:cubicBezTo>
                    <a:cubicBezTo>
                      <a:pt x="511492" y="803910"/>
                      <a:pt x="822007" y="892493"/>
                      <a:pt x="1133475" y="981075"/>
                    </a:cubicBezTo>
                    <a:cubicBezTo>
                      <a:pt x="1134427" y="976313"/>
                      <a:pt x="1136332" y="971550"/>
                      <a:pt x="1137285" y="966788"/>
                    </a:cubicBezTo>
                    <a:cubicBezTo>
                      <a:pt x="825817" y="878205"/>
                      <a:pt x="514350" y="789623"/>
                      <a:pt x="203835" y="701040"/>
                    </a:cubicBezTo>
                    <a:lnTo>
                      <a:pt x="203835" y="701040"/>
                    </a:lnTo>
                    <a:close/>
                    <a:moveTo>
                      <a:pt x="178117" y="788670"/>
                    </a:moveTo>
                    <a:cubicBezTo>
                      <a:pt x="177165" y="793433"/>
                      <a:pt x="175260" y="798195"/>
                      <a:pt x="174307" y="802958"/>
                    </a:cubicBezTo>
                    <a:cubicBezTo>
                      <a:pt x="484822" y="891540"/>
                      <a:pt x="796290" y="980123"/>
                      <a:pt x="1107757" y="1068705"/>
                    </a:cubicBezTo>
                    <a:cubicBezTo>
                      <a:pt x="1108710" y="1063943"/>
                      <a:pt x="1110615" y="1059180"/>
                      <a:pt x="1111567" y="1054418"/>
                    </a:cubicBezTo>
                    <a:cubicBezTo>
                      <a:pt x="800100" y="965835"/>
                      <a:pt x="489585" y="877253"/>
                      <a:pt x="178117" y="788670"/>
                    </a:cubicBezTo>
                    <a:lnTo>
                      <a:pt x="178117" y="788670"/>
                    </a:lnTo>
                    <a:close/>
                    <a:moveTo>
                      <a:pt x="153352" y="877253"/>
                    </a:moveTo>
                    <a:cubicBezTo>
                      <a:pt x="464820" y="965835"/>
                      <a:pt x="775335" y="1054418"/>
                      <a:pt x="1086802" y="1142048"/>
                    </a:cubicBezTo>
                    <a:cubicBezTo>
                      <a:pt x="1085850" y="1146810"/>
                      <a:pt x="1083945" y="1151573"/>
                      <a:pt x="1082992" y="1156335"/>
                    </a:cubicBezTo>
                    <a:cubicBezTo>
                      <a:pt x="771525" y="1067753"/>
                      <a:pt x="461010" y="979170"/>
                      <a:pt x="149542" y="890588"/>
                    </a:cubicBezTo>
                    <a:cubicBezTo>
                      <a:pt x="150495" y="885825"/>
                      <a:pt x="152400" y="881063"/>
                      <a:pt x="153352" y="877253"/>
                    </a:cubicBezTo>
                    <a:lnTo>
                      <a:pt x="153352" y="877253"/>
                    </a:lnTo>
                    <a:close/>
                    <a:moveTo>
                      <a:pt x="128588" y="964883"/>
                    </a:moveTo>
                    <a:cubicBezTo>
                      <a:pt x="440055" y="1053465"/>
                      <a:pt x="750570" y="1142048"/>
                      <a:pt x="1062038" y="1229678"/>
                    </a:cubicBezTo>
                    <a:cubicBezTo>
                      <a:pt x="1061085" y="1234440"/>
                      <a:pt x="1059180" y="1239203"/>
                      <a:pt x="1058227" y="1243965"/>
                    </a:cubicBezTo>
                    <a:cubicBezTo>
                      <a:pt x="746760" y="1155383"/>
                      <a:pt x="436245" y="1066800"/>
                      <a:pt x="124777" y="978218"/>
                    </a:cubicBezTo>
                    <a:cubicBezTo>
                      <a:pt x="125730" y="973455"/>
                      <a:pt x="127635" y="969645"/>
                      <a:pt x="128588" y="964883"/>
                    </a:cubicBezTo>
                    <a:lnTo>
                      <a:pt x="128588" y="964883"/>
                    </a:lnTo>
                    <a:close/>
                    <a:moveTo>
                      <a:pt x="103822" y="1052513"/>
                    </a:moveTo>
                    <a:cubicBezTo>
                      <a:pt x="415290" y="1141095"/>
                      <a:pt x="725805" y="1229678"/>
                      <a:pt x="1037272" y="1318260"/>
                    </a:cubicBezTo>
                    <a:cubicBezTo>
                      <a:pt x="1036320" y="1323023"/>
                      <a:pt x="1034415" y="1327785"/>
                      <a:pt x="1033463" y="1332548"/>
                    </a:cubicBezTo>
                    <a:cubicBezTo>
                      <a:pt x="721995" y="1243965"/>
                      <a:pt x="411480" y="1155383"/>
                      <a:pt x="100013" y="1066800"/>
                    </a:cubicBezTo>
                    <a:cubicBezTo>
                      <a:pt x="100965" y="1062038"/>
                      <a:pt x="101917" y="1057275"/>
                      <a:pt x="103822" y="1052513"/>
                    </a:cubicBezTo>
                    <a:lnTo>
                      <a:pt x="103822" y="1052513"/>
                    </a:lnTo>
                    <a:close/>
                    <a:moveTo>
                      <a:pt x="79057" y="1140143"/>
                    </a:moveTo>
                    <a:cubicBezTo>
                      <a:pt x="78105" y="1144905"/>
                      <a:pt x="76200" y="1149668"/>
                      <a:pt x="75247" y="1154430"/>
                    </a:cubicBezTo>
                    <a:cubicBezTo>
                      <a:pt x="385763" y="1243013"/>
                      <a:pt x="697230" y="1331595"/>
                      <a:pt x="1008697" y="1419225"/>
                    </a:cubicBezTo>
                    <a:cubicBezTo>
                      <a:pt x="1009650" y="1414463"/>
                      <a:pt x="1011555" y="1409700"/>
                      <a:pt x="1012507" y="1404938"/>
                    </a:cubicBezTo>
                    <a:cubicBezTo>
                      <a:pt x="701040" y="1316355"/>
                      <a:pt x="389572" y="1228725"/>
                      <a:pt x="79057" y="1140143"/>
                    </a:cubicBezTo>
                    <a:lnTo>
                      <a:pt x="79057" y="1140143"/>
                    </a:lnTo>
                    <a:close/>
                    <a:moveTo>
                      <a:pt x="54292" y="1227773"/>
                    </a:moveTo>
                    <a:cubicBezTo>
                      <a:pt x="53340" y="1232535"/>
                      <a:pt x="51435" y="1237298"/>
                      <a:pt x="50482" y="1242060"/>
                    </a:cubicBezTo>
                    <a:cubicBezTo>
                      <a:pt x="360997" y="1330643"/>
                      <a:pt x="672465" y="1419225"/>
                      <a:pt x="983932" y="1507808"/>
                    </a:cubicBezTo>
                    <a:cubicBezTo>
                      <a:pt x="984885" y="1503045"/>
                      <a:pt x="986790" y="1498283"/>
                      <a:pt x="987742" y="1493520"/>
                    </a:cubicBezTo>
                    <a:cubicBezTo>
                      <a:pt x="676275" y="1403985"/>
                      <a:pt x="364807" y="1316355"/>
                      <a:pt x="54292" y="1227773"/>
                    </a:cubicBezTo>
                    <a:lnTo>
                      <a:pt x="54292" y="1227773"/>
                    </a:lnTo>
                    <a:close/>
                    <a:moveTo>
                      <a:pt x="28575" y="1315403"/>
                    </a:moveTo>
                    <a:cubicBezTo>
                      <a:pt x="27622" y="1320165"/>
                      <a:pt x="25717" y="1324928"/>
                      <a:pt x="24765" y="1329690"/>
                    </a:cubicBezTo>
                    <a:cubicBezTo>
                      <a:pt x="336232" y="1418273"/>
                      <a:pt x="646747" y="1506855"/>
                      <a:pt x="958215" y="1595438"/>
                    </a:cubicBezTo>
                    <a:cubicBezTo>
                      <a:pt x="959167" y="1590675"/>
                      <a:pt x="961072" y="1585913"/>
                      <a:pt x="962025" y="1581150"/>
                    </a:cubicBezTo>
                    <a:cubicBezTo>
                      <a:pt x="650557" y="1492568"/>
                      <a:pt x="340042" y="1403985"/>
                      <a:pt x="28575" y="1315403"/>
                    </a:cubicBezTo>
                    <a:lnTo>
                      <a:pt x="28575" y="1315403"/>
                    </a:lnTo>
                    <a:close/>
                    <a:moveTo>
                      <a:pt x="3810" y="1403033"/>
                    </a:moveTo>
                    <a:lnTo>
                      <a:pt x="937260" y="1668780"/>
                    </a:lnTo>
                    <a:lnTo>
                      <a:pt x="933450" y="1683068"/>
                    </a:lnTo>
                    <a:lnTo>
                      <a:pt x="0" y="1417320"/>
                    </a:lnTo>
                    <a:lnTo>
                      <a:pt x="3810" y="1403033"/>
                    </a:lnTo>
                    <a:close/>
                  </a:path>
                </a:pathLst>
              </a:custGeom>
              <a:solidFill>
                <a:srgbClr val="000000">
                  <a:alpha val="824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spTree>
    <p:extLst>
      <p:ext uri="{BB962C8B-B14F-4D97-AF65-F5344CB8AC3E}">
        <p14:creationId xmlns:p14="http://schemas.microsoft.com/office/powerpoint/2010/main" val="1098746777"/>
      </p:ext>
    </p:extLst>
  </p:cSld>
  <p:clrMapOvr>
    <a:masterClrMapping/>
  </p:clrMapOvr>
  <p:transition advClick="0" advTm="0">
    <p:comb/>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215334" y="365100"/>
            <a:ext cx="11611433" cy="6148800"/>
            <a:chOff x="161500" y="273825"/>
            <a:chExt cx="8708575" cy="4611600"/>
          </a:xfrm>
        </p:grpSpPr>
        <p:sp>
          <p:nvSpPr>
            <p:cNvPr id="10" name="Google Shape;10;p2"/>
            <p:cNvSpPr/>
            <p:nvPr/>
          </p:nvSpPr>
          <p:spPr>
            <a:xfrm>
              <a:off x="341975" y="273825"/>
              <a:ext cx="8528100" cy="4611600"/>
            </a:xfrm>
            <a:prstGeom prst="roundRect">
              <a:avLst>
                <a:gd name="adj" fmla="val 4554"/>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435991" y="785819"/>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435991" y="1266244"/>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435991" y="1746669"/>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435991" y="2247494"/>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435991" y="2707519"/>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435991" y="3187944"/>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435991" y="3668369"/>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435991" y="4169194"/>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 name="Google Shape;27;p2"/>
          <p:cNvGrpSpPr/>
          <p:nvPr/>
        </p:nvGrpSpPr>
        <p:grpSpPr>
          <a:xfrm>
            <a:off x="1657355" y="1261467"/>
            <a:ext cx="9171147" cy="4356400"/>
            <a:chOff x="1243016" y="946100"/>
            <a:chExt cx="6878360" cy="3267300"/>
          </a:xfrm>
        </p:grpSpPr>
        <p:sp>
          <p:nvSpPr>
            <p:cNvPr id="28" name="Google Shape;28;p2"/>
            <p:cNvSpPr/>
            <p:nvPr/>
          </p:nvSpPr>
          <p:spPr>
            <a:xfrm>
              <a:off x="1282876" y="946100"/>
              <a:ext cx="6838500" cy="3267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9" name="Google Shape;29;p2"/>
            <p:cNvGrpSpPr/>
            <p:nvPr/>
          </p:nvGrpSpPr>
          <p:grpSpPr>
            <a:xfrm>
              <a:off x="1243016" y="1124944"/>
              <a:ext cx="155400" cy="2878072"/>
              <a:chOff x="1243016" y="1124944"/>
              <a:chExt cx="155400" cy="2878072"/>
            </a:xfrm>
          </p:grpSpPr>
          <p:sp>
            <p:nvSpPr>
              <p:cNvPr id="30" name="Google Shape;30;p2"/>
              <p:cNvSpPr/>
              <p:nvPr/>
            </p:nvSpPr>
            <p:spPr>
              <a:xfrm>
                <a:off x="1243016" y="1124944"/>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1243016" y="1513897"/>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1243016" y="1902850"/>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1243016" y="2291803"/>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1243016" y="2680756"/>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243016" y="3069709"/>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1243016" y="3458663"/>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1243016" y="3847616"/>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8" name="Google Shape;38;p2"/>
          <p:cNvSpPr txBox="1">
            <a:spLocks noGrp="1"/>
          </p:cNvSpPr>
          <p:nvPr>
            <p:ph type="ctrTitle"/>
          </p:nvPr>
        </p:nvSpPr>
        <p:spPr>
          <a:xfrm>
            <a:off x="2493261" y="1919433"/>
            <a:ext cx="7564400" cy="22296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SzPts val="5200"/>
              <a:buNone/>
              <a:defRPr sz="8000">
                <a:latin typeface="Londrina Solid"/>
                <a:ea typeface="Londrina Solid"/>
                <a:cs typeface="Londrina Solid"/>
                <a:sym typeface="Londrina Solid"/>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39" name="Google Shape;39;p2"/>
          <p:cNvSpPr txBox="1">
            <a:spLocks noGrp="1"/>
          </p:cNvSpPr>
          <p:nvPr>
            <p:ph type="subTitle" idx="1"/>
          </p:nvPr>
        </p:nvSpPr>
        <p:spPr>
          <a:xfrm>
            <a:off x="3359877" y="4473100"/>
            <a:ext cx="5821600" cy="52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1678830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accent3"/>
        </a:solidFill>
        <a:effectLst/>
      </p:bgPr>
    </p:bg>
    <p:spTree>
      <p:nvGrpSpPr>
        <p:cNvPr id="1" name="Shape 287"/>
        <p:cNvGrpSpPr/>
        <p:nvPr/>
      </p:nvGrpSpPr>
      <p:grpSpPr>
        <a:xfrm>
          <a:off x="0" y="0"/>
          <a:ext cx="0" cy="0"/>
          <a:chOff x="0" y="0"/>
          <a:chExt cx="0" cy="0"/>
        </a:xfrm>
      </p:grpSpPr>
      <p:grpSp>
        <p:nvGrpSpPr>
          <p:cNvPr id="288" name="Google Shape;288;p9"/>
          <p:cNvGrpSpPr/>
          <p:nvPr/>
        </p:nvGrpSpPr>
        <p:grpSpPr>
          <a:xfrm>
            <a:off x="-1135833" y="365100"/>
            <a:ext cx="12962600" cy="6148800"/>
            <a:chOff x="-851875" y="273825"/>
            <a:chExt cx="9721950" cy="4611600"/>
          </a:xfrm>
        </p:grpSpPr>
        <p:sp>
          <p:nvSpPr>
            <p:cNvPr id="289" name="Google Shape;289;p9"/>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 name="Google Shape;290;p9"/>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91" name="Google Shape;291;p9"/>
            <p:cNvGrpSpPr/>
            <p:nvPr/>
          </p:nvGrpSpPr>
          <p:grpSpPr>
            <a:xfrm>
              <a:off x="81691" y="785819"/>
              <a:ext cx="155400" cy="3538775"/>
              <a:chOff x="435991" y="785819"/>
              <a:chExt cx="155400" cy="3538775"/>
            </a:xfrm>
          </p:grpSpPr>
          <p:sp>
            <p:nvSpPr>
              <p:cNvPr id="292" name="Google Shape;292;p9"/>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9"/>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9"/>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9"/>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9"/>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9"/>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9"/>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9"/>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0" name="Google Shape;300;p9"/>
            <p:cNvGrpSpPr/>
            <p:nvPr/>
          </p:nvGrpSpPr>
          <p:grpSpPr>
            <a:xfrm>
              <a:off x="435991" y="785819"/>
              <a:ext cx="155400" cy="3538775"/>
              <a:chOff x="435991" y="785819"/>
              <a:chExt cx="155400" cy="3538775"/>
            </a:xfrm>
          </p:grpSpPr>
          <p:sp>
            <p:nvSpPr>
              <p:cNvPr id="301" name="Google Shape;301;p9"/>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9"/>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9"/>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9"/>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9"/>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9"/>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9"/>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9"/>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9" name="Google Shape;309;p9"/>
            <p:cNvGrpSpPr/>
            <p:nvPr/>
          </p:nvGrpSpPr>
          <p:grpSpPr>
            <a:xfrm>
              <a:off x="161500" y="826619"/>
              <a:ext cx="352200" cy="3457175"/>
              <a:chOff x="161500" y="826619"/>
              <a:chExt cx="352200" cy="3457175"/>
            </a:xfrm>
          </p:grpSpPr>
          <p:sp>
            <p:nvSpPr>
              <p:cNvPr id="310" name="Google Shape;310;p9"/>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9"/>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9"/>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9"/>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9"/>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9"/>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9"/>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9"/>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cxnSp>
          <p:nvCxnSpPr>
            <p:cNvPr id="318" name="Google Shape;318;p9"/>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grpSp>
        <p:nvGrpSpPr>
          <p:cNvPr id="319" name="Google Shape;319;p9"/>
          <p:cNvGrpSpPr/>
          <p:nvPr/>
        </p:nvGrpSpPr>
        <p:grpSpPr>
          <a:xfrm>
            <a:off x="2406013" y="1487199"/>
            <a:ext cx="7745453" cy="3883600"/>
            <a:chOff x="1931858" y="1215607"/>
            <a:chExt cx="5809090" cy="2912700"/>
          </a:xfrm>
        </p:grpSpPr>
        <p:sp>
          <p:nvSpPr>
            <p:cNvPr id="320" name="Google Shape;320;p9"/>
            <p:cNvSpPr/>
            <p:nvPr/>
          </p:nvSpPr>
          <p:spPr>
            <a:xfrm>
              <a:off x="1990548" y="1215607"/>
              <a:ext cx="5750400" cy="2912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9"/>
            <p:cNvSpPr/>
            <p:nvPr/>
          </p:nvSpPr>
          <p:spPr>
            <a:xfrm rot="5400000" flipH="1">
              <a:off x="1931858" y="3265627"/>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9"/>
            <p:cNvSpPr/>
            <p:nvPr/>
          </p:nvSpPr>
          <p:spPr>
            <a:xfrm rot="5400000" flipH="1">
              <a:off x="1931858" y="2853802"/>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9"/>
            <p:cNvSpPr/>
            <p:nvPr/>
          </p:nvSpPr>
          <p:spPr>
            <a:xfrm rot="5400000" flipH="1">
              <a:off x="1931858" y="2441977"/>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9"/>
            <p:cNvSpPr/>
            <p:nvPr/>
          </p:nvSpPr>
          <p:spPr>
            <a:xfrm rot="5400000" flipH="1">
              <a:off x="1931858" y="2030152"/>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9"/>
            <p:cNvSpPr/>
            <p:nvPr/>
          </p:nvSpPr>
          <p:spPr>
            <a:xfrm rot="5400000" flipH="1">
              <a:off x="1931858" y="1618327"/>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9"/>
            <p:cNvSpPr/>
            <p:nvPr/>
          </p:nvSpPr>
          <p:spPr>
            <a:xfrm rot="5400000" flipH="1">
              <a:off x="1931858" y="3677452"/>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27" name="Google Shape;327;p9"/>
          <p:cNvSpPr txBox="1">
            <a:spLocks noGrp="1"/>
          </p:cNvSpPr>
          <p:nvPr>
            <p:ph type="subTitle" idx="1"/>
          </p:nvPr>
        </p:nvSpPr>
        <p:spPr>
          <a:xfrm>
            <a:off x="3582000" y="3225033"/>
            <a:ext cx="5393600" cy="1429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28" name="Google Shape;328;p9"/>
          <p:cNvSpPr txBox="1">
            <a:spLocks noGrp="1"/>
          </p:cNvSpPr>
          <p:nvPr>
            <p:ph type="title"/>
          </p:nvPr>
        </p:nvSpPr>
        <p:spPr>
          <a:xfrm>
            <a:off x="4062533" y="2449335"/>
            <a:ext cx="44228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grpSp>
        <p:nvGrpSpPr>
          <p:cNvPr id="329" name="Google Shape;329;p9"/>
          <p:cNvGrpSpPr/>
          <p:nvPr/>
        </p:nvGrpSpPr>
        <p:grpSpPr>
          <a:xfrm>
            <a:off x="11033997" y="5912061"/>
            <a:ext cx="207200" cy="207200"/>
            <a:chOff x="1666623" y="2623621"/>
            <a:chExt cx="155400" cy="155400"/>
          </a:xfrm>
        </p:grpSpPr>
        <p:sp>
          <p:nvSpPr>
            <p:cNvPr id="330" name="Google Shape;330;p9"/>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2400"/>
            </a:p>
          </p:txBody>
        </p:sp>
        <p:sp>
          <p:nvSpPr>
            <p:cNvPr id="331" name="Google Shape;331;p9"/>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2400"/>
            </a:p>
          </p:txBody>
        </p:sp>
      </p:grpSp>
      <p:grpSp>
        <p:nvGrpSpPr>
          <p:cNvPr id="332" name="Google Shape;332;p9"/>
          <p:cNvGrpSpPr/>
          <p:nvPr/>
        </p:nvGrpSpPr>
        <p:grpSpPr>
          <a:xfrm>
            <a:off x="10598464" y="1170511"/>
            <a:ext cx="207200" cy="207200"/>
            <a:chOff x="1666623" y="2623621"/>
            <a:chExt cx="155400" cy="155400"/>
          </a:xfrm>
        </p:grpSpPr>
        <p:sp>
          <p:nvSpPr>
            <p:cNvPr id="333" name="Google Shape;333;p9"/>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2400"/>
            </a:p>
          </p:txBody>
        </p:sp>
        <p:sp>
          <p:nvSpPr>
            <p:cNvPr id="334" name="Google Shape;334;p9"/>
            <p:cNvSpPr/>
            <p:nvPr/>
          </p:nvSpPr>
          <p:spPr>
            <a:xfrm>
              <a:off x="1666623" y="2623621"/>
              <a:ext cx="155400" cy="155400"/>
            </a:xfrm>
            <a:prstGeom prst="star4">
              <a:avLst>
                <a:gd name="adj" fmla="val 23855"/>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2400"/>
            </a:p>
          </p:txBody>
        </p:sp>
      </p:grpSp>
      <p:grpSp>
        <p:nvGrpSpPr>
          <p:cNvPr id="335" name="Google Shape;335;p9"/>
          <p:cNvGrpSpPr/>
          <p:nvPr/>
        </p:nvGrpSpPr>
        <p:grpSpPr>
          <a:xfrm rot="-5107757" flipH="1">
            <a:off x="10858955" y="578288"/>
            <a:ext cx="600759" cy="658729"/>
            <a:chOff x="1584644" y="2497374"/>
            <a:chExt cx="450609" cy="494091"/>
          </a:xfrm>
        </p:grpSpPr>
        <p:sp>
          <p:nvSpPr>
            <p:cNvPr id="336" name="Google Shape;336;p9"/>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9"/>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8215882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8"/>
        <p:cNvGrpSpPr/>
        <p:nvPr/>
      </p:nvGrpSpPr>
      <p:grpSpPr>
        <a:xfrm>
          <a:off x="0" y="0"/>
          <a:ext cx="0" cy="0"/>
          <a:chOff x="0" y="0"/>
          <a:chExt cx="0" cy="0"/>
        </a:xfrm>
      </p:grpSpPr>
    </p:spTree>
    <p:extLst>
      <p:ext uri="{BB962C8B-B14F-4D97-AF65-F5344CB8AC3E}">
        <p14:creationId xmlns:p14="http://schemas.microsoft.com/office/powerpoint/2010/main" val="21539253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accent3"/>
        </a:solidFill>
        <a:effectLst/>
      </p:bgPr>
    </p:bg>
    <p:spTree>
      <p:nvGrpSpPr>
        <p:cNvPr id="1" name="Shape 399"/>
        <p:cNvGrpSpPr/>
        <p:nvPr/>
      </p:nvGrpSpPr>
      <p:grpSpPr>
        <a:xfrm>
          <a:off x="0" y="0"/>
          <a:ext cx="0" cy="0"/>
          <a:chOff x="0" y="0"/>
          <a:chExt cx="0" cy="0"/>
        </a:xfrm>
      </p:grpSpPr>
      <p:grpSp>
        <p:nvGrpSpPr>
          <p:cNvPr id="400" name="Google Shape;400;p13"/>
          <p:cNvGrpSpPr/>
          <p:nvPr/>
        </p:nvGrpSpPr>
        <p:grpSpPr>
          <a:xfrm>
            <a:off x="-1135833" y="365100"/>
            <a:ext cx="12962600" cy="6148800"/>
            <a:chOff x="-851875" y="273825"/>
            <a:chExt cx="9721950" cy="4611600"/>
          </a:xfrm>
        </p:grpSpPr>
        <p:sp>
          <p:nvSpPr>
            <p:cNvPr id="401" name="Google Shape;401;p13"/>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13"/>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03" name="Google Shape;403;p13"/>
            <p:cNvGrpSpPr/>
            <p:nvPr/>
          </p:nvGrpSpPr>
          <p:grpSpPr>
            <a:xfrm>
              <a:off x="81691" y="785819"/>
              <a:ext cx="155400" cy="3538775"/>
              <a:chOff x="435991" y="785819"/>
              <a:chExt cx="155400" cy="3538775"/>
            </a:xfrm>
          </p:grpSpPr>
          <p:sp>
            <p:nvSpPr>
              <p:cNvPr id="404" name="Google Shape;404;p13"/>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13"/>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13"/>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13"/>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13"/>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13"/>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13"/>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13"/>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2" name="Google Shape;412;p13"/>
            <p:cNvGrpSpPr/>
            <p:nvPr/>
          </p:nvGrpSpPr>
          <p:grpSpPr>
            <a:xfrm>
              <a:off x="435991" y="785819"/>
              <a:ext cx="155400" cy="3538775"/>
              <a:chOff x="435991" y="785819"/>
              <a:chExt cx="155400" cy="3538775"/>
            </a:xfrm>
          </p:grpSpPr>
          <p:sp>
            <p:nvSpPr>
              <p:cNvPr id="413" name="Google Shape;413;p13"/>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13"/>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13"/>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13"/>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13"/>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13"/>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13"/>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13"/>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1" name="Google Shape;421;p13"/>
            <p:cNvGrpSpPr/>
            <p:nvPr/>
          </p:nvGrpSpPr>
          <p:grpSpPr>
            <a:xfrm>
              <a:off x="161500" y="826619"/>
              <a:ext cx="352200" cy="3457175"/>
              <a:chOff x="161500" y="826619"/>
              <a:chExt cx="352200" cy="3457175"/>
            </a:xfrm>
          </p:grpSpPr>
          <p:sp>
            <p:nvSpPr>
              <p:cNvPr id="422" name="Google Shape;422;p13"/>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13"/>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13"/>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13"/>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13"/>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13"/>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13"/>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13"/>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cxnSp>
          <p:nvCxnSpPr>
            <p:cNvPr id="430" name="Google Shape;430;p13"/>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sp>
        <p:nvSpPr>
          <p:cNvPr id="431" name="Google Shape;431;p13"/>
          <p:cNvSpPr txBox="1">
            <a:spLocks noGrp="1"/>
          </p:cNvSpPr>
          <p:nvPr>
            <p:ph type="title"/>
          </p:nvPr>
        </p:nvSpPr>
        <p:spPr>
          <a:xfrm>
            <a:off x="1053733" y="716000"/>
            <a:ext cx="10187600" cy="48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solidFill>
                  <a:schemeClr val="accen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432" name="Google Shape;432;p13"/>
          <p:cNvSpPr txBox="1">
            <a:spLocks noGrp="1"/>
          </p:cNvSpPr>
          <p:nvPr>
            <p:ph type="title" idx="2"/>
          </p:nvPr>
        </p:nvSpPr>
        <p:spPr>
          <a:xfrm>
            <a:off x="3087413" y="2661876"/>
            <a:ext cx="28468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933"/>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33" name="Google Shape;433;p13"/>
          <p:cNvSpPr txBox="1">
            <a:spLocks noGrp="1"/>
          </p:cNvSpPr>
          <p:nvPr>
            <p:ph type="subTitle" idx="1"/>
          </p:nvPr>
        </p:nvSpPr>
        <p:spPr>
          <a:xfrm>
            <a:off x="3087417" y="3186665"/>
            <a:ext cx="2846800" cy="61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4" name="Google Shape;434;p13"/>
          <p:cNvSpPr txBox="1">
            <a:spLocks noGrp="1"/>
          </p:cNvSpPr>
          <p:nvPr>
            <p:ph type="title" idx="3" hasCustomPrompt="1"/>
          </p:nvPr>
        </p:nvSpPr>
        <p:spPr>
          <a:xfrm>
            <a:off x="3874000" y="2102165"/>
            <a:ext cx="12736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t>xx%</a:t>
            </a:r>
          </a:p>
        </p:txBody>
      </p:sp>
      <p:sp>
        <p:nvSpPr>
          <p:cNvPr id="435" name="Google Shape;435;p13"/>
          <p:cNvSpPr txBox="1">
            <a:spLocks noGrp="1"/>
          </p:cNvSpPr>
          <p:nvPr>
            <p:ph type="title" idx="4"/>
          </p:nvPr>
        </p:nvSpPr>
        <p:spPr>
          <a:xfrm>
            <a:off x="6546248" y="2661876"/>
            <a:ext cx="28468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933"/>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36" name="Google Shape;436;p13"/>
          <p:cNvSpPr txBox="1">
            <a:spLocks noGrp="1"/>
          </p:cNvSpPr>
          <p:nvPr>
            <p:ph type="subTitle" idx="5"/>
          </p:nvPr>
        </p:nvSpPr>
        <p:spPr>
          <a:xfrm>
            <a:off x="6546248" y="3186665"/>
            <a:ext cx="2846800" cy="61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7" name="Google Shape;437;p13"/>
          <p:cNvSpPr txBox="1">
            <a:spLocks noGrp="1"/>
          </p:cNvSpPr>
          <p:nvPr>
            <p:ph type="title" idx="6" hasCustomPrompt="1"/>
          </p:nvPr>
        </p:nvSpPr>
        <p:spPr>
          <a:xfrm>
            <a:off x="7332833" y="2102165"/>
            <a:ext cx="12736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t>xx%</a:t>
            </a:r>
          </a:p>
        </p:txBody>
      </p:sp>
      <p:sp>
        <p:nvSpPr>
          <p:cNvPr id="438" name="Google Shape;438;p13"/>
          <p:cNvSpPr txBox="1">
            <a:spLocks noGrp="1"/>
          </p:cNvSpPr>
          <p:nvPr>
            <p:ph type="title" idx="7"/>
          </p:nvPr>
        </p:nvSpPr>
        <p:spPr>
          <a:xfrm>
            <a:off x="3087413" y="4650956"/>
            <a:ext cx="28468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933"/>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39" name="Google Shape;439;p13"/>
          <p:cNvSpPr txBox="1">
            <a:spLocks noGrp="1"/>
          </p:cNvSpPr>
          <p:nvPr>
            <p:ph type="subTitle" idx="8"/>
          </p:nvPr>
        </p:nvSpPr>
        <p:spPr>
          <a:xfrm>
            <a:off x="3087413" y="5175759"/>
            <a:ext cx="2846800" cy="61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40" name="Google Shape;440;p13"/>
          <p:cNvSpPr txBox="1">
            <a:spLocks noGrp="1"/>
          </p:cNvSpPr>
          <p:nvPr>
            <p:ph type="title" idx="9" hasCustomPrompt="1"/>
          </p:nvPr>
        </p:nvSpPr>
        <p:spPr>
          <a:xfrm>
            <a:off x="3874000" y="4082167"/>
            <a:ext cx="12736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t>xx%</a:t>
            </a:r>
          </a:p>
        </p:txBody>
      </p:sp>
      <p:sp>
        <p:nvSpPr>
          <p:cNvPr id="441" name="Google Shape;441;p13"/>
          <p:cNvSpPr txBox="1">
            <a:spLocks noGrp="1"/>
          </p:cNvSpPr>
          <p:nvPr>
            <p:ph type="title" idx="13"/>
          </p:nvPr>
        </p:nvSpPr>
        <p:spPr>
          <a:xfrm>
            <a:off x="6546248" y="4650956"/>
            <a:ext cx="28468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933"/>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42" name="Google Shape;442;p13"/>
          <p:cNvSpPr txBox="1">
            <a:spLocks noGrp="1"/>
          </p:cNvSpPr>
          <p:nvPr>
            <p:ph type="subTitle" idx="14"/>
          </p:nvPr>
        </p:nvSpPr>
        <p:spPr>
          <a:xfrm>
            <a:off x="6546248" y="5175759"/>
            <a:ext cx="2846800" cy="61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43" name="Google Shape;443;p13"/>
          <p:cNvSpPr txBox="1">
            <a:spLocks noGrp="1"/>
          </p:cNvSpPr>
          <p:nvPr>
            <p:ph type="title" idx="15" hasCustomPrompt="1"/>
          </p:nvPr>
        </p:nvSpPr>
        <p:spPr>
          <a:xfrm>
            <a:off x="7332833" y="4082167"/>
            <a:ext cx="12736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t>xx%</a:t>
            </a:r>
          </a:p>
        </p:txBody>
      </p:sp>
      <p:grpSp>
        <p:nvGrpSpPr>
          <p:cNvPr id="444" name="Google Shape;444;p13"/>
          <p:cNvGrpSpPr/>
          <p:nvPr/>
        </p:nvGrpSpPr>
        <p:grpSpPr>
          <a:xfrm>
            <a:off x="10403031" y="1234911"/>
            <a:ext cx="207200" cy="207200"/>
            <a:chOff x="1666623" y="2623621"/>
            <a:chExt cx="155400" cy="155400"/>
          </a:xfrm>
        </p:grpSpPr>
        <p:sp>
          <p:nvSpPr>
            <p:cNvPr id="445" name="Google Shape;445;p13"/>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2400"/>
            </a:p>
          </p:txBody>
        </p:sp>
        <p:sp>
          <p:nvSpPr>
            <p:cNvPr id="446" name="Google Shape;446;p13"/>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2400"/>
            </a:p>
          </p:txBody>
        </p:sp>
      </p:grpSp>
      <p:grpSp>
        <p:nvGrpSpPr>
          <p:cNvPr id="447" name="Google Shape;447;p13"/>
          <p:cNvGrpSpPr/>
          <p:nvPr/>
        </p:nvGrpSpPr>
        <p:grpSpPr>
          <a:xfrm flipH="1">
            <a:off x="10491642" y="1362815"/>
            <a:ext cx="600812" cy="658788"/>
            <a:chOff x="1584644" y="2497374"/>
            <a:chExt cx="450609" cy="494091"/>
          </a:xfrm>
        </p:grpSpPr>
        <p:sp>
          <p:nvSpPr>
            <p:cNvPr id="448" name="Google Shape;448;p13"/>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13"/>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953140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B8DC85E-FD5E-4A08-8D2D-59E30609014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9/15/2024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9707FC-4618-45E5-A9A1-10C78E9DE68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00800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bg>
      <p:bgPr>
        <a:solidFill>
          <a:schemeClr val="accent3"/>
        </a:solidFill>
        <a:effectLst/>
      </p:bgPr>
    </p:bg>
    <p:spTree>
      <p:nvGrpSpPr>
        <p:cNvPr id="1" name="Shape 551"/>
        <p:cNvGrpSpPr/>
        <p:nvPr/>
      </p:nvGrpSpPr>
      <p:grpSpPr>
        <a:xfrm>
          <a:off x="0" y="0"/>
          <a:ext cx="0" cy="0"/>
          <a:chOff x="0" y="0"/>
          <a:chExt cx="0" cy="0"/>
        </a:xfrm>
      </p:grpSpPr>
      <p:sp>
        <p:nvSpPr>
          <p:cNvPr id="552" name="Google Shape;552;p16"/>
          <p:cNvSpPr/>
          <p:nvPr/>
        </p:nvSpPr>
        <p:spPr>
          <a:xfrm>
            <a:off x="455967" y="365100"/>
            <a:ext cx="11370800" cy="6148800"/>
          </a:xfrm>
          <a:prstGeom prst="roundRect">
            <a:avLst>
              <a:gd name="adj" fmla="val 4554"/>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53" name="Google Shape;553;p16"/>
          <p:cNvGrpSpPr/>
          <p:nvPr/>
        </p:nvGrpSpPr>
        <p:grpSpPr>
          <a:xfrm>
            <a:off x="581321" y="1047759"/>
            <a:ext cx="207200" cy="4718367"/>
            <a:chOff x="435991" y="785819"/>
            <a:chExt cx="155400" cy="3538775"/>
          </a:xfrm>
        </p:grpSpPr>
        <p:sp>
          <p:nvSpPr>
            <p:cNvPr id="554" name="Google Shape;554;p16"/>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 name="Google Shape;555;p16"/>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 name="Google Shape;556;p16"/>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16"/>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16"/>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16"/>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16"/>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16"/>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cxnSp>
        <p:nvCxnSpPr>
          <p:cNvPr id="562" name="Google Shape;562;p16"/>
          <p:cNvCxnSpPr/>
          <p:nvPr/>
        </p:nvCxnSpPr>
        <p:spPr>
          <a:xfrm>
            <a:off x="1125000" y="384833"/>
            <a:ext cx="0" cy="6118000"/>
          </a:xfrm>
          <a:prstGeom prst="straightConnector1">
            <a:avLst/>
          </a:prstGeom>
          <a:noFill/>
          <a:ln w="19050" cap="rnd" cmpd="sng">
            <a:solidFill>
              <a:schemeClr val="accent1"/>
            </a:solidFill>
            <a:prstDash val="dot"/>
            <a:round/>
            <a:headEnd type="none" w="med" len="med"/>
            <a:tailEnd type="none" w="med" len="med"/>
          </a:ln>
        </p:spPr>
      </p:cxnSp>
      <p:sp>
        <p:nvSpPr>
          <p:cNvPr id="563" name="Google Shape;563;p16"/>
          <p:cNvSpPr txBox="1">
            <a:spLocks noGrp="1"/>
          </p:cNvSpPr>
          <p:nvPr>
            <p:ph type="title"/>
          </p:nvPr>
        </p:nvSpPr>
        <p:spPr>
          <a:xfrm>
            <a:off x="1299467" y="716000"/>
            <a:ext cx="9942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solidFill>
                  <a:schemeClr val="accen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64" name="Google Shape;564;p16"/>
          <p:cNvSpPr txBox="1">
            <a:spLocks noGrp="1"/>
          </p:cNvSpPr>
          <p:nvPr>
            <p:ph type="subTitle" idx="1"/>
          </p:nvPr>
        </p:nvSpPr>
        <p:spPr>
          <a:xfrm>
            <a:off x="1315200" y="1793999"/>
            <a:ext cx="4857600" cy="426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6"/>
              </a:buClr>
              <a:buSzPts val="1400"/>
              <a:buChar char="●"/>
              <a:defRPr sz="1867"/>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
        <p:nvSpPr>
          <p:cNvPr id="565" name="Google Shape;565;p16"/>
          <p:cNvSpPr txBox="1">
            <a:spLocks noGrp="1"/>
          </p:cNvSpPr>
          <p:nvPr>
            <p:ph type="subTitle" idx="2"/>
          </p:nvPr>
        </p:nvSpPr>
        <p:spPr>
          <a:xfrm>
            <a:off x="6372633" y="1793999"/>
            <a:ext cx="4857600" cy="426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6"/>
              </a:buClr>
              <a:buSzPts val="1400"/>
              <a:buChar char="●"/>
              <a:defRPr sz="1867"/>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Tree>
    <p:extLst>
      <p:ext uri="{BB962C8B-B14F-4D97-AF65-F5344CB8AC3E}">
        <p14:creationId xmlns:p14="http://schemas.microsoft.com/office/powerpoint/2010/main" val="37069505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ext 1">
  <p:cSld name="Title and text 1">
    <p:bg>
      <p:bgPr>
        <a:solidFill>
          <a:schemeClr val="accent3"/>
        </a:solidFill>
        <a:effectLst/>
      </p:bgPr>
    </p:bg>
    <p:spTree>
      <p:nvGrpSpPr>
        <p:cNvPr id="1" name="Shape 896"/>
        <p:cNvGrpSpPr/>
        <p:nvPr/>
      </p:nvGrpSpPr>
      <p:grpSpPr>
        <a:xfrm>
          <a:off x="0" y="0"/>
          <a:ext cx="0" cy="0"/>
          <a:chOff x="0" y="0"/>
          <a:chExt cx="0" cy="0"/>
        </a:xfrm>
      </p:grpSpPr>
      <p:grpSp>
        <p:nvGrpSpPr>
          <p:cNvPr id="897" name="Google Shape;897;p25"/>
          <p:cNvGrpSpPr/>
          <p:nvPr/>
        </p:nvGrpSpPr>
        <p:grpSpPr>
          <a:xfrm>
            <a:off x="-1135833" y="365100"/>
            <a:ext cx="12962600" cy="6148800"/>
            <a:chOff x="-851875" y="273825"/>
            <a:chExt cx="9721950" cy="4611600"/>
          </a:xfrm>
        </p:grpSpPr>
        <p:sp>
          <p:nvSpPr>
            <p:cNvPr id="898" name="Google Shape;898;p25"/>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9" name="Google Shape;899;p25"/>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00" name="Google Shape;900;p25"/>
            <p:cNvGrpSpPr/>
            <p:nvPr/>
          </p:nvGrpSpPr>
          <p:grpSpPr>
            <a:xfrm>
              <a:off x="81691" y="785819"/>
              <a:ext cx="155400" cy="3538775"/>
              <a:chOff x="435991" y="785819"/>
              <a:chExt cx="155400" cy="3538775"/>
            </a:xfrm>
          </p:grpSpPr>
          <p:sp>
            <p:nvSpPr>
              <p:cNvPr id="901" name="Google Shape;901;p25"/>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 name="Google Shape;902;p25"/>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 name="Google Shape;903;p25"/>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 name="Google Shape;904;p25"/>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 name="Google Shape;905;p25"/>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 name="Google Shape;906;p25"/>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25"/>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25"/>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09" name="Google Shape;909;p25"/>
            <p:cNvGrpSpPr/>
            <p:nvPr/>
          </p:nvGrpSpPr>
          <p:grpSpPr>
            <a:xfrm>
              <a:off x="435991" y="785819"/>
              <a:ext cx="155400" cy="3538775"/>
              <a:chOff x="435991" y="785819"/>
              <a:chExt cx="155400" cy="3538775"/>
            </a:xfrm>
          </p:grpSpPr>
          <p:sp>
            <p:nvSpPr>
              <p:cNvPr id="910" name="Google Shape;910;p25"/>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25"/>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25"/>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25"/>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25"/>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 name="Google Shape;915;p25"/>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 name="Google Shape;916;p25"/>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25"/>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18" name="Google Shape;918;p25"/>
            <p:cNvGrpSpPr/>
            <p:nvPr/>
          </p:nvGrpSpPr>
          <p:grpSpPr>
            <a:xfrm>
              <a:off x="161500" y="826619"/>
              <a:ext cx="352200" cy="3457175"/>
              <a:chOff x="161500" y="826619"/>
              <a:chExt cx="352200" cy="3457175"/>
            </a:xfrm>
          </p:grpSpPr>
          <p:sp>
            <p:nvSpPr>
              <p:cNvPr id="919" name="Google Shape;919;p25"/>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0" name="Google Shape;920;p25"/>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1" name="Google Shape;921;p25"/>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2" name="Google Shape;922;p25"/>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25"/>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4" name="Google Shape;924;p25"/>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5" name="Google Shape;925;p25"/>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 name="Google Shape;926;p25"/>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cxnSp>
          <p:nvCxnSpPr>
            <p:cNvPr id="927" name="Google Shape;927;p25"/>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sp>
        <p:nvSpPr>
          <p:cNvPr id="928" name="Google Shape;928;p25"/>
          <p:cNvSpPr txBox="1">
            <a:spLocks noGrp="1"/>
          </p:cNvSpPr>
          <p:nvPr>
            <p:ph type="title"/>
          </p:nvPr>
        </p:nvSpPr>
        <p:spPr>
          <a:xfrm>
            <a:off x="6937600" y="2742975"/>
            <a:ext cx="4304000" cy="719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200"/>
              <a:buNone/>
              <a:defRPr>
                <a:solidFill>
                  <a:schemeClr val="accen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929" name="Google Shape;929;p25"/>
          <p:cNvSpPr txBox="1">
            <a:spLocks noGrp="1"/>
          </p:cNvSpPr>
          <p:nvPr>
            <p:ph type="subTitle" idx="1"/>
          </p:nvPr>
        </p:nvSpPr>
        <p:spPr>
          <a:xfrm>
            <a:off x="6937200" y="3565608"/>
            <a:ext cx="4304000" cy="1014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0172225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accent3"/>
        </a:solidFill>
        <a:effectLst/>
      </p:bgPr>
    </p:bg>
    <p:spTree>
      <p:nvGrpSpPr>
        <p:cNvPr id="1" name="Shape 1181"/>
        <p:cNvGrpSpPr/>
        <p:nvPr/>
      </p:nvGrpSpPr>
      <p:grpSpPr>
        <a:xfrm>
          <a:off x="0" y="0"/>
          <a:ext cx="0" cy="0"/>
          <a:chOff x="0" y="0"/>
          <a:chExt cx="0" cy="0"/>
        </a:xfrm>
      </p:grpSpPr>
      <p:grpSp>
        <p:nvGrpSpPr>
          <p:cNvPr id="1182" name="Google Shape;1182;p32"/>
          <p:cNvGrpSpPr/>
          <p:nvPr/>
        </p:nvGrpSpPr>
        <p:grpSpPr>
          <a:xfrm>
            <a:off x="-1135833" y="365100"/>
            <a:ext cx="12962600" cy="6148800"/>
            <a:chOff x="-851875" y="273825"/>
            <a:chExt cx="9721950" cy="4611600"/>
          </a:xfrm>
        </p:grpSpPr>
        <p:sp>
          <p:nvSpPr>
            <p:cNvPr id="1183" name="Google Shape;1183;p32"/>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4" name="Google Shape;1184;p32"/>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185" name="Google Shape;1185;p32"/>
            <p:cNvGrpSpPr/>
            <p:nvPr/>
          </p:nvGrpSpPr>
          <p:grpSpPr>
            <a:xfrm>
              <a:off x="81691" y="785819"/>
              <a:ext cx="155400" cy="3538775"/>
              <a:chOff x="435991" y="785819"/>
              <a:chExt cx="155400" cy="3538775"/>
            </a:xfrm>
          </p:grpSpPr>
          <p:sp>
            <p:nvSpPr>
              <p:cNvPr id="1186" name="Google Shape;1186;p32"/>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7" name="Google Shape;1187;p32"/>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8" name="Google Shape;1188;p32"/>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 name="Google Shape;1189;p32"/>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0" name="Google Shape;1190;p32"/>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1" name="Google Shape;1191;p32"/>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2" name="Google Shape;1192;p32"/>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3" name="Google Shape;1193;p32"/>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94" name="Google Shape;1194;p32"/>
            <p:cNvGrpSpPr/>
            <p:nvPr/>
          </p:nvGrpSpPr>
          <p:grpSpPr>
            <a:xfrm>
              <a:off x="435991" y="785819"/>
              <a:ext cx="155400" cy="3538775"/>
              <a:chOff x="435991" y="785819"/>
              <a:chExt cx="155400" cy="3538775"/>
            </a:xfrm>
          </p:grpSpPr>
          <p:sp>
            <p:nvSpPr>
              <p:cNvPr id="1195" name="Google Shape;1195;p32"/>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6" name="Google Shape;1196;p32"/>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7" name="Google Shape;1197;p32"/>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8" name="Google Shape;1198;p32"/>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9" name="Google Shape;1199;p32"/>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0" name="Google Shape;1200;p32"/>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1" name="Google Shape;1201;p32"/>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2" name="Google Shape;1202;p32"/>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03" name="Google Shape;1203;p32"/>
            <p:cNvGrpSpPr/>
            <p:nvPr/>
          </p:nvGrpSpPr>
          <p:grpSpPr>
            <a:xfrm>
              <a:off x="161500" y="826619"/>
              <a:ext cx="352200" cy="3457175"/>
              <a:chOff x="161500" y="826619"/>
              <a:chExt cx="352200" cy="3457175"/>
            </a:xfrm>
          </p:grpSpPr>
          <p:sp>
            <p:nvSpPr>
              <p:cNvPr id="1204" name="Google Shape;1204;p32"/>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5" name="Google Shape;1205;p32"/>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6" name="Google Shape;1206;p32"/>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7" name="Google Shape;1207;p32"/>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8" name="Google Shape;1208;p32"/>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9" name="Google Shape;1209;p32"/>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0" name="Google Shape;1210;p32"/>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1" name="Google Shape;1211;p32"/>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cxnSp>
          <p:nvCxnSpPr>
            <p:cNvPr id="1212" name="Google Shape;1212;p32"/>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grpSp>
        <p:nvGrpSpPr>
          <p:cNvPr id="1213" name="Google Shape;1213;p32"/>
          <p:cNvGrpSpPr/>
          <p:nvPr/>
        </p:nvGrpSpPr>
        <p:grpSpPr>
          <a:xfrm>
            <a:off x="1519033" y="954828"/>
            <a:ext cx="9517200" cy="4966433"/>
            <a:chOff x="1139275" y="754825"/>
            <a:chExt cx="7137900" cy="3724825"/>
          </a:xfrm>
        </p:grpSpPr>
        <p:sp>
          <p:nvSpPr>
            <p:cNvPr id="1214" name="Google Shape;1214;p32"/>
            <p:cNvSpPr/>
            <p:nvPr/>
          </p:nvSpPr>
          <p:spPr>
            <a:xfrm rot="10800000">
              <a:off x="1139275" y="754825"/>
              <a:ext cx="7137900" cy="3680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 name="Google Shape;1215;p32"/>
            <p:cNvSpPr/>
            <p:nvPr/>
          </p:nvSpPr>
          <p:spPr>
            <a:xfrm>
              <a:off x="2775372"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 name="Google Shape;1216;p32"/>
            <p:cNvSpPr/>
            <p:nvPr/>
          </p:nvSpPr>
          <p:spPr>
            <a:xfrm>
              <a:off x="3187197"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 name="Google Shape;1217;p32"/>
            <p:cNvSpPr/>
            <p:nvPr/>
          </p:nvSpPr>
          <p:spPr>
            <a:xfrm>
              <a:off x="3599022"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8" name="Google Shape;1218;p32"/>
            <p:cNvSpPr/>
            <p:nvPr/>
          </p:nvSpPr>
          <p:spPr>
            <a:xfrm>
              <a:off x="4010847"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9" name="Google Shape;1219;p32"/>
            <p:cNvSpPr/>
            <p:nvPr/>
          </p:nvSpPr>
          <p:spPr>
            <a:xfrm>
              <a:off x="4422672"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0" name="Google Shape;1220;p32"/>
            <p:cNvSpPr/>
            <p:nvPr/>
          </p:nvSpPr>
          <p:spPr>
            <a:xfrm>
              <a:off x="4834497"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1" name="Google Shape;1221;p32"/>
            <p:cNvSpPr/>
            <p:nvPr/>
          </p:nvSpPr>
          <p:spPr>
            <a:xfrm>
              <a:off x="5246322"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2" name="Google Shape;1222;p32"/>
            <p:cNvSpPr/>
            <p:nvPr/>
          </p:nvSpPr>
          <p:spPr>
            <a:xfrm>
              <a:off x="5658147"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3" name="Google Shape;1223;p32"/>
            <p:cNvSpPr/>
            <p:nvPr/>
          </p:nvSpPr>
          <p:spPr>
            <a:xfrm>
              <a:off x="6069972"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4" name="Google Shape;1224;p32"/>
            <p:cNvSpPr/>
            <p:nvPr/>
          </p:nvSpPr>
          <p:spPr>
            <a:xfrm>
              <a:off x="6481797"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5" name="Google Shape;1225;p32"/>
            <p:cNvSpPr/>
            <p:nvPr/>
          </p:nvSpPr>
          <p:spPr>
            <a:xfrm>
              <a:off x="6893622"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6" name="Google Shape;1226;p32"/>
            <p:cNvSpPr/>
            <p:nvPr/>
          </p:nvSpPr>
          <p:spPr>
            <a:xfrm>
              <a:off x="2363547"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7" name="Google Shape;1227;p32"/>
            <p:cNvSpPr/>
            <p:nvPr/>
          </p:nvSpPr>
          <p:spPr>
            <a:xfrm>
              <a:off x="7305447"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8" name="Google Shape;1228;p32"/>
            <p:cNvSpPr/>
            <p:nvPr/>
          </p:nvSpPr>
          <p:spPr>
            <a:xfrm>
              <a:off x="1951722"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9" name="Google Shape;1229;p32"/>
            <p:cNvSpPr/>
            <p:nvPr/>
          </p:nvSpPr>
          <p:spPr>
            <a:xfrm>
              <a:off x="7717272"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0" name="Google Shape;1230;p32"/>
            <p:cNvSpPr/>
            <p:nvPr/>
          </p:nvSpPr>
          <p:spPr>
            <a:xfrm>
              <a:off x="1539897"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31" name="Google Shape;1231;p32"/>
          <p:cNvGrpSpPr/>
          <p:nvPr/>
        </p:nvGrpSpPr>
        <p:grpSpPr>
          <a:xfrm>
            <a:off x="10870564" y="612405"/>
            <a:ext cx="207200" cy="207200"/>
            <a:chOff x="1666623" y="2623621"/>
            <a:chExt cx="155400" cy="155400"/>
          </a:xfrm>
        </p:grpSpPr>
        <p:sp>
          <p:nvSpPr>
            <p:cNvPr id="1232" name="Google Shape;1232;p32"/>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2400"/>
            </a:p>
          </p:txBody>
        </p:sp>
        <p:sp>
          <p:nvSpPr>
            <p:cNvPr id="1233" name="Google Shape;1233;p32"/>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2400"/>
            </a:p>
          </p:txBody>
        </p:sp>
      </p:grpSp>
      <p:grpSp>
        <p:nvGrpSpPr>
          <p:cNvPr id="1234" name="Google Shape;1234;p32"/>
          <p:cNvGrpSpPr/>
          <p:nvPr/>
        </p:nvGrpSpPr>
        <p:grpSpPr>
          <a:xfrm rot="433939">
            <a:off x="1144210" y="5676092"/>
            <a:ext cx="600847" cy="658825"/>
            <a:chOff x="1584644" y="2497374"/>
            <a:chExt cx="450609" cy="494091"/>
          </a:xfrm>
        </p:grpSpPr>
        <p:sp>
          <p:nvSpPr>
            <p:cNvPr id="1235" name="Google Shape;1235;p32"/>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6" name="Google Shape;1236;p32"/>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37" name="Google Shape;1237;p32"/>
          <p:cNvGrpSpPr/>
          <p:nvPr/>
        </p:nvGrpSpPr>
        <p:grpSpPr>
          <a:xfrm>
            <a:off x="10817531" y="1153621"/>
            <a:ext cx="207200" cy="207200"/>
            <a:chOff x="1666623" y="2623621"/>
            <a:chExt cx="155400" cy="155400"/>
          </a:xfrm>
        </p:grpSpPr>
        <p:sp>
          <p:nvSpPr>
            <p:cNvPr id="1238" name="Google Shape;1238;p32"/>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2400"/>
            </a:p>
          </p:txBody>
        </p:sp>
        <p:sp>
          <p:nvSpPr>
            <p:cNvPr id="1239" name="Google Shape;1239;p32"/>
            <p:cNvSpPr/>
            <p:nvPr/>
          </p:nvSpPr>
          <p:spPr>
            <a:xfrm>
              <a:off x="1666623" y="2623621"/>
              <a:ext cx="155400" cy="155400"/>
            </a:xfrm>
            <a:prstGeom prst="star4">
              <a:avLst>
                <a:gd name="adj" fmla="val 23855"/>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2400"/>
            </a:p>
          </p:txBody>
        </p:sp>
      </p:grpSp>
      <p:grpSp>
        <p:nvGrpSpPr>
          <p:cNvPr id="1240" name="Google Shape;1240;p32"/>
          <p:cNvGrpSpPr/>
          <p:nvPr/>
        </p:nvGrpSpPr>
        <p:grpSpPr>
          <a:xfrm>
            <a:off x="11371097" y="946439"/>
            <a:ext cx="207200" cy="207200"/>
            <a:chOff x="1666623" y="2623621"/>
            <a:chExt cx="155400" cy="155400"/>
          </a:xfrm>
        </p:grpSpPr>
        <p:sp>
          <p:nvSpPr>
            <p:cNvPr id="1241" name="Google Shape;1241;p32"/>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2400"/>
            </a:p>
          </p:txBody>
        </p:sp>
        <p:sp>
          <p:nvSpPr>
            <p:cNvPr id="1242" name="Google Shape;1242;p32"/>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2400"/>
            </a:p>
          </p:txBody>
        </p:sp>
      </p:grpSp>
    </p:spTree>
    <p:extLst>
      <p:ext uri="{BB962C8B-B14F-4D97-AF65-F5344CB8AC3E}">
        <p14:creationId xmlns:p14="http://schemas.microsoft.com/office/powerpoint/2010/main" val="23367250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3"/>
        </a:solidFill>
        <a:effectLst/>
      </p:bgPr>
    </p:bg>
    <p:spTree>
      <p:nvGrpSpPr>
        <p:cNvPr id="1" name="Shape 1243"/>
        <p:cNvGrpSpPr/>
        <p:nvPr/>
      </p:nvGrpSpPr>
      <p:grpSpPr>
        <a:xfrm>
          <a:off x="0" y="0"/>
          <a:ext cx="0" cy="0"/>
          <a:chOff x="0" y="0"/>
          <a:chExt cx="0" cy="0"/>
        </a:xfrm>
      </p:grpSpPr>
      <p:grpSp>
        <p:nvGrpSpPr>
          <p:cNvPr id="1244" name="Google Shape;1244;p33"/>
          <p:cNvGrpSpPr/>
          <p:nvPr/>
        </p:nvGrpSpPr>
        <p:grpSpPr>
          <a:xfrm>
            <a:off x="-1135833" y="365100"/>
            <a:ext cx="12962600" cy="6148800"/>
            <a:chOff x="-851875" y="273825"/>
            <a:chExt cx="9721950" cy="4611600"/>
          </a:xfrm>
        </p:grpSpPr>
        <p:sp>
          <p:nvSpPr>
            <p:cNvPr id="1245" name="Google Shape;1245;p33"/>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6" name="Google Shape;1246;p33"/>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47" name="Google Shape;1247;p33"/>
            <p:cNvGrpSpPr/>
            <p:nvPr/>
          </p:nvGrpSpPr>
          <p:grpSpPr>
            <a:xfrm>
              <a:off x="81691" y="785819"/>
              <a:ext cx="155400" cy="3538775"/>
              <a:chOff x="435991" y="785819"/>
              <a:chExt cx="155400" cy="3538775"/>
            </a:xfrm>
          </p:grpSpPr>
          <p:sp>
            <p:nvSpPr>
              <p:cNvPr id="1248" name="Google Shape;1248;p33"/>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9" name="Google Shape;1249;p33"/>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0" name="Google Shape;1250;p33"/>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1" name="Google Shape;1251;p33"/>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2" name="Google Shape;1252;p33"/>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3" name="Google Shape;1253;p33"/>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4" name="Google Shape;1254;p33"/>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5" name="Google Shape;1255;p33"/>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56" name="Google Shape;1256;p33"/>
            <p:cNvGrpSpPr/>
            <p:nvPr/>
          </p:nvGrpSpPr>
          <p:grpSpPr>
            <a:xfrm>
              <a:off x="435991" y="785819"/>
              <a:ext cx="155400" cy="3538775"/>
              <a:chOff x="435991" y="785819"/>
              <a:chExt cx="155400" cy="3538775"/>
            </a:xfrm>
          </p:grpSpPr>
          <p:sp>
            <p:nvSpPr>
              <p:cNvPr id="1257" name="Google Shape;1257;p33"/>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8" name="Google Shape;1258;p33"/>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9" name="Google Shape;1259;p33"/>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0" name="Google Shape;1260;p33"/>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1" name="Google Shape;1261;p33"/>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2" name="Google Shape;1262;p33"/>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3" name="Google Shape;1263;p33"/>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4" name="Google Shape;1264;p33"/>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65" name="Google Shape;1265;p33"/>
            <p:cNvGrpSpPr/>
            <p:nvPr/>
          </p:nvGrpSpPr>
          <p:grpSpPr>
            <a:xfrm>
              <a:off x="161500" y="826619"/>
              <a:ext cx="352200" cy="3457175"/>
              <a:chOff x="161500" y="826619"/>
              <a:chExt cx="352200" cy="3457175"/>
            </a:xfrm>
          </p:grpSpPr>
          <p:sp>
            <p:nvSpPr>
              <p:cNvPr id="1266" name="Google Shape;1266;p33"/>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7" name="Google Shape;1267;p33"/>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8" name="Google Shape;1268;p33"/>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9" name="Google Shape;1269;p33"/>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0" name="Google Shape;1270;p33"/>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1" name="Google Shape;1271;p33"/>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2" name="Google Shape;1272;p33"/>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3" name="Google Shape;1273;p33"/>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cxnSp>
          <p:nvCxnSpPr>
            <p:cNvPr id="1274" name="Google Shape;1274;p33"/>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grpSp>
        <p:nvGrpSpPr>
          <p:cNvPr id="1275" name="Google Shape;1275;p33"/>
          <p:cNvGrpSpPr/>
          <p:nvPr/>
        </p:nvGrpSpPr>
        <p:grpSpPr>
          <a:xfrm flipH="1">
            <a:off x="7778347" y="5870262"/>
            <a:ext cx="3462855" cy="423701"/>
            <a:chOff x="856150" y="4516775"/>
            <a:chExt cx="1427393" cy="174650"/>
          </a:xfrm>
        </p:grpSpPr>
        <p:sp>
          <p:nvSpPr>
            <p:cNvPr id="1276" name="Google Shape;1276;p33"/>
            <p:cNvSpPr/>
            <p:nvPr/>
          </p:nvSpPr>
          <p:spPr>
            <a:xfrm>
              <a:off x="856150" y="4516775"/>
              <a:ext cx="1427393" cy="174650"/>
            </a:xfrm>
            <a:custGeom>
              <a:avLst/>
              <a:gdLst/>
              <a:ahLst/>
              <a:cxnLst/>
              <a:rect l="l" t="t" r="r" b="b"/>
              <a:pathLst>
                <a:path w="29742" h="6986" extrusionOk="0">
                  <a:moveTo>
                    <a:pt x="0" y="0"/>
                  </a:moveTo>
                  <a:lnTo>
                    <a:pt x="1450" y="2899"/>
                  </a:lnTo>
                  <a:lnTo>
                    <a:pt x="1591" y="3902"/>
                  </a:lnTo>
                  <a:lnTo>
                    <a:pt x="131" y="6986"/>
                  </a:lnTo>
                  <a:lnTo>
                    <a:pt x="29741" y="6986"/>
                  </a:lnTo>
                  <a:lnTo>
                    <a:pt x="29196" y="4261"/>
                  </a:lnTo>
                  <a:lnTo>
                    <a:pt x="27605" y="2082"/>
                  </a:lnTo>
                  <a:lnTo>
                    <a:pt x="277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7" name="Google Shape;1277;p33"/>
            <p:cNvSpPr/>
            <p:nvPr/>
          </p:nvSpPr>
          <p:spPr>
            <a:xfrm>
              <a:off x="1009462" y="4551125"/>
              <a:ext cx="130250" cy="103250"/>
            </a:xfrm>
            <a:custGeom>
              <a:avLst/>
              <a:gdLst/>
              <a:ahLst/>
              <a:cxnLst/>
              <a:rect l="l" t="t" r="r" b="b"/>
              <a:pathLst>
                <a:path w="5210" h="4130" extrusionOk="0">
                  <a:moveTo>
                    <a:pt x="2435" y="0"/>
                  </a:moveTo>
                  <a:cubicBezTo>
                    <a:pt x="2339" y="0"/>
                    <a:pt x="2232" y="27"/>
                    <a:pt x="2114" y="87"/>
                  </a:cubicBezTo>
                  <a:cubicBezTo>
                    <a:pt x="1373" y="479"/>
                    <a:pt x="2430" y="1819"/>
                    <a:pt x="2114" y="1841"/>
                  </a:cubicBezTo>
                  <a:cubicBezTo>
                    <a:pt x="2111" y="1842"/>
                    <a:pt x="2107" y="1842"/>
                    <a:pt x="2103" y="1842"/>
                  </a:cubicBezTo>
                  <a:cubicBezTo>
                    <a:pt x="1862" y="1842"/>
                    <a:pt x="1388" y="1106"/>
                    <a:pt x="948" y="1106"/>
                  </a:cubicBezTo>
                  <a:cubicBezTo>
                    <a:pt x="799" y="1106"/>
                    <a:pt x="654" y="1190"/>
                    <a:pt x="523" y="1416"/>
                  </a:cubicBezTo>
                  <a:cubicBezTo>
                    <a:pt x="0" y="2332"/>
                    <a:pt x="1820" y="2234"/>
                    <a:pt x="1766" y="2484"/>
                  </a:cubicBezTo>
                  <a:cubicBezTo>
                    <a:pt x="1700" y="2735"/>
                    <a:pt x="262" y="3214"/>
                    <a:pt x="915" y="3890"/>
                  </a:cubicBezTo>
                  <a:cubicBezTo>
                    <a:pt x="1079" y="4061"/>
                    <a:pt x="1241" y="4130"/>
                    <a:pt x="1393" y="4130"/>
                  </a:cubicBezTo>
                  <a:cubicBezTo>
                    <a:pt x="1850" y="4130"/>
                    <a:pt x="2212" y="3514"/>
                    <a:pt x="2212" y="3236"/>
                  </a:cubicBezTo>
                  <a:cubicBezTo>
                    <a:pt x="2212" y="2960"/>
                    <a:pt x="2322" y="2683"/>
                    <a:pt x="2445" y="2683"/>
                  </a:cubicBezTo>
                  <a:cubicBezTo>
                    <a:pt x="2487" y="2683"/>
                    <a:pt x="2531" y="2715"/>
                    <a:pt x="2572" y="2789"/>
                  </a:cubicBezTo>
                  <a:cubicBezTo>
                    <a:pt x="2708" y="3034"/>
                    <a:pt x="2911" y="3992"/>
                    <a:pt x="3419" y="3992"/>
                  </a:cubicBezTo>
                  <a:cubicBezTo>
                    <a:pt x="3523" y="3992"/>
                    <a:pt x="3640" y="3952"/>
                    <a:pt x="3771" y="3857"/>
                  </a:cubicBezTo>
                  <a:cubicBezTo>
                    <a:pt x="4555" y="3312"/>
                    <a:pt x="3422" y="2691"/>
                    <a:pt x="3357" y="2484"/>
                  </a:cubicBezTo>
                  <a:cubicBezTo>
                    <a:pt x="3302" y="2277"/>
                    <a:pt x="3520" y="2364"/>
                    <a:pt x="3902" y="2201"/>
                  </a:cubicBezTo>
                  <a:cubicBezTo>
                    <a:pt x="4294" y="2037"/>
                    <a:pt x="5209" y="1809"/>
                    <a:pt x="4752" y="1067"/>
                  </a:cubicBezTo>
                  <a:cubicBezTo>
                    <a:pt x="4609" y="833"/>
                    <a:pt x="4445" y="745"/>
                    <a:pt x="4280" y="745"/>
                  </a:cubicBezTo>
                  <a:cubicBezTo>
                    <a:pt x="3916" y="745"/>
                    <a:pt x="3547" y="1176"/>
                    <a:pt x="3389" y="1416"/>
                  </a:cubicBezTo>
                  <a:cubicBezTo>
                    <a:pt x="3269" y="1606"/>
                    <a:pt x="3112" y="1750"/>
                    <a:pt x="3019" y="1750"/>
                  </a:cubicBezTo>
                  <a:cubicBezTo>
                    <a:pt x="2936" y="1750"/>
                    <a:pt x="2904" y="1633"/>
                    <a:pt x="2997" y="1329"/>
                  </a:cubicBezTo>
                  <a:cubicBezTo>
                    <a:pt x="3163" y="777"/>
                    <a:pt x="2956" y="0"/>
                    <a:pt x="24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8" name="Google Shape;1278;p33"/>
            <p:cNvSpPr/>
            <p:nvPr/>
          </p:nvSpPr>
          <p:spPr>
            <a:xfrm>
              <a:off x="957137" y="4577775"/>
              <a:ext cx="46575" cy="38525"/>
            </a:xfrm>
            <a:custGeom>
              <a:avLst/>
              <a:gdLst/>
              <a:ahLst/>
              <a:cxnLst/>
              <a:rect l="l" t="t" r="r" b="b"/>
              <a:pathLst>
                <a:path w="1863" h="1541" extrusionOk="0">
                  <a:moveTo>
                    <a:pt x="102" y="1"/>
                  </a:moveTo>
                  <a:cubicBezTo>
                    <a:pt x="83" y="1"/>
                    <a:pt x="64" y="1"/>
                    <a:pt x="44" y="1"/>
                  </a:cubicBezTo>
                  <a:cubicBezTo>
                    <a:pt x="44" y="1"/>
                    <a:pt x="0" y="1540"/>
                    <a:pt x="1291" y="1540"/>
                  </a:cubicBezTo>
                  <a:cubicBezTo>
                    <a:pt x="1442" y="1540"/>
                    <a:pt x="1610" y="1519"/>
                    <a:pt x="1799" y="1473"/>
                  </a:cubicBezTo>
                  <a:cubicBezTo>
                    <a:pt x="1799" y="1473"/>
                    <a:pt x="1863" y="1"/>
                    <a:pt x="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9" name="Google Shape;1279;p33"/>
            <p:cNvSpPr/>
            <p:nvPr/>
          </p:nvSpPr>
          <p:spPr>
            <a:xfrm>
              <a:off x="1200437" y="4551125"/>
              <a:ext cx="130000" cy="103250"/>
            </a:xfrm>
            <a:custGeom>
              <a:avLst/>
              <a:gdLst/>
              <a:ahLst/>
              <a:cxnLst/>
              <a:rect l="l" t="t" r="r" b="b"/>
              <a:pathLst>
                <a:path w="5200" h="4130" extrusionOk="0">
                  <a:moveTo>
                    <a:pt x="2425" y="0"/>
                  </a:moveTo>
                  <a:cubicBezTo>
                    <a:pt x="2329" y="0"/>
                    <a:pt x="2221" y="27"/>
                    <a:pt x="2104" y="87"/>
                  </a:cubicBezTo>
                  <a:cubicBezTo>
                    <a:pt x="1363" y="479"/>
                    <a:pt x="2420" y="1819"/>
                    <a:pt x="2104" y="1841"/>
                  </a:cubicBezTo>
                  <a:cubicBezTo>
                    <a:pt x="2100" y="1842"/>
                    <a:pt x="2096" y="1842"/>
                    <a:pt x="2093" y="1842"/>
                  </a:cubicBezTo>
                  <a:cubicBezTo>
                    <a:pt x="1852" y="1842"/>
                    <a:pt x="1378" y="1106"/>
                    <a:pt x="938" y="1106"/>
                  </a:cubicBezTo>
                  <a:cubicBezTo>
                    <a:pt x="789" y="1106"/>
                    <a:pt x="644" y="1190"/>
                    <a:pt x="513" y="1416"/>
                  </a:cubicBezTo>
                  <a:cubicBezTo>
                    <a:pt x="1" y="2332"/>
                    <a:pt x="1821" y="2234"/>
                    <a:pt x="1755" y="2484"/>
                  </a:cubicBezTo>
                  <a:cubicBezTo>
                    <a:pt x="1690" y="2735"/>
                    <a:pt x="251" y="3214"/>
                    <a:pt x="905" y="3890"/>
                  </a:cubicBezTo>
                  <a:cubicBezTo>
                    <a:pt x="1068" y="4061"/>
                    <a:pt x="1231" y="4130"/>
                    <a:pt x="1383" y="4130"/>
                  </a:cubicBezTo>
                  <a:cubicBezTo>
                    <a:pt x="1840" y="4130"/>
                    <a:pt x="2202" y="3514"/>
                    <a:pt x="2202" y="3236"/>
                  </a:cubicBezTo>
                  <a:cubicBezTo>
                    <a:pt x="2202" y="2960"/>
                    <a:pt x="2311" y="2683"/>
                    <a:pt x="2435" y="2683"/>
                  </a:cubicBezTo>
                  <a:cubicBezTo>
                    <a:pt x="2477" y="2683"/>
                    <a:pt x="2520" y="2715"/>
                    <a:pt x="2562" y="2789"/>
                  </a:cubicBezTo>
                  <a:cubicBezTo>
                    <a:pt x="2697" y="3034"/>
                    <a:pt x="2901" y="3992"/>
                    <a:pt x="3415" y="3992"/>
                  </a:cubicBezTo>
                  <a:cubicBezTo>
                    <a:pt x="3520" y="3992"/>
                    <a:pt x="3638" y="3952"/>
                    <a:pt x="3771" y="3857"/>
                  </a:cubicBezTo>
                  <a:cubicBezTo>
                    <a:pt x="4545" y="3312"/>
                    <a:pt x="3412" y="2691"/>
                    <a:pt x="3346" y="2484"/>
                  </a:cubicBezTo>
                  <a:cubicBezTo>
                    <a:pt x="3292" y="2277"/>
                    <a:pt x="3510" y="2364"/>
                    <a:pt x="3902" y="2201"/>
                  </a:cubicBezTo>
                  <a:cubicBezTo>
                    <a:pt x="4284" y="2037"/>
                    <a:pt x="5199" y="1809"/>
                    <a:pt x="4741" y="1067"/>
                  </a:cubicBezTo>
                  <a:cubicBezTo>
                    <a:pt x="4599" y="833"/>
                    <a:pt x="4435" y="745"/>
                    <a:pt x="4270" y="745"/>
                  </a:cubicBezTo>
                  <a:cubicBezTo>
                    <a:pt x="3906" y="745"/>
                    <a:pt x="3537" y="1176"/>
                    <a:pt x="3379" y="1416"/>
                  </a:cubicBezTo>
                  <a:cubicBezTo>
                    <a:pt x="3259" y="1606"/>
                    <a:pt x="3102" y="1750"/>
                    <a:pt x="3009" y="1750"/>
                  </a:cubicBezTo>
                  <a:cubicBezTo>
                    <a:pt x="2926" y="1750"/>
                    <a:pt x="2894" y="1633"/>
                    <a:pt x="2987" y="1329"/>
                  </a:cubicBezTo>
                  <a:cubicBezTo>
                    <a:pt x="3152" y="777"/>
                    <a:pt x="2945" y="0"/>
                    <a:pt x="24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0" name="Google Shape;1280;p33"/>
            <p:cNvSpPr/>
            <p:nvPr/>
          </p:nvSpPr>
          <p:spPr>
            <a:xfrm>
              <a:off x="1147862" y="4577775"/>
              <a:ext cx="46575" cy="38525"/>
            </a:xfrm>
            <a:custGeom>
              <a:avLst/>
              <a:gdLst/>
              <a:ahLst/>
              <a:cxnLst/>
              <a:rect l="l" t="t" r="r" b="b"/>
              <a:pathLst>
                <a:path w="1863" h="1541" extrusionOk="0">
                  <a:moveTo>
                    <a:pt x="102" y="1"/>
                  </a:moveTo>
                  <a:cubicBezTo>
                    <a:pt x="83" y="1"/>
                    <a:pt x="63" y="1"/>
                    <a:pt x="44" y="1"/>
                  </a:cubicBezTo>
                  <a:cubicBezTo>
                    <a:pt x="44" y="1"/>
                    <a:pt x="0" y="1540"/>
                    <a:pt x="1299" y="1540"/>
                  </a:cubicBezTo>
                  <a:cubicBezTo>
                    <a:pt x="1450" y="1540"/>
                    <a:pt x="1620" y="1519"/>
                    <a:pt x="1809" y="1473"/>
                  </a:cubicBezTo>
                  <a:cubicBezTo>
                    <a:pt x="1809" y="1473"/>
                    <a:pt x="1863" y="1"/>
                    <a:pt x="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1" name="Google Shape;1281;p33"/>
            <p:cNvSpPr/>
            <p:nvPr/>
          </p:nvSpPr>
          <p:spPr>
            <a:xfrm>
              <a:off x="1400687" y="4551125"/>
              <a:ext cx="130000" cy="103250"/>
            </a:xfrm>
            <a:custGeom>
              <a:avLst/>
              <a:gdLst/>
              <a:ahLst/>
              <a:cxnLst/>
              <a:rect l="l" t="t" r="r" b="b"/>
              <a:pathLst>
                <a:path w="5200" h="4130" extrusionOk="0">
                  <a:moveTo>
                    <a:pt x="2432" y="0"/>
                  </a:moveTo>
                  <a:cubicBezTo>
                    <a:pt x="2336" y="0"/>
                    <a:pt x="2231" y="27"/>
                    <a:pt x="2115" y="87"/>
                  </a:cubicBezTo>
                  <a:cubicBezTo>
                    <a:pt x="1363" y="479"/>
                    <a:pt x="2420" y="1819"/>
                    <a:pt x="2115" y="1841"/>
                  </a:cubicBezTo>
                  <a:cubicBezTo>
                    <a:pt x="2111" y="1842"/>
                    <a:pt x="2107" y="1842"/>
                    <a:pt x="2103" y="1842"/>
                  </a:cubicBezTo>
                  <a:cubicBezTo>
                    <a:pt x="1854" y="1842"/>
                    <a:pt x="1379" y="1106"/>
                    <a:pt x="943" y="1106"/>
                  </a:cubicBezTo>
                  <a:cubicBezTo>
                    <a:pt x="795" y="1106"/>
                    <a:pt x="652" y="1190"/>
                    <a:pt x="524" y="1416"/>
                  </a:cubicBezTo>
                  <a:cubicBezTo>
                    <a:pt x="1" y="2332"/>
                    <a:pt x="1821" y="2234"/>
                    <a:pt x="1755" y="2484"/>
                  </a:cubicBezTo>
                  <a:cubicBezTo>
                    <a:pt x="1690" y="2735"/>
                    <a:pt x="262" y="3214"/>
                    <a:pt x="905" y="3890"/>
                  </a:cubicBezTo>
                  <a:cubicBezTo>
                    <a:pt x="1069" y="4061"/>
                    <a:pt x="1232" y="4130"/>
                    <a:pt x="1385" y="4130"/>
                  </a:cubicBezTo>
                  <a:cubicBezTo>
                    <a:pt x="1845" y="4130"/>
                    <a:pt x="2213" y="3514"/>
                    <a:pt x="2213" y="3236"/>
                  </a:cubicBezTo>
                  <a:cubicBezTo>
                    <a:pt x="2213" y="2960"/>
                    <a:pt x="2322" y="2683"/>
                    <a:pt x="2446" y="2683"/>
                  </a:cubicBezTo>
                  <a:cubicBezTo>
                    <a:pt x="2488" y="2683"/>
                    <a:pt x="2531" y="2715"/>
                    <a:pt x="2573" y="2789"/>
                  </a:cubicBezTo>
                  <a:cubicBezTo>
                    <a:pt x="2699" y="3034"/>
                    <a:pt x="2901" y="3992"/>
                    <a:pt x="3415" y="3992"/>
                  </a:cubicBezTo>
                  <a:cubicBezTo>
                    <a:pt x="3520" y="3992"/>
                    <a:pt x="3638" y="3952"/>
                    <a:pt x="3772" y="3857"/>
                  </a:cubicBezTo>
                  <a:cubicBezTo>
                    <a:pt x="4556" y="3312"/>
                    <a:pt x="3412" y="2691"/>
                    <a:pt x="3357" y="2484"/>
                  </a:cubicBezTo>
                  <a:cubicBezTo>
                    <a:pt x="3292" y="2277"/>
                    <a:pt x="3510" y="2364"/>
                    <a:pt x="3902" y="2201"/>
                  </a:cubicBezTo>
                  <a:cubicBezTo>
                    <a:pt x="4295" y="2037"/>
                    <a:pt x="5199" y="1809"/>
                    <a:pt x="4742" y="1067"/>
                  </a:cubicBezTo>
                  <a:cubicBezTo>
                    <a:pt x="4602" y="833"/>
                    <a:pt x="4440" y="745"/>
                    <a:pt x="4275" y="745"/>
                  </a:cubicBezTo>
                  <a:cubicBezTo>
                    <a:pt x="3911" y="745"/>
                    <a:pt x="3537" y="1176"/>
                    <a:pt x="3379" y="1416"/>
                  </a:cubicBezTo>
                  <a:cubicBezTo>
                    <a:pt x="3259" y="1606"/>
                    <a:pt x="3102" y="1750"/>
                    <a:pt x="3009" y="1750"/>
                  </a:cubicBezTo>
                  <a:cubicBezTo>
                    <a:pt x="2926" y="1750"/>
                    <a:pt x="2894" y="1633"/>
                    <a:pt x="2987" y="1329"/>
                  </a:cubicBezTo>
                  <a:cubicBezTo>
                    <a:pt x="3152" y="777"/>
                    <a:pt x="2946" y="0"/>
                    <a:pt x="24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2" name="Google Shape;1282;p33"/>
            <p:cNvSpPr/>
            <p:nvPr/>
          </p:nvSpPr>
          <p:spPr>
            <a:xfrm>
              <a:off x="1348162" y="4577775"/>
              <a:ext cx="46800" cy="38525"/>
            </a:xfrm>
            <a:custGeom>
              <a:avLst/>
              <a:gdLst/>
              <a:ahLst/>
              <a:cxnLst/>
              <a:rect l="l" t="t" r="r" b="b"/>
              <a:pathLst>
                <a:path w="1872" h="1541" extrusionOk="0">
                  <a:moveTo>
                    <a:pt x="111" y="1"/>
                  </a:moveTo>
                  <a:cubicBezTo>
                    <a:pt x="92" y="1"/>
                    <a:pt x="73" y="1"/>
                    <a:pt x="53" y="1"/>
                  </a:cubicBezTo>
                  <a:cubicBezTo>
                    <a:pt x="53" y="1"/>
                    <a:pt x="1" y="1540"/>
                    <a:pt x="1297" y="1540"/>
                  </a:cubicBezTo>
                  <a:cubicBezTo>
                    <a:pt x="1448" y="1540"/>
                    <a:pt x="1618" y="1519"/>
                    <a:pt x="1808" y="1473"/>
                  </a:cubicBezTo>
                  <a:cubicBezTo>
                    <a:pt x="1808" y="1473"/>
                    <a:pt x="1872" y="1"/>
                    <a:pt x="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3" name="Google Shape;1283;p33"/>
            <p:cNvSpPr/>
            <p:nvPr/>
          </p:nvSpPr>
          <p:spPr>
            <a:xfrm>
              <a:off x="1604543" y="4551125"/>
              <a:ext cx="130250" cy="103250"/>
            </a:xfrm>
            <a:custGeom>
              <a:avLst/>
              <a:gdLst/>
              <a:ahLst/>
              <a:cxnLst/>
              <a:rect l="l" t="t" r="r" b="b"/>
              <a:pathLst>
                <a:path w="5210" h="4130" extrusionOk="0">
                  <a:moveTo>
                    <a:pt x="2435" y="0"/>
                  </a:moveTo>
                  <a:cubicBezTo>
                    <a:pt x="2339" y="0"/>
                    <a:pt x="2232" y="27"/>
                    <a:pt x="2114" y="87"/>
                  </a:cubicBezTo>
                  <a:cubicBezTo>
                    <a:pt x="1373" y="479"/>
                    <a:pt x="2430" y="1819"/>
                    <a:pt x="2114" y="1841"/>
                  </a:cubicBezTo>
                  <a:cubicBezTo>
                    <a:pt x="2111" y="1842"/>
                    <a:pt x="2107" y="1842"/>
                    <a:pt x="2103" y="1842"/>
                  </a:cubicBezTo>
                  <a:cubicBezTo>
                    <a:pt x="1862" y="1842"/>
                    <a:pt x="1388" y="1106"/>
                    <a:pt x="948" y="1106"/>
                  </a:cubicBezTo>
                  <a:cubicBezTo>
                    <a:pt x="799" y="1106"/>
                    <a:pt x="654" y="1190"/>
                    <a:pt x="523" y="1416"/>
                  </a:cubicBezTo>
                  <a:cubicBezTo>
                    <a:pt x="0" y="2332"/>
                    <a:pt x="1820" y="2234"/>
                    <a:pt x="1766" y="2484"/>
                  </a:cubicBezTo>
                  <a:cubicBezTo>
                    <a:pt x="1700" y="2735"/>
                    <a:pt x="262" y="3214"/>
                    <a:pt x="915" y="3890"/>
                  </a:cubicBezTo>
                  <a:cubicBezTo>
                    <a:pt x="1079" y="4061"/>
                    <a:pt x="1241" y="4130"/>
                    <a:pt x="1393" y="4130"/>
                  </a:cubicBezTo>
                  <a:cubicBezTo>
                    <a:pt x="1850" y="4130"/>
                    <a:pt x="2212" y="3514"/>
                    <a:pt x="2212" y="3236"/>
                  </a:cubicBezTo>
                  <a:cubicBezTo>
                    <a:pt x="2212" y="2960"/>
                    <a:pt x="2322" y="2683"/>
                    <a:pt x="2445" y="2683"/>
                  </a:cubicBezTo>
                  <a:cubicBezTo>
                    <a:pt x="2487" y="2683"/>
                    <a:pt x="2531" y="2715"/>
                    <a:pt x="2572" y="2789"/>
                  </a:cubicBezTo>
                  <a:cubicBezTo>
                    <a:pt x="2708" y="3034"/>
                    <a:pt x="2911" y="3992"/>
                    <a:pt x="3419" y="3992"/>
                  </a:cubicBezTo>
                  <a:cubicBezTo>
                    <a:pt x="3523" y="3992"/>
                    <a:pt x="3640" y="3952"/>
                    <a:pt x="3771" y="3857"/>
                  </a:cubicBezTo>
                  <a:cubicBezTo>
                    <a:pt x="4555" y="3312"/>
                    <a:pt x="3422" y="2691"/>
                    <a:pt x="3357" y="2484"/>
                  </a:cubicBezTo>
                  <a:cubicBezTo>
                    <a:pt x="3302" y="2277"/>
                    <a:pt x="3520" y="2364"/>
                    <a:pt x="3902" y="2201"/>
                  </a:cubicBezTo>
                  <a:cubicBezTo>
                    <a:pt x="4294" y="2037"/>
                    <a:pt x="5209" y="1809"/>
                    <a:pt x="4752" y="1067"/>
                  </a:cubicBezTo>
                  <a:cubicBezTo>
                    <a:pt x="4609" y="833"/>
                    <a:pt x="4445" y="745"/>
                    <a:pt x="4280" y="745"/>
                  </a:cubicBezTo>
                  <a:cubicBezTo>
                    <a:pt x="3916" y="745"/>
                    <a:pt x="3547" y="1176"/>
                    <a:pt x="3389" y="1416"/>
                  </a:cubicBezTo>
                  <a:cubicBezTo>
                    <a:pt x="3269" y="1606"/>
                    <a:pt x="3112" y="1750"/>
                    <a:pt x="3019" y="1750"/>
                  </a:cubicBezTo>
                  <a:cubicBezTo>
                    <a:pt x="2936" y="1750"/>
                    <a:pt x="2904" y="1633"/>
                    <a:pt x="2997" y="1329"/>
                  </a:cubicBezTo>
                  <a:cubicBezTo>
                    <a:pt x="3163" y="777"/>
                    <a:pt x="2956" y="0"/>
                    <a:pt x="24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4" name="Google Shape;1284;p33"/>
            <p:cNvSpPr/>
            <p:nvPr/>
          </p:nvSpPr>
          <p:spPr>
            <a:xfrm>
              <a:off x="1552218" y="4577775"/>
              <a:ext cx="46575" cy="38525"/>
            </a:xfrm>
            <a:custGeom>
              <a:avLst/>
              <a:gdLst/>
              <a:ahLst/>
              <a:cxnLst/>
              <a:rect l="l" t="t" r="r" b="b"/>
              <a:pathLst>
                <a:path w="1863" h="1541" extrusionOk="0">
                  <a:moveTo>
                    <a:pt x="102" y="1"/>
                  </a:moveTo>
                  <a:cubicBezTo>
                    <a:pt x="83" y="1"/>
                    <a:pt x="64" y="1"/>
                    <a:pt x="44" y="1"/>
                  </a:cubicBezTo>
                  <a:cubicBezTo>
                    <a:pt x="44" y="1"/>
                    <a:pt x="0" y="1540"/>
                    <a:pt x="1291" y="1540"/>
                  </a:cubicBezTo>
                  <a:cubicBezTo>
                    <a:pt x="1442" y="1540"/>
                    <a:pt x="1610" y="1519"/>
                    <a:pt x="1799" y="1473"/>
                  </a:cubicBezTo>
                  <a:cubicBezTo>
                    <a:pt x="1799" y="1473"/>
                    <a:pt x="1863" y="1"/>
                    <a:pt x="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5" name="Google Shape;1285;p33"/>
            <p:cNvSpPr/>
            <p:nvPr/>
          </p:nvSpPr>
          <p:spPr>
            <a:xfrm>
              <a:off x="1795518" y="4551125"/>
              <a:ext cx="130000" cy="103250"/>
            </a:xfrm>
            <a:custGeom>
              <a:avLst/>
              <a:gdLst/>
              <a:ahLst/>
              <a:cxnLst/>
              <a:rect l="l" t="t" r="r" b="b"/>
              <a:pathLst>
                <a:path w="5200" h="4130" extrusionOk="0">
                  <a:moveTo>
                    <a:pt x="2425" y="0"/>
                  </a:moveTo>
                  <a:cubicBezTo>
                    <a:pt x="2329" y="0"/>
                    <a:pt x="2221" y="27"/>
                    <a:pt x="2104" y="87"/>
                  </a:cubicBezTo>
                  <a:cubicBezTo>
                    <a:pt x="1363" y="479"/>
                    <a:pt x="2420" y="1819"/>
                    <a:pt x="2104" y="1841"/>
                  </a:cubicBezTo>
                  <a:cubicBezTo>
                    <a:pt x="2100" y="1842"/>
                    <a:pt x="2096" y="1842"/>
                    <a:pt x="2093" y="1842"/>
                  </a:cubicBezTo>
                  <a:cubicBezTo>
                    <a:pt x="1852" y="1842"/>
                    <a:pt x="1378" y="1106"/>
                    <a:pt x="938" y="1106"/>
                  </a:cubicBezTo>
                  <a:cubicBezTo>
                    <a:pt x="789" y="1106"/>
                    <a:pt x="644" y="1190"/>
                    <a:pt x="513" y="1416"/>
                  </a:cubicBezTo>
                  <a:cubicBezTo>
                    <a:pt x="1" y="2332"/>
                    <a:pt x="1821" y="2234"/>
                    <a:pt x="1755" y="2484"/>
                  </a:cubicBezTo>
                  <a:cubicBezTo>
                    <a:pt x="1690" y="2735"/>
                    <a:pt x="251" y="3214"/>
                    <a:pt x="905" y="3890"/>
                  </a:cubicBezTo>
                  <a:cubicBezTo>
                    <a:pt x="1068" y="4061"/>
                    <a:pt x="1231" y="4130"/>
                    <a:pt x="1383" y="4130"/>
                  </a:cubicBezTo>
                  <a:cubicBezTo>
                    <a:pt x="1840" y="4130"/>
                    <a:pt x="2202" y="3514"/>
                    <a:pt x="2202" y="3236"/>
                  </a:cubicBezTo>
                  <a:cubicBezTo>
                    <a:pt x="2202" y="2960"/>
                    <a:pt x="2311" y="2683"/>
                    <a:pt x="2435" y="2683"/>
                  </a:cubicBezTo>
                  <a:cubicBezTo>
                    <a:pt x="2477" y="2683"/>
                    <a:pt x="2520" y="2715"/>
                    <a:pt x="2562" y="2789"/>
                  </a:cubicBezTo>
                  <a:cubicBezTo>
                    <a:pt x="2697" y="3034"/>
                    <a:pt x="2901" y="3992"/>
                    <a:pt x="3415" y="3992"/>
                  </a:cubicBezTo>
                  <a:cubicBezTo>
                    <a:pt x="3520" y="3992"/>
                    <a:pt x="3638" y="3952"/>
                    <a:pt x="3771" y="3857"/>
                  </a:cubicBezTo>
                  <a:cubicBezTo>
                    <a:pt x="4545" y="3312"/>
                    <a:pt x="3412" y="2691"/>
                    <a:pt x="3346" y="2484"/>
                  </a:cubicBezTo>
                  <a:cubicBezTo>
                    <a:pt x="3292" y="2277"/>
                    <a:pt x="3510" y="2364"/>
                    <a:pt x="3902" y="2201"/>
                  </a:cubicBezTo>
                  <a:cubicBezTo>
                    <a:pt x="4284" y="2037"/>
                    <a:pt x="5199" y="1809"/>
                    <a:pt x="4741" y="1067"/>
                  </a:cubicBezTo>
                  <a:cubicBezTo>
                    <a:pt x="4599" y="833"/>
                    <a:pt x="4435" y="745"/>
                    <a:pt x="4270" y="745"/>
                  </a:cubicBezTo>
                  <a:cubicBezTo>
                    <a:pt x="3906" y="745"/>
                    <a:pt x="3537" y="1176"/>
                    <a:pt x="3379" y="1416"/>
                  </a:cubicBezTo>
                  <a:cubicBezTo>
                    <a:pt x="3259" y="1606"/>
                    <a:pt x="3102" y="1750"/>
                    <a:pt x="3009" y="1750"/>
                  </a:cubicBezTo>
                  <a:cubicBezTo>
                    <a:pt x="2926" y="1750"/>
                    <a:pt x="2894" y="1633"/>
                    <a:pt x="2987" y="1329"/>
                  </a:cubicBezTo>
                  <a:cubicBezTo>
                    <a:pt x="3152" y="777"/>
                    <a:pt x="2945" y="0"/>
                    <a:pt x="24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6" name="Google Shape;1286;p33"/>
            <p:cNvSpPr/>
            <p:nvPr/>
          </p:nvSpPr>
          <p:spPr>
            <a:xfrm>
              <a:off x="1742943" y="4577775"/>
              <a:ext cx="46575" cy="38525"/>
            </a:xfrm>
            <a:custGeom>
              <a:avLst/>
              <a:gdLst/>
              <a:ahLst/>
              <a:cxnLst/>
              <a:rect l="l" t="t" r="r" b="b"/>
              <a:pathLst>
                <a:path w="1863" h="1541" extrusionOk="0">
                  <a:moveTo>
                    <a:pt x="102" y="1"/>
                  </a:moveTo>
                  <a:cubicBezTo>
                    <a:pt x="83" y="1"/>
                    <a:pt x="63" y="1"/>
                    <a:pt x="44" y="1"/>
                  </a:cubicBezTo>
                  <a:cubicBezTo>
                    <a:pt x="44" y="1"/>
                    <a:pt x="0" y="1540"/>
                    <a:pt x="1299" y="1540"/>
                  </a:cubicBezTo>
                  <a:cubicBezTo>
                    <a:pt x="1450" y="1540"/>
                    <a:pt x="1620" y="1519"/>
                    <a:pt x="1809" y="1473"/>
                  </a:cubicBezTo>
                  <a:cubicBezTo>
                    <a:pt x="1809" y="1473"/>
                    <a:pt x="1863" y="1"/>
                    <a:pt x="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7" name="Google Shape;1287;p33"/>
            <p:cNvSpPr/>
            <p:nvPr/>
          </p:nvSpPr>
          <p:spPr>
            <a:xfrm>
              <a:off x="1995768" y="4551125"/>
              <a:ext cx="130000" cy="103250"/>
            </a:xfrm>
            <a:custGeom>
              <a:avLst/>
              <a:gdLst/>
              <a:ahLst/>
              <a:cxnLst/>
              <a:rect l="l" t="t" r="r" b="b"/>
              <a:pathLst>
                <a:path w="5200" h="4130" extrusionOk="0">
                  <a:moveTo>
                    <a:pt x="2432" y="0"/>
                  </a:moveTo>
                  <a:cubicBezTo>
                    <a:pt x="2336" y="0"/>
                    <a:pt x="2231" y="27"/>
                    <a:pt x="2115" y="87"/>
                  </a:cubicBezTo>
                  <a:cubicBezTo>
                    <a:pt x="1363" y="479"/>
                    <a:pt x="2420" y="1819"/>
                    <a:pt x="2115" y="1841"/>
                  </a:cubicBezTo>
                  <a:cubicBezTo>
                    <a:pt x="2111" y="1842"/>
                    <a:pt x="2107" y="1842"/>
                    <a:pt x="2103" y="1842"/>
                  </a:cubicBezTo>
                  <a:cubicBezTo>
                    <a:pt x="1854" y="1842"/>
                    <a:pt x="1379" y="1106"/>
                    <a:pt x="943" y="1106"/>
                  </a:cubicBezTo>
                  <a:cubicBezTo>
                    <a:pt x="795" y="1106"/>
                    <a:pt x="652" y="1190"/>
                    <a:pt x="524" y="1416"/>
                  </a:cubicBezTo>
                  <a:cubicBezTo>
                    <a:pt x="1" y="2332"/>
                    <a:pt x="1821" y="2234"/>
                    <a:pt x="1755" y="2484"/>
                  </a:cubicBezTo>
                  <a:cubicBezTo>
                    <a:pt x="1690" y="2735"/>
                    <a:pt x="262" y="3214"/>
                    <a:pt x="905" y="3890"/>
                  </a:cubicBezTo>
                  <a:cubicBezTo>
                    <a:pt x="1069" y="4061"/>
                    <a:pt x="1232" y="4130"/>
                    <a:pt x="1385" y="4130"/>
                  </a:cubicBezTo>
                  <a:cubicBezTo>
                    <a:pt x="1845" y="4130"/>
                    <a:pt x="2213" y="3514"/>
                    <a:pt x="2213" y="3236"/>
                  </a:cubicBezTo>
                  <a:cubicBezTo>
                    <a:pt x="2213" y="2960"/>
                    <a:pt x="2322" y="2683"/>
                    <a:pt x="2446" y="2683"/>
                  </a:cubicBezTo>
                  <a:cubicBezTo>
                    <a:pt x="2488" y="2683"/>
                    <a:pt x="2531" y="2715"/>
                    <a:pt x="2573" y="2789"/>
                  </a:cubicBezTo>
                  <a:cubicBezTo>
                    <a:pt x="2699" y="3034"/>
                    <a:pt x="2901" y="3992"/>
                    <a:pt x="3415" y="3992"/>
                  </a:cubicBezTo>
                  <a:cubicBezTo>
                    <a:pt x="3520" y="3992"/>
                    <a:pt x="3638" y="3952"/>
                    <a:pt x="3772" y="3857"/>
                  </a:cubicBezTo>
                  <a:cubicBezTo>
                    <a:pt x="4556" y="3312"/>
                    <a:pt x="3412" y="2691"/>
                    <a:pt x="3357" y="2484"/>
                  </a:cubicBezTo>
                  <a:cubicBezTo>
                    <a:pt x="3292" y="2277"/>
                    <a:pt x="3510" y="2364"/>
                    <a:pt x="3902" y="2201"/>
                  </a:cubicBezTo>
                  <a:cubicBezTo>
                    <a:pt x="4295" y="2037"/>
                    <a:pt x="5199" y="1809"/>
                    <a:pt x="4742" y="1067"/>
                  </a:cubicBezTo>
                  <a:cubicBezTo>
                    <a:pt x="4602" y="833"/>
                    <a:pt x="4440" y="745"/>
                    <a:pt x="4275" y="745"/>
                  </a:cubicBezTo>
                  <a:cubicBezTo>
                    <a:pt x="3911" y="745"/>
                    <a:pt x="3537" y="1176"/>
                    <a:pt x="3379" y="1416"/>
                  </a:cubicBezTo>
                  <a:cubicBezTo>
                    <a:pt x="3259" y="1606"/>
                    <a:pt x="3102" y="1750"/>
                    <a:pt x="3009" y="1750"/>
                  </a:cubicBezTo>
                  <a:cubicBezTo>
                    <a:pt x="2926" y="1750"/>
                    <a:pt x="2894" y="1633"/>
                    <a:pt x="2987" y="1329"/>
                  </a:cubicBezTo>
                  <a:cubicBezTo>
                    <a:pt x="3152" y="777"/>
                    <a:pt x="2946" y="0"/>
                    <a:pt x="24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8" name="Google Shape;1288;p33"/>
            <p:cNvSpPr/>
            <p:nvPr/>
          </p:nvSpPr>
          <p:spPr>
            <a:xfrm>
              <a:off x="1943243" y="4577775"/>
              <a:ext cx="46800" cy="38525"/>
            </a:xfrm>
            <a:custGeom>
              <a:avLst/>
              <a:gdLst/>
              <a:ahLst/>
              <a:cxnLst/>
              <a:rect l="l" t="t" r="r" b="b"/>
              <a:pathLst>
                <a:path w="1872" h="1541" extrusionOk="0">
                  <a:moveTo>
                    <a:pt x="111" y="1"/>
                  </a:moveTo>
                  <a:cubicBezTo>
                    <a:pt x="92" y="1"/>
                    <a:pt x="73" y="1"/>
                    <a:pt x="53" y="1"/>
                  </a:cubicBezTo>
                  <a:cubicBezTo>
                    <a:pt x="53" y="1"/>
                    <a:pt x="1" y="1540"/>
                    <a:pt x="1297" y="1540"/>
                  </a:cubicBezTo>
                  <a:cubicBezTo>
                    <a:pt x="1448" y="1540"/>
                    <a:pt x="1618" y="1519"/>
                    <a:pt x="1808" y="1473"/>
                  </a:cubicBezTo>
                  <a:cubicBezTo>
                    <a:pt x="1808" y="1473"/>
                    <a:pt x="1872" y="1"/>
                    <a:pt x="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9" name="Google Shape;1289;p33"/>
            <p:cNvSpPr/>
            <p:nvPr/>
          </p:nvSpPr>
          <p:spPr>
            <a:xfrm>
              <a:off x="2143768" y="4577775"/>
              <a:ext cx="46800" cy="38525"/>
            </a:xfrm>
            <a:custGeom>
              <a:avLst/>
              <a:gdLst/>
              <a:ahLst/>
              <a:cxnLst/>
              <a:rect l="l" t="t" r="r" b="b"/>
              <a:pathLst>
                <a:path w="1872" h="1541" extrusionOk="0">
                  <a:moveTo>
                    <a:pt x="111" y="1"/>
                  </a:moveTo>
                  <a:cubicBezTo>
                    <a:pt x="92" y="1"/>
                    <a:pt x="73" y="1"/>
                    <a:pt x="53" y="1"/>
                  </a:cubicBezTo>
                  <a:cubicBezTo>
                    <a:pt x="53" y="1"/>
                    <a:pt x="1" y="1540"/>
                    <a:pt x="1297" y="1540"/>
                  </a:cubicBezTo>
                  <a:cubicBezTo>
                    <a:pt x="1448" y="1540"/>
                    <a:pt x="1618" y="1519"/>
                    <a:pt x="1808" y="1473"/>
                  </a:cubicBezTo>
                  <a:cubicBezTo>
                    <a:pt x="1808" y="1473"/>
                    <a:pt x="1872" y="1"/>
                    <a:pt x="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90" name="Google Shape;1290;p33"/>
          <p:cNvGrpSpPr/>
          <p:nvPr/>
        </p:nvGrpSpPr>
        <p:grpSpPr>
          <a:xfrm flipH="1">
            <a:off x="1481495" y="904700"/>
            <a:ext cx="9590413" cy="4739200"/>
            <a:chOff x="1140150" y="754725"/>
            <a:chExt cx="7192810" cy="3554400"/>
          </a:xfrm>
        </p:grpSpPr>
        <p:sp>
          <p:nvSpPr>
            <p:cNvPr id="1291" name="Google Shape;1291;p33"/>
            <p:cNvSpPr/>
            <p:nvPr/>
          </p:nvSpPr>
          <p:spPr>
            <a:xfrm rot="10800000">
              <a:off x="1140150" y="754725"/>
              <a:ext cx="7137900" cy="3554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2" name="Google Shape;1292;p33"/>
            <p:cNvSpPr/>
            <p:nvPr/>
          </p:nvSpPr>
          <p:spPr>
            <a:xfrm rot="5400000">
              <a:off x="8177560" y="1012833"/>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3" name="Google Shape;1293;p33"/>
            <p:cNvSpPr/>
            <p:nvPr/>
          </p:nvSpPr>
          <p:spPr>
            <a:xfrm rot="5400000">
              <a:off x="8177560" y="1424658"/>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4" name="Google Shape;1294;p33"/>
            <p:cNvSpPr/>
            <p:nvPr/>
          </p:nvSpPr>
          <p:spPr>
            <a:xfrm rot="5400000">
              <a:off x="8177560" y="1836483"/>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5" name="Google Shape;1295;p33"/>
            <p:cNvSpPr/>
            <p:nvPr/>
          </p:nvSpPr>
          <p:spPr>
            <a:xfrm rot="5400000">
              <a:off x="8177560" y="2248308"/>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6" name="Google Shape;1296;p33"/>
            <p:cNvSpPr/>
            <p:nvPr/>
          </p:nvSpPr>
          <p:spPr>
            <a:xfrm rot="5400000">
              <a:off x="8177560" y="2660133"/>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7" name="Google Shape;1297;p33"/>
            <p:cNvSpPr/>
            <p:nvPr/>
          </p:nvSpPr>
          <p:spPr>
            <a:xfrm rot="5400000">
              <a:off x="8177560" y="3071958"/>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8" name="Google Shape;1298;p33"/>
            <p:cNvSpPr/>
            <p:nvPr/>
          </p:nvSpPr>
          <p:spPr>
            <a:xfrm rot="5400000">
              <a:off x="8177560" y="3483783"/>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9" name="Google Shape;1299;p33"/>
            <p:cNvSpPr/>
            <p:nvPr/>
          </p:nvSpPr>
          <p:spPr>
            <a:xfrm rot="5400000">
              <a:off x="8177560" y="3895608"/>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2845426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accent3"/>
        </a:solidFill>
        <a:effectLst/>
      </p:bgPr>
    </p:bg>
    <p:spTree>
      <p:nvGrpSpPr>
        <p:cNvPr id="1" name="Shape 161"/>
        <p:cNvGrpSpPr/>
        <p:nvPr/>
      </p:nvGrpSpPr>
      <p:grpSpPr>
        <a:xfrm>
          <a:off x="0" y="0"/>
          <a:ext cx="0" cy="0"/>
          <a:chOff x="0" y="0"/>
          <a:chExt cx="0" cy="0"/>
        </a:xfrm>
      </p:grpSpPr>
      <p:grpSp>
        <p:nvGrpSpPr>
          <p:cNvPr id="162" name="Google Shape;162;p6"/>
          <p:cNvGrpSpPr/>
          <p:nvPr/>
        </p:nvGrpSpPr>
        <p:grpSpPr>
          <a:xfrm>
            <a:off x="-1135833" y="365100"/>
            <a:ext cx="12962600" cy="6148800"/>
            <a:chOff x="-851875" y="273825"/>
            <a:chExt cx="9721950" cy="4611600"/>
          </a:xfrm>
        </p:grpSpPr>
        <p:sp>
          <p:nvSpPr>
            <p:cNvPr id="163" name="Google Shape;163;p6"/>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6"/>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65" name="Google Shape;165;p6"/>
            <p:cNvGrpSpPr/>
            <p:nvPr/>
          </p:nvGrpSpPr>
          <p:grpSpPr>
            <a:xfrm>
              <a:off x="81691" y="785819"/>
              <a:ext cx="155400" cy="3538775"/>
              <a:chOff x="435991" y="785819"/>
              <a:chExt cx="155400" cy="3538775"/>
            </a:xfrm>
          </p:grpSpPr>
          <p:sp>
            <p:nvSpPr>
              <p:cNvPr id="166" name="Google Shape;166;p6"/>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6"/>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6"/>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6"/>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6"/>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6"/>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6"/>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6"/>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4" name="Google Shape;174;p6"/>
            <p:cNvGrpSpPr/>
            <p:nvPr/>
          </p:nvGrpSpPr>
          <p:grpSpPr>
            <a:xfrm>
              <a:off x="435991" y="785819"/>
              <a:ext cx="155400" cy="3538775"/>
              <a:chOff x="435991" y="785819"/>
              <a:chExt cx="155400" cy="3538775"/>
            </a:xfrm>
          </p:grpSpPr>
          <p:sp>
            <p:nvSpPr>
              <p:cNvPr id="175" name="Google Shape;175;p6"/>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6"/>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6"/>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6"/>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6"/>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6"/>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6"/>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6"/>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3" name="Google Shape;183;p6"/>
            <p:cNvGrpSpPr/>
            <p:nvPr/>
          </p:nvGrpSpPr>
          <p:grpSpPr>
            <a:xfrm>
              <a:off x="161500" y="826619"/>
              <a:ext cx="352200" cy="3457175"/>
              <a:chOff x="161500" y="826619"/>
              <a:chExt cx="352200" cy="3457175"/>
            </a:xfrm>
          </p:grpSpPr>
          <p:sp>
            <p:nvSpPr>
              <p:cNvPr id="184" name="Google Shape;184;p6"/>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6"/>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6"/>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6"/>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6"/>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6"/>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6"/>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6"/>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cxnSp>
          <p:nvCxnSpPr>
            <p:cNvPr id="192" name="Google Shape;192;p6"/>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sp>
        <p:nvSpPr>
          <p:cNvPr id="193" name="Google Shape;193;p6"/>
          <p:cNvSpPr txBox="1">
            <a:spLocks noGrp="1"/>
          </p:cNvSpPr>
          <p:nvPr>
            <p:ph type="title"/>
          </p:nvPr>
        </p:nvSpPr>
        <p:spPr>
          <a:xfrm>
            <a:off x="1299467" y="716000"/>
            <a:ext cx="9942000" cy="487600"/>
          </a:xfrm>
          <a:prstGeom prst="rect">
            <a:avLst/>
          </a:prstGeom>
        </p:spPr>
        <p:txBody>
          <a:bodyPr spcFirstLastPara="1" wrap="square" lIns="91425" tIns="91425" rIns="91425" bIns="91425" anchor="ctr" anchorCtr="0">
            <a:noAutofit/>
          </a:bodyPr>
          <a:lstStyle>
            <a:lvl1pPr lvl="0" algn="ctr">
              <a:spcBef>
                <a:spcPts val="0"/>
              </a:spcBef>
              <a:spcAft>
                <a:spcPts val="0"/>
              </a:spcAft>
              <a:buSzPts val="3200"/>
              <a:buNone/>
              <a:defRPr>
                <a:solidFill>
                  <a:schemeClr val="accent1"/>
                </a:solidFill>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194" name="Google Shape;194;p6"/>
          <p:cNvSpPr/>
          <p:nvPr/>
        </p:nvSpPr>
        <p:spPr>
          <a:xfrm flipH="1">
            <a:off x="1402747" y="1584400"/>
            <a:ext cx="9749600" cy="46732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5" name="Google Shape;195;p6"/>
          <p:cNvSpPr/>
          <p:nvPr/>
        </p:nvSpPr>
        <p:spPr>
          <a:xfrm rot="10800000" flipH="1">
            <a:off x="3153896" y="1524753"/>
            <a:ext cx="207200" cy="2072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6" name="Google Shape;196;p6"/>
          <p:cNvSpPr/>
          <p:nvPr/>
        </p:nvSpPr>
        <p:spPr>
          <a:xfrm rot="10800000" flipH="1">
            <a:off x="3702996" y="1524753"/>
            <a:ext cx="207200" cy="2072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7" name="Google Shape;197;p6"/>
          <p:cNvSpPr/>
          <p:nvPr/>
        </p:nvSpPr>
        <p:spPr>
          <a:xfrm rot="10800000" flipH="1">
            <a:off x="4252096" y="1524753"/>
            <a:ext cx="207200" cy="2072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8" name="Google Shape;198;p6"/>
          <p:cNvSpPr/>
          <p:nvPr/>
        </p:nvSpPr>
        <p:spPr>
          <a:xfrm rot="10800000" flipH="1">
            <a:off x="4801196" y="1524753"/>
            <a:ext cx="207200" cy="2072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9" name="Google Shape;199;p6"/>
          <p:cNvSpPr/>
          <p:nvPr/>
        </p:nvSpPr>
        <p:spPr>
          <a:xfrm rot="10800000" flipH="1">
            <a:off x="5350296" y="1524753"/>
            <a:ext cx="207200" cy="2072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0" name="Google Shape;200;p6"/>
          <p:cNvSpPr/>
          <p:nvPr/>
        </p:nvSpPr>
        <p:spPr>
          <a:xfrm rot="10800000" flipH="1">
            <a:off x="5899396" y="1524753"/>
            <a:ext cx="207200" cy="2072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1" name="Google Shape;201;p6"/>
          <p:cNvSpPr/>
          <p:nvPr/>
        </p:nvSpPr>
        <p:spPr>
          <a:xfrm rot="10800000" flipH="1">
            <a:off x="6448496" y="1524753"/>
            <a:ext cx="207200" cy="2072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2" name="Google Shape;202;p6"/>
          <p:cNvSpPr/>
          <p:nvPr/>
        </p:nvSpPr>
        <p:spPr>
          <a:xfrm rot="10800000" flipH="1">
            <a:off x="6997596" y="1524753"/>
            <a:ext cx="207200" cy="2072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3" name="Google Shape;203;p6"/>
          <p:cNvSpPr/>
          <p:nvPr/>
        </p:nvSpPr>
        <p:spPr>
          <a:xfrm rot="10800000" flipH="1">
            <a:off x="7546696" y="1524753"/>
            <a:ext cx="207200" cy="2072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4" name="Google Shape;204;p6"/>
          <p:cNvSpPr/>
          <p:nvPr/>
        </p:nvSpPr>
        <p:spPr>
          <a:xfrm rot="10800000" flipH="1">
            <a:off x="8095796" y="1524753"/>
            <a:ext cx="207200" cy="2072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5" name="Google Shape;205;p6"/>
          <p:cNvSpPr/>
          <p:nvPr/>
        </p:nvSpPr>
        <p:spPr>
          <a:xfrm rot="10800000" flipH="1">
            <a:off x="8644896" y="1524753"/>
            <a:ext cx="207200" cy="2072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6" name="Google Shape;206;p6"/>
          <p:cNvSpPr/>
          <p:nvPr/>
        </p:nvSpPr>
        <p:spPr>
          <a:xfrm rot="10800000" flipH="1">
            <a:off x="2604796" y="1524753"/>
            <a:ext cx="207200" cy="2072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7" name="Google Shape;207;p6"/>
          <p:cNvSpPr/>
          <p:nvPr/>
        </p:nvSpPr>
        <p:spPr>
          <a:xfrm rot="10800000" flipH="1">
            <a:off x="9193996" y="1524753"/>
            <a:ext cx="207200" cy="2072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8" name="Google Shape;208;p6"/>
          <p:cNvSpPr/>
          <p:nvPr/>
        </p:nvSpPr>
        <p:spPr>
          <a:xfrm rot="10800000" flipH="1">
            <a:off x="2055696" y="1524753"/>
            <a:ext cx="207200" cy="2072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9" name="Google Shape;209;p6"/>
          <p:cNvSpPr/>
          <p:nvPr/>
        </p:nvSpPr>
        <p:spPr>
          <a:xfrm rot="10800000" flipH="1">
            <a:off x="9743096" y="1524753"/>
            <a:ext cx="207200" cy="2072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0" name="Google Shape;210;p6"/>
          <p:cNvSpPr/>
          <p:nvPr/>
        </p:nvSpPr>
        <p:spPr>
          <a:xfrm rot="10800000" flipH="1">
            <a:off x="10292196" y="1524753"/>
            <a:ext cx="207200" cy="2072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429125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500062"/>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B8DC85E-FD5E-4A08-8D2D-59E30609014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9/15/2024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9707FC-4618-45E5-A9A1-10C78E9DE68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3918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B8DC85E-FD5E-4A08-8D2D-59E30609014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9/15/2024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9707FC-4618-45E5-A9A1-10C78E9DE68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6036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B8DC85E-FD5E-4A08-8D2D-59E30609014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9/15/2024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9707FC-4618-45E5-A9A1-10C78E9DE68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765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B8DC85E-FD5E-4A08-8D2D-59E30609014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9/15/2024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9707FC-4618-45E5-A9A1-10C78E9DE68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656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B8DC85E-FD5E-4A08-8D2D-59E30609014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9/15/2024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9707FC-4618-45E5-A9A1-10C78E9DE68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4766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B8DC85E-FD5E-4A08-8D2D-59E30609014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9/15/2024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9707FC-4618-45E5-A9A1-10C78E9DE68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9851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hyperlink" Target="https://www.facebook.com/groups/629898828017053" TargetMode="External"/><Relationship Id="rId2" Type="http://schemas.openxmlformats.org/officeDocument/2006/relationships/slideLayout" Target="../slideLayouts/slideLayout13.xml"/><Relationship Id="rId16"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10" Type="http://schemas.openxmlformats.org/officeDocument/2006/relationships/theme" Target="../theme/theme3.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E0B201CA-7330-D7A4-3EC7-1592B6D4199E}"/>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809946" y="0"/>
            <a:ext cx="1548250" cy="1548250"/>
          </a:xfrm>
          <a:prstGeom prst="rect">
            <a:avLst/>
          </a:prstGeom>
        </p:spPr>
      </p:pic>
    </p:spTree>
    <p:extLst>
      <p:ext uri="{BB962C8B-B14F-4D97-AF65-F5344CB8AC3E}">
        <p14:creationId xmlns:p14="http://schemas.microsoft.com/office/powerpoint/2010/main" val="31320898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文本框 6"/>
          <p:cNvSpPr txBox="1"/>
          <p:nvPr/>
        </p:nvSpPr>
        <p:spPr>
          <a:xfrm>
            <a:off x="3878580" y="2419350"/>
            <a:ext cx="4730115" cy="147637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感谢您下载包图网平台上提供的</a:t>
            </a:r>
            <a:r>
              <a:rPr kumimoji="0" lang="en-US" altLang="zh-CN"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PPT</a:t>
            </a: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作品，</a:t>
            </a: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为了您和包图网以及原创作者的利益，请</a:t>
            </a: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勿复制、传播、销售，否则将承担法律责</a:t>
            </a: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任！包图网将对作品进行维权，按照传播</a:t>
            </a: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下载次数进行十倍的索取赔偿！</a:t>
            </a:r>
          </a:p>
        </p:txBody>
      </p:sp>
      <p:sp>
        <p:nvSpPr>
          <p:cNvPr id="3" name="Rectangle 2"/>
          <p:cNvSpPr/>
          <p:nvPr userDrawn="1"/>
        </p:nvSpPr>
        <p:spPr>
          <a:xfrm>
            <a:off x="11269953" y="247581"/>
            <a:ext cx="922047" cy="2616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100" b="0" i="0" u="none" strike="noStrike" kern="1200" cap="none" spc="0" normalizeH="0" baseline="0" noProof="0" dirty="0">
                <a:ln w="0"/>
                <a:gradFill>
                  <a:gsLst>
                    <a:gs pos="0">
                      <a:srgbClr val="5B9BD5">
                        <a:lumMod val="50000"/>
                      </a:srgbClr>
                    </a:gs>
                    <a:gs pos="50000">
                      <a:srgbClr val="5B9BD5"/>
                    </a:gs>
                    <a:gs pos="100000">
                      <a:srgbClr val="5B9BD5">
                        <a:lumMod val="60000"/>
                        <a:lumOff val="40000"/>
                      </a:srgbClr>
                    </a:gs>
                  </a:gsLst>
                  <a:lin ang="5400000"/>
                </a:gradFill>
                <a:effectLst>
                  <a:reflection blurRad="6350" stA="53000" endA="300" endPos="35500" dir="5400000" sy="-90000" algn="bl" rotWithShape="0"/>
                </a:effectLst>
                <a:uLnTx/>
                <a:uFillTx/>
                <a:latin typeface="等线"/>
                <a:ea typeface="+mn-ea"/>
                <a:cs typeface="+mn-cs"/>
              </a:rPr>
              <a:t>MANGNON</a:t>
            </a:r>
          </a:p>
        </p:txBody>
      </p:sp>
      <p:pic>
        <p:nvPicPr>
          <p:cNvPr id="5" name="Picture 4"/>
          <p:cNvPicPr>
            <a:picLocks noChangeAspect="1"/>
          </p:cNvPicPr>
          <p:nvPr userDrawn="1"/>
        </p:nvPicPr>
        <p:blipFill rotWithShape="1">
          <a:blip r:embed="rId16" cstate="print">
            <a:extLst>
              <a:ext uri="{28A0092B-C50C-407E-A947-70E740481C1C}">
                <a14:useLocalDpi xmlns:a14="http://schemas.microsoft.com/office/drawing/2010/main" val="0"/>
              </a:ext>
            </a:extLst>
          </a:blip>
          <a:srcRect t="38142"/>
          <a:stretch>
            <a:fillRect/>
          </a:stretch>
        </p:blipFill>
        <p:spPr>
          <a:xfrm>
            <a:off x="1616132" y="7791454"/>
            <a:ext cx="1824009" cy="2002485"/>
          </a:xfrm>
          <a:prstGeom prst="rect">
            <a:avLst/>
          </a:prstGeom>
        </p:spPr>
      </p:pic>
      <p:sp>
        <p:nvSpPr>
          <p:cNvPr id="6" name="TextBox 3"/>
          <p:cNvSpPr txBox="1"/>
          <p:nvPr userDrawn="1"/>
        </p:nvSpPr>
        <p:spPr>
          <a:xfrm>
            <a:off x="3048003" y="9098621"/>
            <a:ext cx="6228184" cy="7521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362585" rtl="0" eaLnBrk="1" fontAlgn="auto" latinLnBrk="0" hangingPunct="1">
              <a:lnSpc>
                <a:spcPct val="100000"/>
              </a:lnSpc>
              <a:spcBef>
                <a:spcPts val="0"/>
              </a:spcBef>
              <a:spcAft>
                <a:spcPts val="0"/>
              </a:spcAft>
              <a:buClrTx/>
              <a:buSzTx/>
              <a:buFontTx/>
              <a:buNone/>
              <a:defRPr/>
            </a:pPr>
            <a:r>
              <a:rPr kumimoji="0" lang="en-US" sz="143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362585" rtl="0" eaLnBrk="1" fontAlgn="auto" latinLnBrk="0" hangingPunct="1">
              <a:lnSpc>
                <a:spcPct val="100000"/>
              </a:lnSpc>
              <a:spcBef>
                <a:spcPts val="0"/>
              </a:spcBef>
              <a:spcAft>
                <a:spcPts val="0"/>
              </a:spcAft>
              <a:buClrTx/>
              <a:buSzTx/>
              <a:buFontTx/>
              <a:buNone/>
              <a:defRPr/>
            </a:pPr>
            <a:r>
              <a:rPr kumimoji="0" lang="en-US" sz="143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43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43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3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43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3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7"/>
              </a:rPr>
              <a:t>MĂNG NON- TÀI LIỆU TIỂU HỌC | Facebook</a:t>
            </a:r>
            <a:endParaRPr kumimoji="0" lang="en-US" sz="143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362585" rtl="0" eaLnBrk="1" fontAlgn="auto" latinLnBrk="0" hangingPunct="1">
              <a:lnSpc>
                <a:spcPct val="100000"/>
              </a:lnSpc>
              <a:spcBef>
                <a:spcPts val="0"/>
              </a:spcBef>
              <a:spcAft>
                <a:spcPts val="0"/>
              </a:spcAft>
              <a:buClrTx/>
              <a:buSzTx/>
              <a:buFontTx/>
              <a:buNone/>
              <a:defRPr/>
            </a:pPr>
            <a:r>
              <a:rPr kumimoji="0" lang="en-US" sz="143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43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43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43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43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Tree>
    <p:extLst>
      <p:ext uri="{BB962C8B-B14F-4D97-AF65-F5344CB8AC3E}">
        <p14:creationId xmlns:p14="http://schemas.microsoft.com/office/powerpoint/2010/main" val="6216779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ransition advClick="0" advTm="0">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299467" y="716000"/>
            <a:ext cx="9942000" cy="4876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3200"/>
              <a:buFont typeface="Londrina Solid"/>
              <a:buNone/>
              <a:defRPr sz="3200">
                <a:solidFill>
                  <a:schemeClr val="dk1"/>
                </a:solidFill>
                <a:latin typeface="Londrina Solid"/>
                <a:ea typeface="Londrina Solid"/>
                <a:cs typeface="Londrina Solid"/>
                <a:sym typeface="Londrina Solid"/>
              </a:defRPr>
            </a:lvl1pPr>
            <a:lvl2pPr lvl="1">
              <a:spcBef>
                <a:spcPts val="0"/>
              </a:spcBef>
              <a:spcAft>
                <a:spcPts val="0"/>
              </a:spcAft>
              <a:buClr>
                <a:schemeClr val="dk1"/>
              </a:buClr>
              <a:buSzPts val="3200"/>
              <a:buFont typeface="Londrina Solid"/>
              <a:buNone/>
              <a:defRPr sz="3200">
                <a:solidFill>
                  <a:schemeClr val="dk1"/>
                </a:solidFill>
                <a:latin typeface="Londrina Solid"/>
                <a:ea typeface="Londrina Solid"/>
                <a:cs typeface="Londrina Solid"/>
                <a:sym typeface="Londrina Solid"/>
              </a:defRPr>
            </a:lvl2pPr>
            <a:lvl3pPr lvl="2">
              <a:spcBef>
                <a:spcPts val="0"/>
              </a:spcBef>
              <a:spcAft>
                <a:spcPts val="0"/>
              </a:spcAft>
              <a:buClr>
                <a:schemeClr val="dk1"/>
              </a:buClr>
              <a:buSzPts val="3200"/>
              <a:buFont typeface="Londrina Solid"/>
              <a:buNone/>
              <a:defRPr sz="3200">
                <a:solidFill>
                  <a:schemeClr val="dk1"/>
                </a:solidFill>
                <a:latin typeface="Londrina Solid"/>
                <a:ea typeface="Londrina Solid"/>
                <a:cs typeface="Londrina Solid"/>
                <a:sym typeface="Londrina Solid"/>
              </a:defRPr>
            </a:lvl3pPr>
            <a:lvl4pPr lvl="3">
              <a:spcBef>
                <a:spcPts val="0"/>
              </a:spcBef>
              <a:spcAft>
                <a:spcPts val="0"/>
              </a:spcAft>
              <a:buClr>
                <a:schemeClr val="dk1"/>
              </a:buClr>
              <a:buSzPts val="3200"/>
              <a:buFont typeface="Londrina Solid"/>
              <a:buNone/>
              <a:defRPr sz="3200">
                <a:solidFill>
                  <a:schemeClr val="dk1"/>
                </a:solidFill>
                <a:latin typeface="Londrina Solid"/>
                <a:ea typeface="Londrina Solid"/>
                <a:cs typeface="Londrina Solid"/>
                <a:sym typeface="Londrina Solid"/>
              </a:defRPr>
            </a:lvl4pPr>
            <a:lvl5pPr lvl="4">
              <a:spcBef>
                <a:spcPts val="0"/>
              </a:spcBef>
              <a:spcAft>
                <a:spcPts val="0"/>
              </a:spcAft>
              <a:buClr>
                <a:schemeClr val="dk1"/>
              </a:buClr>
              <a:buSzPts val="3200"/>
              <a:buFont typeface="Londrina Solid"/>
              <a:buNone/>
              <a:defRPr sz="3200">
                <a:solidFill>
                  <a:schemeClr val="dk1"/>
                </a:solidFill>
                <a:latin typeface="Londrina Solid"/>
                <a:ea typeface="Londrina Solid"/>
                <a:cs typeface="Londrina Solid"/>
                <a:sym typeface="Londrina Solid"/>
              </a:defRPr>
            </a:lvl5pPr>
            <a:lvl6pPr lvl="5">
              <a:spcBef>
                <a:spcPts val="0"/>
              </a:spcBef>
              <a:spcAft>
                <a:spcPts val="0"/>
              </a:spcAft>
              <a:buClr>
                <a:schemeClr val="dk1"/>
              </a:buClr>
              <a:buSzPts val="3200"/>
              <a:buFont typeface="Londrina Solid"/>
              <a:buNone/>
              <a:defRPr sz="3200">
                <a:solidFill>
                  <a:schemeClr val="dk1"/>
                </a:solidFill>
                <a:latin typeface="Londrina Solid"/>
                <a:ea typeface="Londrina Solid"/>
                <a:cs typeface="Londrina Solid"/>
                <a:sym typeface="Londrina Solid"/>
              </a:defRPr>
            </a:lvl6pPr>
            <a:lvl7pPr lvl="6">
              <a:spcBef>
                <a:spcPts val="0"/>
              </a:spcBef>
              <a:spcAft>
                <a:spcPts val="0"/>
              </a:spcAft>
              <a:buClr>
                <a:schemeClr val="dk1"/>
              </a:buClr>
              <a:buSzPts val="3200"/>
              <a:buFont typeface="Londrina Solid"/>
              <a:buNone/>
              <a:defRPr sz="3200">
                <a:solidFill>
                  <a:schemeClr val="dk1"/>
                </a:solidFill>
                <a:latin typeface="Londrina Solid"/>
                <a:ea typeface="Londrina Solid"/>
                <a:cs typeface="Londrina Solid"/>
                <a:sym typeface="Londrina Solid"/>
              </a:defRPr>
            </a:lvl7pPr>
            <a:lvl8pPr lvl="7">
              <a:spcBef>
                <a:spcPts val="0"/>
              </a:spcBef>
              <a:spcAft>
                <a:spcPts val="0"/>
              </a:spcAft>
              <a:buClr>
                <a:schemeClr val="dk1"/>
              </a:buClr>
              <a:buSzPts val="3200"/>
              <a:buFont typeface="Londrina Solid"/>
              <a:buNone/>
              <a:defRPr sz="3200">
                <a:solidFill>
                  <a:schemeClr val="dk1"/>
                </a:solidFill>
                <a:latin typeface="Londrina Solid"/>
                <a:ea typeface="Londrina Solid"/>
                <a:cs typeface="Londrina Solid"/>
                <a:sym typeface="Londrina Solid"/>
              </a:defRPr>
            </a:lvl8pPr>
            <a:lvl9pPr lvl="8">
              <a:spcBef>
                <a:spcPts val="0"/>
              </a:spcBef>
              <a:spcAft>
                <a:spcPts val="0"/>
              </a:spcAft>
              <a:buClr>
                <a:schemeClr val="dk1"/>
              </a:buClr>
              <a:buSzPts val="3200"/>
              <a:buFont typeface="Londrina Solid"/>
              <a:buNone/>
              <a:defRPr sz="3200">
                <a:solidFill>
                  <a:schemeClr val="dk1"/>
                </a:solidFill>
                <a:latin typeface="Londrina Solid"/>
                <a:ea typeface="Londrina Solid"/>
                <a:cs typeface="Londrina Solid"/>
                <a:sym typeface="Londrina Solid"/>
              </a:defRPr>
            </a:lvl9pPr>
          </a:lstStyle>
          <a:p>
            <a:endParaRPr/>
          </a:p>
        </p:txBody>
      </p:sp>
      <p:sp>
        <p:nvSpPr>
          <p:cNvPr id="7" name="Google Shape;7;p1"/>
          <p:cNvSpPr txBox="1">
            <a:spLocks noGrp="1"/>
          </p:cNvSpPr>
          <p:nvPr>
            <p:ph type="body" idx="1"/>
          </p:nvPr>
        </p:nvSpPr>
        <p:spPr>
          <a:xfrm>
            <a:off x="1299100" y="1575767"/>
            <a:ext cx="99420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1pPr>
            <a:lvl2pPr marL="914400" lvl="1"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2pPr>
            <a:lvl3pPr marL="1371600" lvl="2"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3pPr>
            <a:lvl4pPr marL="1828800" lvl="3"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4pPr>
            <a:lvl5pPr marL="2286000" lvl="4"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5pPr>
            <a:lvl6pPr marL="2743200" lvl="5"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6pPr>
            <a:lvl7pPr marL="3200400" lvl="6"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7pPr>
            <a:lvl8pPr marL="3657600" lvl="7"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8pPr>
            <a:lvl9pPr marL="4114800" lvl="8"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9pPr>
          </a:lstStyle>
          <a:p>
            <a:endParaRPr/>
          </a:p>
        </p:txBody>
      </p:sp>
    </p:spTree>
    <p:extLst>
      <p:ext uri="{BB962C8B-B14F-4D97-AF65-F5344CB8AC3E}">
        <p14:creationId xmlns:p14="http://schemas.microsoft.com/office/powerpoint/2010/main" val="258773807"/>
      </p:ext>
    </p:extLst>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svg"/><Relationship Id="rId7"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svg"/><Relationship Id="rId7"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audio" Target="../media/audio4.wav"/><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audio" Target="../media/audio4.wav"/><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44.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28.xml"/><Relationship Id="rId7" Type="http://schemas.openxmlformats.org/officeDocument/2006/relationships/image" Target="../media/image1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1.png"/><Relationship Id="rId11" Type="http://schemas.openxmlformats.org/officeDocument/2006/relationships/image" Target="../media/image16.emf"/><Relationship Id="rId5" Type="http://schemas.openxmlformats.org/officeDocument/2006/relationships/image" Target="../media/image10.jfif"/><Relationship Id="rId10" Type="http://schemas.openxmlformats.org/officeDocument/2006/relationships/image" Target="../media/image15.emf"/><Relationship Id="rId4" Type="http://schemas.openxmlformats.org/officeDocument/2006/relationships/notesSlide" Target="../notesSlides/notesSlide1.xml"/><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1.png"/><Relationship Id="rId3" Type="http://schemas.openxmlformats.org/officeDocument/2006/relationships/audio" Target="../media/audio1.wav"/><Relationship Id="rId7" Type="http://schemas.openxmlformats.org/officeDocument/2006/relationships/image" Target="../media/image17.png"/><Relationship Id="rId12" Type="http://schemas.openxmlformats.org/officeDocument/2006/relationships/image" Target="../media/image20.png"/><Relationship Id="rId2" Type="http://schemas.openxmlformats.org/officeDocument/2006/relationships/notesSlide" Target="../notesSlides/notesSlide2.xml"/><Relationship Id="rId16" Type="http://schemas.openxmlformats.org/officeDocument/2006/relationships/audio" Target="../media/audio3.wav"/><Relationship Id="rId1" Type="http://schemas.openxmlformats.org/officeDocument/2006/relationships/slideLayout" Target="../slideLayouts/slideLayout28.xml"/><Relationship Id="rId6" Type="http://schemas.openxmlformats.org/officeDocument/2006/relationships/image" Target="../media/image10.jfif"/><Relationship Id="rId11" Type="http://schemas.openxmlformats.org/officeDocument/2006/relationships/image" Target="../media/image11.png"/><Relationship Id="rId5" Type="http://schemas.openxmlformats.org/officeDocument/2006/relationships/audio" Target="../media/audio3.wav"/><Relationship Id="rId15" Type="http://schemas.openxmlformats.org/officeDocument/2006/relationships/audio" Target="../media/audio2.wav"/><Relationship Id="rId10" Type="http://schemas.openxmlformats.org/officeDocument/2006/relationships/slide" Target="slide3.xml"/><Relationship Id="rId4" Type="http://schemas.openxmlformats.org/officeDocument/2006/relationships/audio" Target="../media/audio2.wav"/><Relationship Id="rId9" Type="http://schemas.openxmlformats.org/officeDocument/2006/relationships/image" Target="../media/image19.png"/><Relationship Id="rId14" Type="http://schemas.openxmlformats.org/officeDocument/2006/relationships/audio" Target="../media/audio1.wav"/></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0.jfif"/><Relationship Id="rId1" Type="http://schemas.openxmlformats.org/officeDocument/2006/relationships/slideLayout" Target="../slideLayouts/slideLayout28.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0.png"/><Relationship Id="rId3" Type="http://schemas.openxmlformats.org/officeDocument/2006/relationships/audio" Target="../media/audio1.wav"/><Relationship Id="rId7" Type="http://schemas.openxmlformats.org/officeDocument/2006/relationships/image" Target="../media/image23.png"/><Relationship Id="rId12" Type="http://schemas.openxmlformats.org/officeDocument/2006/relationships/image" Target="../media/image21.png"/><Relationship Id="rId2" Type="http://schemas.openxmlformats.org/officeDocument/2006/relationships/notesSlide" Target="../notesSlides/notesSlide3.xml"/><Relationship Id="rId16" Type="http://schemas.openxmlformats.org/officeDocument/2006/relationships/audio" Target="../media/audio3.wav"/><Relationship Id="rId1" Type="http://schemas.openxmlformats.org/officeDocument/2006/relationships/slideLayout" Target="../slideLayouts/slideLayout28.xml"/><Relationship Id="rId6" Type="http://schemas.openxmlformats.org/officeDocument/2006/relationships/image" Target="../media/image10.jfif"/><Relationship Id="rId11" Type="http://schemas.openxmlformats.org/officeDocument/2006/relationships/image" Target="../media/image11.png"/><Relationship Id="rId5" Type="http://schemas.openxmlformats.org/officeDocument/2006/relationships/audio" Target="../media/audio3.wav"/><Relationship Id="rId15" Type="http://schemas.openxmlformats.org/officeDocument/2006/relationships/audio" Target="../media/audio2.wav"/><Relationship Id="rId10" Type="http://schemas.openxmlformats.org/officeDocument/2006/relationships/slide" Target="slide3.xml"/><Relationship Id="rId4" Type="http://schemas.openxmlformats.org/officeDocument/2006/relationships/audio" Target="../media/audio2.wav"/><Relationship Id="rId9" Type="http://schemas.openxmlformats.org/officeDocument/2006/relationships/image" Target="../media/image19.png"/><Relationship Id="rId14" Type="http://schemas.openxmlformats.org/officeDocument/2006/relationships/audio" Target="../media/audio1.wav"/></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0.jfif"/><Relationship Id="rId1" Type="http://schemas.openxmlformats.org/officeDocument/2006/relationships/slideLayout" Target="../slideLayouts/slideLayout28.xml"/><Relationship Id="rId5" Type="http://schemas.openxmlformats.org/officeDocument/2006/relationships/image" Target="../media/image11.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0.png"/><Relationship Id="rId3" Type="http://schemas.openxmlformats.org/officeDocument/2006/relationships/audio" Target="../media/audio1.wav"/><Relationship Id="rId7" Type="http://schemas.openxmlformats.org/officeDocument/2006/relationships/image" Target="../media/image25.png"/><Relationship Id="rId12" Type="http://schemas.openxmlformats.org/officeDocument/2006/relationships/image" Target="../media/image21.png"/><Relationship Id="rId2" Type="http://schemas.openxmlformats.org/officeDocument/2006/relationships/notesSlide" Target="../notesSlides/notesSlide4.xml"/><Relationship Id="rId16" Type="http://schemas.openxmlformats.org/officeDocument/2006/relationships/audio" Target="../media/audio3.wav"/><Relationship Id="rId1" Type="http://schemas.openxmlformats.org/officeDocument/2006/relationships/slideLayout" Target="../slideLayouts/slideLayout28.xml"/><Relationship Id="rId6" Type="http://schemas.openxmlformats.org/officeDocument/2006/relationships/image" Target="../media/image10.jfif"/><Relationship Id="rId11" Type="http://schemas.openxmlformats.org/officeDocument/2006/relationships/image" Target="../media/image11.png"/><Relationship Id="rId5" Type="http://schemas.openxmlformats.org/officeDocument/2006/relationships/audio" Target="../media/audio3.wav"/><Relationship Id="rId15" Type="http://schemas.openxmlformats.org/officeDocument/2006/relationships/audio" Target="../media/audio2.wav"/><Relationship Id="rId10" Type="http://schemas.openxmlformats.org/officeDocument/2006/relationships/slide" Target="slide3.xml"/><Relationship Id="rId4" Type="http://schemas.openxmlformats.org/officeDocument/2006/relationships/audio" Target="../media/audio2.wav"/><Relationship Id="rId9" Type="http://schemas.openxmlformats.org/officeDocument/2006/relationships/image" Target="../media/image19.png"/><Relationship Id="rId14" Type="http://schemas.openxmlformats.org/officeDocument/2006/relationships/audio" Target="../media/audio1.wav"/></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0.jfif"/><Relationship Id="rId1" Type="http://schemas.openxmlformats.org/officeDocument/2006/relationships/slideLayout" Target="../slideLayouts/slideLayout28.xml"/><Relationship Id="rId5" Type="http://schemas.openxmlformats.org/officeDocument/2006/relationships/image" Target="../media/image26.emf"/><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GIF"/><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1.png"/><Relationship Id="rId4" Type="http://schemas.openxmlformats.org/officeDocument/2006/relationships/image" Target="../media/image29.png"/><Relationship Id="rId9"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93" name="组合 27"/>
          <p:cNvGrpSpPr/>
          <p:nvPr/>
        </p:nvGrpSpPr>
        <p:grpSpPr>
          <a:xfrm>
            <a:off x="25549" y="5543573"/>
            <a:ext cx="12192000" cy="1417079"/>
            <a:chOff x="0" y="2187034"/>
            <a:chExt cx="12192000" cy="2470265"/>
          </a:xfrm>
        </p:grpSpPr>
        <p:pic>
          <p:nvPicPr>
            <p:cNvPr id="394" name="图形 12"/>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86509" y="2200702"/>
              <a:ext cx="8618982" cy="2456597"/>
            </a:xfrm>
            <a:prstGeom prst="rect">
              <a:avLst/>
            </a:prstGeom>
          </p:spPr>
        </p:pic>
        <p:pic>
          <p:nvPicPr>
            <p:cNvPr id="395" name="图形 25"/>
            <p:cNvPicPr>
              <a:picLocks noChangeAspect="1"/>
            </p:cNvPicPr>
            <p:nvPr/>
          </p:nvPicPr>
          <p:blipFill rotWithShape="1">
            <a:blip r:embed="rId2">
              <a:extLst>
                <a:ext uri="{96DAC541-7B7A-43D3-8B79-37D633B846F1}">
                  <asvg:svgBlip xmlns:asvg="http://schemas.microsoft.com/office/drawing/2016/SVG/main" r:embed="rId3"/>
                </a:ext>
              </a:extLst>
            </a:blip>
            <a:srcRect l="79008"/>
            <a:stretch>
              <a:fillRect/>
            </a:stretch>
          </p:blipFill>
          <p:spPr>
            <a:xfrm>
              <a:off x="0" y="2200683"/>
              <a:ext cx="1809258" cy="2456597"/>
            </a:xfrm>
            <a:prstGeom prst="rect">
              <a:avLst/>
            </a:prstGeom>
          </p:spPr>
        </p:pic>
        <p:pic>
          <p:nvPicPr>
            <p:cNvPr id="396" name="图形 26"/>
            <p:cNvPicPr>
              <a:picLocks noChangeAspect="1"/>
            </p:cNvPicPr>
            <p:nvPr/>
          </p:nvPicPr>
          <p:blipFill rotWithShape="1">
            <a:blip r:embed="rId2">
              <a:extLst>
                <a:ext uri="{96DAC541-7B7A-43D3-8B79-37D633B846F1}">
                  <asvg:svgBlip xmlns:asvg="http://schemas.microsoft.com/office/drawing/2016/SVG/main" r:embed="rId3"/>
                </a:ext>
              </a:extLst>
            </a:blip>
            <a:srcRect l="79008"/>
            <a:stretch>
              <a:fillRect/>
            </a:stretch>
          </p:blipFill>
          <p:spPr>
            <a:xfrm flipH="1">
              <a:off x="10365522" y="2187034"/>
              <a:ext cx="1826478" cy="2456597"/>
            </a:xfrm>
            <a:prstGeom prst="rect">
              <a:avLst/>
            </a:prstGeom>
          </p:spPr>
        </p:pic>
      </p:grpSp>
      <p:grpSp>
        <p:nvGrpSpPr>
          <p:cNvPr id="389" name="组合 27"/>
          <p:cNvGrpSpPr/>
          <p:nvPr/>
        </p:nvGrpSpPr>
        <p:grpSpPr>
          <a:xfrm>
            <a:off x="25549" y="-638922"/>
            <a:ext cx="12192000" cy="1988439"/>
            <a:chOff x="0" y="2187034"/>
            <a:chExt cx="12192000" cy="2470265"/>
          </a:xfrm>
        </p:grpSpPr>
        <p:pic>
          <p:nvPicPr>
            <p:cNvPr id="390" name="图形 12"/>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86509" y="2200702"/>
              <a:ext cx="8618982" cy="2456597"/>
            </a:xfrm>
            <a:prstGeom prst="rect">
              <a:avLst/>
            </a:prstGeom>
          </p:spPr>
        </p:pic>
        <p:pic>
          <p:nvPicPr>
            <p:cNvPr id="391" name="图形 25"/>
            <p:cNvPicPr>
              <a:picLocks noChangeAspect="1"/>
            </p:cNvPicPr>
            <p:nvPr/>
          </p:nvPicPr>
          <p:blipFill rotWithShape="1">
            <a:blip r:embed="rId2">
              <a:extLst>
                <a:ext uri="{96DAC541-7B7A-43D3-8B79-37D633B846F1}">
                  <asvg:svgBlip xmlns:asvg="http://schemas.microsoft.com/office/drawing/2016/SVG/main" r:embed="rId3"/>
                </a:ext>
              </a:extLst>
            </a:blip>
            <a:srcRect l="79008"/>
            <a:stretch>
              <a:fillRect/>
            </a:stretch>
          </p:blipFill>
          <p:spPr>
            <a:xfrm>
              <a:off x="0" y="2200683"/>
              <a:ext cx="1809258" cy="2456597"/>
            </a:xfrm>
            <a:prstGeom prst="rect">
              <a:avLst/>
            </a:prstGeom>
          </p:spPr>
        </p:pic>
        <p:pic>
          <p:nvPicPr>
            <p:cNvPr id="392" name="图形 26"/>
            <p:cNvPicPr>
              <a:picLocks noChangeAspect="1"/>
            </p:cNvPicPr>
            <p:nvPr/>
          </p:nvPicPr>
          <p:blipFill rotWithShape="1">
            <a:blip r:embed="rId2">
              <a:extLst>
                <a:ext uri="{96DAC541-7B7A-43D3-8B79-37D633B846F1}">
                  <asvg:svgBlip xmlns:asvg="http://schemas.microsoft.com/office/drawing/2016/SVG/main" r:embed="rId3"/>
                </a:ext>
              </a:extLst>
            </a:blip>
            <a:srcRect l="79008"/>
            <a:stretch>
              <a:fillRect/>
            </a:stretch>
          </p:blipFill>
          <p:spPr>
            <a:xfrm flipH="1">
              <a:off x="10365522" y="2187034"/>
              <a:ext cx="1826478" cy="2456597"/>
            </a:xfrm>
            <a:prstGeom prst="rect">
              <a:avLst/>
            </a:prstGeom>
          </p:spPr>
        </p:pic>
      </p:grpSp>
      <p:sp>
        <p:nvSpPr>
          <p:cNvPr id="6" name="TextBox 5"/>
          <p:cNvSpPr txBox="1"/>
          <p:nvPr/>
        </p:nvSpPr>
        <p:spPr>
          <a:xfrm>
            <a:off x="11203424" y="6488668"/>
            <a:ext cx="135716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white"/>
                </a:solidFill>
                <a:effectLst/>
                <a:uLnTx/>
                <a:uFillTx/>
                <a:latin typeface="Coiny" panose="02000903060500060000" pitchFamily="2" charset="0"/>
                <a:ea typeface="Architecture" panose="020B0500000000000000" pitchFamily="34" charset="0"/>
                <a:cs typeface="Architecture" panose="020B0500000000000000" pitchFamily="34" charset="0"/>
              </a:rPr>
              <a:t>Tư</a:t>
            </a:r>
            <a:r>
              <a:rPr kumimoji="0" lang="en-US" sz="2000" b="0" i="0" u="none" strike="noStrike" kern="1200" cap="none" spc="0" normalizeH="0" baseline="0" noProof="0" dirty="0">
                <a:ln>
                  <a:noFill/>
                </a:ln>
                <a:solidFill>
                  <a:prstClr val="white"/>
                </a:solidFill>
                <a:effectLst/>
                <a:uLnTx/>
                <a:uFillTx/>
                <a:latin typeface="Coiny" panose="02000903060500060000" pitchFamily="2" charset="0"/>
                <a:ea typeface="Architecture" panose="020B0500000000000000" pitchFamily="34" charset="0"/>
                <a:cs typeface="Architecture" panose="020B0500000000000000" pitchFamily="34" charset="0"/>
              </a:rPr>
              <a:t> </a:t>
            </a:r>
            <a:r>
              <a:rPr kumimoji="0" lang="en-US" sz="2000" b="0" i="0" u="none" strike="noStrike" kern="1200" cap="none" spc="0" normalizeH="0" baseline="0" noProof="0" dirty="0" err="1">
                <a:ln>
                  <a:noFill/>
                </a:ln>
                <a:solidFill>
                  <a:prstClr val="white"/>
                </a:solidFill>
                <a:effectLst/>
                <a:uLnTx/>
                <a:uFillTx/>
                <a:latin typeface="Coiny" panose="02000903060500060000" pitchFamily="2" charset="0"/>
                <a:ea typeface="Architecture" panose="020B0500000000000000" pitchFamily="34" charset="0"/>
                <a:cs typeface="Architecture" panose="020B0500000000000000" pitchFamily="34" charset="0"/>
              </a:rPr>
              <a:t>Bùi</a:t>
            </a:r>
            <a:endParaRPr kumimoji="0" lang="en-US" sz="2000" b="0" i="0" u="none" strike="noStrike" kern="1200" cap="none" spc="0" normalizeH="0" baseline="0" noProof="0" dirty="0">
              <a:ln>
                <a:noFill/>
              </a:ln>
              <a:solidFill>
                <a:prstClr val="white"/>
              </a:solidFill>
              <a:effectLst/>
              <a:uLnTx/>
              <a:uFillTx/>
              <a:latin typeface="Coiny" panose="02000903060500060000" pitchFamily="2" charset="0"/>
              <a:ea typeface="Architecture" panose="020B0500000000000000" pitchFamily="34" charset="0"/>
              <a:cs typeface="Architecture" panose="020B0500000000000000" pitchFamily="34"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6013" y="-654860"/>
            <a:ext cx="14482618" cy="8063345"/>
          </a:xfrm>
          <a:prstGeom prst="rect">
            <a:avLst/>
          </a:prstGeom>
        </p:spPr>
      </p:pic>
      <p:grpSp>
        <p:nvGrpSpPr>
          <p:cNvPr id="144" name="组合 47"/>
          <p:cNvGrpSpPr/>
          <p:nvPr/>
        </p:nvGrpSpPr>
        <p:grpSpPr>
          <a:xfrm>
            <a:off x="1194516" y="2062457"/>
            <a:ext cx="284016" cy="283041"/>
            <a:chOff x="3768359" y="1725446"/>
            <a:chExt cx="1930605" cy="1930605"/>
          </a:xfrm>
          <a:solidFill>
            <a:srgbClr val="EA5E66"/>
          </a:solidFill>
        </p:grpSpPr>
        <p:sp>
          <p:nvSpPr>
            <p:cNvPr id="145" name="Oval 5"/>
            <p:cNvSpPr>
              <a:spLocks noChangeArrowheads="1"/>
            </p:cNvSpPr>
            <p:nvPr/>
          </p:nvSpPr>
          <p:spPr bwMode="auto">
            <a:xfrm>
              <a:off x="3768359" y="1725446"/>
              <a:ext cx="1930605" cy="1930605"/>
            </a:xfrm>
            <a:prstGeom prst="ellipse">
              <a:avLst/>
            </a:prstGeom>
            <a:grp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255" b="0" i="0" u="none" strike="noStrike" kern="1200" cap="none" spc="0" normalizeH="0" baseline="0" noProof="0">
                <a:ln>
                  <a:noFill/>
                </a:ln>
                <a:solidFill>
                  <a:prstClr val="white"/>
                </a:solidFill>
                <a:effectLst/>
                <a:uLnTx/>
                <a:uFillTx/>
                <a:latin typeface="Coiny" panose="02000903060500060000" pitchFamily="2" charset="0"/>
                <a:ea typeface="SimSun" panose="02010600030101010101" pitchFamily="2" charset="-122"/>
                <a:cs typeface="Times New Roman" panose="02020603050405020304" pitchFamily="18" charset="0"/>
              </a:endParaRPr>
            </a:p>
          </p:txBody>
        </p:sp>
        <p:sp>
          <p:nvSpPr>
            <p:cNvPr id="146" name="Oval 5"/>
            <p:cNvSpPr>
              <a:spLocks noChangeArrowheads="1"/>
            </p:cNvSpPr>
            <p:nvPr/>
          </p:nvSpPr>
          <p:spPr bwMode="auto">
            <a:xfrm>
              <a:off x="3823758" y="1780845"/>
              <a:ext cx="1819806" cy="1819806"/>
            </a:xfrm>
            <a:prstGeom prst="ellipse">
              <a:avLst/>
            </a:prstGeom>
            <a:solidFill>
              <a:srgbClr val="78AF51"/>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255" b="0" i="0" u="none" strike="noStrike" kern="1200" cap="none" spc="0" normalizeH="0" baseline="0" noProof="0">
                <a:ln>
                  <a:noFill/>
                </a:ln>
                <a:solidFill>
                  <a:prstClr val="black"/>
                </a:solidFill>
                <a:effectLst/>
                <a:uLnTx/>
                <a:uFillTx/>
                <a:latin typeface="Coiny" panose="02000903060500060000" pitchFamily="2" charset="0"/>
                <a:ea typeface="SimSun" panose="02010600030101010101" pitchFamily="2" charset="-122"/>
                <a:cs typeface="Times New Roman" panose="02020603050405020304" pitchFamily="18" charset="0"/>
              </a:endParaRPr>
            </a:p>
          </p:txBody>
        </p:sp>
      </p:grpSp>
      <p:grpSp>
        <p:nvGrpSpPr>
          <p:cNvPr id="174" name="组合 77"/>
          <p:cNvGrpSpPr/>
          <p:nvPr/>
        </p:nvGrpSpPr>
        <p:grpSpPr>
          <a:xfrm>
            <a:off x="779838" y="2205995"/>
            <a:ext cx="203535" cy="202837"/>
            <a:chOff x="3768359" y="1725446"/>
            <a:chExt cx="1930605" cy="1930605"/>
          </a:xfrm>
        </p:grpSpPr>
        <p:sp>
          <p:nvSpPr>
            <p:cNvPr id="175"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255" b="0" i="0" u="none" strike="noStrike" kern="1200" cap="none" spc="0" normalizeH="0" baseline="0" noProof="0">
                <a:ln>
                  <a:noFill/>
                </a:ln>
                <a:solidFill>
                  <a:prstClr val="white"/>
                </a:solidFill>
                <a:effectLst/>
                <a:uLnTx/>
                <a:uFillTx/>
                <a:latin typeface="Coiny" panose="02000903060500060000" pitchFamily="2" charset="0"/>
                <a:ea typeface="SimSun" panose="02010600030101010101" pitchFamily="2" charset="-122"/>
                <a:cs typeface="Times New Roman" panose="02020603050405020304" pitchFamily="18" charset="0"/>
              </a:endParaRPr>
            </a:p>
          </p:txBody>
        </p:sp>
        <p:sp>
          <p:nvSpPr>
            <p:cNvPr id="176" name="Oval 5"/>
            <p:cNvSpPr>
              <a:spLocks noChangeArrowheads="1"/>
            </p:cNvSpPr>
            <p:nvPr/>
          </p:nvSpPr>
          <p:spPr bwMode="auto">
            <a:xfrm>
              <a:off x="3823758" y="1780845"/>
              <a:ext cx="1819806" cy="1819806"/>
            </a:xfrm>
            <a:prstGeom prst="ellipse">
              <a:avLst/>
            </a:prstGeom>
            <a:solidFill>
              <a:srgbClr val="F95647"/>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255" b="0" i="0" u="none" strike="noStrike" kern="1200" cap="none" spc="0" normalizeH="0" baseline="0" noProof="0">
                <a:ln>
                  <a:noFill/>
                </a:ln>
                <a:solidFill>
                  <a:prstClr val="black"/>
                </a:solidFill>
                <a:effectLst/>
                <a:uLnTx/>
                <a:uFillTx/>
                <a:latin typeface="Coiny" panose="02000903060500060000" pitchFamily="2" charset="0"/>
                <a:ea typeface="SimSun" panose="02010600030101010101" pitchFamily="2" charset="-122"/>
                <a:cs typeface="Times New Roman" panose="02020603050405020304" pitchFamily="18" charset="0"/>
              </a:endParaRPr>
            </a:p>
          </p:txBody>
        </p:sp>
      </p:grpSp>
      <p:grpSp>
        <p:nvGrpSpPr>
          <p:cNvPr id="233" name="Google Shape;3131;p41"/>
          <p:cNvGrpSpPr/>
          <p:nvPr/>
        </p:nvGrpSpPr>
        <p:grpSpPr>
          <a:xfrm flipH="1">
            <a:off x="9849713" y="3634942"/>
            <a:ext cx="2086755" cy="3278401"/>
            <a:chOff x="3857105" y="118227"/>
            <a:chExt cx="3795368" cy="6526793"/>
          </a:xfrm>
        </p:grpSpPr>
        <p:grpSp>
          <p:nvGrpSpPr>
            <p:cNvPr id="234" name="Google Shape;3132;p41"/>
            <p:cNvGrpSpPr/>
            <p:nvPr/>
          </p:nvGrpSpPr>
          <p:grpSpPr>
            <a:xfrm>
              <a:off x="3857105" y="1093267"/>
              <a:ext cx="3551372" cy="5551753"/>
              <a:chOff x="6083206" y="912088"/>
              <a:chExt cx="3551372" cy="5551753"/>
            </a:xfrm>
          </p:grpSpPr>
          <p:grpSp>
            <p:nvGrpSpPr>
              <p:cNvPr id="343" name="Google Shape;3133;p41"/>
              <p:cNvGrpSpPr/>
              <p:nvPr/>
            </p:nvGrpSpPr>
            <p:grpSpPr>
              <a:xfrm>
                <a:off x="6516762" y="5322936"/>
                <a:ext cx="495570" cy="986885"/>
                <a:chOff x="4753275" y="5275039"/>
                <a:chExt cx="495570" cy="986885"/>
              </a:xfrm>
            </p:grpSpPr>
            <p:sp>
              <p:nvSpPr>
                <p:cNvPr id="387" name="Google Shape;3134;p41"/>
                <p:cNvSpPr/>
                <p:nvPr/>
              </p:nvSpPr>
              <p:spPr>
                <a:xfrm>
                  <a:off x="4757025" y="5279135"/>
                  <a:ext cx="485248" cy="979394"/>
                </a:xfrm>
                <a:custGeom>
                  <a:avLst/>
                  <a:gdLst/>
                  <a:ahLst/>
                  <a:cxnLst/>
                  <a:rect l="l" t="t" r="r" b="b"/>
                  <a:pathLst>
                    <a:path w="485248" h="979394" extrusionOk="0">
                      <a:moveTo>
                        <a:pt x="144158" y="0"/>
                      </a:moveTo>
                      <a:cubicBezTo>
                        <a:pt x="-2622" y="240221"/>
                        <a:pt x="-39960" y="544449"/>
                        <a:pt x="44336" y="813054"/>
                      </a:cubicBezTo>
                      <a:cubicBezTo>
                        <a:pt x="58814" y="859250"/>
                        <a:pt x="77673" y="905828"/>
                        <a:pt x="112440" y="939546"/>
                      </a:cubicBezTo>
                      <a:cubicBezTo>
                        <a:pt x="147206" y="973264"/>
                        <a:pt x="201308" y="990981"/>
                        <a:pt x="245409" y="970979"/>
                      </a:cubicBezTo>
                      <a:cubicBezTo>
                        <a:pt x="288366" y="951548"/>
                        <a:pt x="310750" y="902018"/>
                        <a:pt x="313798" y="854964"/>
                      </a:cubicBezTo>
                      <a:cubicBezTo>
                        <a:pt x="316846" y="807911"/>
                        <a:pt x="304368" y="761429"/>
                        <a:pt x="296463" y="714947"/>
                      </a:cubicBezTo>
                      <a:cubicBezTo>
                        <a:pt x="258553" y="492157"/>
                        <a:pt x="330562" y="253270"/>
                        <a:pt x="485248" y="88488"/>
                      </a:cubicBezTo>
                      <a:cubicBezTo>
                        <a:pt x="359423" y="57626"/>
                        <a:pt x="269888" y="30861"/>
                        <a:pt x="144158" y="0"/>
                      </a:cubicBezTo>
                      <a:close/>
                    </a:path>
                  </a:pathLst>
                </a:custGeom>
                <a:solidFill>
                  <a:srgbClr val="EAE1D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88" name="Google Shape;3135;p41"/>
                <p:cNvSpPr/>
                <p:nvPr/>
              </p:nvSpPr>
              <p:spPr>
                <a:xfrm>
                  <a:off x="4753275" y="5275039"/>
                  <a:ext cx="495570" cy="986885"/>
                </a:xfrm>
                <a:custGeom>
                  <a:avLst/>
                  <a:gdLst/>
                  <a:ahLst/>
                  <a:cxnLst/>
                  <a:rect l="l" t="t" r="r" b="b"/>
                  <a:pathLst>
                    <a:path w="495570" h="986885" extrusionOk="0">
                      <a:moveTo>
                        <a:pt x="209249" y="986885"/>
                      </a:moveTo>
                      <a:cubicBezTo>
                        <a:pt x="176197" y="986885"/>
                        <a:pt x="140669" y="972502"/>
                        <a:pt x="113618" y="946214"/>
                      </a:cubicBezTo>
                      <a:cubicBezTo>
                        <a:pt x="77137" y="910780"/>
                        <a:pt x="58277" y="861632"/>
                        <a:pt x="44561" y="818198"/>
                      </a:cubicBezTo>
                      <a:cubicBezTo>
                        <a:pt x="-40116" y="548450"/>
                        <a:pt x="-2683" y="243459"/>
                        <a:pt x="144669" y="2191"/>
                      </a:cubicBezTo>
                      <a:lnTo>
                        <a:pt x="146003" y="0"/>
                      </a:lnTo>
                      <a:lnTo>
                        <a:pt x="148574" y="667"/>
                      </a:lnTo>
                      <a:cubicBezTo>
                        <a:pt x="211439" y="16097"/>
                        <a:pt x="266208" y="30766"/>
                        <a:pt x="319167" y="44863"/>
                      </a:cubicBezTo>
                      <a:cubicBezTo>
                        <a:pt x="372126" y="59055"/>
                        <a:pt x="426800" y="73628"/>
                        <a:pt x="489665" y="89059"/>
                      </a:cubicBezTo>
                      <a:lnTo>
                        <a:pt x="495570" y="90488"/>
                      </a:lnTo>
                      <a:lnTo>
                        <a:pt x="491379" y="94965"/>
                      </a:lnTo>
                      <a:cubicBezTo>
                        <a:pt x="337931" y="258413"/>
                        <a:pt x="265922" y="497300"/>
                        <a:pt x="303546" y="718375"/>
                      </a:cubicBezTo>
                      <a:cubicBezTo>
                        <a:pt x="305356" y="728853"/>
                        <a:pt x="307356" y="739330"/>
                        <a:pt x="309356" y="749808"/>
                      </a:cubicBezTo>
                      <a:cubicBezTo>
                        <a:pt x="316214" y="785527"/>
                        <a:pt x="323263" y="822389"/>
                        <a:pt x="320882" y="859250"/>
                      </a:cubicBezTo>
                      <a:cubicBezTo>
                        <a:pt x="318119" y="902589"/>
                        <a:pt x="298117" y="956691"/>
                        <a:pt x="250397" y="978313"/>
                      </a:cubicBezTo>
                      <a:cubicBezTo>
                        <a:pt x="237919" y="984123"/>
                        <a:pt x="223822" y="986885"/>
                        <a:pt x="209249" y="986885"/>
                      </a:cubicBezTo>
                      <a:close/>
                      <a:moveTo>
                        <a:pt x="149527" y="8192"/>
                      </a:moveTo>
                      <a:cubicBezTo>
                        <a:pt x="4271" y="247365"/>
                        <a:pt x="-32401" y="549117"/>
                        <a:pt x="51419" y="816102"/>
                      </a:cubicBezTo>
                      <a:cubicBezTo>
                        <a:pt x="64754" y="858679"/>
                        <a:pt x="83233" y="906780"/>
                        <a:pt x="118571" y="941070"/>
                      </a:cubicBezTo>
                      <a:cubicBezTo>
                        <a:pt x="155528" y="976884"/>
                        <a:pt x="208487" y="989552"/>
                        <a:pt x="247539" y="971836"/>
                      </a:cubicBezTo>
                      <a:cubicBezTo>
                        <a:pt x="292402" y="951548"/>
                        <a:pt x="311166" y="900208"/>
                        <a:pt x="313833" y="858869"/>
                      </a:cubicBezTo>
                      <a:cubicBezTo>
                        <a:pt x="316119" y="822865"/>
                        <a:pt x="309166" y="786479"/>
                        <a:pt x="302403" y="751237"/>
                      </a:cubicBezTo>
                      <a:cubicBezTo>
                        <a:pt x="300403" y="740759"/>
                        <a:pt x="298403" y="730186"/>
                        <a:pt x="296593" y="719709"/>
                      </a:cubicBezTo>
                      <a:cubicBezTo>
                        <a:pt x="258969" y="498539"/>
                        <a:pt x="330026" y="259652"/>
                        <a:pt x="482140" y="94679"/>
                      </a:cubicBezTo>
                      <a:cubicBezTo>
                        <a:pt x="421656" y="79724"/>
                        <a:pt x="368697" y="65627"/>
                        <a:pt x="317453" y="51911"/>
                      </a:cubicBezTo>
                      <a:cubicBezTo>
                        <a:pt x="265256" y="37814"/>
                        <a:pt x="211344" y="23431"/>
                        <a:pt x="149527" y="8192"/>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sp>
            <p:nvSpPr>
              <p:cNvPr id="344" name="Google Shape;3136;p41"/>
              <p:cNvSpPr/>
              <p:nvPr/>
            </p:nvSpPr>
            <p:spPr>
              <a:xfrm>
                <a:off x="6546846" y="6028738"/>
                <a:ext cx="288100" cy="276275"/>
              </a:xfrm>
              <a:custGeom>
                <a:avLst/>
                <a:gdLst/>
                <a:ahLst/>
                <a:cxnLst/>
                <a:rect l="l" t="t" r="r" b="b"/>
                <a:pathLst>
                  <a:path w="288100" h="276275" extrusionOk="0">
                    <a:moveTo>
                      <a:pt x="0" y="44006"/>
                    </a:moveTo>
                    <a:cubicBezTo>
                      <a:pt x="5239" y="66199"/>
                      <a:pt x="11335" y="88106"/>
                      <a:pt x="18098" y="109919"/>
                    </a:cubicBezTo>
                    <a:cubicBezTo>
                      <a:pt x="32671" y="156115"/>
                      <a:pt x="51530" y="202692"/>
                      <a:pt x="86297" y="236411"/>
                    </a:cubicBezTo>
                    <a:cubicBezTo>
                      <a:pt x="121063" y="270225"/>
                      <a:pt x="175165" y="287846"/>
                      <a:pt x="219266" y="267844"/>
                    </a:cubicBezTo>
                    <a:cubicBezTo>
                      <a:pt x="262223" y="248412"/>
                      <a:pt x="284607" y="198977"/>
                      <a:pt x="287655" y="151829"/>
                    </a:cubicBezTo>
                    <a:cubicBezTo>
                      <a:pt x="290608" y="104775"/>
                      <a:pt x="278225" y="58388"/>
                      <a:pt x="270320" y="11811"/>
                    </a:cubicBezTo>
                    <a:cubicBezTo>
                      <a:pt x="269653" y="7906"/>
                      <a:pt x="268986" y="4001"/>
                      <a:pt x="268510" y="0"/>
                    </a:cubicBezTo>
                    <a:lnTo>
                      <a:pt x="0" y="44006"/>
                    </a:lnTo>
                    <a:close/>
                  </a:path>
                </a:pathLst>
              </a:custGeom>
              <a:solidFill>
                <a:srgbClr val="7C7A7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345" name="Google Shape;3137;p41"/>
              <p:cNvGrpSpPr/>
              <p:nvPr/>
            </p:nvGrpSpPr>
            <p:grpSpPr>
              <a:xfrm>
                <a:off x="8357373" y="5383706"/>
                <a:ext cx="495474" cy="986885"/>
                <a:chOff x="6593886" y="5335809"/>
                <a:chExt cx="495474" cy="986885"/>
              </a:xfrm>
            </p:grpSpPr>
            <p:sp>
              <p:nvSpPr>
                <p:cNvPr id="385" name="Google Shape;3138;p41"/>
                <p:cNvSpPr/>
                <p:nvPr/>
              </p:nvSpPr>
              <p:spPr>
                <a:xfrm>
                  <a:off x="6597541" y="5339904"/>
                  <a:ext cx="485248" cy="979393"/>
                </a:xfrm>
                <a:custGeom>
                  <a:avLst/>
                  <a:gdLst/>
                  <a:ahLst/>
                  <a:cxnLst/>
                  <a:rect l="l" t="t" r="r" b="b"/>
                  <a:pathLst>
                    <a:path w="485248" h="979393" extrusionOk="0">
                      <a:moveTo>
                        <a:pt x="144158" y="0"/>
                      </a:moveTo>
                      <a:cubicBezTo>
                        <a:pt x="-2622" y="240221"/>
                        <a:pt x="-39960" y="544449"/>
                        <a:pt x="44336" y="813054"/>
                      </a:cubicBezTo>
                      <a:cubicBezTo>
                        <a:pt x="58814" y="859250"/>
                        <a:pt x="77673" y="905827"/>
                        <a:pt x="112440" y="939546"/>
                      </a:cubicBezTo>
                      <a:cubicBezTo>
                        <a:pt x="147206" y="973264"/>
                        <a:pt x="201308" y="990981"/>
                        <a:pt x="245409" y="970979"/>
                      </a:cubicBezTo>
                      <a:cubicBezTo>
                        <a:pt x="288366" y="951548"/>
                        <a:pt x="310750" y="902018"/>
                        <a:pt x="313798" y="854964"/>
                      </a:cubicBezTo>
                      <a:cubicBezTo>
                        <a:pt x="316846" y="807911"/>
                        <a:pt x="304368" y="761429"/>
                        <a:pt x="296463" y="714947"/>
                      </a:cubicBezTo>
                      <a:cubicBezTo>
                        <a:pt x="258553" y="492157"/>
                        <a:pt x="330562" y="253270"/>
                        <a:pt x="485248" y="88487"/>
                      </a:cubicBezTo>
                      <a:cubicBezTo>
                        <a:pt x="359518" y="57626"/>
                        <a:pt x="269888" y="30861"/>
                        <a:pt x="144158" y="0"/>
                      </a:cubicBezTo>
                      <a:close/>
                    </a:path>
                  </a:pathLst>
                </a:custGeom>
                <a:solidFill>
                  <a:srgbClr val="EAE1D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86" name="Google Shape;3139;p41"/>
                <p:cNvSpPr/>
                <p:nvPr/>
              </p:nvSpPr>
              <p:spPr>
                <a:xfrm>
                  <a:off x="6593886" y="5335809"/>
                  <a:ext cx="495474" cy="986885"/>
                </a:xfrm>
                <a:custGeom>
                  <a:avLst/>
                  <a:gdLst/>
                  <a:ahLst/>
                  <a:cxnLst/>
                  <a:rect l="l" t="t" r="r" b="b"/>
                  <a:pathLst>
                    <a:path w="495474" h="986885" extrusionOk="0">
                      <a:moveTo>
                        <a:pt x="209248" y="986885"/>
                      </a:moveTo>
                      <a:cubicBezTo>
                        <a:pt x="176197" y="986885"/>
                        <a:pt x="140668" y="972502"/>
                        <a:pt x="113618" y="946214"/>
                      </a:cubicBezTo>
                      <a:cubicBezTo>
                        <a:pt x="77137" y="910780"/>
                        <a:pt x="58277" y="861632"/>
                        <a:pt x="44561" y="818198"/>
                      </a:cubicBezTo>
                      <a:cubicBezTo>
                        <a:pt x="-40116" y="548450"/>
                        <a:pt x="-2683" y="243459"/>
                        <a:pt x="144669" y="2191"/>
                      </a:cubicBezTo>
                      <a:lnTo>
                        <a:pt x="146003" y="0"/>
                      </a:lnTo>
                      <a:lnTo>
                        <a:pt x="148574" y="667"/>
                      </a:lnTo>
                      <a:cubicBezTo>
                        <a:pt x="211439" y="16097"/>
                        <a:pt x="266208" y="30766"/>
                        <a:pt x="319072" y="44863"/>
                      </a:cubicBezTo>
                      <a:cubicBezTo>
                        <a:pt x="372031" y="59055"/>
                        <a:pt x="426704" y="73628"/>
                        <a:pt x="489569" y="89059"/>
                      </a:cubicBezTo>
                      <a:lnTo>
                        <a:pt x="495475" y="90488"/>
                      </a:lnTo>
                      <a:lnTo>
                        <a:pt x="491284" y="94964"/>
                      </a:lnTo>
                      <a:cubicBezTo>
                        <a:pt x="337836" y="258413"/>
                        <a:pt x="265827" y="497300"/>
                        <a:pt x="303451" y="718375"/>
                      </a:cubicBezTo>
                      <a:cubicBezTo>
                        <a:pt x="305261" y="728853"/>
                        <a:pt x="307261" y="739330"/>
                        <a:pt x="309261" y="749808"/>
                      </a:cubicBezTo>
                      <a:cubicBezTo>
                        <a:pt x="316119" y="785527"/>
                        <a:pt x="323168" y="822389"/>
                        <a:pt x="320786" y="859250"/>
                      </a:cubicBezTo>
                      <a:cubicBezTo>
                        <a:pt x="318024" y="902589"/>
                        <a:pt x="298022" y="956691"/>
                        <a:pt x="250301" y="978313"/>
                      </a:cubicBezTo>
                      <a:cubicBezTo>
                        <a:pt x="237823" y="984123"/>
                        <a:pt x="223822" y="986885"/>
                        <a:pt x="209248" y="986885"/>
                      </a:cubicBezTo>
                      <a:close/>
                      <a:moveTo>
                        <a:pt x="149527" y="8191"/>
                      </a:moveTo>
                      <a:cubicBezTo>
                        <a:pt x="4271" y="247364"/>
                        <a:pt x="-32401" y="549117"/>
                        <a:pt x="51419" y="816102"/>
                      </a:cubicBezTo>
                      <a:cubicBezTo>
                        <a:pt x="64754" y="858679"/>
                        <a:pt x="83233" y="906780"/>
                        <a:pt x="118571" y="941070"/>
                      </a:cubicBezTo>
                      <a:cubicBezTo>
                        <a:pt x="155528" y="976884"/>
                        <a:pt x="208487" y="989552"/>
                        <a:pt x="247539" y="971835"/>
                      </a:cubicBezTo>
                      <a:cubicBezTo>
                        <a:pt x="292402" y="951548"/>
                        <a:pt x="311166" y="900113"/>
                        <a:pt x="313833" y="858869"/>
                      </a:cubicBezTo>
                      <a:cubicBezTo>
                        <a:pt x="316119" y="822865"/>
                        <a:pt x="309166" y="786479"/>
                        <a:pt x="302403" y="751237"/>
                      </a:cubicBezTo>
                      <a:cubicBezTo>
                        <a:pt x="300403" y="740759"/>
                        <a:pt x="298403" y="730186"/>
                        <a:pt x="296593" y="719709"/>
                      </a:cubicBezTo>
                      <a:cubicBezTo>
                        <a:pt x="258969" y="498539"/>
                        <a:pt x="330026" y="259652"/>
                        <a:pt x="482140" y="94679"/>
                      </a:cubicBezTo>
                      <a:cubicBezTo>
                        <a:pt x="421656" y="79724"/>
                        <a:pt x="368697" y="65627"/>
                        <a:pt x="317357" y="51911"/>
                      </a:cubicBezTo>
                      <a:cubicBezTo>
                        <a:pt x="265160" y="37814"/>
                        <a:pt x="211249" y="23432"/>
                        <a:pt x="149527" y="8191"/>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sp>
            <p:nvSpPr>
              <p:cNvPr id="346" name="Google Shape;3140;p41"/>
              <p:cNvSpPr/>
              <p:nvPr/>
            </p:nvSpPr>
            <p:spPr>
              <a:xfrm>
                <a:off x="8387457" y="6089508"/>
                <a:ext cx="288101" cy="276275"/>
              </a:xfrm>
              <a:custGeom>
                <a:avLst/>
                <a:gdLst/>
                <a:ahLst/>
                <a:cxnLst/>
                <a:rect l="l" t="t" r="r" b="b"/>
                <a:pathLst>
                  <a:path w="288101" h="276275" extrusionOk="0">
                    <a:moveTo>
                      <a:pt x="0" y="44005"/>
                    </a:moveTo>
                    <a:cubicBezTo>
                      <a:pt x="5239" y="66199"/>
                      <a:pt x="11335" y="88106"/>
                      <a:pt x="18098" y="109919"/>
                    </a:cubicBezTo>
                    <a:cubicBezTo>
                      <a:pt x="32671" y="156115"/>
                      <a:pt x="51530" y="202692"/>
                      <a:pt x="86297" y="236411"/>
                    </a:cubicBezTo>
                    <a:cubicBezTo>
                      <a:pt x="121063" y="270224"/>
                      <a:pt x="175165" y="287846"/>
                      <a:pt x="219266" y="267843"/>
                    </a:cubicBezTo>
                    <a:cubicBezTo>
                      <a:pt x="262223" y="248412"/>
                      <a:pt x="284607" y="198977"/>
                      <a:pt x="287655" y="151829"/>
                    </a:cubicBezTo>
                    <a:cubicBezTo>
                      <a:pt x="290608" y="104775"/>
                      <a:pt x="278225" y="58388"/>
                      <a:pt x="270320" y="11811"/>
                    </a:cubicBezTo>
                    <a:cubicBezTo>
                      <a:pt x="269653" y="7906"/>
                      <a:pt x="268986" y="4001"/>
                      <a:pt x="268510" y="0"/>
                    </a:cubicBezTo>
                    <a:lnTo>
                      <a:pt x="0" y="44005"/>
                    </a:lnTo>
                    <a:close/>
                  </a:path>
                </a:pathLst>
              </a:custGeom>
              <a:solidFill>
                <a:srgbClr val="7C7A7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347" name="Google Shape;3141;p41"/>
              <p:cNvGrpSpPr/>
              <p:nvPr/>
            </p:nvGrpSpPr>
            <p:grpSpPr>
              <a:xfrm>
                <a:off x="6386253" y="5289694"/>
                <a:ext cx="609130" cy="558069"/>
                <a:chOff x="4622766" y="5241797"/>
                <a:chExt cx="609130" cy="558069"/>
              </a:xfrm>
            </p:grpSpPr>
            <p:sp>
              <p:nvSpPr>
                <p:cNvPr id="383" name="Google Shape;3142;p41"/>
                <p:cNvSpPr/>
                <p:nvPr/>
              </p:nvSpPr>
              <p:spPr>
                <a:xfrm>
                  <a:off x="4626356" y="5245417"/>
                  <a:ext cx="602252" cy="550831"/>
                </a:xfrm>
                <a:custGeom>
                  <a:avLst/>
                  <a:gdLst/>
                  <a:ahLst/>
                  <a:cxnLst/>
                  <a:rect l="l" t="t" r="r" b="b"/>
                  <a:pathLst>
                    <a:path w="602252" h="550831" extrusionOk="0">
                      <a:moveTo>
                        <a:pt x="86804" y="162973"/>
                      </a:moveTo>
                      <a:cubicBezTo>
                        <a:pt x="16319" y="180118"/>
                        <a:pt x="-23496" y="290417"/>
                        <a:pt x="14985" y="361950"/>
                      </a:cubicBezTo>
                      <a:cubicBezTo>
                        <a:pt x="53466" y="433483"/>
                        <a:pt x="155288" y="438340"/>
                        <a:pt x="198722" y="370808"/>
                      </a:cubicBezTo>
                      <a:cubicBezTo>
                        <a:pt x="155098" y="423100"/>
                        <a:pt x="178434" y="527113"/>
                        <a:pt x="238251" y="547402"/>
                      </a:cubicBezTo>
                      <a:cubicBezTo>
                        <a:pt x="298068" y="567690"/>
                        <a:pt x="364934" y="494347"/>
                        <a:pt x="351884" y="422815"/>
                      </a:cubicBezTo>
                      <a:cubicBezTo>
                        <a:pt x="371506" y="456914"/>
                        <a:pt x="415606" y="467296"/>
                        <a:pt x="444848" y="444627"/>
                      </a:cubicBezTo>
                      <a:cubicBezTo>
                        <a:pt x="474090" y="421957"/>
                        <a:pt x="483425" y="370332"/>
                        <a:pt x="464565" y="335566"/>
                      </a:cubicBezTo>
                      <a:cubicBezTo>
                        <a:pt x="490092" y="361950"/>
                        <a:pt x="533050" y="360331"/>
                        <a:pt x="557053" y="332041"/>
                      </a:cubicBezTo>
                      <a:cubicBezTo>
                        <a:pt x="581056" y="303752"/>
                        <a:pt x="582294" y="253175"/>
                        <a:pt x="559720" y="223361"/>
                      </a:cubicBezTo>
                      <a:cubicBezTo>
                        <a:pt x="591438" y="194976"/>
                        <a:pt x="607916" y="144685"/>
                        <a:pt x="600487" y="98584"/>
                      </a:cubicBezTo>
                      <a:cubicBezTo>
                        <a:pt x="593057" y="52483"/>
                        <a:pt x="562101" y="12763"/>
                        <a:pt x="523715" y="0"/>
                      </a:cubicBezTo>
                    </a:path>
                  </a:pathLst>
                </a:custGeom>
                <a:solidFill>
                  <a:srgbClr val="F4F4F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84" name="Google Shape;3143;p41"/>
                <p:cNvSpPr/>
                <p:nvPr/>
              </p:nvSpPr>
              <p:spPr>
                <a:xfrm>
                  <a:off x="4622766" y="5241797"/>
                  <a:ext cx="609130" cy="558069"/>
                </a:xfrm>
                <a:custGeom>
                  <a:avLst/>
                  <a:gdLst/>
                  <a:ahLst/>
                  <a:cxnLst/>
                  <a:rect l="l" t="t" r="r" b="b"/>
                  <a:pathLst>
                    <a:path w="609130" h="558069" extrusionOk="0">
                      <a:moveTo>
                        <a:pt x="262606" y="558069"/>
                      </a:moveTo>
                      <a:cubicBezTo>
                        <a:pt x="255081" y="558069"/>
                        <a:pt x="247747" y="556832"/>
                        <a:pt x="240603" y="554450"/>
                      </a:cubicBezTo>
                      <a:cubicBezTo>
                        <a:pt x="213647" y="545306"/>
                        <a:pt x="191644" y="518636"/>
                        <a:pt x="181643" y="483203"/>
                      </a:cubicBezTo>
                      <a:cubicBezTo>
                        <a:pt x="173642" y="454723"/>
                        <a:pt x="174404" y="425577"/>
                        <a:pt x="183072" y="401384"/>
                      </a:cubicBezTo>
                      <a:cubicBezTo>
                        <a:pt x="162879" y="417957"/>
                        <a:pt x="136971" y="426815"/>
                        <a:pt x="109539" y="425768"/>
                      </a:cubicBezTo>
                      <a:cubicBezTo>
                        <a:pt x="69439" y="424243"/>
                        <a:pt x="34291" y="402336"/>
                        <a:pt x="15432" y="367284"/>
                      </a:cubicBezTo>
                      <a:cubicBezTo>
                        <a:pt x="-4952" y="329469"/>
                        <a:pt x="-5142" y="278035"/>
                        <a:pt x="14860" y="233076"/>
                      </a:cubicBezTo>
                      <a:cubicBezTo>
                        <a:pt x="31339" y="196119"/>
                        <a:pt x="58580" y="170688"/>
                        <a:pt x="89536" y="163163"/>
                      </a:cubicBezTo>
                      <a:lnTo>
                        <a:pt x="91251" y="170116"/>
                      </a:lnTo>
                      <a:cubicBezTo>
                        <a:pt x="62390" y="177165"/>
                        <a:pt x="36958" y="201168"/>
                        <a:pt x="21433" y="236029"/>
                      </a:cubicBezTo>
                      <a:cubicBezTo>
                        <a:pt x="2287" y="278987"/>
                        <a:pt x="2383" y="327946"/>
                        <a:pt x="21718" y="363855"/>
                      </a:cubicBezTo>
                      <a:cubicBezTo>
                        <a:pt x="39435" y="396716"/>
                        <a:pt x="72296" y="417195"/>
                        <a:pt x="109825" y="418624"/>
                      </a:cubicBezTo>
                      <a:cubicBezTo>
                        <a:pt x="142591" y="419862"/>
                        <a:pt x="172594" y="406241"/>
                        <a:pt x="192502" y="381762"/>
                      </a:cubicBezTo>
                      <a:cubicBezTo>
                        <a:pt x="194597" y="378428"/>
                        <a:pt x="196978" y="375190"/>
                        <a:pt x="199455" y="372142"/>
                      </a:cubicBezTo>
                      <a:lnTo>
                        <a:pt x="205170" y="376333"/>
                      </a:lnTo>
                      <a:cubicBezTo>
                        <a:pt x="203074" y="379571"/>
                        <a:pt x="200788" y="382714"/>
                        <a:pt x="198407" y="385763"/>
                      </a:cubicBezTo>
                      <a:cubicBezTo>
                        <a:pt x="182881" y="410909"/>
                        <a:pt x="178881" y="447104"/>
                        <a:pt x="188501" y="481298"/>
                      </a:cubicBezTo>
                      <a:cubicBezTo>
                        <a:pt x="197836" y="514541"/>
                        <a:pt x="218124" y="539305"/>
                        <a:pt x="242889" y="547783"/>
                      </a:cubicBezTo>
                      <a:cubicBezTo>
                        <a:pt x="265844" y="555593"/>
                        <a:pt x="291752" y="549116"/>
                        <a:pt x="313945" y="529971"/>
                      </a:cubicBezTo>
                      <a:cubicBezTo>
                        <a:pt x="343663" y="504349"/>
                        <a:pt x="358522" y="463963"/>
                        <a:pt x="351760" y="427196"/>
                      </a:cubicBezTo>
                      <a:lnTo>
                        <a:pt x="348045" y="406718"/>
                      </a:lnTo>
                      <a:lnTo>
                        <a:pt x="358427" y="424719"/>
                      </a:lnTo>
                      <a:cubicBezTo>
                        <a:pt x="367666" y="440912"/>
                        <a:pt x="383287" y="452151"/>
                        <a:pt x="401099" y="455676"/>
                      </a:cubicBezTo>
                      <a:cubicBezTo>
                        <a:pt x="417482" y="458914"/>
                        <a:pt x="433389" y="455295"/>
                        <a:pt x="446057" y="445484"/>
                      </a:cubicBezTo>
                      <a:cubicBezTo>
                        <a:pt x="473965" y="423958"/>
                        <a:pt x="482919" y="374142"/>
                        <a:pt x="464821" y="340995"/>
                      </a:cubicBezTo>
                      <a:lnTo>
                        <a:pt x="452153" y="317754"/>
                      </a:lnTo>
                      <a:lnTo>
                        <a:pt x="470536" y="336804"/>
                      </a:lnTo>
                      <a:cubicBezTo>
                        <a:pt x="481871" y="348615"/>
                        <a:pt x="497968" y="355092"/>
                        <a:pt x="514256" y="354425"/>
                      </a:cubicBezTo>
                      <a:cubicBezTo>
                        <a:pt x="531020" y="353853"/>
                        <a:pt x="546832" y="346234"/>
                        <a:pt x="557690" y="333375"/>
                      </a:cubicBezTo>
                      <a:cubicBezTo>
                        <a:pt x="580550" y="306324"/>
                        <a:pt x="581788" y="257651"/>
                        <a:pt x="560167" y="229076"/>
                      </a:cubicBezTo>
                      <a:lnTo>
                        <a:pt x="558166" y="226409"/>
                      </a:lnTo>
                      <a:lnTo>
                        <a:pt x="560643" y="224218"/>
                      </a:lnTo>
                      <a:cubicBezTo>
                        <a:pt x="591599" y="196501"/>
                        <a:pt x="607506" y="147638"/>
                        <a:pt x="600267" y="102584"/>
                      </a:cubicBezTo>
                      <a:cubicBezTo>
                        <a:pt x="593028" y="57721"/>
                        <a:pt x="563119" y="19145"/>
                        <a:pt x="525877" y="6763"/>
                      </a:cubicBezTo>
                      <a:lnTo>
                        <a:pt x="528163" y="0"/>
                      </a:lnTo>
                      <a:cubicBezTo>
                        <a:pt x="567882" y="13240"/>
                        <a:pt x="599695" y="54007"/>
                        <a:pt x="607315" y="101441"/>
                      </a:cubicBezTo>
                      <a:cubicBezTo>
                        <a:pt x="614745" y="147638"/>
                        <a:pt x="598933" y="197739"/>
                        <a:pt x="567787" y="227266"/>
                      </a:cubicBezTo>
                      <a:cubicBezTo>
                        <a:pt x="589218" y="258509"/>
                        <a:pt x="587313" y="309276"/>
                        <a:pt x="563119" y="337851"/>
                      </a:cubicBezTo>
                      <a:cubicBezTo>
                        <a:pt x="550927" y="352234"/>
                        <a:pt x="533211" y="360807"/>
                        <a:pt x="514447" y="361379"/>
                      </a:cubicBezTo>
                      <a:cubicBezTo>
                        <a:pt x="501112" y="361855"/>
                        <a:pt x="487872" y="358140"/>
                        <a:pt x="476823" y="350996"/>
                      </a:cubicBezTo>
                      <a:cubicBezTo>
                        <a:pt x="487967" y="385858"/>
                        <a:pt x="477109" y="430244"/>
                        <a:pt x="450343" y="450913"/>
                      </a:cubicBezTo>
                      <a:cubicBezTo>
                        <a:pt x="436056" y="461963"/>
                        <a:pt x="418054" y="466154"/>
                        <a:pt x="399575" y="462439"/>
                      </a:cubicBezTo>
                      <a:cubicBezTo>
                        <a:pt x="384335" y="459391"/>
                        <a:pt x="370524" y="451295"/>
                        <a:pt x="360237" y="439578"/>
                      </a:cubicBezTo>
                      <a:cubicBezTo>
                        <a:pt x="361856" y="474726"/>
                        <a:pt x="346330" y="511016"/>
                        <a:pt x="318422" y="535114"/>
                      </a:cubicBezTo>
                      <a:cubicBezTo>
                        <a:pt x="301277" y="550259"/>
                        <a:pt x="281751" y="558069"/>
                        <a:pt x="262606" y="558069"/>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348" name="Google Shape;3144;p41"/>
              <p:cNvGrpSpPr/>
              <p:nvPr/>
            </p:nvGrpSpPr>
            <p:grpSpPr>
              <a:xfrm>
                <a:off x="8264529" y="5273478"/>
                <a:ext cx="604287" cy="547806"/>
                <a:chOff x="6501042" y="5225581"/>
                <a:chExt cx="604287" cy="547806"/>
              </a:xfrm>
            </p:grpSpPr>
            <p:sp>
              <p:nvSpPr>
                <p:cNvPr id="381" name="Google Shape;3145;p41"/>
                <p:cNvSpPr/>
                <p:nvPr/>
              </p:nvSpPr>
              <p:spPr>
                <a:xfrm>
                  <a:off x="6504665" y="5229407"/>
                  <a:ext cx="597085" cy="540526"/>
                </a:xfrm>
                <a:custGeom>
                  <a:avLst/>
                  <a:gdLst/>
                  <a:ahLst/>
                  <a:cxnLst/>
                  <a:rect l="l" t="t" r="r" b="b"/>
                  <a:pathLst>
                    <a:path w="597085" h="540526" extrusionOk="0">
                      <a:moveTo>
                        <a:pt x="32818" y="128500"/>
                      </a:moveTo>
                      <a:cubicBezTo>
                        <a:pt x="5195" y="148121"/>
                        <a:pt x="-7377" y="190603"/>
                        <a:pt x="4433" y="224797"/>
                      </a:cubicBezTo>
                      <a:cubicBezTo>
                        <a:pt x="16245" y="258992"/>
                        <a:pt x="51106" y="281090"/>
                        <a:pt x="83491" y="274899"/>
                      </a:cubicBezTo>
                      <a:cubicBezTo>
                        <a:pt x="35009" y="268422"/>
                        <a:pt x="-9664" y="329953"/>
                        <a:pt x="6243" y="381484"/>
                      </a:cubicBezTo>
                      <a:cubicBezTo>
                        <a:pt x="22150" y="433014"/>
                        <a:pt x="91206" y="451016"/>
                        <a:pt x="125973" y="412630"/>
                      </a:cubicBezTo>
                      <a:cubicBezTo>
                        <a:pt x="105113" y="455302"/>
                        <a:pt x="124353" y="515976"/>
                        <a:pt x="164644" y="534646"/>
                      </a:cubicBezTo>
                      <a:cubicBezTo>
                        <a:pt x="204935" y="553314"/>
                        <a:pt x="257037" y="525597"/>
                        <a:pt x="269419" y="478924"/>
                      </a:cubicBezTo>
                      <a:cubicBezTo>
                        <a:pt x="280849" y="518739"/>
                        <a:pt x="325616" y="541789"/>
                        <a:pt x="360192" y="525787"/>
                      </a:cubicBezTo>
                      <a:cubicBezTo>
                        <a:pt x="394768" y="509785"/>
                        <a:pt x="411627" y="458064"/>
                        <a:pt x="394387" y="421012"/>
                      </a:cubicBezTo>
                      <a:cubicBezTo>
                        <a:pt x="417533" y="458446"/>
                        <a:pt x="470587" y="466922"/>
                        <a:pt x="502210" y="438157"/>
                      </a:cubicBezTo>
                      <a:cubicBezTo>
                        <a:pt x="533833" y="409392"/>
                        <a:pt x="536976" y="349670"/>
                        <a:pt x="508687" y="316999"/>
                      </a:cubicBezTo>
                      <a:cubicBezTo>
                        <a:pt x="544310" y="325381"/>
                        <a:pt x="583839" y="299092"/>
                        <a:pt x="593936" y="260040"/>
                      </a:cubicBezTo>
                      <a:cubicBezTo>
                        <a:pt x="604127" y="220987"/>
                        <a:pt x="583458" y="175172"/>
                        <a:pt x="549264" y="161075"/>
                      </a:cubicBezTo>
                      <a:cubicBezTo>
                        <a:pt x="583934" y="146311"/>
                        <a:pt x="604794" y="99543"/>
                        <a:pt x="594412" y="59824"/>
                      </a:cubicBezTo>
                      <a:cubicBezTo>
                        <a:pt x="584030" y="20105"/>
                        <a:pt x="543930" y="-6851"/>
                        <a:pt x="507544" y="1531"/>
                      </a:cubicBezTo>
                    </a:path>
                  </a:pathLst>
                </a:custGeom>
                <a:solidFill>
                  <a:srgbClr val="F4F4F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82" name="Google Shape;3146;p41"/>
                <p:cNvSpPr/>
                <p:nvPr/>
              </p:nvSpPr>
              <p:spPr>
                <a:xfrm>
                  <a:off x="6501042" y="5225581"/>
                  <a:ext cx="604287" cy="547806"/>
                </a:xfrm>
                <a:custGeom>
                  <a:avLst/>
                  <a:gdLst/>
                  <a:ahLst/>
                  <a:cxnLst/>
                  <a:rect l="l" t="t" r="r" b="b"/>
                  <a:pathLst>
                    <a:path w="604287" h="547806" extrusionOk="0">
                      <a:moveTo>
                        <a:pt x="195223" y="547807"/>
                      </a:moveTo>
                      <a:cubicBezTo>
                        <a:pt x="185221" y="547807"/>
                        <a:pt x="175506" y="545711"/>
                        <a:pt x="166648" y="541615"/>
                      </a:cubicBezTo>
                      <a:cubicBezTo>
                        <a:pt x="147693" y="532852"/>
                        <a:pt x="131977" y="514374"/>
                        <a:pt x="123690" y="491037"/>
                      </a:cubicBezTo>
                      <a:cubicBezTo>
                        <a:pt x="116356" y="470368"/>
                        <a:pt x="115498" y="447985"/>
                        <a:pt x="121023" y="428458"/>
                      </a:cubicBezTo>
                      <a:cubicBezTo>
                        <a:pt x="105307" y="439412"/>
                        <a:pt x="85114" y="443127"/>
                        <a:pt x="64540" y="438555"/>
                      </a:cubicBezTo>
                      <a:cubicBezTo>
                        <a:pt x="36727" y="432364"/>
                        <a:pt x="14438" y="412361"/>
                        <a:pt x="6342" y="386167"/>
                      </a:cubicBezTo>
                      <a:cubicBezTo>
                        <a:pt x="-2135" y="358640"/>
                        <a:pt x="5294" y="326446"/>
                        <a:pt x="25773" y="302252"/>
                      </a:cubicBezTo>
                      <a:cubicBezTo>
                        <a:pt x="34441" y="291965"/>
                        <a:pt x="44442" y="284440"/>
                        <a:pt x="55110" y="279773"/>
                      </a:cubicBezTo>
                      <a:cubicBezTo>
                        <a:pt x="32631" y="272534"/>
                        <a:pt x="13009" y="254055"/>
                        <a:pt x="4627" y="229576"/>
                      </a:cubicBezTo>
                      <a:cubicBezTo>
                        <a:pt x="-7660" y="193953"/>
                        <a:pt x="5294" y="149852"/>
                        <a:pt x="34345" y="129183"/>
                      </a:cubicBezTo>
                      <a:lnTo>
                        <a:pt x="38537" y="134993"/>
                      </a:lnTo>
                      <a:cubicBezTo>
                        <a:pt x="11962" y="153853"/>
                        <a:pt x="55" y="194334"/>
                        <a:pt x="11485" y="227195"/>
                      </a:cubicBezTo>
                      <a:cubicBezTo>
                        <a:pt x="20629" y="253579"/>
                        <a:pt x="43966" y="272344"/>
                        <a:pt x="68826" y="275487"/>
                      </a:cubicBezTo>
                      <a:cubicBezTo>
                        <a:pt x="75017" y="274248"/>
                        <a:pt x="81399" y="274058"/>
                        <a:pt x="87590" y="274915"/>
                      </a:cubicBezTo>
                      <a:lnTo>
                        <a:pt x="109498" y="277868"/>
                      </a:lnTo>
                      <a:lnTo>
                        <a:pt x="87781" y="281964"/>
                      </a:lnTo>
                      <a:cubicBezTo>
                        <a:pt x="81589" y="283107"/>
                        <a:pt x="75398" y="283297"/>
                        <a:pt x="69207" y="282630"/>
                      </a:cubicBezTo>
                      <a:cubicBezTo>
                        <a:pt x="55491" y="285488"/>
                        <a:pt x="42346" y="293775"/>
                        <a:pt x="31393" y="306729"/>
                      </a:cubicBezTo>
                      <a:cubicBezTo>
                        <a:pt x="12724" y="328732"/>
                        <a:pt x="5675" y="359021"/>
                        <a:pt x="13295" y="383881"/>
                      </a:cubicBezTo>
                      <a:cubicBezTo>
                        <a:pt x="20629" y="407598"/>
                        <a:pt x="40822" y="425791"/>
                        <a:pt x="66159" y="431411"/>
                      </a:cubicBezTo>
                      <a:cubicBezTo>
                        <a:pt x="89495" y="436555"/>
                        <a:pt x="112165" y="429982"/>
                        <a:pt x="126929" y="413694"/>
                      </a:cubicBezTo>
                      <a:lnTo>
                        <a:pt x="143883" y="394930"/>
                      </a:lnTo>
                      <a:lnTo>
                        <a:pt x="132834" y="417600"/>
                      </a:lnTo>
                      <a:cubicBezTo>
                        <a:pt x="122928" y="437983"/>
                        <a:pt x="122071" y="464368"/>
                        <a:pt x="130548" y="488371"/>
                      </a:cubicBezTo>
                      <a:cubicBezTo>
                        <a:pt x="138168" y="509897"/>
                        <a:pt x="152551" y="526852"/>
                        <a:pt x="169791" y="534853"/>
                      </a:cubicBezTo>
                      <a:cubicBezTo>
                        <a:pt x="186745" y="542663"/>
                        <a:pt x="207224" y="542092"/>
                        <a:pt x="225893" y="533328"/>
                      </a:cubicBezTo>
                      <a:cubicBezTo>
                        <a:pt x="247325" y="523327"/>
                        <a:pt x="263612" y="503897"/>
                        <a:pt x="269518" y="481512"/>
                      </a:cubicBezTo>
                      <a:lnTo>
                        <a:pt x="272852" y="469035"/>
                      </a:lnTo>
                      <a:lnTo>
                        <a:pt x="276376" y="481512"/>
                      </a:lnTo>
                      <a:cubicBezTo>
                        <a:pt x="281805" y="500467"/>
                        <a:pt x="295997" y="516755"/>
                        <a:pt x="314190" y="525137"/>
                      </a:cubicBezTo>
                      <a:cubicBezTo>
                        <a:pt x="330192" y="532472"/>
                        <a:pt x="347718" y="532852"/>
                        <a:pt x="362196" y="526089"/>
                      </a:cubicBezTo>
                      <a:cubicBezTo>
                        <a:pt x="376864" y="519232"/>
                        <a:pt x="389152" y="504849"/>
                        <a:pt x="395819" y="486656"/>
                      </a:cubicBezTo>
                      <a:cubicBezTo>
                        <a:pt x="403249" y="466368"/>
                        <a:pt x="402772" y="443698"/>
                        <a:pt x="394676" y="426077"/>
                      </a:cubicBezTo>
                      <a:lnTo>
                        <a:pt x="400963" y="422743"/>
                      </a:lnTo>
                      <a:cubicBezTo>
                        <a:pt x="411726" y="440174"/>
                        <a:pt x="429728" y="451794"/>
                        <a:pt x="450493" y="454652"/>
                      </a:cubicBezTo>
                      <a:cubicBezTo>
                        <a:pt x="470210" y="457414"/>
                        <a:pt x="489450" y="451794"/>
                        <a:pt x="503356" y="439126"/>
                      </a:cubicBezTo>
                      <a:cubicBezTo>
                        <a:pt x="533455" y="411695"/>
                        <a:pt x="536504" y="354163"/>
                        <a:pt x="509548" y="322922"/>
                      </a:cubicBezTo>
                      <a:lnTo>
                        <a:pt x="502309" y="314539"/>
                      </a:lnTo>
                      <a:lnTo>
                        <a:pt x="513072" y="317111"/>
                      </a:lnTo>
                      <a:cubicBezTo>
                        <a:pt x="546600" y="325017"/>
                        <a:pt x="584510" y="299585"/>
                        <a:pt x="594035" y="262723"/>
                      </a:cubicBezTo>
                      <a:cubicBezTo>
                        <a:pt x="603655" y="225671"/>
                        <a:pt x="583843" y="181380"/>
                        <a:pt x="551458" y="167950"/>
                      </a:cubicBezTo>
                      <a:lnTo>
                        <a:pt x="543647" y="164711"/>
                      </a:lnTo>
                      <a:lnTo>
                        <a:pt x="551458" y="161377"/>
                      </a:lnTo>
                      <a:cubicBezTo>
                        <a:pt x="584224" y="147376"/>
                        <a:pt x="604417" y="102037"/>
                        <a:pt x="594511" y="64318"/>
                      </a:cubicBezTo>
                      <a:cubicBezTo>
                        <a:pt x="584510" y="26122"/>
                        <a:pt x="546695" y="595"/>
                        <a:pt x="511929" y="8596"/>
                      </a:cubicBezTo>
                      <a:lnTo>
                        <a:pt x="510310" y="1643"/>
                      </a:lnTo>
                      <a:cubicBezTo>
                        <a:pt x="548791" y="-7215"/>
                        <a:pt x="590510" y="20693"/>
                        <a:pt x="601464" y="62508"/>
                      </a:cubicBezTo>
                      <a:cubicBezTo>
                        <a:pt x="611656" y="101561"/>
                        <a:pt x="593368" y="146328"/>
                        <a:pt x="560983" y="164616"/>
                      </a:cubicBezTo>
                      <a:cubicBezTo>
                        <a:pt x="592891" y="182332"/>
                        <a:pt x="610989" y="226147"/>
                        <a:pt x="600988" y="264533"/>
                      </a:cubicBezTo>
                      <a:cubicBezTo>
                        <a:pt x="591082" y="302443"/>
                        <a:pt x="555554" y="328446"/>
                        <a:pt x="520502" y="325493"/>
                      </a:cubicBezTo>
                      <a:cubicBezTo>
                        <a:pt x="544219" y="360831"/>
                        <a:pt x="539266" y="416076"/>
                        <a:pt x="508214" y="444365"/>
                      </a:cubicBezTo>
                      <a:cubicBezTo>
                        <a:pt x="492688" y="458462"/>
                        <a:pt x="471353" y="464748"/>
                        <a:pt x="449540" y="461701"/>
                      </a:cubicBezTo>
                      <a:cubicBezTo>
                        <a:pt x="433253" y="459414"/>
                        <a:pt x="418489" y="452176"/>
                        <a:pt x="407059" y="441317"/>
                      </a:cubicBezTo>
                      <a:cubicBezTo>
                        <a:pt x="409916" y="456652"/>
                        <a:pt x="408487" y="473226"/>
                        <a:pt x="402677" y="489038"/>
                      </a:cubicBezTo>
                      <a:cubicBezTo>
                        <a:pt x="395343" y="509040"/>
                        <a:pt x="381722" y="524946"/>
                        <a:pt x="365339" y="532567"/>
                      </a:cubicBezTo>
                      <a:cubicBezTo>
                        <a:pt x="348956" y="540091"/>
                        <a:pt x="329335" y="539805"/>
                        <a:pt x="311332" y="531614"/>
                      </a:cubicBezTo>
                      <a:cubicBezTo>
                        <a:pt x="294473" y="523899"/>
                        <a:pt x="280757" y="509992"/>
                        <a:pt x="273232" y="493323"/>
                      </a:cubicBezTo>
                      <a:cubicBezTo>
                        <a:pt x="265041" y="513517"/>
                        <a:pt x="249039" y="530471"/>
                        <a:pt x="229037" y="539901"/>
                      </a:cubicBezTo>
                      <a:cubicBezTo>
                        <a:pt x="217892" y="545235"/>
                        <a:pt x="206367" y="547807"/>
                        <a:pt x="195223" y="54780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349" name="Google Shape;3147;p41"/>
              <p:cNvGrpSpPr/>
              <p:nvPr/>
            </p:nvGrpSpPr>
            <p:grpSpPr>
              <a:xfrm>
                <a:off x="6786424" y="5231401"/>
                <a:ext cx="416789" cy="1135760"/>
                <a:chOff x="5022937" y="5183504"/>
                <a:chExt cx="416789" cy="1135760"/>
              </a:xfrm>
            </p:grpSpPr>
            <p:sp>
              <p:nvSpPr>
                <p:cNvPr id="379" name="Google Shape;3148;p41"/>
                <p:cNvSpPr/>
                <p:nvPr/>
              </p:nvSpPr>
              <p:spPr>
                <a:xfrm>
                  <a:off x="5026549" y="5187695"/>
                  <a:ext cx="408509" cy="1128090"/>
                </a:xfrm>
                <a:custGeom>
                  <a:avLst/>
                  <a:gdLst/>
                  <a:ahLst/>
                  <a:cxnLst/>
                  <a:rect l="l" t="t" r="r" b="b"/>
                  <a:pathLst>
                    <a:path w="408509" h="1128090" extrusionOk="0">
                      <a:moveTo>
                        <a:pt x="334120" y="1096137"/>
                      </a:moveTo>
                      <a:cubicBezTo>
                        <a:pt x="290876" y="1135666"/>
                        <a:pt x="228868" y="1136046"/>
                        <a:pt x="184387" y="1110806"/>
                      </a:cubicBezTo>
                      <a:cubicBezTo>
                        <a:pt x="140000" y="1085564"/>
                        <a:pt x="101900" y="1043178"/>
                        <a:pt x="84755" y="992600"/>
                      </a:cubicBezTo>
                      <a:cubicBezTo>
                        <a:pt x="74278" y="961644"/>
                        <a:pt x="65038" y="930783"/>
                        <a:pt x="56752" y="900208"/>
                      </a:cubicBezTo>
                      <a:cubicBezTo>
                        <a:pt x="-19544" y="616648"/>
                        <a:pt x="-6018" y="342519"/>
                        <a:pt x="22938" y="28670"/>
                      </a:cubicBezTo>
                      <a:cubicBezTo>
                        <a:pt x="164765" y="16097"/>
                        <a:pt x="266778" y="12573"/>
                        <a:pt x="408510" y="0"/>
                      </a:cubicBezTo>
                      <a:cubicBezTo>
                        <a:pt x="339644" y="273748"/>
                        <a:pt x="313736" y="545211"/>
                        <a:pt x="335644" y="785241"/>
                      </a:cubicBezTo>
                      <a:cubicBezTo>
                        <a:pt x="336787" y="797433"/>
                        <a:pt x="339454" y="809054"/>
                        <a:pt x="343168" y="820578"/>
                      </a:cubicBezTo>
                      <a:cubicBezTo>
                        <a:pt x="355646" y="859441"/>
                        <a:pt x="378316" y="896017"/>
                        <a:pt x="383459" y="938213"/>
                      </a:cubicBezTo>
                      <a:cubicBezTo>
                        <a:pt x="390031" y="992886"/>
                        <a:pt x="376315" y="1057656"/>
                        <a:pt x="334120" y="1096137"/>
                      </a:cubicBezTo>
                      <a:close/>
                    </a:path>
                  </a:pathLst>
                </a:custGeom>
                <a:solidFill>
                  <a:srgbClr val="FEF3E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80" name="Google Shape;3149;p41"/>
                <p:cNvSpPr/>
                <p:nvPr/>
              </p:nvSpPr>
              <p:spPr>
                <a:xfrm>
                  <a:off x="5022937" y="5183504"/>
                  <a:ext cx="416789" cy="1135760"/>
                </a:xfrm>
                <a:custGeom>
                  <a:avLst/>
                  <a:gdLst/>
                  <a:ahLst/>
                  <a:cxnLst/>
                  <a:rect l="l" t="t" r="r" b="b"/>
                  <a:pathLst>
                    <a:path w="416789" h="1135760" extrusionOk="0">
                      <a:moveTo>
                        <a:pt x="253245" y="1135761"/>
                      </a:moveTo>
                      <a:cubicBezTo>
                        <a:pt x="230290" y="1135761"/>
                        <a:pt x="207049" y="1129951"/>
                        <a:pt x="186189" y="1118140"/>
                      </a:cubicBezTo>
                      <a:cubicBezTo>
                        <a:pt x="138469" y="1091089"/>
                        <a:pt x="101607" y="1047274"/>
                        <a:pt x="84939" y="997934"/>
                      </a:cubicBezTo>
                      <a:cubicBezTo>
                        <a:pt x="74747" y="967644"/>
                        <a:pt x="65317" y="936498"/>
                        <a:pt x="56840" y="905256"/>
                      </a:cubicBezTo>
                      <a:cubicBezTo>
                        <a:pt x="-21837" y="612934"/>
                        <a:pt x="-4120" y="325564"/>
                        <a:pt x="22931" y="32385"/>
                      </a:cubicBezTo>
                      <a:lnTo>
                        <a:pt x="23217" y="29432"/>
                      </a:lnTo>
                      <a:lnTo>
                        <a:pt x="26169" y="29146"/>
                      </a:lnTo>
                      <a:cubicBezTo>
                        <a:pt x="97035" y="22860"/>
                        <a:pt x="158948" y="18764"/>
                        <a:pt x="218765" y="14859"/>
                      </a:cubicBezTo>
                      <a:cubicBezTo>
                        <a:pt x="278772" y="10858"/>
                        <a:pt x="340780" y="6763"/>
                        <a:pt x="411741" y="476"/>
                      </a:cubicBezTo>
                      <a:lnTo>
                        <a:pt x="416790" y="0"/>
                      </a:lnTo>
                      <a:lnTo>
                        <a:pt x="415551" y="4858"/>
                      </a:lnTo>
                      <a:cubicBezTo>
                        <a:pt x="346305" y="280416"/>
                        <a:pt x="321063" y="551497"/>
                        <a:pt x="342780" y="788861"/>
                      </a:cubicBezTo>
                      <a:cubicBezTo>
                        <a:pt x="343828" y="799719"/>
                        <a:pt x="346209" y="811053"/>
                        <a:pt x="350210" y="823436"/>
                      </a:cubicBezTo>
                      <a:cubicBezTo>
                        <a:pt x="354687" y="837343"/>
                        <a:pt x="360592" y="851249"/>
                        <a:pt x="366307" y="864679"/>
                      </a:cubicBezTo>
                      <a:cubicBezTo>
                        <a:pt x="376689" y="889063"/>
                        <a:pt x="387357" y="914209"/>
                        <a:pt x="390691" y="941737"/>
                      </a:cubicBezTo>
                      <a:cubicBezTo>
                        <a:pt x="396692" y="991934"/>
                        <a:pt x="386500" y="1060609"/>
                        <a:pt x="340113" y="1102804"/>
                      </a:cubicBezTo>
                      <a:cubicBezTo>
                        <a:pt x="316396" y="1124522"/>
                        <a:pt x="285154" y="1135761"/>
                        <a:pt x="253245" y="1135761"/>
                      </a:cubicBezTo>
                      <a:close/>
                      <a:moveTo>
                        <a:pt x="29789" y="36100"/>
                      </a:moveTo>
                      <a:cubicBezTo>
                        <a:pt x="2928" y="327565"/>
                        <a:pt x="-14312" y="613220"/>
                        <a:pt x="63793" y="903446"/>
                      </a:cubicBezTo>
                      <a:cubicBezTo>
                        <a:pt x="72175" y="934498"/>
                        <a:pt x="81510" y="965454"/>
                        <a:pt x="91701" y="995648"/>
                      </a:cubicBezTo>
                      <a:cubicBezTo>
                        <a:pt x="107799" y="1043273"/>
                        <a:pt x="143517" y="1085659"/>
                        <a:pt x="189714" y="1111853"/>
                      </a:cubicBezTo>
                      <a:cubicBezTo>
                        <a:pt x="228290" y="1133761"/>
                        <a:pt x="290298" y="1138618"/>
                        <a:pt x="335256" y="1097661"/>
                      </a:cubicBezTo>
                      <a:lnTo>
                        <a:pt x="335256" y="1097661"/>
                      </a:lnTo>
                      <a:cubicBezTo>
                        <a:pt x="379642" y="1057180"/>
                        <a:pt x="389358" y="991076"/>
                        <a:pt x="383547" y="942689"/>
                      </a:cubicBezTo>
                      <a:cubicBezTo>
                        <a:pt x="380309" y="916210"/>
                        <a:pt x="369831" y="891444"/>
                        <a:pt x="359640" y="867537"/>
                      </a:cubicBezTo>
                      <a:cubicBezTo>
                        <a:pt x="353829" y="853916"/>
                        <a:pt x="347924" y="839914"/>
                        <a:pt x="343352" y="825722"/>
                      </a:cubicBezTo>
                      <a:cubicBezTo>
                        <a:pt x="339256" y="812863"/>
                        <a:pt x="336684" y="801052"/>
                        <a:pt x="335637" y="789622"/>
                      </a:cubicBezTo>
                      <a:cubicBezTo>
                        <a:pt x="314015" y="552926"/>
                        <a:pt x="338780" y="282797"/>
                        <a:pt x="407360" y="8096"/>
                      </a:cubicBezTo>
                      <a:cubicBezTo>
                        <a:pt x="338399" y="14192"/>
                        <a:pt x="277820" y="18192"/>
                        <a:pt x="219241" y="22003"/>
                      </a:cubicBezTo>
                      <a:cubicBezTo>
                        <a:pt x="160377" y="25908"/>
                        <a:pt x="99417" y="30004"/>
                        <a:pt x="29789" y="3610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sp>
            <p:nvSpPr>
              <p:cNvPr id="350" name="Google Shape;3150;p41"/>
              <p:cNvSpPr/>
              <p:nvPr/>
            </p:nvSpPr>
            <p:spPr>
              <a:xfrm>
                <a:off x="6846788" y="6056076"/>
                <a:ext cx="328271" cy="307606"/>
              </a:xfrm>
              <a:custGeom>
                <a:avLst/>
                <a:gdLst/>
                <a:ahLst/>
                <a:cxnLst/>
                <a:rect l="l" t="t" r="r" b="b"/>
                <a:pathLst>
                  <a:path w="328271" h="307606" extrusionOk="0">
                    <a:moveTo>
                      <a:pt x="277368" y="275653"/>
                    </a:moveTo>
                    <a:cubicBezTo>
                      <a:pt x="234125" y="315182"/>
                      <a:pt x="172117" y="315563"/>
                      <a:pt x="127635" y="290322"/>
                    </a:cubicBezTo>
                    <a:cubicBezTo>
                      <a:pt x="83248" y="265080"/>
                      <a:pt x="45148" y="222694"/>
                      <a:pt x="28004" y="172116"/>
                    </a:cubicBezTo>
                    <a:cubicBezTo>
                      <a:pt x="17526" y="141160"/>
                      <a:pt x="8287" y="110299"/>
                      <a:pt x="0" y="79724"/>
                    </a:cubicBezTo>
                    <a:lnTo>
                      <a:pt x="286417" y="0"/>
                    </a:lnTo>
                    <a:cubicBezTo>
                      <a:pt x="298894" y="38862"/>
                      <a:pt x="321564" y="75438"/>
                      <a:pt x="326708" y="117634"/>
                    </a:cubicBezTo>
                    <a:cubicBezTo>
                      <a:pt x="333280" y="172402"/>
                      <a:pt x="319564" y="237172"/>
                      <a:pt x="277368" y="275653"/>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351" name="Google Shape;3151;p41"/>
              <p:cNvGrpSpPr/>
              <p:nvPr/>
            </p:nvGrpSpPr>
            <p:grpSpPr>
              <a:xfrm>
                <a:off x="8615700" y="5328080"/>
                <a:ext cx="416789" cy="1135761"/>
                <a:chOff x="6852213" y="5280183"/>
                <a:chExt cx="416789" cy="1135761"/>
              </a:xfrm>
            </p:grpSpPr>
            <p:sp>
              <p:nvSpPr>
                <p:cNvPr id="377" name="Google Shape;3152;p41"/>
                <p:cNvSpPr/>
                <p:nvPr/>
              </p:nvSpPr>
              <p:spPr>
                <a:xfrm>
                  <a:off x="6855826" y="5284469"/>
                  <a:ext cx="408509" cy="1128090"/>
                </a:xfrm>
                <a:custGeom>
                  <a:avLst/>
                  <a:gdLst/>
                  <a:ahLst/>
                  <a:cxnLst/>
                  <a:rect l="l" t="t" r="r" b="b"/>
                  <a:pathLst>
                    <a:path w="408509" h="1128090" extrusionOk="0">
                      <a:moveTo>
                        <a:pt x="334120" y="1096137"/>
                      </a:moveTo>
                      <a:cubicBezTo>
                        <a:pt x="290876" y="1135666"/>
                        <a:pt x="228868" y="1136047"/>
                        <a:pt x="184387" y="1110806"/>
                      </a:cubicBezTo>
                      <a:cubicBezTo>
                        <a:pt x="140000" y="1085565"/>
                        <a:pt x="101900" y="1043178"/>
                        <a:pt x="84755" y="992600"/>
                      </a:cubicBezTo>
                      <a:cubicBezTo>
                        <a:pt x="74278" y="961644"/>
                        <a:pt x="65038" y="930783"/>
                        <a:pt x="56752" y="900208"/>
                      </a:cubicBezTo>
                      <a:cubicBezTo>
                        <a:pt x="-19544" y="616648"/>
                        <a:pt x="-6018" y="342519"/>
                        <a:pt x="22938" y="28670"/>
                      </a:cubicBezTo>
                      <a:cubicBezTo>
                        <a:pt x="164765" y="16097"/>
                        <a:pt x="266778" y="12573"/>
                        <a:pt x="408510" y="0"/>
                      </a:cubicBezTo>
                      <a:cubicBezTo>
                        <a:pt x="339644" y="273748"/>
                        <a:pt x="313736" y="545211"/>
                        <a:pt x="335644" y="785241"/>
                      </a:cubicBezTo>
                      <a:cubicBezTo>
                        <a:pt x="336787" y="797433"/>
                        <a:pt x="339454" y="809054"/>
                        <a:pt x="343168" y="820579"/>
                      </a:cubicBezTo>
                      <a:cubicBezTo>
                        <a:pt x="355646" y="859441"/>
                        <a:pt x="378315" y="896017"/>
                        <a:pt x="383459" y="938213"/>
                      </a:cubicBezTo>
                      <a:cubicBezTo>
                        <a:pt x="390127" y="992886"/>
                        <a:pt x="376315" y="1057656"/>
                        <a:pt x="334120" y="1096137"/>
                      </a:cubicBezTo>
                      <a:close/>
                    </a:path>
                  </a:pathLst>
                </a:custGeom>
                <a:solidFill>
                  <a:srgbClr val="FEF3E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78" name="Google Shape;3153;p41"/>
                <p:cNvSpPr/>
                <p:nvPr/>
              </p:nvSpPr>
              <p:spPr>
                <a:xfrm>
                  <a:off x="6852213" y="5280183"/>
                  <a:ext cx="416789" cy="1135761"/>
                </a:xfrm>
                <a:custGeom>
                  <a:avLst/>
                  <a:gdLst/>
                  <a:ahLst/>
                  <a:cxnLst/>
                  <a:rect l="l" t="t" r="r" b="b"/>
                  <a:pathLst>
                    <a:path w="416789" h="1135761" extrusionOk="0">
                      <a:moveTo>
                        <a:pt x="253246" y="1135761"/>
                      </a:moveTo>
                      <a:cubicBezTo>
                        <a:pt x="230290" y="1135761"/>
                        <a:pt x="207049" y="1129951"/>
                        <a:pt x="186190" y="1118140"/>
                      </a:cubicBezTo>
                      <a:cubicBezTo>
                        <a:pt x="138469" y="1091089"/>
                        <a:pt x="101607" y="1047274"/>
                        <a:pt x="84939" y="997934"/>
                      </a:cubicBezTo>
                      <a:cubicBezTo>
                        <a:pt x="74747" y="967645"/>
                        <a:pt x="65317" y="936402"/>
                        <a:pt x="56840" y="905256"/>
                      </a:cubicBezTo>
                      <a:cubicBezTo>
                        <a:pt x="-21836" y="612934"/>
                        <a:pt x="-4120" y="325565"/>
                        <a:pt x="22931" y="32385"/>
                      </a:cubicBezTo>
                      <a:lnTo>
                        <a:pt x="23217" y="29432"/>
                      </a:lnTo>
                      <a:lnTo>
                        <a:pt x="26170" y="29146"/>
                      </a:lnTo>
                      <a:cubicBezTo>
                        <a:pt x="97035" y="22860"/>
                        <a:pt x="158948" y="18764"/>
                        <a:pt x="218860" y="14859"/>
                      </a:cubicBezTo>
                      <a:cubicBezTo>
                        <a:pt x="278868" y="10858"/>
                        <a:pt x="340875" y="6763"/>
                        <a:pt x="411741" y="476"/>
                      </a:cubicBezTo>
                      <a:lnTo>
                        <a:pt x="416790" y="0"/>
                      </a:lnTo>
                      <a:lnTo>
                        <a:pt x="415551" y="4858"/>
                      </a:lnTo>
                      <a:cubicBezTo>
                        <a:pt x="346305" y="280416"/>
                        <a:pt x="321064" y="551497"/>
                        <a:pt x="342781" y="788860"/>
                      </a:cubicBezTo>
                      <a:cubicBezTo>
                        <a:pt x="343828" y="799719"/>
                        <a:pt x="346209" y="811054"/>
                        <a:pt x="350210" y="823436"/>
                      </a:cubicBezTo>
                      <a:cubicBezTo>
                        <a:pt x="354687" y="837343"/>
                        <a:pt x="360592" y="851249"/>
                        <a:pt x="366307" y="864680"/>
                      </a:cubicBezTo>
                      <a:cubicBezTo>
                        <a:pt x="376690" y="889063"/>
                        <a:pt x="387357" y="914210"/>
                        <a:pt x="390691" y="941736"/>
                      </a:cubicBezTo>
                      <a:cubicBezTo>
                        <a:pt x="396692" y="991933"/>
                        <a:pt x="386500" y="1060609"/>
                        <a:pt x="340114" y="1102805"/>
                      </a:cubicBezTo>
                      <a:cubicBezTo>
                        <a:pt x="316396" y="1124617"/>
                        <a:pt x="285154" y="1135761"/>
                        <a:pt x="253246" y="1135761"/>
                      </a:cubicBezTo>
                      <a:close/>
                      <a:moveTo>
                        <a:pt x="29884" y="36195"/>
                      </a:moveTo>
                      <a:cubicBezTo>
                        <a:pt x="3024" y="327660"/>
                        <a:pt x="-14217" y="613315"/>
                        <a:pt x="63889" y="903542"/>
                      </a:cubicBezTo>
                      <a:cubicBezTo>
                        <a:pt x="72271" y="934593"/>
                        <a:pt x="81605" y="965549"/>
                        <a:pt x="91797" y="995744"/>
                      </a:cubicBezTo>
                      <a:cubicBezTo>
                        <a:pt x="107894" y="1043369"/>
                        <a:pt x="143613" y="1085755"/>
                        <a:pt x="189809" y="1111949"/>
                      </a:cubicBezTo>
                      <a:cubicBezTo>
                        <a:pt x="228385" y="1133856"/>
                        <a:pt x="290393" y="1138714"/>
                        <a:pt x="335351" y="1097756"/>
                      </a:cubicBezTo>
                      <a:lnTo>
                        <a:pt x="335351" y="1097756"/>
                      </a:lnTo>
                      <a:cubicBezTo>
                        <a:pt x="379738" y="1057275"/>
                        <a:pt x="389453" y="991171"/>
                        <a:pt x="383643" y="942785"/>
                      </a:cubicBezTo>
                      <a:cubicBezTo>
                        <a:pt x="380404" y="916305"/>
                        <a:pt x="369927" y="891540"/>
                        <a:pt x="359735" y="867632"/>
                      </a:cubicBezTo>
                      <a:cubicBezTo>
                        <a:pt x="353925" y="854012"/>
                        <a:pt x="348019" y="840010"/>
                        <a:pt x="343447" y="825817"/>
                      </a:cubicBezTo>
                      <a:cubicBezTo>
                        <a:pt x="339351" y="812959"/>
                        <a:pt x="336780" y="801148"/>
                        <a:pt x="335732" y="789718"/>
                      </a:cubicBezTo>
                      <a:cubicBezTo>
                        <a:pt x="314110" y="553021"/>
                        <a:pt x="338875" y="282892"/>
                        <a:pt x="407455" y="8191"/>
                      </a:cubicBezTo>
                      <a:cubicBezTo>
                        <a:pt x="338494" y="14288"/>
                        <a:pt x="278010" y="18288"/>
                        <a:pt x="219432" y="22098"/>
                      </a:cubicBezTo>
                      <a:cubicBezTo>
                        <a:pt x="160377" y="26003"/>
                        <a:pt x="99417" y="30099"/>
                        <a:pt x="29884" y="3619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352" name="Google Shape;3154;p41"/>
              <p:cNvGrpSpPr/>
              <p:nvPr/>
            </p:nvGrpSpPr>
            <p:grpSpPr>
              <a:xfrm>
                <a:off x="6083206" y="3943301"/>
                <a:ext cx="516683" cy="555818"/>
                <a:chOff x="4319719" y="3895404"/>
                <a:chExt cx="516683" cy="555818"/>
              </a:xfrm>
            </p:grpSpPr>
            <p:sp>
              <p:nvSpPr>
                <p:cNvPr id="375" name="Google Shape;3155;p41"/>
                <p:cNvSpPr/>
                <p:nvPr/>
              </p:nvSpPr>
              <p:spPr>
                <a:xfrm>
                  <a:off x="4323147" y="3899123"/>
                  <a:ext cx="509582" cy="548762"/>
                </a:xfrm>
                <a:custGeom>
                  <a:avLst/>
                  <a:gdLst/>
                  <a:ahLst/>
                  <a:cxnLst/>
                  <a:rect l="l" t="t" r="r" b="b"/>
                  <a:pathLst>
                    <a:path w="509582" h="548762" extrusionOk="0">
                      <a:moveTo>
                        <a:pt x="130552" y="396366"/>
                      </a:moveTo>
                      <a:cubicBezTo>
                        <a:pt x="70640" y="419035"/>
                        <a:pt x="-3846" y="364266"/>
                        <a:pt x="155" y="300258"/>
                      </a:cubicBezTo>
                      <a:cubicBezTo>
                        <a:pt x="4155" y="236250"/>
                        <a:pt x="84641" y="191007"/>
                        <a:pt x="141315" y="220820"/>
                      </a:cubicBezTo>
                      <a:cubicBezTo>
                        <a:pt x="117122" y="185006"/>
                        <a:pt x="123313" y="131951"/>
                        <a:pt x="154936" y="102615"/>
                      </a:cubicBezTo>
                      <a:cubicBezTo>
                        <a:pt x="186559" y="73277"/>
                        <a:pt x="239994" y="71277"/>
                        <a:pt x="273903" y="98138"/>
                      </a:cubicBezTo>
                      <a:cubicBezTo>
                        <a:pt x="245709" y="70325"/>
                        <a:pt x="259520" y="13841"/>
                        <a:pt x="297335" y="2126"/>
                      </a:cubicBezTo>
                      <a:cubicBezTo>
                        <a:pt x="335149" y="-9590"/>
                        <a:pt x="378488" y="29177"/>
                        <a:pt x="370963" y="68039"/>
                      </a:cubicBezTo>
                      <a:cubicBezTo>
                        <a:pt x="389156" y="20033"/>
                        <a:pt x="464689" y="8603"/>
                        <a:pt x="496407" y="48893"/>
                      </a:cubicBezTo>
                      <a:cubicBezTo>
                        <a:pt x="528125" y="89280"/>
                        <a:pt x="498884" y="159860"/>
                        <a:pt x="448020" y="166146"/>
                      </a:cubicBezTo>
                      <a:cubicBezTo>
                        <a:pt x="481262" y="197960"/>
                        <a:pt x="492502" y="250824"/>
                        <a:pt x="474976" y="293400"/>
                      </a:cubicBezTo>
                      <a:cubicBezTo>
                        <a:pt x="457355" y="336358"/>
                        <a:pt x="414492" y="361218"/>
                        <a:pt x="370106" y="366743"/>
                      </a:cubicBezTo>
                      <a:cubicBezTo>
                        <a:pt x="491168" y="583341"/>
                        <a:pt x="54161" y="622965"/>
                        <a:pt x="130552" y="396366"/>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76" name="Google Shape;3156;p41"/>
                <p:cNvSpPr/>
                <p:nvPr/>
              </p:nvSpPr>
              <p:spPr>
                <a:xfrm>
                  <a:off x="4319719" y="3895404"/>
                  <a:ext cx="516683" cy="555818"/>
                </a:xfrm>
                <a:custGeom>
                  <a:avLst/>
                  <a:gdLst/>
                  <a:ahLst/>
                  <a:cxnLst/>
                  <a:rect l="l" t="t" r="r" b="b"/>
                  <a:pathLst>
                    <a:path w="516683" h="555818" extrusionOk="0">
                      <a:moveTo>
                        <a:pt x="250566" y="555818"/>
                      </a:moveTo>
                      <a:cubicBezTo>
                        <a:pt x="219895" y="555818"/>
                        <a:pt x="189892" y="548675"/>
                        <a:pt x="166651" y="533720"/>
                      </a:cubicBezTo>
                      <a:cubicBezTo>
                        <a:pt x="142362" y="518099"/>
                        <a:pt x="105881" y="481047"/>
                        <a:pt x="128551" y="405704"/>
                      </a:cubicBezTo>
                      <a:cubicBezTo>
                        <a:pt x="100833" y="413515"/>
                        <a:pt x="69305" y="406943"/>
                        <a:pt x="42826" y="387417"/>
                      </a:cubicBezTo>
                      <a:cubicBezTo>
                        <a:pt x="14155" y="366271"/>
                        <a:pt x="-1751" y="335029"/>
                        <a:pt x="154" y="303787"/>
                      </a:cubicBezTo>
                      <a:cubicBezTo>
                        <a:pt x="2059" y="272545"/>
                        <a:pt x="21775" y="243398"/>
                        <a:pt x="52732" y="225968"/>
                      </a:cubicBezTo>
                      <a:cubicBezTo>
                        <a:pt x="80068" y="210632"/>
                        <a:pt x="110453" y="207394"/>
                        <a:pt x="136266" y="216824"/>
                      </a:cubicBezTo>
                      <a:cubicBezTo>
                        <a:pt x="118073" y="180248"/>
                        <a:pt x="125884" y="131670"/>
                        <a:pt x="156078" y="103667"/>
                      </a:cubicBezTo>
                      <a:cubicBezTo>
                        <a:pt x="184558" y="77282"/>
                        <a:pt x="229897" y="72139"/>
                        <a:pt x="264377" y="89284"/>
                      </a:cubicBezTo>
                      <a:cubicBezTo>
                        <a:pt x="258567" y="76901"/>
                        <a:pt x="257233" y="62042"/>
                        <a:pt x="260948" y="46898"/>
                      </a:cubicBezTo>
                      <a:cubicBezTo>
                        <a:pt x="266282" y="24895"/>
                        <a:pt x="280855" y="8226"/>
                        <a:pt x="299810" y="2321"/>
                      </a:cubicBezTo>
                      <a:cubicBezTo>
                        <a:pt x="318765" y="-3585"/>
                        <a:pt x="340196" y="1940"/>
                        <a:pt x="357055" y="17084"/>
                      </a:cubicBezTo>
                      <a:cubicBezTo>
                        <a:pt x="369438" y="28133"/>
                        <a:pt x="376867" y="42135"/>
                        <a:pt x="378582" y="56518"/>
                      </a:cubicBezTo>
                      <a:cubicBezTo>
                        <a:pt x="390012" y="40325"/>
                        <a:pt x="409157" y="28895"/>
                        <a:pt x="431636" y="25466"/>
                      </a:cubicBezTo>
                      <a:cubicBezTo>
                        <a:pt x="460021" y="21085"/>
                        <a:pt x="487262" y="30705"/>
                        <a:pt x="502788" y="50422"/>
                      </a:cubicBezTo>
                      <a:cubicBezTo>
                        <a:pt x="518314" y="70138"/>
                        <a:pt x="520981" y="98809"/>
                        <a:pt x="510027" y="125384"/>
                      </a:cubicBezTo>
                      <a:cubicBezTo>
                        <a:pt x="500121" y="149482"/>
                        <a:pt x="480880" y="166817"/>
                        <a:pt x="458782" y="172151"/>
                      </a:cubicBezTo>
                      <a:cubicBezTo>
                        <a:pt x="489548" y="205489"/>
                        <a:pt x="499073" y="256352"/>
                        <a:pt x="481738" y="298453"/>
                      </a:cubicBezTo>
                      <a:cubicBezTo>
                        <a:pt x="465736" y="337410"/>
                        <a:pt x="426683" y="365699"/>
                        <a:pt x="379153" y="373319"/>
                      </a:cubicBezTo>
                      <a:cubicBezTo>
                        <a:pt x="418968" y="448472"/>
                        <a:pt x="388488" y="494096"/>
                        <a:pt x="366485" y="514861"/>
                      </a:cubicBezTo>
                      <a:cubicBezTo>
                        <a:pt x="338005" y="541626"/>
                        <a:pt x="293619" y="555818"/>
                        <a:pt x="250566" y="555818"/>
                      </a:cubicBezTo>
                      <a:close/>
                      <a:moveTo>
                        <a:pt x="139790" y="394084"/>
                      </a:moveTo>
                      <a:lnTo>
                        <a:pt x="137409" y="401228"/>
                      </a:lnTo>
                      <a:cubicBezTo>
                        <a:pt x="118549" y="457044"/>
                        <a:pt x="130360" y="501907"/>
                        <a:pt x="170461" y="527720"/>
                      </a:cubicBezTo>
                      <a:cubicBezTo>
                        <a:pt x="223896" y="562010"/>
                        <a:pt x="314955" y="553437"/>
                        <a:pt x="361532" y="509622"/>
                      </a:cubicBezTo>
                      <a:cubicBezTo>
                        <a:pt x="397727" y="475523"/>
                        <a:pt x="400870" y="426755"/>
                        <a:pt x="370390" y="372176"/>
                      </a:cubicBezTo>
                      <a:lnTo>
                        <a:pt x="367819" y="367509"/>
                      </a:lnTo>
                      <a:lnTo>
                        <a:pt x="373057" y="366842"/>
                      </a:lnTo>
                      <a:cubicBezTo>
                        <a:pt x="420397" y="360842"/>
                        <a:pt x="459449" y="333600"/>
                        <a:pt x="475070" y="295691"/>
                      </a:cubicBezTo>
                      <a:cubicBezTo>
                        <a:pt x="492120" y="254162"/>
                        <a:pt x="481357" y="203488"/>
                        <a:pt x="448972" y="172437"/>
                      </a:cubicBezTo>
                      <a:lnTo>
                        <a:pt x="443542" y="167198"/>
                      </a:lnTo>
                      <a:lnTo>
                        <a:pt x="450972" y="166246"/>
                      </a:lnTo>
                      <a:cubicBezTo>
                        <a:pt x="473260" y="163484"/>
                        <a:pt x="493358" y="146815"/>
                        <a:pt x="503264" y="122621"/>
                      </a:cubicBezTo>
                      <a:cubicBezTo>
                        <a:pt x="513265" y="98428"/>
                        <a:pt x="510884" y="72425"/>
                        <a:pt x="496978" y="54803"/>
                      </a:cubicBezTo>
                      <a:cubicBezTo>
                        <a:pt x="483166" y="37182"/>
                        <a:pt x="458401" y="28610"/>
                        <a:pt x="432589" y="32515"/>
                      </a:cubicBezTo>
                      <a:cubicBezTo>
                        <a:pt x="406681" y="36420"/>
                        <a:pt x="385726" y="51946"/>
                        <a:pt x="377725" y="72901"/>
                      </a:cubicBezTo>
                      <a:lnTo>
                        <a:pt x="370867" y="70996"/>
                      </a:lnTo>
                      <a:cubicBezTo>
                        <a:pt x="374105" y="54232"/>
                        <a:pt x="366961" y="35563"/>
                        <a:pt x="352198" y="22418"/>
                      </a:cubicBezTo>
                      <a:cubicBezTo>
                        <a:pt x="337434" y="9179"/>
                        <a:pt x="318098" y="4130"/>
                        <a:pt x="301810" y="9179"/>
                      </a:cubicBezTo>
                      <a:cubicBezTo>
                        <a:pt x="285523" y="14227"/>
                        <a:pt x="272473" y="29371"/>
                        <a:pt x="267711" y="48612"/>
                      </a:cubicBezTo>
                      <a:cubicBezTo>
                        <a:pt x="263044" y="67853"/>
                        <a:pt x="267616" y="87284"/>
                        <a:pt x="279808" y="99285"/>
                      </a:cubicBezTo>
                      <a:lnTo>
                        <a:pt x="275045" y="104619"/>
                      </a:lnTo>
                      <a:cubicBezTo>
                        <a:pt x="242565" y="78806"/>
                        <a:pt x="191225" y="80711"/>
                        <a:pt x="160745" y="109001"/>
                      </a:cubicBezTo>
                      <a:cubicBezTo>
                        <a:pt x="130265" y="137195"/>
                        <a:pt x="124360" y="188153"/>
                        <a:pt x="147601" y="222634"/>
                      </a:cubicBezTo>
                      <a:lnTo>
                        <a:pt x="155602" y="234445"/>
                      </a:lnTo>
                      <a:lnTo>
                        <a:pt x="143029" y="227777"/>
                      </a:lnTo>
                      <a:cubicBezTo>
                        <a:pt x="117502" y="214347"/>
                        <a:pt x="84926" y="215967"/>
                        <a:pt x="56065" y="232254"/>
                      </a:cubicBezTo>
                      <a:cubicBezTo>
                        <a:pt x="27205" y="248542"/>
                        <a:pt x="8821" y="275402"/>
                        <a:pt x="7107" y="304263"/>
                      </a:cubicBezTo>
                      <a:cubicBezTo>
                        <a:pt x="5392" y="333124"/>
                        <a:pt x="20251" y="362080"/>
                        <a:pt x="46921" y="381701"/>
                      </a:cubicBezTo>
                      <a:cubicBezTo>
                        <a:pt x="73591" y="401323"/>
                        <a:pt x="105691" y="407038"/>
                        <a:pt x="132742" y="396751"/>
                      </a:cubicBezTo>
                      <a:lnTo>
                        <a:pt x="139790" y="394084"/>
                      </a:ln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353" name="Google Shape;3157;p41"/>
              <p:cNvGrpSpPr/>
              <p:nvPr/>
            </p:nvGrpSpPr>
            <p:grpSpPr>
              <a:xfrm>
                <a:off x="6257831" y="912088"/>
                <a:ext cx="3376747" cy="4718505"/>
                <a:chOff x="4494344" y="864191"/>
                <a:chExt cx="3376747" cy="4718505"/>
              </a:xfrm>
            </p:grpSpPr>
            <p:sp>
              <p:nvSpPr>
                <p:cNvPr id="373" name="Google Shape;3158;p41"/>
                <p:cNvSpPr/>
                <p:nvPr/>
              </p:nvSpPr>
              <p:spPr>
                <a:xfrm>
                  <a:off x="4498059" y="867741"/>
                  <a:ext cx="3369505" cy="4711611"/>
                </a:xfrm>
                <a:custGeom>
                  <a:avLst/>
                  <a:gdLst/>
                  <a:ahLst/>
                  <a:cxnLst/>
                  <a:rect l="l" t="t" r="r" b="b"/>
                  <a:pathLst>
                    <a:path w="3369505" h="4711611" extrusionOk="0">
                      <a:moveTo>
                        <a:pt x="2540819" y="111809"/>
                      </a:moveTo>
                      <a:cubicBezTo>
                        <a:pt x="2489384" y="41134"/>
                        <a:pt x="2392991" y="6749"/>
                        <a:pt x="2308505" y="28847"/>
                      </a:cubicBezTo>
                      <a:cubicBezTo>
                        <a:pt x="2224018" y="50945"/>
                        <a:pt x="2156771" y="128097"/>
                        <a:pt x="2146484" y="214870"/>
                      </a:cubicBezTo>
                      <a:cubicBezTo>
                        <a:pt x="2099431" y="174770"/>
                        <a:pt x="2028470" y="165149"/>
                        <a:pt x="1972463" y="191248"/>
                      </a:cubicBezTo>
                      <a:cubicBezTo>
                        <a:pt x="1916360" y="217346"/>
                        <a:pt x="1878070" y="277830"/>
                        <a:pt x="1878451" y="339647"/>
                      </a:cubicBezTo>
                      <a:cubicBezTo>
                        <a:pt x="1827016" y="337266"/>
                        <a:pt x="1776343" y="373937"/>
                        <a:pt x="1762627" y="423563"/>
                      </a:cubicBezTo>
                      <a:cubicBezTo>
                        <a:pt x="1748911" y="473188"/>
                        <a:pt x="1773390" y="530719"/>
                        <a:pt x="1818729" y="555198"/>
                      </a:cubicBezTo>
                      <a:cubicBezTo>
                        <a:pt x="1759960" y="569486"/>
                        <a:pt x="1713859" y="625397"/>
                        <a:pt x="1711097" y="685881"/>
                      </a:cubicBezTo>
                      <a:cubicBezTo>
                        <a:pt x="1708334" y="746365"/>
                        <a:pt x="1749101" y="806182"/>
                        <a:pt x="1806347" y="825803"/>
                      </a:cubicBezTo>
                      <a:cubicBezTo>
                        <a:pt x="1755864" y="848378"/>
                        <a:pt x="1725956" y="909338"/>
                        <a:pt x="1738910" y="963154"/>
                      </a:cubicBezTo>
                      <a:cubicBezTo>
                        <a:pt x="1751959" y="1016970"/>
                        <a:pt x="1806442" y="1057451"/>
                        <a:pt x="1861687" y="1054499"/>
                      </a:cubicBezTo>
                      <a:cubicBezTo>
                        <a:pt x="1826921" y="1090503"/>
                        <a:pt x="1815300" y="1147177"/>
                        <a:pt x="1833207" y="1193945"/>
                      </a:cubicBezTo>
                      <a:cubicBezTo>
                        <a:pt x="1851019" y="1240712"/>
                        <a:pt x="1897406" y="1275288"/>
                        <a:pt x="1947317" y="1279003"/>
                      </a:cubicBezTo>
                      <a:cubicBezTo>
                        <a:pt x="1908169" y="1305863"/>
                        <a:pt x="1892738" y="1362251"/>
                        <a:pt x="1912550" y="1405400"/>
                      </a:cubicBezTo>
                      <a:cubicBezTo>
                        <a:pt x="1932362" y="1448548"/>
                        <a:pt x="1985417" y="1473313"/>
                        <a:pt x="2031232" y="1460930"/>
                      </a:cubicBezTo>
                      <a:cubicBezTo>
                        <a:pt x="1982750" y="1490363"/>
                        <a:pt x="1956461" y="1552275"/>
                        <a:pt x="1969034" y="1607615"/>
                      </a:cubicBezTo>
                      <a:cubicBezTo>
                        <a:pt x="1981607" y="1662956"/>
                        <a:pt x="2032089" y="1707437"/>
                        <a:pt x="2088572" y="1712962"/>
                      </a:cubicBezTo>
                      <a:cubicBezTo>
                        <a:pt x="2037233" y="1730012"/>
                        <a:pt x="2001990" y="1786019"/>
                        <a:pt x="2008848" y="1839644"/>
                      </a:cubicBezTo>
                      <a:cubicBezTo>
                        <a:pt x="2015706" y="1893270"/>
                        <a:pt x="2063998" y="1938609"/>
                        <a:pt x="2117909" y="1942133"/>
                      </a:cubicBezTo>
                      <a:cubicBezTo>
                        <a:pt x="2068856" y="1942610"/>
                        <a:pt x="2021421" y="1973756"/>
                        <a:pt x="2001514" y="2018524"/>
                      </a:cubicBezTo>
                      <a:cubicBezTo>
                        <a:pt x="1981607" y="2063291"/>
                        <a:pt x="1990179" y="2119394"/>
                        <a:pt x="2022659" y="2156160"/>
                      </a:cubicBezTo>
                      <a:cubicBezTo>
                        <a:pt x="1985512" y="2164637"/>
                        <a:pt x="1956937" y="2201118"/>
                        <a:pt x="1957508" y="2239218"/>
                      </a:cubicBezTo>
                      <a:cubicBezTo>
                        <a:pt x="1958175" y="2277318"/>
                        <a:pt x="1987988" y="2312847"/>
                        <a:pt x="2025326" y="2320085"/>
                      </a:cubicBezTo>
                      <a:cubicBezTo>
                        <a:pt x="1980368" y="2314370"/>
                        <a:pt x="1934934" y="2353328"/>
                        <a:pt x="1933505" y="2398572"/>
                      </a:cubicBezTo>
                      <a:cubicBezTo>
                        <a:pt x="1932077" y="2443815"/>
                        <a:pt x="1975130" y="2485440"/>
                        <a:pt x="2020373" y="2482487"/>
                      </a:cubicBezTo>
                      <a:cubicBezTo>
                        <a:pt x="1965319" y="2490011"/>
                        <a:pt x="1928552" y="2558496"/>
                        <a:pt x="1952651" y="2608598"/>
                      </a:cubicBezTo>
                      <a:cubicBezTo>
                        <a:pt x="1931505" y="2605359"/>
                        <a:pt x="1905121" y="2636411"/>
                        <a:pt x="1910264" y="2657175"/>
                      </a:cubicBezTo>
                      <a:cubicBezTo>
                        <a:pt x="1852448" y="2637268"/>
                        <a:pt x="1782534" y="2686989"/>
                        <a:pt x="1782248" y="2748044"/>
                      </a:cubicBezTo>
                      <a:cubicBezTo>
                        <a:pt x="1735004" y="2715754"/>
                        <a:pt x="1662043" y="2731375"/>
                        <a:pt x="1632134" y="2780143"/>
                      </a:cubicBezTo>
                      <a:cubicBezTo>
                        <a:pt x="1546790" y="2754807"/>
                        <a:pt x="1446873" y="2792430"/>
                        <a:pt x="1399439" y="2867773"/>
                      </a:cubicBezTo>
                      <a:cubicBezTo>
                        <a:pt x="1349051" y="2826434"/>
                        <a:pt x="1266089" y="2833292"/>
                        <a:pt x="1223131" y="2882442"/>
                      </a:cubicBezTo>
                      <a:cubicBezTo>
                        <a:pt x="1167695" y="2841484"/>
                        <a:pt x="1079208" y="2856724"/>
                        <a:pt x="1040727" y="2913969"/>
                      </a:cubicBezTo>
                      <a:cubicBezTo>
                        <a:pt x="957383" y="2869107"/>
                        <a:pt x="838702" y="2916827"/>
                        <a:pt x="809651" y="3006933"/>
                      </a:cubicBezTo>
                      <a:cubicBezTo>
                        <a:pt x="750977" y="2966071"/>
                        <a:pt x="673538" y="2953308"/>
                        <a:pt x="604863" y="2973119"/>
                      </a:cubicBezTo>
                      <a:cubicBezTo>
                        <a:pt x="536188" y="2993027"/>
                        <a:pt x="477514" y="3045128"/>
                        <a:pt x="449796" y="3111137"/>
                      </a:cubicBezTo>
                      <a:cubicBezTo>
                        <a:pt x="401885" y="3094849"/>
                        <a:pt x="346259" y="3103517"/>
                        <a:pt x="305588" y="3133520"/>
                      </a:cubicBezTo>
                      <a:cubicBezTo>
                        <a:pt x="264916" y="3163524"/>
                        <a:pt x="240151" y="3214102"/>
                        <a:pt x="241484" y="3264680"/>
                      </a:cubicBezTo>
                      <a:cubicBezTo>
                        <a:pt x="118898" y="3313162"/>
                        <a:pt x="54223" y="3472230"/>
                        <a:pt x="108230" y="3592530"/>
                      </a:cubicBezTo>
                      <a:cubicBezTo>
                        <a:pt x="49651" y="3595674"/>
                        <a:pt x="-1308" y="3650537"/>
                        <a:pt x="26" y="3709211"/>
                      </a:cubicBezTo>
                      <a:cubicBezTo>
                        <a:pt x="1359" y="3767885"/>
                        <a:pt x="54699" y="3820464"/>
                        <a:pt x="113373" y="3820940"/>
                      </a:cubicBezTo>
                      <a:cubicBezTo>
                        <a:pt x="65081" y="3823321"/>
                        <a:pt x="24695" y="3875613"/>
                        <a:pt x="20219" y="3923810"/>
                      </a:cubicBezTo>
                      <a:cubicBezTo>
                        <a:pt x="15742" y="3972006"/>
                        <a:pt x="50699" y="4020774"/>
                        <a:pt x="97752" y="4032109"/>
                      </a:cubicBezTo>
                      <a:cubicBezTo>
                        <a:pt x="53556" y="4031728"/>
                        <a:pt x="13361" y="4072685"/>
                        <a:pt x="14504" y="4116882"/>
                      </a:cubicBezTo>
                      <a:cubicBezTo>
                        <a:pt x="15647" y="4161077"/>
                        <a:pt x="57938" y="4199844"/>
                        <a:pt x="102134" y="4197177"/>
                      </a:cubicBezTo>
                      <a:cubicBezTo>
                        <a:pt x="72130" y="4205750"/>
                        <a:pt x="51270" y="4238611"/>
                        <a:pt x="56414" y="4269377"/>
                      </a:cubicBezTo>
                      <a:cubicBezTo>
                        <a:pt x="61557" y="4300143"/>
                        <a:pt x="91942" y="4324527"/>
                        <a:pt x="123089" y="4322812"/>
                      </a:cubicBezTo>
                      <a:cubicBezTo>
                        <a:pt x="94799" y="4336052"/>
                        <a:pt x="79655" y="4372247"/>
                        <a:pt x="90132" y="4401679"/>
                      </a:cubicBezTo>
                      <a:cubicBezTo>
                        <a:pt x="100610" y="4431111"/>
                        <a:pt x="135090" y="4449685"/>
                        <a:pt x="165475" y="4442160"/>
                      </a:cubicBezTo>
                      <a:cubicBezTo>
                        <a:pt x="131090" y="4481308"/>
                        <a:pt x="131852" y="4546554"/>
                        <a:pt x="167094" y="4584940"/>
                      </a:cubicBezTo>
                      <a:cubicBezTo>
                        <a:pt x="202337" y="4623326"/>
                        <a:pt x="267297" y="4629613"/>
                        <a:pt x="309207" y="4598656"/>
                      </a:cubicBezTo>
                      <a:cubicBezTo>
                        <a:pt x="312541" y="4652472"/>
                        <a:pt x="356261" y="4701145"/>
                        <a:pt x="409410" y="4710098"/>
                      </a:cubicBezTo>
                      <a:cubicBezTo>
                        <a:pt x="462560" y="4719052"/>
                        <a:pt x="519900" y="4687429"/>
                        <a:pt x="540665" y="4637613"/>
                      </a:cubicBezTo>
                      <a:cubicBezTo>
                        <a:pt x="575050" y="4684381"/>
                        <a:pt x="644392" y="4701336"/>
                        <a:pt x="696494" y="4675809"/>
                      </a:cubicBezTo>
                      <a:cubicBezTo>
                        <a:pt x="748595" y="4650282"/>
                        <a:pt x="777742" y="4585130"/>
                        <a:pt x="761835" y="4529219"/>
                      </a:cubicBezTo>
                      <a:cubicBezTo>
                        <a:pt x="795173" y="4561509"/>
                        <a:pt x="847179" y="4572843"/>
                        <a:pt x="890899" y="4557508"/>
                      </a:cubicBezTo>
                      <a:cubicBezTo>
                        <a:pt x="934619" y="4542078"/>
                        <a:pt x="968051" y="4500644"/>
                        <a:pt x="973862" y="4454638"/>
                      </a:cubicBezTo>
                      <a:cubicBezTo>
                        <a:pt x="1030726" y="4504073"/>
                        <a:pt x="1129310" y="4492833"/>
                        <a:pt x="1173696" y="4431874"/>
                      </a:cubicBezTo>
                      <a:cubicBezTo>
                        <a:pt x="1191127" y="4479594"/>
                        <a:pt x="1239990" y="4513884"/>
                        <a:pt x="1290758" y="4514264"/>
                      </a:cubicBezTo>
                      <a:cubicBezTo>
                        <a:pt x="1341527" y="4514646"/>
                        <a:pt x="1390771" y="4480832"/>
                        <a:pt x="1408868" y="4433397"/>
                      </a:cubicBezTo>
                      <a:cubicBezTo>
                        <a:pt x="1408964" y="4485213"/>
                        <a:pt x="1470590" y="4542649"/>
                        <a:pt x="1521835" y="4534553"/>
                      </a:cubicBezTo>
                      <a:cubicBezTo>
                        <a:pt x="1572984" y="4526552"/>
                        <a:pt x="1609465" y="4467402"/>
                        <a:pt x="1593558" y="4418062"/>
                      </a:cubicBezTo>
                      <a:cubicBezTo>
                        <a:pt x="1610608" y="4463782"/>
                        <a:pt x="1654423" y="4498262"/>
                        <a:pt x="1702810" y="4504263"/>
                      </a:cubicBezTo>
                      <a:cubicBezTo>
                        <a:pt x="1751197" y="4510264"/>
                        <a:pt x="1802060" y="4487404"/>
                        <a:pt x="1829778" y="4447304"/>
                      </a:cubicBezTo>
                      <a:cubicBezTo>
                        <a:pt x="1842351" y="4489880"/>
                        <a:pt x="1881880" y="4523218"/>
                        <a:pt x="1925981" y="4528457"/>
                      </a:cubicBezTo>
                      <a:cubicBezTo>
                        <a:pt x="1970081" y="4533696"/>
                        <a:pt x="2016278" y="4510645"/>
                        <a:pt x="2038566" y="4472259"/>
                      </a:cubicBezTo>
                      <a:cubicBezTo>
                        <a:pt x="2041043" y="4518551"/>
                        <a:pt x="2074571" y="4561604"/>
                        <a:pt x="2118862" y="4575415"/>
                      </a:cubicBezTo>
                      <a:cubicBezTo>
                        <a:pt x="2163153" y="4589226"/>
                        <a:pt x="2215160" y="4572748"/>
                        <a:pt x="2243544" y="4535982"/>
                      </a:cubicBezTo>
                      <a:cubicBezTo>
                        <a:pt x="2250212" y="4575987"/>
                        <a:pt x="2287645" y="4608657"/>
                        <a:pt x="2328126" y="4609800"/>
                      </a:cubicBezTo>
                      <a:cubicBezTo>
                        <a:pt x="2368703" y="4610943"/>
                        <a:pt x="2407850" y="4580368"/>
                        <a:pt x="2416614" y="4540744"/>
                      </a:cubicBezTo>
                      <a:cubicBezTo>
                        <a:pt x="2421948" y="4588465"/>
                        <a:pt x="2473954" y="4625326"/>
                        <a:pt x="2520722" y="4614563"/>
                      </a:cubicBezTo>
                      <a:cubicBezTo>
                        <a:pt x="2567490" y="4603800"/>
                        <a:pt x="2598160" y="4547888"/>
                        <a:pt x="2582063" y="4502644"/>
                      </a:cubicBezTo>
                      <a:cubicBezTo>
                        <a:pt x="2606828" y="4541030"/>
                        <a:pt x="2667407" y="4549316"/>
                        <a:pt x="2701506" y="4519027"/>
                      </a:cubicBezTo>
                      <a:cubicBezTo>
                        <a:pt x="2735606" y="4488737"/>
                        <a:pt x="2734558" y="4427587"/>
                        <a:pt x="2699506" y="4398536"/>
                      </a:cubicBezTo>
                      <a:cubicBezTo>
                        <a:pt x="2751893" y="4422634"/>
                        <a:pt x="2816473" y="4425206"/>
                        <a:pt x="2847715" y="4357674"/>
                      </a:cubicBezTo>
                      <a:cubicBezTo>
                        <a:pt x="2870575" y="4308239"/>
                        <a:pt x="2889149" y="4252422"/>
                        <a:pt x="2862955" y="4204702"/>
                      </a:cubicBezTo>
                      <a:cubicBezTo>
                        <a:pt x="2924296" y="4228991"/>
                        <a:pt x="3000686" y="4207083"/>
                        <a:pt x="3039834" y="4153934"/>
                      </a:cubicBezTo>
                      <a:cubicBezTo>
                        <a:pt x="3078982" y="4100784"/>
                        <a:pt x="3077172" y="4021346"/>
                        <a:pt x="3035739" y="3969911"/>
                      </a:cubicBezTo>
                      <a:cubicBezTo>
                        <a:pt x="3092984" y="3975626"/>
                        <a:pt x="3135084" y="3936859"/>
                        <a:pt x="3144228" y="3880090"/>
                      </a:cubicBezTo>
                      <a:cubicBezTo>
                        <a:pt x="3153372" y="3823226"/>
                        <a:pt x="3112605" y="3762933"/>
                        <a:pt x="3056408" y="3750264"/>
                      </a:cubicBezTo>
                      <a:cubicBezTo>
                        <a:pt x="3117177" y="3761408"/>
                        <a:pt x="3183090" y="3722356"/>
                        <a:pt x="3202616" y="3663682"/>
                      </a:cubicBezTo>
                      <a:cubicBezTo>
                        <a:pt x="3222048" y="3605008"/>
                        <a:pt x="3192520" y="3534333"/>
                        <a:pt x="3137180" y="3506900"/>
                      </a:cubicBezTo>
                      <a:cubicBezTo>
                        <a:pt x="3200331" y="3512139"/>
                        <a:pt x="3263195" y="3462038"/>
                        <a:pt x="3271958" y="3399268"/>
                      </a:cubicBezTo>
                      <a:cubicBezTo>
                        <a:pt x="3280817" y="3336498"/>
                        <a:pt x="3234240" y="3270966"/>
                        <a:pt x="3172041" y="3258584"/>
                      </a:cubicBezTo>
                      <a:cubicBezTo>
                        <a:pt x="3251480" y="3268966"/>
                        <a:pt x="3333681" y="3208863"/>
                        <a:pt x="3347968" y="3130092"/>
                      </a:cubicBezTo>
                      <a:cubicBezTo>
                        <a:pt x="3362256" y="3051225"/>
                        <a:pt x="3306439" y="2966166"/>
                        <a:pt x="3228334" y="2947974"/>
                      </a:cubicBezTo>
                      <a:cubicBezTo>
                        <a:pt x="3291390" y="2945307"/>
                        <a:pt x="3345396" y="2883108"/>
                        <a:pt x="3339300" y="2820339"/>
                      </a:cubicBezTo>
                      <a:cubicBezTo>
                        <a:pt x="3333204" y="2757569"/>
                        <a:pt x="3268244" y="2706991"/>
                        <a:pt x="3205855" y="2716421"/>
                      </a:cubicBezTo>
                      <a:cubicBezTo>
                        <a:pt x="3262719" y="2700990"/>
                        <a:pt x="3309392" y="2652699"/>
                        <a:pt x="3322727" y="2595263"/>
                      </a:cubicBezTo>
                      <a:cubicBezTo>
                        <a:pt x="3336157" y="2537922"/>
                        <a:pt x="3315678" y="2473914"/>
                        <a:pt x="3271577" y="2434862"/>
                      </a:cubicBezTo>
                      <a:cubicBezTo>
                        <a:pt x="3326918" y="2431147"/>
                        <a:pt x="3373685" y="2376855"/>
                        <a:pt x="3369209" y="2321609"/>
                      </a:cubicBezTo>
                      <a:cubicBezTo>
                        <a:pt x="3364732" y="2266269"/>
                        <a:pt x="3309773" y="2220264"/>
                        <a:pt x="3254623" y="2225502"/>
                      </a:cubicBezTo>
                      <a:cubicBezTo>
                        <a:pt x="3300248" y="2217597"/>
                        <a:pt x="3337967" y="2176353"/>
                        <a:pt x="3341682" y="2130157"/>
                      </a:cubicBezTo>
                      <a:cubicBezTo>
                        <a:pt x="3345491" y="2083961"/>
                        <a:pt x="3314916" y="2037193"/>
                        <a:pt x="3271197" y="2021953"/>
                      </a:cubicBezTo>
                      <a:cubicBezTo>
                        <a:pt x="3326918" y="1999760"/>
                        <a:pt x="3360636" y="1940609"/>
                        <a:pt x="3362541" y="1880697"/>
                      </a:cubicBezTo>
                      <a:cubicBezTo>
                        <a:pt x="3364446" y="1820785"/>
                        <a:pt x="3328061" y="1761349"/>
                        <a:pt x="3273864" y="1735727"/>
                      </a:cubicBezTo>
                      <a:cubicBezTo>
                        <a:pt x="3307677" y="1708390"/>
                        <a:pt x="3324917" y="1662003"/>
                        <a:pt x="3317202" y="1619236"/>
                      </a:cubicBezTo>
                      <a:cubicBezTo>
                        <a:pt x="3309582" y="1576469"/>
                        <a:pt x="3277292" y="1538940"/>
                        <a:pt x="3236049" y="1525034"/>
                      </a:cubicBezTo>
                      <a:cubicBezTo>
                        <a:pt x="3269958" y="1493220"/>
                        <a:pt x="3287960" y="1445119"/>
                        <a:pt x="3283198" y="1398827"/>
                      </a:cubicBezTo>
                      <a:cubicBezTo>
                        <a:pt x="3278435" y="1352536"/>
                        <a:pt x="3251099" y="1309102"/>
                        <a:pt x="3211475" y="1284813"/>
                      </a:cubicBezTo>
                      <a:cubicBezTo>
                        <a:pt x="3272816" y="1243665"/>
                        <a:pt x="3275483" y="1139747"/>
                        <a:pt x="3216428" y="1095456"/>
                      </a:cubicBezTo>
                      <a:cubicBezTo>
                        <a:pt x="3271863" y="1088122"/>
                        <a:pt x="3317298" y="1034972"/>
                        <a:pt x="3315869" y="979156"/>
                      </a:cubicBezTo>
                      <a:cubicBezTo>
                        <a:pt x="3314440" y="923339"/>
                        <a:pt x="3266339" y="872476"/>
                        <a:pt x="3210617" y="868094"/>
                      </a:cubicBezTo>
                      <a:cubicBezTo>
                        <a:pt x="3243383" y="801229"/>
                        <a:pt x="3236335" y="716647"/>
                        <a:pt x="3193091" y="656163"/>
                      </a:cubicBezTo>
                      <a:cubicBezTo>
                        <a:pt x="3203855" y="596251"/>
                        <a:pt x="3175470" y="531100"/>
                        <a:pt x="3124321" y="498143"/>
                      </a:cubicBezTo>
                      <a:cubicBezTo>
                        <a:pt x="3141466" y="441374"/>
                        <a:pt x="3108795" y="374128"/>
                        <a:pt x="3053550" y="352601"/>
                      </a:cubicBezTo>
                      <a:cubicBezTo>
                        <a:pt x="3086888" y="315930"/>
                        <a:pt x="3074886" y="248684"/>
                        <a:pt x="3030976" y="225824"/>
                      </a:cubicBezTo>
                      <a:cubicBezTo>
                        <a:pt x="3046502" y="180294"/>
                        <a:pt x="3006306" y="125430"/>
                        <a:pt x="2958205" y="126573"/>
                      </a:cubicBezTo>
                      <a:cubicBezTo>
                        <a:pt x="2930392" y="64280"/>
                        <a:pt x="2874290" y="22179"/>
                        <a:pt x="2808186" y="5415"/>
                      </a:cubicBezTo>
                      <a:cubicBezTo>
                        <a:pt x="2778373" y="-2205"/>
                        <a:pt x="2745226" y="-3157"/>
                        <a:pt x="2718175" y="11606"/>
                      </a:cubicBezTo>
                      <a:cubicBezTo>
                        <a:pt x="2691124" y="26370"/>
                        <a:pt x="2673217" y="60279"/>
                        <a:pt x="2683980" y="89140"/>
                      </a:cubicBezTo>
                      <a:cubicBezTo>
                        <a:pt x="2669883" y="60565"/>
                        <a:pt x="2636260" y="43134"/>
                        <a:pt x="2604732" y="48087"/>
                      </a:cubicBezTo>
                      <a:cubicBezTo>
                        <a:pt x="2573395" y="52850"/>
                        <a:pt x="2545487" y="80377"/>
                        <a:pt x="2540819" y="111809"/>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74" name="Google Shape;3159;p41"/>
                <p:cNvSpPr/>
                <p:nvPr/>
              </p:nvSpPr>
              <p:spPr>
                <a:xfrm>
                  <a:off x="4494344" y="864191"/>
                  <a:ext cx="3376747" cy="4718505"/>
                </a:xfrm>
                <a:custGeom>
                  <a:avLst/>
                  <a:gdLst/>
                  <a:ahLst/>
                  <a:cxnLst/>
                  <a:rect l="l" t="t" r="r" b="b"/>
                  <a:pathLst>
                    <a:path w="3376747" h="4718505" extrusionOk="0">
                      <a:moveTo>
                        <a:pt x="431128" y="4718506"/>
                      </a:moveTo>
                      <a:cubicBezTo>
                        <a:pt x="424937" y="4718506"/>
                        <a:pt x="418650" y="4718030"/>
                        <a:pt x="412459" y="4716982"/>
                      </a:cubicBezTo>
                      <a:cubicBezTo>
                        <a:pt x="359976" y="4708124"/>
                        <a:pt x="316066" y="4661166"/>
                        <a:pt x="309779" y="4608397"/>
                      </a:cubicBezTo>
                      <a:cubicBezTo>
                        <a:pt x="266536" y="4636210"/>
                        <a:pt x="203004" y="4628685"/>
                        <a:pt x="168047" y="4590680"/>
                      </a:cubicBezTo>
                      <a:cubicBezTo>
                        <a:pt x="133853" y="4553438"/>
                        <a:pt x="131090" y="4491335"/>
                        <a:pt x="160427" y="4450472"/>
                      </a:cubicBezTo>
                      <a:cubicBezTo>
                        <a:pt x="130995" y="4453044"/>
                        <a:pt x="100229" y="4434280"/>
                        <a:pt x="90323" y="4406181"/>
                      </a:cubicBezTo>
                      <a:cubicBezTo>
                        <a:pt x="80608" y="4378845"/>
                        <a:pt x="91657" y="4346174"/>
                        <a:pt x="114707" y="4329124"/>
                      </a:cubicBezTo>
                      <a:cubicBezTo>
                        <a:pt x="86513" y="4324933"/>
                        <a:pt x="61177" y="4301597"/>
                        <a:pt x="56414" y="4273307"/>
                      </a:cubicBezTo>
                      <a:cubicBezTo>
                        <a:pt x="51938" y="4246256"/>
                        <a:pt x="66701" y="4217300"/>
                        <a:pt x="90133" y="4203394"/>
                      </a:cubicBezTo>
                      <a:cubicBezTo>
                        <a:pt x="73369" y="4200917"/>
                        <a:pt x="56891" y="4193012"/>
                        <a:pt x="43365" y="4180629"/>
                      </a:cubicBezTo>
                      <a:cubicBezTo>
                        <a:pt x="25649" y="4164341"/>
                        <a:pt x="15076" y="4142434"/>
                        <a:pt x="14504" y="4120336"/>
                      </a:cubicBezTo>
                      <a:cubicBezTo>
                        <a:pt x="13933" y="4098238"/>
                        <a:pt x="23267" y="4075854"/>
                        <a:pt x="40127" y="4058614"/>
                      </a:cubicBezTo>
                      <a:cubicBezTo>
                        <a:pt x="52700" y="4045755"/>
                        <a:pt x="68321" y="4037087"/>
                        <a:pt x="84608" y="4033563"/>
                      </a:cubicBezTo>
                      <a:cubicBezTo>
                        <a:pt x="44032" y="4015942"/>
                        <a:pt x="16028" y="3971270"/>
                        <a:pt x="20219" y="3926788"/>
                      </a:cubicBezTo>
                      <a:cubicBezTo>
                        <a:pt x="24029" y="3885926"/>
                        <a:pt x="54033" y="3839729"/>
                        <a:pt x="94419" y="3825251"/>
                      </a:cubicBezTo>
                      <a:cubicBezTo>
                        <a:pt x="43175" y="3813726"/>
                        <a:pt x="1265" y="3765911"/>
                        <a:pt x="26" y="3712666"/>
                      </a:cubicBezTo>
                      <a:cubicBezTo>
                        <a:pt x="-1307" y="3653515"/>
                        <a:pt x="47937" y="3598747"/>
                        <a:pt x="106516" y="3592746"/>
                      </a:cubicBezTo>
                      <a:cubicBezTo>
                        <a:pt x="82418" y="3535406"/>
                        <a:pt x="83180" y="3466826"/>
                        <a:pt x="108897" y="3403675"/>
                      </a:cubicBezTo>
                      <a:cubicBezTo>
                        <a:pt x="134900" y="3339667"/>
                        <a:pt x="183192" y="3289470"/>
                        <a:pt x="241485" y="3265657"/>
                      </a:cubicBezTo>
                      <a:cubicBezTo>
                        <a:pt x="240914" y="3214604"/>
                        <a:pt x="265869" y="3164312"/>
                        <a:pt x="307017" y="3134022"/>
                      </a:cubicBezTo>
                      <a:cubicBezTo>
                        <a:pt x="347975" y="3103828"/>
                        <a:pt x="402934" y="3094874"/>
                        <a:pt x="451416" y="3110114"/>
                      </a:cubicBezTo>
                      <a:cubicBezTo>
                        <a:pt x="480277" y="3044201"/>
                        <a:pt x="538380" y="2993147"/>
                        <a:pt x="607531" y="2973145"/>
                      </a:cubicBezTo>
                      <a:cubicBezTo>
                        <a:pt x="676206" y="2953238"/>
                        <a:pt x="752025" y="2965144"/>
                        <a:pt x="811461" y="3004768"/>
                      </a:cubicBezTo>
                      <a:cubicBezTo>
                        <a:pt x="826511" y="2962858"/>
                        <a:pt x="861182" y="2928473"/>
                        <a:pt x="907187" y="2909994"/>
                      </a:cubicBezTo>
                      <a:cubicBezTo>
                        <a:pt x="953670" y="2891325"/>
                        <a:pt x="1003104" y="2892373"/>
                        <a:pt x="1043300" y="2912852"/>
                      </a:cubicBezTo>
                      <a:cubicBezTo>
                        <a:pt x="1062350" y="2886181"/>
                        <a:pt x="1093306" y="2867513"/>
                        <a:pt x="1128644" y="2861321"/>
                      </a:cubicBezTo>
                      <a:cubicBezTo>
                        <a:pt x="1163982" y="2855130"/>
                        <a:pt x="1199415" y="2862464"/>
                        <a:pt x="1226275" y="2881133"/>
                      </a:cubicBezTo>
                      <a:cubicBezTo>
                        <a:pt x="1270281" y="2833508"/>
                        <a:pt x="1350671" y="2826650"/>
                        <a:pt x="1402202" y="2865989"/>
                      </a:cubicBezTo>
                      <a:cubicBezTo>
                        <a:pt x="1450779" y="2792456"/>
                        <a:pt x="1549268" y="2755594"/>
                        <a:pt x="1634136" y="2779502"/>
                      </a:cubicBezTo>
                      <a:cubicBezTo>
                        <a:pt x="1649090" y="2756642"/>
                        <a:pt x="1674236" y="2739973"/>
                        <a:pt x="1703573" y="2733781"/>
                      </a:cubicBezTo>
                      <a:cubicBezTo>
                        <a:pt x="1731576" y="2727781"/>
                        <a:pt x="1760056" y="2731972"/>
                        <a:pt x="1782535" y="2745307"/>
                      </a:cubicBezTo>
                      <a:cubicBezTo>
                        <a:pt x="1784726" y="2717684"/>
                        <a:pt x="1800728" y="2691014"/>
                        <a:pt x="1826160" y="2672917"/>
                      </a:cubicBezTo>
                      <a:cubicBezTo>
                        <a:pt x="1851877" y="2654724"/>
                        <a:pt x="1882643" y="2648438"/>
                        <a:pt x="1909599" y="2655677"/>
                      </a:cubicBezTo>
                      <a:cubicBezTo>
                        <a:pt x="1909408" y="2643961"/>
                        <a:pt x="1916266" y="2631864"/>
                        <a:pt x="1923600" y="2623863"/>
                      </a:cubicBezTo>
                      <a:cubicBezTo>
                        <a:pt x="1931887" y="2614814"/>
                        <a:pt x="1941698" y="2609290"/>
                        <a:pt x="1950746" y="2608528"/>
                      </a:cubicBezTo>
                      <a:cubicBezTo>
                        <a:pt x="1941507" y="2584906"/>
                        <a:pt x="1943793" y="2556617"/>
                        <a:pt x="1957319" y="2531566"/>
                      </a:cubicBezTo>
                      <a:cubicBezTo>
                        <a:pt x="1968082" y="2511468"/>
                        <a:pt x="1984656" y="2496228"/>
                        <a:pt x="2003515" y="2488132"/>
                      </a:cubicBezTo>
                      <a:cubicBezTo>
                        <a:pt x="1987989" y="2484798"/>
                        <a:pt x="1973035" y="2476797"/>
                        <a:pt x="1960653" y="2464796"/>
                      </a:cubicBezTo>
                      <a:cubicBezTo>
                        <a:pt x="1942745" y="2447555"/>
                        <a:pt x="1932935" y="2424695"/>
                        <a:pt x="1933602" y="2402026"/>
                      </a:cubicBezTo>
                      <a:cubicBezTo>
                        <a:pt x="1934268" y="2379452"/>
                        <a:pt x="1945508" y="2357163"/>
                        <a:pt x="1964367" y="2341066"/>
                      </a:cubicBezTo>
                      <a:cubicBezTo>
                        <a:pt x="1977416" y="2329922"/>
                        <a:pt x="1992657" y="2322873"/>
                        <a:pt x="2008278" y="2320397"/>
                      </a:cubicBezTo>
                      <a:cubicBezTo>
                        <a:pt x="1979131" y="2306299"/>
                        <a:pt x="1958081" y="2275439"/>
                        <a:pt x="1957509" y="2242863"/>
                      </a:cubicBezTo>
                      <a:cubicBezTo>
                        <a:pt x="1956842" y="2205049"/>
                        <a:pt x="1983894" y="2168759"/>
                        <a:pt x="2019803" y="2157710"/>
                      </a:cubicBezTo>
                      <a:cubicBezTo>
                        <a:pt x="1989704" y="2120181"/>
                        <a:pt x="1982179" y="2064650"/>
                        <a:pt x="2001705" y="2020645"/>
                      </a:cubicBezTo>
                      <a:cubicBezTo>
                        <a:pt x="2018755" y="1982450"/>
                        <a:pt x="2055807" y="1953684"/>
                        <a:pt x="2096670" y="1944921"/>
                      </a:cubicBezTo>
                      <a:cubicBezTo>
                        <a:pt x="2051426" y="1931586"/>
                        <a:pt x="2014754" y="1890914"/>
                        <a:pt x="2008754" y="1843670"/>
                      </a:cubicBezTo>
                      <a:cubicBezTo>
                        <a:pt x="2002182" y="1792521"/>
                        <a:pt x="2032185" y="1739943"/>
                        <a:pt x="2078477" y="1718131"/>
                      </a:cubicBezTo>
                      <a:cubicBezTo>
                        <a:pt x="2025899" y="1707367"/>
                        <a:pt x="1980941" y="1664600"/>
                        <a:pt x="1969035" y="1612022"/>
                      </a:cubicBezTo>
                      <a:cubicBezTo>
                        <a:pt x="1957319" y="1560397"/>
                        <a:pt x="1978179" y="1503628"/>
                        <a:pt x="2019422" y="1470862"/>
                      </a:cubicBezTo>
                      <a:cubicBezTo>
                        <a:pt x="1976274" y="1474672"/>
                        <a:pt x="1930935" y="1449907"/>
                        <a:pt x="1912742" y="1410473"/>
                      </a:cubicBezTo>
                      <a:cubicBezTo>
                        <a:pt x="1893501" y="1368849"/>
                        <a:pt x="1906455" y="1314557"/>
                        <a:pt x="1941412" y="1285124"/>
                      </a:cubicBezTo>
                      <a:cubicBezTo>
                        <a:pt x="1893311" y="1278076"/>
                        <a:pt x="1850544" y="1244357"/>
                        <a:pt x="1833208" y="1198733"/>
                      </a:cubicBezTo>
                      <a:cubicBezTo>
                        <a:pt x="1815777" y="1152917"/>
                        <a:pt x="1825302" y="1098911"/>
                        <a:pt x="1856925" y="1061668"/>
                      </a:cubicBezTo>
                      <a:cubicBezTo>
                        <a:pt x="1802633" y="1060620"/>
                        <a:pt x="1751769" y="1020615"/>
                        <a:pt x="1738911" y="967466"/>
                      </a:cubicBezTo>
                      <a:cubicBezTo>
                        <a:pt x="1726052" y="914316"/>
                        <a:pt x="1753008" y="855547"/>
                        <a:pt x="1800823" y="829734"/>
                      </a:cubicBezTo>
                      <a:cubicBezTo>
                        <a:pt x="1746435" y="807065"/>
                        <a:pt x="1708335" y="748200"/>
                        <a:pt x="1711002" y="689145"/>
                      </a:cubicBezTo>
                      <a:cubicBezTo>
                        <a:pt x="1713669" y="630185"/>
                        <a:pt x="1757008" y="575035"/>
                        <a:pt x="1813206" y="557509"/>
                      </a:cubicBezTo>
                      <a:cubicBezTo>
                        <a:pt x="1771295" y="530363"/>
                        <a:pt x="1749293" y="474356"/>
                        <a:pt x="1762723" y="426160"/>
                      </a:cubicBezTo>
                      <a:cubicBezTo>
                        <a:pt x="1776534" y="376344"/>
                        <a:pt x="1826636" y="338815"/>
                        <a:pt x="1878452" y="339577"/>
                      </a:cubicBezTo>
                      <a:cubicBezTo>
                        <a:pt x="1879595" y="278046"/>
                        <a:pt x="1918647" y="217562"/>
                        <a:pt x="1974464" y="191654"/>
                      </a:cubicBezTo>
                      <a:cubicBezTo>
                        <a:pt x="2029423" y="166032"/>
                        <a:pt x="2099527" y="174509"/>
                        <a:pt x="2147343" y="211752"/>
                      </a:cubicBezTo>
                      <a:cubicBezTo>
                        <a:pt x="2160297" y="125741"/>
                        <a:pt x="2226781" y="51160"/>
                        <a:pt x="2311172" y="29062"/>
                      </a:cubicBezTo>
                      <a:cubicBezTo>
                        <a:pt x="2395088" y="7155"/>
                        <a:pt x="2489004" y="39159"/>
                        <a:pt x="2542535" y="107072"/>
                      </a:cubicBezTo>
                      <a:cubicBezTo>
                        <a:pt x="2550440" y="77545"/>
                        <a:pt x="2577206" y="52875"/>
                        <a:pt x="2607876" y="48017"/>
                      </a:cubicBezTo>
                      <a:cubicBezTo>
                        <a:pt x="2635118" y="43731"/>
                        <a:pt x="2663312" y="55066"/>
                        <a:pt x="2680933" y="75830"/>
                      </a:cubicBezTo>
                      <a:cubicBezTo>
                        <a:pt x="2680457" y="49446"/>
                        <a:pt x="2698554" y="23728"/>
                        <a:pt x="2720176" y="12013"/>
                      </a:cubicBezTo>
                      <a:cubicBezTo>
                        <a:pt x="2751132" y="-4942"/>
                        <a:pt x="2787613" y="-846"/>
                        <a:pt x="2812759" y="5536"/>
                      </a:cubicBezTo>
                      <a:cubicBezTo>
                        <a:pt x="2881815" y="23062"/>
                        <a:pt x="2936870" y="67067"/>
                        <a:pt x="2964206" y="126598"/>
                      </a:cubicBezTo>
                      <a:cubicBezTo>
                        <a:pt x="2987162" y="126884"/>
                        <a:pt x="3009736" y="139362"/>
                        <a:pt x="3025071" y="160222"/>
                      </a:cubicBezTo>
                      <a:cubicBezTo>
                        <a:pt x="3040216" y="180891"/>
                        <a:pt x="3045360" y="205942"/>
                        <a:pt x="3038978" y="227754"/>
                      </a:cubicBezTo>
                      <a:cubicBezTo>
                        <a:pt x="3059266" y="239470"/>
                        <a:pt x="3073935" y="261377"/>
                        <a:pt x="3078506" y="287095"/>
                      </a:cubicBezTo>
                      <a:cubicBezTo>
                        <a:pt x="3082983" y="312050"/>
                        <a:pt x="3077268" y="337006"/>
                        <a:pt x="3063171" y="354913"/>
                      </a:cubicBezTo>
                      <a:cubicBezTo>
                        <a:pt x="3116892" y="378630"/>
                        <a:pt x="3147944" y="443590"/>
                        <a:pt x="3132228" y="500264"/>
                      </a:cubicBezTo>
                      <a:cubicBezTo>
                        <a:pt x="3182805" y="534173"/>
                        <a:pt x="3210809" y="598848"/>
                        <a:pt x="3200617" y="658951"/>
                      </a:cubicBezTo>
                      <a:cubicBezTo>
                        <a:pt x="3242718" y="718768"/>
                        <a:pt x="3250242" y="802207"/>
                        <a:pt x="3219762" y="868691"/>
                      </a:cubicBezTo>
                      <a:cubicBezTo>
                        <a:pt x="3274912" y="875835"/>
                        <a:pt x="3321775" y="926889"/>
                        <a:pt x="3323204" y="982705"/>
                      </a:cubicBezTo>
                      <a:cubicBezTo>
                        <a:pt x="3324633" y="1037570"/>
                        <a:pt x="3281961" y="1090052"/>
                        <a:pt x="3228525" y="1101292"/>
                      </a:cubicBezTo>
                      <a:cubicBezTo>
                        <a:pt x="3253386" y="1123199"/>
                        <a:pt x="3267387" y="1157680"/>
                        <a:pt x="3266435" y="1195018"/>
                      </a:cubicBezTo>
                      <a:cubicBezTo>
                        <a:pt x="3265387" y="1233404"/>
                        <a:pt x="3248814" y="1267789"/>
                        <a:pt x="3221667" y="1288267"/>
                      </a:cubicBezTo>
                      <a:cubicBezTo>
                        <a:pt x="3259672" y="1313509"/>
                        <a:pt x="3285961" y="1356657"/>
                        <a:pt x="3290533" y="1402091"/>
                      </a:cubicBezTo>
                      <a:cubicBezTo>
                        <a:pt x="3295200" y="1447430"/>
                        <a:pt x="3278341" y="1494770"/>
                        <a:pt x="3246337" y="1527250"/>
                      </a:cubicBezTo>
                      <a:cubicBezTo>
                        <a:pt x="3285866" y="1542871"/>
                        <a:pt x="3316917" y="1580304"/>
                        <a:pt x="3324442" y="1622214"/>
                      </a:cubicBezTo>
                      <a:cubicBezTo>
                        <a:pt x="3331967" y="1664124"/>
                        <a:pt x="3315774" y="1710130"/>
                        <a:pt x="3283961" y="1738514"/>
                      </a:cubicBezTo>
                      <a:cubicBezTo>
                        <a:pt x="3336539" y="1765851"/>
                        <a:pt x="3371591" y="1825001"/>
                        <a:pt x="3369781" y="1884342"/>
                      </a:cubicBezTo>
                      <a:cubicBezTo>
                        <a:pt x="3367876" y="1946064"/>
                        <a:pt x="3333777" y="2001500"/>
                        <a:pt x="3284151" y="2025312"/>
                      </a:cubicBezTo>
                      <a:cubicBezTo>
                        <a:pt x="3325204" y="2043695"/>
                        <a:pt x="3352636" y="2088844"/>
                        <a:pt x="3348921" y="2133897"/>
                      </a:cubicBezTo>
                      <a:cubicBezTo>
                        <a:pt x="3345588" y="2174188"/>
                        <a:pt x="3317775" y="2210478"/>
                        <a:pt x="3280913" y="2225909"/>
                      </a:cubicBezTo>
                      <a:cubicBezTo>
                        <a:pt x="3300820" y="2228766"/>
                        <a:pt x="3320346" y="2237624"/>
                        <a:pt x="3336920" y="2251436"/>
                      </a:cubicBezTo>
                      <a:cubicBezTo>
                        <a:pt x="3359875" y="2270676"/>
                        <a:pt x="3374258" y="2297346"/>
                        <a:pt x="3376448" y="2324588"/>
                      </a:cubicBezTo>
                      <a:cubicBezTo>
                        <a:pt x="3378639" y="2351924"/>
                        <a:pt x="3368733" y="2380595"/>
                        <a:pt x="3349207" y="2403169"/>
                      </a:cubicBezTo>
                      <a:cubicBezTo>
                        <a:pt x="3331586" y="2423648"/>
                        <a:pt x="3307964" y="2437078"/>
                        <a:pt x="3283389" y="2440793"/>
                      </a:cubicBezTo>
                      <a:cubicBezTo>
                        <a:pt x="3324252" y="2480893"/>
                        <a:pt x="3342921" y="2543472"/>
                        <a:pt x="3329871" y="2599289"/>
                      </a:cubicBezTo>
                      <a:cubicBezTo>
                        <a:pt x="3318060" y="2649962"/>
                        <a:pt x="3280246" y="2694157"/>
                        <a:pt x="3232621" y="2715208"/>
                      </a:cubicBezTo>
                      <a:cubicBezTo>
                        <a:pt x="3256053" y="2716922"/>
                        <a:pt x="3279484" y="2726066"/>
                        <a:pt x="3299487" y="2741687"/>
                      </a:cubicBezTo>
                      <a:cubicBezTo>
                        <a:pt x="3326347" y="2762642"/>
                        <a:pt x="3343492" y="2792360"/>
                        <a:pt x="3346445" y="2823221"/>
                      </a:cubicBezTo>
                      <a:cubicBezTo>
                        <a:pt x="3349493" y="2854082"/>
                        <a:pt x="3338348" y="2886563"/>
                        <a:pt x="3316060" y="2912280"/>
                      </a:cubicBezTo>
                      <a:cubicBezTo>
                        <a:pt x="3297867" y="2933235"/>
                        <a:pt x="3274150" y="2947427"/>
                        <a:pt x="3249195" y="2952666"/>
                      </a:cubicBezTo>
                      <a:cubicBezTo>
                        <a:pt x="3320251" y="2978574"/>
                        <a:pt x="3368733" y="3059060"/>
                        <a:pt x="3355113" y="3134022"/>
                      </a:cubicBezTo>
                      <a:cubicBezTo>
                        <a:pt x="3342063" y="3206031"/>
                        <a:pt x="3273674" y="3262705"/>
                        <a:pt x="3201284" y="3266420"/>
                      </a:cubicBezTo>
                      <a:cubicBezTo>
                        <a:pt x="3252052" y="3289280"/>
                        <a:pt x="3286914" y="3347382"/>
                        <a:pt x="3279103" y="3403103"/>
                      </a:cubicBezTo>
                      <a:cubicBezTo>
                        <a:pt x="3270721" y="3462730"/>
                        <a:pt x="3214428" y="3511593"/>
                        <a:pt x="3154706" y="3514165"/>
                      </a:cubicBezTo>
                      <a:cubicBezTo>
                        <a:pt x="3203760" y="3546169"/>
                        <a:pt x="3228239" y="3612177"/>
                        <a:pt x="3209666" y="3668184"/>
                      </a:cubicBezTo>
                      <a:cubicBezTo>
                        <a:pt x="3192330" y="3720381"/>
                        <a:pt x="3139847" y="3757243"/>
                        <a:pt x="3085460" y="3759053"/>
                      </a:cubicBezTo>
                      <a:cubicBezTo>
                        <a:pt x="3129942" y="3781627"/>
                        <a:pt x="3159469" y="3834395"/>
                        <a:pt x="3151468" y="3884021"/>
                      </a:cubicBezTo>
                      <a:cubicBezTo>
                        <a:pt x="3142038" y="3942409"/>
                        <a:pt x="3100605" y="3979175"/>
                        <a:pt x="3046979" y="3977365"/>
                      </a:cubicBezTo>
                      <a:cubicBezTo>
                        <a:pt x="3084793" y="4030134"/>
                        <a:pt x="3084984" y="4106906"/>
                        <a:pt x="3046312" y="4159388"/>
                      </a:cubicBezTo>
                      <a:cubicBezTo>
                        <a:pt x="3007926" y="4211586"/>
                        <a:pt x="2935060" y="4234350"/>
                        <a:pt x="2873719" y="4214443"/>
                      </a:cubicBezTo>
                      <a:cubicBezTo>
                        <a:pt x="2894864" y="4262258"/>
                        <a:pt x="2876196" y="4315884"/>
                        <a:pt x="2854669" y="4362557"/>
                      </a:cubicBezTo>
                      <a:cubicBezTo>
                        <a:pt x="2829809" y="4416373"/>
                        <a:pt x="2779136" y="4434089"/>
                        <a:pt x="2717319" y="4411611"/>
                      </a:cubicBezTo>
                      <a:cubicBezTo>
                        <a:pt x="2727606" y="4425326"/>
                        <a:pt x="2733511" y="4442853"/>
                        <a:pt x="2733797" y="4461712"/>
                      </a:cubicBezTo>
                      <a:cubicBezTo>
                        <a:pt x="2734178" y="4486858"/>
                        <a:pt x="2724653" y="4510003"/>
                        <a:pt x="2707603" y="4525148"/>
                      </a:cubicBezTo>
                      <a:cubicBezTo>
                        <a:pt x="2690553" y="4540293"/>
                        <a:pt x="2666360" y="4546960"/>
                        <a:pt x="2641500" y="4543532"/>
                      </a:cubicBezTo>
                      <a:cubicBezTo>
                        <a:pt x="2622450" y="4540960"/>
                        <a:pt x="2605400" y="4532768"/>
                        <a:pt x="2592922" y="4520481"/>
                      </a:cubicBezTo>
                      <a:cubicBezTo>
                        <a:pt x="2595494" y="4538960"/>
                        <a:pt x="2591684" y="4558772"/>
                        <a:pt x="2581778" y="4576678"/>
                      </a:cubicBezTo>
                      <a:cubicBezTo>
                        <a:pt x="2569110" y="4599729"/>
                        <a:pt x="2548440" y="4616112"/>
                        <a:pt x="2525199" y="4621446"/>
                      </a:cubicBezTo>
                      <a:cubicBezTo>
                        <a:pt x="2501863" y="4626780"/>
                        <a:pt x="2476241" y="4621161"/>
                        <a:pt x="2454714" y="4605920"/>
                      </a:cubicBezTo>
                      <a:cubicBezTo>
                        <a:pt x="2437474" y="4593633"/>
                        <a:pt x="2425092" y="4576869"/>
                        <a:pt x="2419567" y="4558391"/>
                      </a:cubicBezTo>
                      <a:cubicBezTo>
                        <a:pt x="2405470" y="4592966"/>
                        <a:pt x="2369656" y="4617732"/>
                        <a:pt x="2331651" y="4616779"/>
                      </a:cubicBezTo>
                      <a:cubicBezTo>
                        <a:pt x="2291742" y="4615636"/>
                        <a:pt x="2255166" y="4585823"/>
                        <a:pt x="2245164" y="4547437"/>
                      </a:cubicBezTo>
                      <a:cubicBezTo>
                        <a:pt x="2215256" y="4581060"/>
                        <a:pt x="2164488" y="4595728"/>
                        <a:pt x="2121435" y="4582298"/>
                      </a:cubicBezTo>
                      <a:cubicBezTo>
                        <a:pt x="2079334" y="4569154"/>
                        <a:pt x="2046282" y="4529720"/>
                        <a:pt x="2039615" y="4486191"/>
                      </a:cubicBezTo>
                      <a:cubicBezTo>
                        <a:pt x="2015040" y="4520481"/>
                        <a:pt x="1971035" y="4540484"/>
                        <a:pt x="1929125" y="4535531"/>
                      </a:cubicBezTo>
                      <a:cubicBezTo>
                        <a:pt x="1886072" y="4530387"/>
                        <a:pt x="1847115" y="4499145"/>
                        <a:pt x="1832160" y="4458473"/>
                      </a:cubicBezTo>
                      <a:cubicBezTo>
                        <a:pt x="1803014" y="4496097"/>
                        <a:pt x="1753103" y="4517147"/>
                        <a:pt x="1705954" y="4511337"/>
                      </a:cubicBezTo>
                      <a:cubicBezTo>
                        <a:pt x="1664425" y="4506194"/>
                        <a:pt x="1626135" y="4480476"/>
                        <a:pt x="1604417" y="4444757"/>
                      </a:cubicBezTo>
                      <a:cubicBezTo>
                        <a:pt x="1604703" y="4462474"/>
                        <a:pt x="1599560" y="4480667"/>
                        <a:pt x="1589368" y="4497145"/>
                      </a:cubicBezTo>
                      <a:cubicBezTo>
                        <a:pt x="1574414" y="4521338"/>
                        <a:pt x="1551268" y="4537626"/>
                        <a:pt x="1525836" y="4541626"/>
                      </a:cubicBezTo>
                      <a:cubicBezTo>
                        <a:pt x="1501833" y="4545437"/>
                        <a:pt x="1474306" y="4535816"/>
                        <a:pt x="1450303" y="4515338"/>
                      </a:cubicBezTo>
                      <a:cubicBezTo>
                        <a:pt x="1429062" y="4497145"/>
                        <a:pt x="1414394" y="4473332"/>
                        <a:pt x="1410108" y="4450568"/>
                      </a:cubicBezTo>
                      <a:cubicBezTo>
                        <a:pt x="1388391" y="4492287"/>
                        <a:pt x="1342099" y="4521338"/>
                        <a:pt x="1294950" y="4521338"/>
                      </a:cubicBezTo>
                      <a:cubicBezTo>
                        <a:pt x="1294665" y="4521338"/>
                        <a:pt x="1294474" y="4521338"/>
                        <a:pt x="1294188" y="4521338"/>
                      </a:cubicBezTo>
                      <a:cubicBezTo>
                        <a:pt x="1244373" y="4521053"/>
                        <a:pt x="1195795" y="4488191"/>
                        <a:pt x="1176174" y="4442567"/>
                      </a:cubicBezTo>
                      <a:cubicBezTo>
                        <a:pt x="1154171" y="4469618"/>
                        <a:pt x="1120357" y="4487429"/>
                        <a:pt x="1082352" y="4491716"/>
                      </a:cubicBezTo>
                      <a:cubicBezTo>
                        <a:pt x="1044347" y="4496097"/>
                        <a:pt x="1007390" y="4486286"/>
                        <a:pt x="979959" y="4464950"/>
                      </a:cubicBezTo>
                      <a:cubicBezTo>
                        <a:pt x="971957" y="4509813"/>
                        <a:pt x="938715" y="4549342"/>
                        <a:pt x="895567" y="4564487"/>
                      </a:cubicBezTo>
                      <a:cubicBezTo>
                        <a:pt x="854038" y="4579155"/>
                        <a:pt x="805461" y="4570297"/>
                        <a:pt x="771266" y="4542865"/>
                      </a:cubicBezTo>
                      <a:cubicBezTo>
                        <a:pt x="780981" y="4597348"/>
                        <a:pt x="751359" y="4658213"/>
                        <a:pt x="701543" y="4682597"/>
                      </a:cubicBezTo>
                      <a:cubicBezTo>
                        <a:pt x="649155" y="4708219"/>
                        <a:pt x="581718" y="4692979"/>
                        <a:pt x="544952" y="4648021"/>
                      </a:cubicBezTo>
                      <a:cubicBezTo>
                        <a:pt x="524663" y="4690121"/>
                        <a:pt x="477896" y="4718506"/>
                        <a:pt x="431128" y="4718506"/>
                      </a:cubicBezTo>
                      <a:close/>
                      <a:moveTo>
                        <a:pt x="315971" y="4595252"/>
                      </a:moveTo>
                      <a:lnTo>
                        <a:pt x="316352" y="4601825"/>
                      </a:lnTo>
                      <a:cubicBezTo>
                        <a:pt x="319495" y="4653831"/>
                        <a:pt x="362262" y="4701266"/>
                        <a:pt x="413602" y="4709934"/>
                      </a:cubicBezTo>
                      <a:cubicBezTo>
                        <a:pt x="464942" y="4718506"/>
                        <a:pt x="520853" y="4687740"/>
                        <a:pt x="540951" y="4639639"/>
                      </a:cubicBezTo>
                      <a:lnTo>
                        <a:pt x="543332" y="4633828"/>
                      </a:lnTo>
                      <a:lnTo>
                        <a:pt x="547047" y="4638877"/>
                      </a:lnTo>
                      <a:cubicBezTo>
                        <a:pt x="580194" y="4683930"/>
                        <a:pt x="648203" y="4700599"/>
                        <a:pt x="698495" y="4676025"/>
                      </a:cubicBezTo>
                      <a:cubicBezTo>
                        <a:pt x="748787" y="4651355"/>
                        <a:pt x="777266" y="4587537"/>
                        <a:pt x="762026" y="4533626"/>
                      </a:cubicBezTo>
                      <a:lnTo>
                        <a:pt x="758407" y="4520862"/>
                      </a:lnTo>
                      <a:lnTo>
                        <a:pt x="767932" y="4530102"/>
                      </a:lnTo>
                      <a:cubicBezTo>
                        <a:pt x="800317" y="4561534"/>
                        <a:pt x="850799" y="4572583"/>
                        <a:pt x="893376" y="4557534"/>
                      </a:cubicBezTo>
                      <a:cubicBezTo>
                        <a:pt x="935953" y="4542579"/>
                        <a:pt x="968338" y="4502384"/>
                        <a:pt x="973958" y="4457616"/>
                      </a:cubicBezTo>
                      <a:lnTo>
                        <a:pt x="974815" y="4450949"/>
                      </a:lnTo>
                      <a:lnTo>
                        <a:pt x="979863" y="4455330"/>
                      </a:lnTo>
                      <a:cubicBezTo>
                        <a:pt x="1006247" y="4478190"/>
                        <a:pt x="1043395" y="4488858"/>
                        <a:pt x="1081686" y="4484476"/>
                      </a:cubicBezTo>
                      <a:cubicBezTo>
                        <a:pt x="1120071" y="4480095"/>
                        <a:pt x="1153885" y="4461426"/>
                        <a:pt x="1174364" y="4433137"/>
                      </a:cubicBezTo>
                      <a:lnTo>
                        <a:pt x="1178269" y="4427708"/>
                      </a:lnTo>
                      <a:lnTo>
                        <a:pt x="1180555" y="4433994"/>
                      </a:lnTo>
                      <a:cubicBezTo>
                        <a:pt x="1197414" y="4480095"/>
                        <a:pt x="1245230" y="4513718"/>
                        <a:pt x="1294283" y="4514004"/>
                      </a:cubicBezTo>
                      <a:cubicBezTo>
                        <a:pt x="1294474" y="4514004"/>
                        <a:pt x="1294760" y="4514004"/>
                        <a:pt x="1294950" y="4514004"/>
                      </a:cubicBezTo>
                      <a:cubicBezTo>
                        <a:pt x="1343718" y="4514004"/>
                        <a:pt x="1391629" y="4481048"/>
                        <a:pt x="1408965" y="4435423"/>
                      </a:cubicBezTo>
                      <a:lnTo>
                        <a:pt x="1415823" y="4417325"/>
                      </a:lnTo>
                      <a:lnTo>
                        <a:pt x="1415823" y="4436661"/>
                      </a:lnTo>
                      <a:cubicBezTo>
                        <a:pt x="1415823" y="4461141"/>
                        <a:pt x="1430777" y="4489049"/>
                        <a:pt x="1454875" y="4509623"/>
                      </a:cubicBezTo>
                      <a:cubicBezTo>
                        <a:pt x="1477259" y="4528768"/>
                        <a:pt x="1502691" y="4537721"/>
                        <a:pt x="1524598" y="4534293"/>
                      </a:cubicBezTo>
                      <a:cubicBezTo>
                        <a:pt x="1547934" y="4530578"/>
                        <a:pt x="1569270" y="4515623"/>
                        <a:pt x="1583082" y="4493145"/>
                      </a:cubicBezTo>
                      <a:cubicBezTo>
                        <a:pt x="1596893" y="4470666"/>
                        <a:pt x="1600703" y="4444853"/>
                        <a:pt x="1593464" y="4422374"/>
                      </a:cubicBezTo>
                      <a:lnTo>
                        <a:pt x="1600227" y="4419992"/>
                      </a:lnTo>
                      <a:cubicBezTo>
                        <a:pt x="1616800" y="4464379"/>
                        <a:pt x="1659567" y="4498097"/>
                        <a:pt x="1706621" y="4503908"/>
                      </a:cubicBezTo>
                      <a:cubicBezTo>
                        <a:pt x="1753674" y="4509718"/>
                        <a:pt x="1803300" y="4487429"/>
                        <a:pt x="1830255" y="4448472"/>
                      </a:cubicBezTo>
                      <a:lnTo>
                        <a:pt x="1834541" y="4442281"/>
                      </a:lnTo>
                      <a:lnTo>
                        <a:pt x="1836637" y="4449425"/>
                      </a:lnTo>
                      <a:cubicBezTo>
                        <a:pt x="1848829" y="4490668"/>
                        <a:pt x="1887120" y="4522958"/>
                        <a:pt x="1929791" y="4528101"/>
                      </a:cubicBezTo>
                      <a:cubicBezTo>
                        <a:pt x="1972273" y="4533150"/>
                        <a:pt x="2017326" y="4510766"/>
                        <a:pt x="2038853" y="4473618"/>
                      </a:cubicBezTo>
                      <a:lnTo>
                        <a:pt x="2044854" y="4463236"/>
                      </a:lnTo>
                      <a:lnTo>
                        <a:pt x="2045520" y="4475238"/>
                      </a:lnTo>
                      <a:cubicBezTo>
                        <a:pt x="2047902" y="4519910"/>
                        <a:pt x="2080667" y="4561915"/>
                        <a:pt x="2123340" y="4575155"/>
                      </a:cubicBezTo>
                      <a:cubicBezTo>
                        <a:pt x="2166012" y="4588395"/>
                        <a:pt x="2216780" y="4572393"/>
                        <a:pt x="2244117" y="4536959"/>
                      </a:cubicBezTo>
                      <a:lnTo>
                        <a:pt x="2249165" y="4530482"/>
                      </a:lnTo>
                      <a:lnTo>
                        <a:pt x="2250498" y="4538578"/>
                      </a:lnTo>
                      <a:cubicBezTo>
                        <a:pt x="2256880" y="4577155"/>
                        <a:pt x="2292504" y="4608301"/>
                        <a:pt x="2331651" y="4609350"/>
                      </a:cubicBezTo>
                      <a:cubicBezTo>
                        <a:pt x="2370513" y="4610111"/>
                        <a:pt x="2408137" y="4581346"/>
                        <a:pt x="2416614" y="4543151"/>
                      </a:cubicBezTo>
                      <a:lnTo>
                        <a:pt x="2421281" y="4522196"/>
                      </a:lnTo>
                      <a:lnTo>
                        <a:pt x="2423663" y="4543532"/>
                      </a:lnTo>
                      <a:cubicBezTo>
                        <a:pt x="2426044" y="4565249"/>
                        <a:pt x="2438808" y="4585823"/>
                        <a:pt x="2458715" y="4599825"/>
                      </a:cubicBezTo>
                      <a:cubicBezTo>
                        <a:pt x="2478622" y="4613826"/>
                        <a:pt x="2502149" y="4619160"/>
                        <a:pt x="2523485" y="4614207"/>
                      </a:cubicBezTo>
                      <a:cubicBezTo>
                        <a:pt x="2544821" y="4609254"/>
                        <a:pt x="2563776" y="4594300"/>
                        <a:pt x="2575396" y="4572964"/>
                      </a:cubicBezTo>
                      <a:cubicBezTo>
                        <a:pt x="2587017" y="4551628"/>
                        <a:pt x="2589588" y="4527625"/>
                        <a:pt x="2582254" y="4506956"/>
                      </a:cubicBezTo>
                      <a:lnTo>
                        <a:pt x="2571967" y="4478000"/>
                      </a:lnTo>
                      <a:lnTo>
                        <a:pt x="2588636" y="4503813"/>
                      </a:lnTo>
                      <a:cubicBezTo>
                        <a:pt x="2599875" y="4521243"/>
                        <a:pt x="2619402" y="4532959"/>
                        <a:pt x="2642262" y="4536102"/>
                      </a:cubicBezTo>
                      <a:cubicBezTo>
                        <a:pt x="2665122" y="4539245"/>
                        <a:pt x="2687124" y="4533150"/>
                        <a:pt x="2702650" y="4519434"/>
                      </a:cubicBezTo>
                      <a:cubicBezTo>
                        <a:pt x="2718176" y="4505718"/>
                        <a:pt x="2726748" y="4484572"/>
                        <a:pt x="2726367" y="4461426"/>
                      </a:cubicBezTo>
                      <a:cubicBezTo>
                        <a:pt x="2725986" y="4438280"/>
                        <a:pt x="2716652" y="4417516"/>
                        <a:pt x="2700650" y="4404276"/>
                      </a:cubicBezTo>
                      <a:lnTo>
                        <a:pt x="2679695" y="4386941"/>
                      </a:lnTo>
                      <a:lnTo>
                        <a:pt x="2704364" y="4398275"/>
                      </a:lnTo>
                      <a:cubicBezTo>
                        <a:pt x="2728653" y="4409420"/>
                        <a:pt x="2810664" y="4439519"/>
                        <a:pt x="2847811" y="4359128"/>
                      </a:cubicBezTo>
                      <a:cubicBezTo>
                        <a:pt x="2869814" y="4311407"/>
                        <a:pt x="2888959" y="4256353"/>
                        <a:pt x="2863146" y="4209395"/>
                      </a:cubicBezTo>
                      <a:lnTo>
                        <a:pt x="2858384" y="4200727"/>
                      </a:lnTo>
                      <a:lnTo>
                        <a:pt x="2867623" y="4204346"/>
                      </a:lnTo>
                      <a:cubicBezTo>
                        <a:pt x="2927726" y="4228159"/>
                        <a:pt x="3002021" y="4206823"/>
                        <a:pt x="3040311" y="4154816"/>
                      </a:cubicBezTo>
                      <a:cubicBezTo>
                        <a:pt x="3078602" y="4102714"/>
                        <a:pt x="3076887" y="4025467"/>
                        <a:pt x="3036311" y="3975175"/>
                      </a:cubicBezTo>
                      <a:lnTo>
                        <a:pt x="3030977" y="3968507"/>
                      </a:lnTo>
                      <a:lnTo>
                        <a:pt x="3039454" y="3969364"/>
                      </a:lnTo>
                      <a:cubicBezTo>
                        <a:pt x="3092889" y="3974603"/>
                        <a:pt x="3134895" y="3939742"/>
                        <a:pt x="3144134" y="3882497"/>
                      </a:cubicBezTo>
                      <a:cubicBezTo>
                        <a:pt x="3152992" y="3827728"/>
                        <a:pt x="3113273" y="3768863"/>
                        <a:pt x="3059076" y="3756671"/>
                      </a:cubicBezTo>
                      <a:lnTo>
                        <a:pt x="3060504" y="3749718"/>
                      </a:lnTo>
                      <a:cubicBezTo>
                        <a:pt x="3119845" y="3760577"/>
                        <a:pt x="3183663" y="3722857"/>
                        <a:pt x="3202617" y="3665517"/>
                      </a:cubicBezTo>
                      <a:cubicBezTo>
                        <a:pt x="3221572" y="3608177"/>
                        <a:pt x="3193092" y="3539882"/>
                        <a:pt x="3138990" y="3513117"/>
                      </a:cubicBezTo>
                      <a:lnTo>
                        <a:pt x="3122226" y="3504830"/>
                      </a:lnTo>
                      <a:lnTo>
                        <a:pt x="3140895" y="3506354"/>
                      </a:lnTo>
                      <a:cubicBezTo>
                        <a:pt x="3202046" y="3511307"/>
                        <a:pt x="3263292" y="3462539"/>
                        <a:pt x="3271864" y="3401770"/>
                      </a:cubicBezTo>
                      <a:cubicBezTo>
                        <a:pt x="3280437" y="3340905"/>
                        <a:pt x="3235097" y="3277088"/>
                        <a:pt x="3174804" y="3265086"/>
                      </a:cubicBezTo>
                      <a:lnTo>
                        <a:pt x="3175947" y="3258038"/>
                      </a:lnTo>
                      <a:cubicBezTo>
                        <a:pt x="3253481" y="3268134"/>
                        <a:pt x="3333967" y="3209460"/>
                        <a:pt x="3347873" y="3132403"/>
                      </a:cubicBezTo>
                      <a:cubicBezTo>
                        <a:pt x="3361875" y="3055346"/>
                        <a:pt x="3307202" y="2972192"/>
                        <a:pt x="3231002" y="2954381"/>
                      </a:cubicBezTo>
                      <a:lnTo>
                        <a:pt x="3205570" y="2948475"/>
                      </a:lnTo>
                      <a:lnTo>
                        <a:pt x="3231669" y="2947332"/>
                      </a:lnTo>
                      <a:cubicBezTo>
                        <a:pt x="3260720" y="2946094"/>
                        <a:pt x="3289485" y="2931521"/>
                        <a:pt x="3310536" y="2907232"/>
                      </a:cubicBezTo>
                      <a:cubicBezTo>
                        <a:pt x="3331586" y="2883038"/>
                        <a:pt x="3342063" y="2852558"/>
                        <a:pt x="3339206" y="2823602"/>
                      </a:cubicBezTo>
                      <a:cubicBezTo>
                        <a:pt x="3336348" y="2794646"/>
                        <a:pt x="3320251" y="2766738"/>
                        <a:pt x="3294914" y="2747021"/>
                      </a:cubicBezTo>
                      <a:cubicBezTo>
                        <a:pt x="3269578" y="2727305"/>
                        <a:pt x="3238527" y="2718542"/>
                        <a:pt x="3209856" y="2722923"/>
                      </a:cubicBezTo>
                      <a:lnTo>
                        <a:pt x="3208428" y="2715970"/>
                      </a:lnTo>
                      <a:cubicBezTo>
                        <a:pt x="3263768" y="2700920"/>
                        <a:pt x="3309773" y="2653295"/>
                        <a:pt x="3322823" y="2597479"/>
                      </a:cubicBezTo>
                      <a:cubicBezTo>
                        <a:pt x="3335872" y="2541662"/>
                        <a:pt x="3315774" y="2478607"/>
                        <a:pt x="3272721" y="2440602"/>
                      </a:cubicBezTo>
                      <a:lnTo>
                        <a:pt x="3266339" y="2434887"/>
                      </a:lnTo>
                      <a:lnTo>
                        <a:pt x="3274912" y="2434315"/>
                      </a:lnTo>
                      <a:cubicBezTo>
                        <a:pt x="3300344" y="2432601"/>
                        <a:pt x="3325395" y="2419456"/>
                        <a:pt x="3343683" y="2398216"/>
                      </a:cubicBezTo>
                      <a:cubicBezTo>
                        <a:pt x="3361971" y="2376975"/>
                        <a:pt x="3371305" y="2350305"/>
                        <a:pt x="3369210" y="2324873"/>
                      </a:cubicBezTo>
                      <a:cubicBezTo>
                        <a:pt x="3367114" y="2299442"/>
                        <a:pt x="3353684" y="2274581"/>
                        <a:pt x="3332157" y="2256579"/>
                      </a:cubicBezTo>
                      <a:cubicBezTo>
                        <a:pt x="3310726" y="2238577"/>
                        <a:pt x="3283961" y="2229623"/>
                        <a:pt x="3258434" y="2232100"/>
                      </a:cubicBezTo>
                      <a:lnTo>
                        <a:pt x="3257481" y="2225051"/>
                      </a:lnTo>
                      <a:cubicBezTo>
                        <a:pt x="3301772" y="2217336"/>
                        <a:pt x="3337968" y="2177807"/>
                        <a:pt x="3341587" y="2132945"/>
                      </a:cubicBezTo>
                      <a:cubicBezTo>
                        <a:pt x="3345206" y="2088082"/>
                        <a:pt x="3315965" y="2043219"/>
                        <a:pt x="3273483" y="2028455"/>
                      </a:cubicBezTo>
                      <a:lnTo>
                        <a:pt x="3264435" y="2025312"/>
                      </a:lnTo>
                      <a:lnTo>
                        <a:pt x="3273388" y="2021788"/>
                      </a:lnTo>
                      <a:cubicBezTo>
                        <a:pt x="3324728" y="2001309"/>
                        <a:pt x="3360542" y="1945874"/>
                        <a:pt x="3362447" y="1883771"/>
                      </a:cubicBezTo>
                      <a:cubicBezTo>
                        <a:pt x="3364256" y="1825382"/>
                        <a:pt x="3328633" y="1767089"/>
                        <a:pt x="3275864" y="1742134"/>
                      </a:cubicBezTo>
                      <a:lnTo>
                        <a:pt x="3270721" y="1739753"/>
                      </a:lnTo>
                      <a:lnTo>
                        <a:pt x="3275103" y="1736133"/>
                      </a:lnTo>
                      <a:cubicBezTo>
                        <a:pt x="3307678" y="1709749"/>
                        <a:pt x="3324633" y="1664315"/>
                        <a:pt x="3317203" y="1623071"/>
                      </a:cubicBezTo>
                      <a:cubicBezTo>
                        <a:pt x="3309773" y="1581828"/>
                        <a:pt x="3278151" y="1545062"/>
                        <a:pt x="3238431" y="1531631"/>
                      </a:cubicBezTo>
                      <a:lnTo>
                        <a:pt x="3232812" y="1529726"/>
                      </a:lnTo>
                      <a:lnTo>
                        <a:pt x="3237193" y="1525630"/>
                      </a:lnTo>
                      <a:cubicBezTo>
                        <a:pt x="3270245" y="1494674"/>
                        <a:pt x="3287866" y="1447430"/>
                        <a:pt x="3283294" y="1402377"/>
                      </a:cubicBezTo>
                      <a:cubicBezTo>
                        <a:pt x="3278722" y="1357324"/>
                        <a:pt x="3251862" y="1314652"/>
                        <a:pt x="3213190" y="1291030"/>
                      </a:cubicBezTo>
                      <a:lnTo>
                        <a:pt x="3208428" y="1288077"/>
                      </a:lnTo>
                      <a:lnTo>
                        <a:pt x="3213095" y="1284934"/>
                      </a:lnTo>
                      <a:cubicBezTo>
                        <a:pt x="3240908" y="1266265"/>
                        <a:pt x="3258148" y="1232356"/>
                        <a:pt x="3259101" y="1194351"/>
                      </a:cubicBezTo>
                      <a:cubicBezTo>
                        <a:pt x="3260053" y="1156251"/>
                        <a:pt x="3244718" y="1121580"/>
                        <a:pt x="3217857" y="1101482"/>
                      </a:cubicBezTo>
                      <a:lnTo>
                        <a:pt x="3210809" y="1096244"/>
                      </a:lnTo>
                      <a:lnTo>
                        <a:pt x="3219477" y="1095100"/>
                      </a:lnTo>
                      <a:cubicBezTo>
                        <a:pt x="3273102" y="1088052"/>
                        <a:pt x="3317203" y="1036426"/>
                        <a:pt x="3315774" y="982420"/>
                      </a:cubicBezTo>
                      <a:cubicBezTo>
                        <a:pt x="3314346" y="928413"/>
                        <a:pt x="3267673" y="879074"/>
                        <a:pt x="3213762" y="874787"/>
                      </a:cubicBezTo>
                      <a:lnTo>
                        <a:pt x="3208523" y="874406"/>
                      </a:lnTo>
                      <a:lnTo>
                        <a:pt x="3210809" y="869644"/>
                      </a:lnTo>
                      <a:cubicBezTo>
                        <a:pt x="3242908" y="804302"/>
                        <a:pt x="3235955" y="720577"/>
                        <a:pt x="3193569" y="661332"/>
                      </a:cubicBezTo>
                      <a:lnTo>
                        <a:pt x="3192711" y="660094"/>
                      </a:lnTo>
                      <a:lnTo>
                        <a:pt x="3192997" y="658570"/>
                      </a:lnTo>
                      <a:cubicBezTo>
                        <a:pt x="3203475" y="599896"/>
                        <a:pt x="3175852" y="536459"/>
                        <a:pt x="3125751" y="504169"/>
                      </a:cubicBezTo>
                      <a:lnTo>
                        <a:pt x="3123464" y="502741"/>
                      </a:lnTo>
                      <a:lnTo>
                        <a:pt x="3124227" y="500169"/>
                      </a:lnTo>
                      <a:cubicBezTo>
                        <a:pt x="3140705" y="445686"/>
                        <a:pt x="3108701" y="379678"/>
                        <a:pt x="3055551" y="359008"/>
                      </a:cubicBezTo>
                      <a:lnTo>
                        <a:pt x="3050694" y="357103"/>
                      </a:lnTo>
                      <a:lnTo>
                        <a:pt x="3054218" y="353293"/>
                      </a:lnTo>
                      <a:cubicBezTo>
                        <a:pt x="3069172" y="336910"/>
                        <a:pt x="3075363" y="312336"/>
                        <a:pt x="3070982" y="287761"/>
                      </a:cubicBezTo>
                      <a:cubicBezTo>
                        <a:pt x="3066600" y="263092"/>
                        <a:pt x="3052218" y="242327"/>
                        <a:pt x="3032596" y="232040"/>
                      </a:cubicBezTo>
                      <a:lnTo>
                        <a:pt x="3029834" y="230611"/>
                      </a:lnTo>
                      <a:lnTo>
                        <a:pt x="3030786" y="227754"/>
                      </a:lnTo>
                      <a:cubicBezTo>
                        <a:pt x="3037644" y="207466"/>
                        <a:pt x="3033168" y="183558"/>
                        <a:pt x="3018785" y="163841"/>
                      </a:cubicBezTo>
                      <a:cubicBezTo>
                        <a:pt x="3004307" y="144124"/>
                        <a:pt x="2982971" y="132694"/>
                        <a:pt x="2961539" y="133171"/>
                      </a:cubicBezTo>
                      <a:lnTo>
                        <a:pt x="2959158" y="133266"/>
                      </a:lnTo>
                      <a:lnTo>
                        <a:pt x="2958206" y="131075"/>
                      </a:lnTo>
                      <a:cubicBezTo>
                        <a:pt x="2932107" y="72496"/>
                        <a:pt x="2878291" y="29062"/>
                        <a:pt x="2810568" y="11917"/>
                      </a:cubicBezTo>
                      <a:cubicBezTo>
                        <a:pt x="2786661" y="5821"/>
                        <a:pt x="2752085" y="1916"/>
                        <a:pt x="2723129" y="17728"/>
                      </a:cubicBezTo>
                      <a:cubicBezTo>
                        <a:pt x="2699221" y="30777"/>
                        <a:pt x="2679981" y="62400"/>
                        <a:pt x="2690553" y="90784"/>
                      </a:cubicBezTo>
                      <a:lnTo>
                        <a:pt x="2683981" y="93642"/>
                      </a:lnTo>
                      <a:cubicBezTo>
                        <a:pt x="2670741" y="66686"/>
                        <a:pt x="2638261" y="49827"/>
                        <a:pt x="2608543" y="54494"/>
                      </a:cubicBezTo>
                      <a:cubicBezTo>
                        <a:pt x="2578158" y="59257"/>
                        <a:pt x="2551964" y="85450"/>
                        <a:pt x="2547488" y="115454"/>
                      </a:cubicBezTo>
                      <a:lnTo>
                        <a:pt x="2546250" y="124122"/>
                      </a:lnTo>
                      <a:lnTo>
                        <a:pt x="2541106" y="117073"/>
                      </a:lnTo>
                      <a:cubicBezTo>
                        <a:pt x="2490243" y="47160"/>
                        <a:pt x="2396231" y="13537"/>
                        <a:pt x="2312601" y="35444"/>
                      </a:cubicBezTo>
                      <a:cubicBezTo>
                        <a:pt x="2228972" y="57256"/>
                        <a:pt x="2163345" y="132504"/>
                        <a:pt x="2153153" y="218419"/>
                      </a:cubicBezTo>
                      <a:lnTo>
                        <a:pt x="2152391" y="225087"/>
                      </a:lnTo>
                      <a:lnTo>
                        <a:pt x="2147343" y="220801"/>
                      </a:lnTo>
                      <a:cubicBezTo>
                        <a:pt x="2101623" y="181843"/>
                        <a:pt x="2031614" y="172318"/>
                        <a:pt x="1977131" y="197655"/>
                      </a:cubicBezTo>
                      <a:cubicBezTo>
                        <a:pt x="1922648" y="222991"/>
                        <a:pt x="1884833" y="282713"/>
                        <a:pt x="1885215" y="342816"/>
                      </a:cubicBezTo>
                      <a:lnTo>
                        <a:pt x="1885215" y="346626"/>
                      </a:lnTo>
                      <a:lnTo>
                        <a:pt x="1881500" y="346435"/>
                      </a:lnTo>
                      <a:cubicBezTo>
                        <a:pt x="1831875" y="344054"/>
                        <a:pt x="1782535" y="379868"/>
                        <a:pt x="1769295" y="427684"/>
                      </a:cubicBezTo>
                      <a:cubicBezTo>
                        <a:pt x="1755960" y="475594"/>
                        <a:pt x="1779868" y="531601"/>
                        <a:pt x="1823588" y="555223"/>
                      </a:cubicBezTo>
                      <a:lnTo>
                        <a:pt x="1831779" y="559605"/>
                      </a:lnTo>
                      <a:lnTo>
                        <a:pt x="1822731" y="561796"/>
                      </a:lnTo>
                      <a:cubicBezTo>
                        <a:pt x="1765581" y="575702"/>
                        <a:pt x="1720527" y="630471"/>
                        <a:pt x="1717860" y="689145"/>
                      </a:cubicBezTo>
                      <a:cubicBezTo>
                        <a:pt x="1715193" y="747819"/>
                        <a:pt x="1755103" y="806493"/>
                        <a:pt x="1810634" y="825543"/>
                      </a:cubicBezTo>
                      <a:lnTo>
                        <a:pt x="1819206" y="828496"/>
                      </a:lnTo>
                      <a:lnTo>
                        <a:pt x="1810920" y="832211"/>
                      </a:lnTo>
                      <a:cubicBezTo>
                        <a:pt x="1762342" y="853928"/>
                        <a:pt x="1733005" y="913745"/>
                        <a:pt x="1745578" y="965465"/>
                      </a:cubicBezTo>
                      <a:cubicBezTo>
                        <a:pt x="1758056" y="1017186"/>
                        <a:pt x="1811491" y="1056905"/>
                        <a:pt x="1864641" y="1054048"/>
                      </a:cubicBezTo>
                      <a:lnTo>
                        <a:pt x="1873689" y="1053571"/>
                      </a:lnTo>
                      <a:lnTo>
                        <a:pt x="1867403" y="1060144"/>
                      </a:lnTo>
                      <a:cubicBezTo>
                        <a:pt x="1833303" y="1095482"/>
                        <a:pt x="1822159" y="1149965"/>
                        <a:pt x="1839685" y="1195875"/>
                      </a:cubicBezTo>
                      <a:cubicBezTo>
                        <a:pt x="1856925" y="1241024"/>
                        <a:pt x="1902550" y="1275028"/>
                        <a:pt x="1950746" y="1278647"/>
                      </a:cubicBezTo>
                      <a:lnTo>
                        <a:pt x="1960843" y="1279409"/>
                      </a:lnTo>
                      <a:lnTo>
                        <a:pt x="1952461" y="1285124"/>
                      </a:lnTo>
                      <a:cubicBezTo>
                        <a:pt x="1914837" y="1310937"/>
                        <a:pt x="1899883" y="1365706"/>
                        <a:pt x="1918933" y="1407044"/>
                      </a:cubicBezTo>
                      <a:cubicBezTo>
                        <a:pt x="1937983" y="1448478"/>
                        <a:pt x="1989323" y="1472481"/>
                        <a:pt x="2033424" y="1460670"/>
                      </a:cubicBezTo>
                      <a:lnTo>
                        <a:pt x="2057712" y="1454098"/>
                      </a:lnTo>
                      <a:lnTo>
                        <a:pt x="2036281" y="1467147"/>
                      </a:lnTo>
                      <a:cubicBezTo>
                        <a:pt x="1988942" y="1495912"/>
                        <a:pt x="1963415" y="1556015"/>
                        <a:pt x="1975702" y="1610022"/>
                      </a:cubicBezTo>
                      <a:cubicBezTo>
                        <a:pt x="1987989" y="1664029"/>
                        <a:pt x="2036948" y="1707177"/>
                        <a:pt x="2092098" y="1712606"/>
                      </a:cubicBezTo>
                      <a:lnTo>
                        <a:pt x="2108862" y="1714225"/>
                      </a:lnTo>
                      <a:lnTo>
                        <a:pt x="2092860" y="1719559"/>
                      </a:lnTo>
                      <a:cubicBezTo>
                        <a:pt x="2042853" y="1736133"/>
                        <a:pt x="2008849" y="1790140"/>
                        <a:pt x="2015612" y="1842432"/>
                      </a:cubicBezTo>
                      <a:cubicBezTo>
                        <a:pt x="2022279" y="1894724"/>
                        <a:pt x="2068761" y="1938349"/>
                        <a:pt x="2121339" y="1941873"/>
                      </a:cubicBezTo>
                      <a:lnTo>
                        <a:pt x="2121149" y="1949017"/>
                      </a:lnTo>
                      <a:cubicBezTo>
                        <a:pt x="2073810" y="1949493"/>
                        <a:pt x="2027232" y="1979973"/>
                        <a:pt x="2007992" y="2023312"/>
                      </a:cubicBezTo>
                      <a:cubicBezTo>
                        <a:pt x="1988751" y="2066555"/>
                        <a:pt x="1997133" y="2121610"/>
                        <a:pt x="2028566" y="2157138"/>
                      </a:cubicBezTo>
                      <a:lnTo>
                        <a:pt x="2032566" y="2161615"/>
                      </a:lnTo>
                      <a:lnTo>
                        <a:pt x="2026661" y="2162948"/>
                      </a:lnTo>
                      <a:cubicBezTo>
                        <a:pt x="1991133" y="2171045"/>
                        <a:pt x="1963700" y="2206001"/>
                        <a:pt x="1964367" y="2242482"/>
                      </a:cubicBezTo>
                      <a:cubicBezTo>
                        <a:pt x="1965034" y="2278963"/>
                        <a:pt x="1993514" y="2312967"/>
                        <a:pt x="2029328" y="2319825"/>
                      </a:cubicBezTo>
                      <a:lnTo>
                        <a:pt x="2028185" y="2326873"/>
                      </a:lnTo>
                      <a:cubicBezTo>
                        <a:pt x="2007801" y="2324302"/>
                        <a:pt x="1986084" y="2331350"/>
                        <a:pt x="1968654" y="2346209"/>
                      </a:cubicBezTo>
                      <a:cubicBezTo>
                        <a:pt x="1951223" y="2361068"/>
                        <a:pt x="1940936" y="2381356"/>
                        <a:pt x="1940364" y="2401931"/>
                      </a:cubicBezTo>
                      <a:cubicBezTo>
                        <a:pt x="1939793" y="2422505"/>
                        <a:pt x="1948841" y="2443460"/>
                        <a:pt x="1965225" y="2459271"/>
                      </a:cubicBezTo>
                      <a:cubicBezTo>
                        <a:pt x="1981608" y="2475178"/>
                        <a:pt x="2002944" y="2483464"/>
                        <a:pt x="2023422" y="2482131"/>
                      </a:cubicBezTo>
                      <a:lnTo>
                        <a:pt x="2024184" y="2489275"/>
                      </a:lnTo>
                      <a:cubicBezTo>
                        <a:pt x="1999419" y="2492704"/>
                        <a:pt x="1976654" y="2509563"/>
                        <a:pt x="1963320" y="2534519"/>
                      </a:cubicBezTo>
                      <a:cubicBezTo>
                        <a:pt x="1949889" y="2559474"/>
                        <a:pt x="1948365" y="2587763"/>
                        <a:pt x="1959224" y="2610242"/>
                      </a:cubicBezTo>
                      <a:lnTo>
                        <a:pt x="1962177" y="2616338"/>
                      </a:lnTo>
                      <a:lnTo>
                        <a:pt x="1955509" y="2615290"/>
                      </a:lnTo>
                      <a:cubicBezTo>
                        <a:pt x="1947508" y="2614148"/>
                        <a:pt x="1937126" y="2619005"/>
                        <a:pt x="1928744" y="2628245"/>
                      </a:cubicBezTo>
                      <a:cubicBezTo>
                        <a:pt x="1919504" y="2638341"/>
                        <a:pt x="1914933" y="2650628"/>
                        <a:pt x="1917123" y="2659487"/>
                      </a:cubicBezTo>
                      <a:lnTo>
                        <a:pt x="1918647" y="2665868"/>
                      </a:lnTo>
                      <a:lnTo>
                        <a:pt x="1912456" y="2663773"/>
                      </a:lnTo>
                      <a:cubicBezTo>
                        <a:pt x="1886358" y="2654819"/>
                        <a:pt x="1855592" y="2660248"/>
                        <a:pt x="1830065" y="2678346"/>
                      </a:cubicBezTo>
                      <a:cubicBezTo>
                        <a:pt x="1804538" y="2696444"/>
                        <a:pt x="1789298" y="2723780"/>
                        <a:pt x="1789107" y="2751307"/>
                      </a:cubicBezTo>
                      <a:lnTo>
                        <a:pt x="1789107" y="2758070"/>
                      </a:lnTo>
                      <a:lnTo>
                        <a:pt x="1783583" y="2754260"/>
                      </a:lnTo>
                      <a:cubicBezTo>
                        <a:pt x="1761866" y="2739401"/>
                        <a:pt x="1733195" y="2734353"/>
                        <a:pt x="1704811" y="2740449"/>
                      </a:cubicBezTo>
                      <a:cubicBezTo>
                        <a:pt x="1676427" y="2746545"/>
                        <a:pt x="1652328" y="2762833"/>
                        <a:pt x="1638517" y="2785217"/>
                      </a:cubicBezTo>
                      <a:lnTo>
                        <a:pt x="1637088" y="2787598"/>
                      </a:lnTo>
                      <a:lnTo>
                        <a:pt x="1634421" y="2786836"/>
                      </a:lnTo>
                      <a:cubicBezTo>
                        <a:pt x="1550696" y="2762071"/>
                        <a:pt x="1452399" y="2799028"/>
                        <a:pt x="1405821" y="2872942"/>
                      </a:cubicBezTo>
                      <a:lnTo>
                        <a:pt x="1403631" y="2876371"/>
                      </a:lnTo>
                      <a:lnTo>
                        <a:pt x="1400487" y="2873799"/>
                      </a:lnTo>
                      <a:cubicBezTo>
                        <a:pt x="1351148" y="2833413"/>
                        <a:pt x="1271138" y="2840081"/>
                        <a:pt x="1229133" y="2888087"/>
                      </a:cubicBezTo>
                      <a:lnTo>
                        <a:pt x="1226942" y="2890563"/>
                      </a:lnTo>
                      <a:lnTo>
                        <a:pt x="1224275" y="2888563"/>
                      </a:lnTo>
                      <a:cubicBezTo>
                        <a:pt x="1198653" y="2869608"/>
                        <a:pt x="1164077" y="2862179"/>
                        <a:pt x="1129406" y="2868179"/>
                      </a:cubicBezTo>
                      <a:cubicBezTo>
                        <a:pt x="1094830" y="2874180"/>
                        <a:pt x="1064731" y="2892754"/>
                        <a:pt x="1046919" y="2919233"/>
                      </a:cubicBezTo>
                      <a:lnTo>
                        <a:pt x="1045110" y="2921900"/>
                      </a:lnTo>
                      <a:lnTo>
                        <a:pt x="1042252" y="2920376"/>
                      </a:lnTo>
                      <a:cubicBezTo>
                        <a:pt x="1003485" y="2899517"/>
                        <a:pt x="955098" y="2897993"/>
                        <a:pt x="909378" y="2916376"/>
                      </a:cubicBezTo>
                      <a:cubicBezTo>
                        <a:pt x="863753" y="2934759"/>
                        <a:pt x="829749" y="2969335"/>
                        <a:pt x="816224" y="3011245"/>
                      </a:cubicBezTo>
                      <a:lnTo>
                        <a:pt x="814700" y="3015817"/>
                      </a:lnTo>
                      <a:lnTo>
                        <a:pt x="810699" y="3013055"/>
                      </a:lnTo>
                      <a:cubicBezTo>
                        <a:pt x="752501" y="2972478"/>
                        <a:pt x="677063" y="2960000"/>
                        <a:pt x="608960" y="2979812"/>
                      </a:cubicBezTo>
                      <a:cubicBezTo>
                        <a:pt x="540856" y="2999529"/>
                        <a:pt x="483706" y="3050393"/>
                        <a:pt x="456179" y="3115734"/>
                      </a:cubicBezTo>
                      <a:lnTo>
                        <a:pt x="454845" y="3118782"/>
                      </a:lnTo>
                      <a:lnTo>
                        <a:pt x="451702" y="3117734"/>
                      </a:lnTo>
                      <a:cubicBezTo>
                        <a:pt x="404744" y="3101732"/>
                        <a:pt x="350642" y="3110114"/>
                        <a:pt x="310732" y="3139547"/>
                      </a:cubicBezTo>
                      <a:cubicBezTo>
                        <a:pt x="270727" y="3168979"/>
                        <a:pt x="246819" y="3218128"/>
                        <a:pt x="248153" y="3267753"/>
                      </a:cubicBezTo>
                      <a:lnTo>
                        <a:pt x="248248" y="3270230"/>
                      </a:lnTo>
                      <a:lnTo>
                        <a:pt x="245962" y="3271182"/>
                      </a:lnTo>
                      <a:cubicBezTo>
                        <a:pt x="188431" y="3293947"/>
                        <a:pt x="140711" y="3343191"/>
                        <a:pt x="115088" y="3406247"/>
                      </a:cubicBezTo>
                      <a:cubicBezTo>
                        <a:pt x="89466" y="3469302"/>
                        <a:pt x="89276" y="3537882"/>
                        <a:pt x="114612" y="3594270"/>
                      </a:cubicBezTo>
                      <a:lnTo>
                        <a:pt x="116708" y="3599032"/>
                      </a:lnTo>
                      <a:lnTo>
                        <a:pt x="111469" y="3599318"/>
                      </a:lnTo>
                      <a:cubicBezTo>
                        <a:pt x="54319" y="3602366"/>
                        <a:pt x="5360" y="3655135"/>
                        <a:pt x="6694" y="3712380"/>
                      </a:cubicBezTo>
                      <a:cubicBezTo>
                        <a:pt x="7932" y="3769530"/>
                        <a:pt x="59272" y="3820108"/>
                        <a:pt x="116517" y="3820584"/>
                      </a:cubicBezTo>
                      <a:lnTo>
                        <a:pt x="116708" y="3827728"/>
                      </a:lnTo>
                      <a:cubicBezTo>
                        <a:pt x="69083" y="3830109"/>
                        <a:pt x="31173" y="3882115"/>
                        <a:pt x="26982" y="3927359"/>
                      </a:cubicBezTo>
                      <a:cubicBezTo>
                        <a:pt x="22601" y="3974032"/>
                        <a:pt x="56224" y="4020895"/>
                        <a:pt x="101753" y="4031848"/>
                      </a:cubicBezTo>
                      <a:lnTo>
                        <a:pt x="132233" y="4039183"/>
                      </a:lnTo>
                      <a:lnTo>
                        <a:pt x="100896" y="4038897"/>
                      </a:lnTo>
                      <a:cubicBezTo>
                        <a:pt x="80513" y="4038897"/>
                        <a:pt x="60415" y="4047660"/>
                        <a:pt x="44889" y="4063472"/>
                      </a:cubicBezTo>
                      <a:cubicBezTo>
                        <a:pt x="29363" y="4079283"/>
                        <a:pt x="20791" y="4099857"/>
                        <a:pt x="21267" y="4119955"/>
                      </a:cubicBezTo>
                      <a:cubicBezTo>
                        <a:pt x="21743" y="4140053"/>
                        <a:pt x="31459" y="4160150"/>
                        <a:pt x="47842" y="4175105"/>
                      </a:cubicBezTo>
                      <a:cubicBezTo>
                        <a:pt x="64130" y="4190059"/>
                        <a:pt x="84989" y="4197965"/>
                        <a:pt x="105087" y="4196726"/>
                      </a:cubicBezTo>
                      <a:lnTo>
                        <a:pt x="137948" y="4194726"/>
                      </a:lnTo>
                      <a:lnTo>
                        <a:pt x="106325" y="4203775"/>
                      </a:lnTo>
                      <a:cubicBezTo>
                        <a:pt x="78131" y="4211776"/>
                        <a:pt x="58319" y="4243018"/>
                        <a:pt x="63177" y="4271974"/>
                      </a:cubicBezTo>
                      <a:cubicBezTo>
                        <a:pt x="68035" y="4300930"/>
                        <a:pt x="97277" y="4324076"/>
                        <a:pt x="126137" y="4322456"/>
                      </a:cubicBezTo>
                      <a:lnTo>
                        <a:pt x="144425" y="4321504"/>
                      </a:lnTo>
                      <a:lnTo>
                        <a:pt x="127852" y="4329314"/>
                      </a:lnTo>
                      <a:cubicBezTo>
                        <a:pt x="101087" y="4341792"/>
                        <a:pt x="86894" y="4375987"/>
                        <a:pt x="96705" y="4403800"/>
                      </a:cubicBezTo>
                      <a:cubicBezTo>
                        <a:pt x="106611" y="4431613"/>
                        <a:pt x="139091" y="4449139"/>
                        <a:pt x="167762" y="4441995"/>
                      </a:cubicBezTo>
                      <a:lnTo>
                        <a:pt x="178811" y="4439233"/>
                      </a:lnTo>
                      <a:lnTo>
                        <a:pt x="171286" y="4447805"/>
                      </a:lnTo>
                      <a:cubicBezTo>
                        <a:pt x="138139" y="4485619"/>
                        <a:pt x="138901" y="4548770"/>
                        <a:pt x="172905" y="4585823"/>
                      </a:cubicBezTo>
                      <a:cubicBezTo>
                        <a:pt x="206909" y="4622875"/>
                        <a:pt x="269774" y="4628876"/>
                        <a:pt x="310256" y="4599063"/>
                      </a:cubicBezTo>
                      <a:lnTo>
                        <a:pt x="315971" y="4595252"/>
                      </a:ln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sp>
            <p:nvSpPr>
              <p:cNvPr id="354" name="Google Shape;3160;p41"/>
              <p:cNvSpPr/>
              <p:nvPr/>
            </p:nvSpPr>
            <p:spPr>
              <a:xfrm>
                <a:off x="8348785" y="2183210"/>
                <a:ext cx="249745" cy="146018"/>
              </a:xfrm>
              <a:custGeom>
                <a:avLst/>
                <a:gdLst/>
                <a:ahLst/>
                <a:cxnLst/>
                <a:rect l="l" t="t" r="r" b="b"/>
                <a:pathLst>
                  <a:path w="249745" h="146018" extrusionOk="0">
                    <a:moveTo>
                      <a:pt x="200882" y="146018"/>
                    </a:moveTo>
                    <a:cubicBezTo>
                      <a:pt x="186880" y="146018"/>
                      <a:pt x="172879" y="141923"/>
                      <a:pt x="161449" y="133350"/>
                    </a:cubicBezTo>
                    <a:cubicBezTo>
                      <a:pt x="139446" y="116967"/>
                      <a:pt x="130112" y="86868"/>
                      <a:pt x="137255" y="60770"/>
                    </a:cubicBezTo>
                    <a:cubicBezTo>
                      <a:pt x="114871" y="76772"/>
                      <a:pt x="84868" y="81725"/>
                      <a:pt x="58579" y="72866"/>
                    </a:cubicBezTo>
                    <a:cubicBezTo>
                      <a:pt x="27432" y="62389"/>
                      <a:pt x="3905" y="33433"/>
                      <a:pt x="0" y="857"/>
                    </a:cubicBezTo>
                    <a:lnTo>
                      <a:pt x="7049" y="0"/>
                    </a:lnTo>
                    <a:cubicBezTo>
                      <a:pt x="10668" y="29909"/>
                      <a:pt x="32195" y="56483"/>
                      <a:pt x="60770" y="66104"/>
                    </a:cubicBezTo>
                    <a:cubicBezTo>
                      <a:pt x="89345" y="75724"/>
                      <a:pt x="122587" y="67628"/>
                      <a:pt x="143542" y="46006"/>
                    </a:cubicBezTo>
                    <a:lnTo>
                      <a:pt x="162878" y="26003"/>
                    </a:lnTo>
                    <a:lnTo>
                      <a:pt x="149257" y="50197"/>
                    </a:lnTo>
                    <a:cubicBezTo>
                      <a:pt x="135255" y="75152"/>
                      <a:pt x="142780" y="110585"/>
                      <a:pt x="165735" y="127540"/>
                    </a:cubicBezTo>
                    <a:cubicBezTo>
                      <a:pt x="188690" y="144590"/>
                      <a:pt x="224790" y="141542"/>
                      <a:pt x="244602" y="120872"/>
                    </a:cubicBezTo>
                    <a:lnTo>
                      <a:pt x="249746" y="125825"/>
                    </a:lnTo>
                    <a:cubicBezTo>
                      <a:pt x="236982" y="139160"/>
                      <a:pt x="218980" y="146018"/>
                      <a:pt x="200882" y="146018"/>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55" name="Google Shape;3161;p41"/>
              <p:cNvSpPr/>
              <p:nvPr/>
            </p:nvSpPr>
            <p:spPr>
              <a:xfrm>
                <a:off x="9077829" y="2151778"/>
                <a:ext cx="252443" cy="200977"/>
              </a:xfrm>
              <a:custGeom>
                <a:avLst/>
                <a:gdLst/>
                <a:ahLst/>
                <a:cxnLst/>
                <a:rect l="l" t="t" r="r" b="b"/>
                <a:pathLst>
                  <a:path w="252443" h="200977" extrusionOk="0">
                    <a:moveTo>
                      <a:pt x="59531" y="200977"/>
                    </a:moveTo>
                    <a:cubicBezTo>
                      <a:pt x="46863" y="200977"/>
                      <a:pt x="34099" y="196405"/>
                      <a:pt x="23050" y="187738"/>
                    </a:cubicBezTo>
                    <a:cubicBezTo>
                      <a:pt x="8668" y="176498"/>
                      <a:pt x="190" y="160496"/>
                      <a:pt x="0" y="144018"/>
                    </a:cubicBezTo>
                    <a:lnTo>
                      <a:pt x="7144" y="143923"/>
                    </a:lnTo>
                    <a:cubicBezTo>
                      <a:pt x="7334" y="158020"/>
                      <a:pt x="14954" y="172307"/>
                      <a:pt x="27432" y="182118"/>
                    </a:cubicBezTo>
                    <a:cubicBezTo>
                      <a:pt x="39910" y="191929"/>
                      <a:pt x="55626" y="195834"/>
                      <a:pt x="69342" y="192691"/>
                    </a:cubicBezTo>
                    <a:cubicBezTo>
                      <a:pt x="83058" y="189547"/>
                      <a:pt x="95440" y="179070"/>
                      <a:pt x="102394" y="164782"/>
                    </a:cubicBezTo>
                    <a:cubicBezTo>
                      <a:pt x="109347" y="150495"/>
                      <a:pt x="109919" y="134302"/>
                      <a:pt x="103918" y="121539"/>
                    </a:cubicBezTo>
                    <a:lnTo>
                      <a:pt x="92392" y="96964"/>
                    </a:lnTo>
                    <a:lnTo>
                      <a:pt x="109919" y="117729"/>
                    </a:lnTo>
                    <a:cubicBezTo>
                      <a:pt x="122777" y="132969"/>
                      <a:pt x="148209" y="136207"/>
                      <a:pt x="164402" y="124682"/>
                    </a:cubicBezTo>
                    <a:cubicBezTo>
                      <a:pt x="180594" y="113157"/>
                      <a:pt x="185928" y="88011"/>
                      <a:pt x="175736" y="70866"/>
                    </a:cubicBezTo>
                    <a:lnTo>
                      <a:pt x="171736" y="64198"/>
                    </a:lnTo>
                    <a:lnTo>
                      <a:pt x="179356" y="65437"/>
                    </a:lnTo>
                    <a:cubicBezTo>
                      <a:pt x="195834" y="68199"/>
                      <a:pt x="213646" y="61913"/>
                      <a:pt x="227171" y="48577"/>
                    </a:cubicBezTo>
                    <a:cubicBezTo>
                      <a:pt x="240697" y="35242"/>
                      <a:pt x="247269" y="17526"/>
                      <a:pt x="244792" y="1048"/>
                    </a:cubicBezTo>
                    <a:lnTo>
                      <a:pt x="251841" y="0"/>
                    </a:lnTo>
                    <a:cubicBezTo>
                      <a:pt x="254698" y="18764"/>
                      <a:pt x="247269" y="38862"/>
                      <a:pt x="232124" y="53721"/>
                    </a:cubicBezTo>
                    <a:cubicBezTo>
                      <a:pt x="218789" y="66865"/>
                      <a:pt x="201549" y="73914"/>
                      <a:pt x="184690" y="73152"/>
                    </a:cubicBezTo>
                    <a:cubicBezTo>
                      <a:pt x="192596" y="92964"/>
                      <a:pt x="186023" y="117824"/>
                      <a:pt x="168402" y="130397"/>
                    </a:cubicBezTo>
                    <a:cubicBezTo>
                      <a:pt x="152590" y="141637"/>
                      <a:pt x="130302" y="141256"/>
                      <a:pt x="114205" y="130969"/>
                    </a:cubicBezTo>
                    <a:cubicBezTo>
                      <a:pt x="116396" y="142875"/>
                      <a:pt x="114490" y="155734"/>
                      <a:pt x="108680" y="167830"/>
                    </a:cubicBezTo>
                    <a:cubicBezTo>
                      <a:pt x="100679" y="184309"/>
                      <a:pt x="86868" y="195834"/>
                      <a:pt x="70771" y="199549"/>
                    </a:cubicBezTo>
                    <a:cubicBezTo>
                      <a:pt x="67246" y="200596"/>
                      <a:pt x="63437" y="200977"/>
                      <a:pt x="59531" y="20097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56" name="Google Shape;3162;p41"/>
              <p:cNvSpPr/>
              <p:nvPr/>
            </p:nvSpPr>
            <p:spPr>
              <a:xfrm>
                <a:off x="8459787" y="2771760"/>
                <a:ext cx="213229" cy="129540"/>
              </a:xfrm>
              <a:custGeom>
                <a:avLst/>
                <a:gdLst/>
                <a:ahLst/>
                <a:cxnLst/>
                <a:rect l="l" t="t" r="r" b="b"/>
                <a:pathLst>
                  <a:path w="213229" h="129540" extrusionOk="0">
                    <a:moveTo>
                      <a:pt x="161509" y="129540"/>
                    </a:moveTo>
                    <a:cubicBezTo>
                      <a:pt x="159413" y="129540"/>
                      <a:pt x="157413" y="129445"/>
                      <a:pt x="155317" y="129159"/>
                    </a:cubicBezTo>
                    <a:cubicBezTo>
                      <a:pt x="133886" y="126587"/>
                      <a:pt x="114741" y="110585"/>
                      <a:pt x="107883" y="90202"/>
                    </a:cubicBezTo>
                    <a:cubicBezTo>
                      <a:pt x="83404" y="107633"/>
                      <a:pt x="46828" y="106775"/>
                      <a:pt x="23682" y="87344"/>
                    </a:cubicBezTo>
                    <a:cubicBezTo>
                      <a:pt x="-797" y="66675"/>
                      <a:pt x="-7370" y="27527"/>
                      <a:pt x="9013" y="0"/>
                    </a:cubicBezTo>
                    <a:lnTo>
                      <a:pt x="15109" y="3620"/>
                    </a:lnTo>
                    <a:cubicBezTo>
                      <a:pt x="346" y="28289"/>
                      <a:pt x="6251" y="63341"/>
                      <a:pt x="28254" y="81820"/>
                    </a:cubicBezTo>
                    <a:cubicBezTo>
                      <a:pt x="50257" y="100298"/>
                      <a:pt x="85785" y="100108"/>
                      <a:pt x="107502" y="81343"/>
                    </a:cubicBezTo>
                    <a:lnTo>
                      <a:pt x="112074" y="77438"/>
                    </a:lnTo>
                    <a:lnTo>
                      <a:pt x="113407" y="83249"/>
                    </a:lnTo>
                    <a:cubicBezTo>
                      <a:pt x="117789" y="103251"/>
                      <a:pt x="135791" y="119539"/>
                      <a:pt x="156175" y="121920"/>
                    </a:cubicBezTo>
                    <a:cubicBezTo>
                      <a:pt x="176463" y="124301"/>
                      <a:pt x="197799" y="112776"/>
                      <a:pt x="206848" y="94393"/>
                    </a:cubicBezTo>
                    <a:lnTo>
                      <a:pt x="213229" y="97536"/>
                    </a:lnTo>
                    <a:cubicBezTo>
                      <a:pt x="203895" y="116872"/>
                      <a:pt x="182749" y="129540"/>
                      <a:pt x="161509" y="12954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57" name="Google Shape;3163;p41"/>
              <p:cNvSpPr/>
              <p:nvPr/>
            </p:nvSpPr>
            <p:spPr>
              <a:xfrm>
                <a:off x="9053771" y="2998455"/>
                <a:ext cx="404631" cy="201834"/>
              </a:xfrm>
              <a:custGeom>
                <a:avLst/>
                <a:gdLst/>
                <a:ahLst/>
                <a:cxnLst/>
                <a:rect l="l" t="t" r="r" b="b"/>
                <a:pathLst>
                  <a:path w="404631" h="201834" extrusionOk="0">
                    <a:moveTo>
                      <a:pt x="163599" y="201835"/>
                    </a:moveTo>
                    <a:cubicBezTo>
                      <a:pt x="149407" y="201835"/>
                      <a:pt x="135024" y="195358"/>
                      <a:pt x="124071" y="183833"/>
                    </a:cubicBezTo>
                    <a:cubicBezTo>
                      <a:pt x="117117" y="176498"/>
                      <a:pt x="112260" y="167926"/>
                      <a:pt x="109783" y="159068"/>
                    </a:cubicBezTo>
                    <a:cubicBezTo>
                      <a:pt x="104639" y="168783"/>
                      <a:pt x="96448" y="177260"/>
                      <a:pt x="85875" y="183452"/>
                    </a:cubicBezTo>
                    <a:cubicBezTo>
                      <a:pt x="68159" y="193834"/>
                      <a:pt x="47775" y="195358"/>
                      <a:pt x="31297" y="187357"/>
                    </a:cubicBezTo>
                    <a:cubicBezTo>
                      <a:pt x="14914" y="179451"/>
                      <a:pt x="3484" y="162496"/>
                      <a:pt x="627" y="142113"/>
                    </a:cubicBezTo>
                    <a:cubicBezTo>
                      <a:pt x="-2136" y="121729"/>
                      <a:pt x="4341" y="102299"/>
                      <a:pt x="17962" y="90297"/>
                    </a:cubicBezTo>
                    <a:lnTo>
                      <a:pt x="22724" y="95631"/>
                    </a:lnTo>
                    <a:cubicBezTo>
                      <a:pt x="10818" y="106109"/>
                      <a:pt x="5294" y="123158"/>
                      <a:pt x="7770" y="141161"/>
                    </a:cubicBezTo>
                    <a:cubicBezTo>
                      <a:pt x="10247" y="159163"/>
                      <a:pt x="20248" y="174022"/>
                      <a:pt x="34440" y="180975"/>
                    </a:cubicBezTo>
                    <a:cubicBezTo>
                      <a:pt x="48632" y="187928"/>
                      <a:pt x="66539" y="186500"/>
                      <a:pt x="82256" y="177260"/>
                    </a:cubicBezTo>
                    <a:cubicBezTo>
                      <a:pt x="96067" y="169164"/>
                      <a:pt x="105306" y="156686"/>
                      <a:pt x="107973" y="143066"/>
                    </a:cubicBezTo>
                    <a:cubicBezTo>
                      <a:pt x="108069" y="140970"/>
                      <a:pt x="108354" y="138875"/>
                      <a:pt x="108735" y="136875"/>
                    </a:cubicBezTo>
                    <a:lnTo>
                      <a:pt x="115784" y="137732"/>
                    </a:lnTo>
                    <a:cubicBezTo>
                      <a:pt x="115688" y="139827"/>
                      <a:pt x="115403" y="141827"/>
                      <a:pt x="115022" y="143923"/>
                    </a:cubicBezTo>
                    <a:cubicBezTo>
                      <a:pt x="114450" y="156115"/>
                      <a:pt x="119498" y="168878"/>
                      <a:pt x="129119" y="178879"/>
                    </a:cubicBezTo>
                    <a:cubicBezTo>
                      <a:pt x="140263" y="190500"/>
                      <a:pt x="155122" y="196310"/>
                      <a:pt x="169124" y="194215"/>
                    </a:cubicBezTo>
                    <a:cubicBezTo>
                      <a:pt x="183030" y="192215"/>
                      <a:pt x="195698" y="182404"/>
                      <a:pt x="203033" y="168116"/>
                    </a:cubicBezTo>
                    <a:cubicBezTo>
                      <a:pt x="209891" y="154686"/>
                      <a:pt x="210653" y="139827"/>
                      <a:pt x="205414" y="127826"/>
                    </a:cubicBezTo>
                    <a:cubicBezTo>
                      <a:pt x="204938" y="126968"/>
                      <a:pt x="204462" y="126016"/>
                      <a:pt x="204080" y="125063"/>
                    </a:cubicBezTo>
                    <a:lnTo>
                      <a:pt x="210557" y="122015"/>
                    </a:lnTo>
                    <a:cubicBezTo>
                      <a:pt x="211034" y="122873"/>
                      <a:pt x="211415" y="123825"/>
                      <a:pt x="211891" y="124682"/>
                    </a:cubicBezTo>
                    <a:cubicBezTo>
                      <a:pt x="216082" y="132493"/>
                      <a:pt x="223512" y="138779"/>
                      <a:pt x="232655" y="142304"/>
                    </a:cubicBezTo>
                    <a:cubicBezTo>
                      <a:pt x="242752" y="146113"/>
                      <a:pt x="253515" y="145923"/>
                      <a:pt x="262373" y="141732"/>
                    </a:cubicBezTo>
                    <a:cubicBezTo>
                      <a:pt x="271137" y="137541"/>
                      <a:pt x="278280" y="129350"/>
                      <a:pt x="281709" y="119158"/>
                    </a:cubicBezTo>
                    <a:cubicBezTo>
                      <a:pt x="285233" y="108966"/>
                      <a:pt x="284662" y="98108"/>
                      <a:pt x="280280" y="89440"/>
                    </a:cubicBezTo>
                    <a:lnTo>
                      <a:pt x="286567" y="86106"/>
                    </a:lnTo>
                    <a:cubicBezTo>
                      <a:pt x="296187" y="103442"/>
                      <a:pt x="321047" y="110871"/>
                      <a:pt x="338669" y="101822"/>
                    </a:cubicBezTo>
                    <a:cubicBezTo>
                      <a:pt x="356290" y="92774"/>
                      <a:pt x="364577" y="68199"/>
                      <a:pt x="356004" y="50292"/>
                    </a:cubicBezTo>
                    <a:lnTo>
                      <a:pt x="353813" y="45720"/>
                    </a:lnTo>
                    <a:lnTo>
                      <a:pt x="358862" y="45244"/>
                    </a:lnTo>
                    <a:cubicBezTo>
                      <a:pt x="380483" y="43053"/>
                      <a:pt x="398486" y="22098"/>
                      <a:pt x="397438" y="381"/>
                    </a:cubicBezTo>
                    <a:lnTo>
                      <a:pt x="404582" y="0"/>
                    </a:lnTo>
                    <a:cubicBezTo>
                      <a:pt x="405725" y="23717"/>
                      <a:pt x="387246" y="46673"/>
                      <a:pt x="364196" y="51530"/>
                    </a:cubicBezTo>
                    <a:cubicBezTo>
                      <a:pt x="371339" y="72390"/>
                      <a:pt x="361624" y="97917"/>
                      <a:pt x="341907" y="108109"/>
                    </a:cubicBezTo>
                    <a:cubicBezTo>
                      <a:pt x="325715" y="116491"/>
                      <a:pt x="304950" y="113348"/>
                      <a:pt x="290948" y="102108"/>
                    </a:cubicBezTo>
                    <a:cubicBezTo>
                      <a:pt x="291425" y="108490"/>
                      <a:pt x="290568" y="115062"/>
                      <a:pt x="288377" y="121444"/>
                    </a:cubicBezTo>
                    <a:cubicBezTo>
                      <a:pt x="284281" y="133445"/>
                      <a:pt x="275804" y="143161"/>
                      <a:pt x="265326" y="148114"/>
                    </a:cubicBezTo>
                    <a:cubicBezTo>
                      <a:pt x="254754" y="153067"/>
                      <a:pt x="241895" y="153353"/>
                      <a:pt x="230084" y="148876"/>
                    </a:cubicBezTo>
                    <a:cubicBezTo>
                      <a:pt x="224750" y="146876"/>
                      <a:pt x="219987" y="144018"/>
                      <a:pt x="215796" y="140494"/>
                    </a:cubicBezTo>
                    <a:cubicBezTo>
                      <a:pt x="216558" y="150590"/>
                      <a:pt x="214463" y="161354"/>
                      <a:pt x="209414" y="171260"/>
                    </a:cubicBezTo>
                    <a:cubicBezTo>
                      <a:pt x="201032" y="187643"/>
                      <a:pt x="186364" y="198882"/>
                      <a:pt x="170171" y="201263"/>
                    </a:cubicBezTo>
                    <a:cubicBezTo>
                      <a:pt x="168076" y="201740"/>
                      <a:pt x="165790" y="201835"/>
                      <a:pt x="163599" y="20183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58" name="Google Shape;3164;p41"/>
              <p:cNvSpPr/>
              <p:nvPr/>
            </p:nvSpPr>
            <p:spPr>
              <a:xfrm>
                <a:off x="8417895" y="3544714"/>
                <a:ext cx="353705" cy="182308"/>
              </a:xfrm>
              <a:custGeom>
                <a:avLst/>
                <a:gdLst/>
                <a:ahLst/>
                <a:cxnLst/>
                <a:rect l="l" t="t" r="r" b="b"/>
                <a:pathLst>
                  <a:path w="353705" h="182308" extrusionOk="0">
                    <a:moveTo>
                      <a:pt x="160062" y="182309"/>
                    </a:moveTo>
                    <a:cubicBezTo>
                      <a:pt x="147775" y="182309"/>
                      <a:pt x="135583" y="179261"/>
                      <a:pt x="124915" y="172879"/>
                    </a:cubicBezTo>
                    <a:cubicBezTo>
                      <a:pt x="100626" y="158401"/>
                      <a:pt x="87386" y="128683"/>
                      <a:pt x="91958" y="100965"/>
                    </a:cubicBezTo>
                    <a:cubicBezTo>
                      <a:pt x="66812" y="113919"/>
                      <a:pt x="32236" y="108013"/>
                      <a:pt x="13853" y="86106"/>
                    </a:cubicBezTo>
                    <a:cubicBezTo>
                      <a:pt x="-6435" y="61913"/>
                      <a:pt x="-4149" y="21717"/>
                      <a:pt x="18806" y="0"/>
                    </a:cubicBezTo>
                    <a:lnTo>
                      <a:pt x="23759" y="5144"/>
                    </a:lnTo>
                    <a:cubicBezTo>
                      <a:pt x="3471" y="24384"/>
                      <a:pt x="1471" y="60008"/>
                      <a:pt x="19378" y="81439"/>
                    </a:cubicBezTo>
                    <a:cubicBezTo>
                      <a:pt x="37380" y="102870"/>
                      <a:pt x="72813" y="107061"/>
                      <a:pt x="95292" y="90488"/>
                    </a:cubicBezTo>
                    <a:lnTo>
                      <a:pt x="104055" y="84011"/>
                    </a:lnTo>
                    <a:lnTo>
                      <a:pt x="100817" y="94393"/>
                    </a:lnTo>
                    <a:cubicBezTo>
                      <a:pt x="92625" y="120777"/>
                      <a:pt x="104912" y="152591"/>
                      <a:pt x="128630" y="166688"/>
                    </a:cubicBezTo>
                    <a:cubicBezTo>
                      <a:pt x="152347" y="180785"/>
                      <a:pt x="186161" y="176403"/>
                      <a:pt x="205401" y="156686"/>
                    </a:cubicBezTo>
                    <a:lnTo>
                      <a:pt x="206925" y="155162"/>
                    </a:lnTo>
                    <a:lnTo>
                      <a:pt x="209021" y="155829"/>
                    </a:lnTo>
                    <a:cubicBezTo>
                      <a:pt x="256360" y="170307"/>
                      <a:pt x="311319" y="158877"/>
                      <a:pt x="349038" y="126778"/>
                    </a:cubicBezTo>
                    <a:lnTo>
                      <a:pt x="353705" y="132207"/>
                    </a:lnTo>
                    <a:cubicBezTo>
                      <a:pt x="314748" y="165449"/>
                      <a:pt x="258170" y="177546"/>
                      <a:pt x="209021" y="163259"/>
                    </a:cubicBezTo>
                    <a:cubicBezTo>
                      <a:pt x="195781" y="175736"/>
                      <a:pt x="177874" y="182309"/>
                      <a:pt x="160062" y="182309"/>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59" name="Google Shape;3165;p41"/>
              <p:cNvSpPr/>
              <p:nvPr/>
            </p:nvSpPr>
            <p:spPr>
              <a:xfrm>
                <a:off x="8934043" y="4083162"/>
                <a:ext cx="220271" cy="187642"/>
              </a:xfrm>
              <a:custGeom>
                <a:avLst/>
                <a:gdLst/>
                <a:ahLst/>
                <a:cxnLst/>
                <a:rect l="l" t="t" r="r" b="b"/>
                <a:pathLst>
                  <a:path w="220271" h="187642" extrusionOk="0">
                    <a:moveTo>
                      <a:pt x="49393" y="187643"/>
                    </a:moveTo>
                    <a:cubicBezTo>
                      <a:pt x="44345" y="187643"/>
                      <a:pt x="39392" y="186880"/>
                      <a:pt x="34629" y="185261"/>
                    </a:cubicBezTo>
                    <a:cubicBezTo>
                      <a:pt x="17961" y="179546"/>
                      <a:pt x="5102" y="163735"/>
                      <a:pt x="1197" y="143923"/>
                    </a:cubicBezTo>
                    <a:cubicBezTo>
                      <a:pt x="-2709" y="124111"/>
                      <a:pt x="3102" y="104585"/>
                      <a:pt x="16341" y="92964"/>
                    </a:cubicBezTo>
                    <a:lnTo>
                      <a:pt x="21104" y="98298"/>
                    </a:lnTo>
                    <a:cubicBezTo>
                      <a:pt x="9769" y="108299"/>
                      <a:pt x="4816" y="125254"/>
                      <a:pt x="8245" y="142589"/>
                    </a:cubicBezTo>
                    <a:cubicBezTo>
                      <a:pt x="11674" y="159925"/>
                      <a:pt x="22723" y="173641"/>
                      <a:pt x="37011" y="178594"/>
                    </a:cubicBezTo>
                    <a:cubicBezTo>
                      <a:pt x="51393" y="183547"/>
                      <a:pt x="68538" y="179356"/>
                      <a:pt x="81778" y="167830"/>
                    </a:cubicBezTo>
                    <a:cubicBezTo>
                      <a:pt x="95113" y="156305"/>
                      <a:pt x="101590" y="139827"/>
                      <a:pt x="98732" y="124968"/>
                    </a:cubicBezTo>
                    <a:lnTo>
                      <a:pt x="97494" y="118491"/>
                    </a:lnTo>
                    <a:lnTo>
                      <a:pt x="122926" y="129064"/>
                    </a:lnTo>
                    <a:cubicBezTo>
                      <a:pt x="129498" y="131826"/>
                      <a:pt x="136737" y="131064"/>
                      <a:pt x="142643" y="127159"/>
                    </a:cubicBezTo>
                    <a:cubicBezTo>
                      <a:pt x="148548" y="123158"/>
                      <a:pt x="151977" y="116777"/>
                      <a:pt x="151977" y="109633"/>
                    </a:cubicBezTo>
                    <a:lnTo>
                      <a:pt x="151882" y="91250"/>
                    </a:lnTo>
                    <a:lnTo>
                      <a:pt x="162645" y="96012"/>
                    </a:lnTo>
                    <a:cubicBezTo>
                      <a:pt x="177409" y="102489"/>
                      <a:pt x="194364" y="97346"/>
                      <a:pt x="202174" y="83915"/>
                    </a:cubicBezTo>
                    <a:cubicBezTo>
                      <a:pt x="216842" y="58864"/>
                      <a:pt x="216842" y="26670"/>
                      <a:pt x="202269" y="3810"/>
                    </a:cubicBezTo>
                    <a:lnTo>
                      <a:pt x="208270" y="0"/>
                    </a:lnTo>
                    <a:cubicBezTo>
                      <a:pt x="224272" y="25051"/>
                      <a:pt x="224272" y="60198"/>
                      <a:pt x="208270" y="87535"/>
                    </a:cubicBezTo>
                    <a:cubicBezTo>
                      <a:pt x="198650" y="104108"/>
                      <a:pt x="177695" y="110585"/>
                      <a:pt x="159692" y="102584"/>
                    </a:cubicBezTo>
                    <a:lnTo>
                      <a:pt x="159026" y="102299"/>
                    </a:lnTo>
                    <a:lnTo>
                      <a:pt x="159026" y="109728"/>
                    </a:lnTo>
                    <a:cubicBezTo>
                      <a:pt x="159026" y="119158"/>
                      <a:pt x="154358" y="127921"/>
                      <a:pt x="146548" y="133160"/>
                    </a:cubicBezTo>
                    <a:cubicBezTo>
                      <a:pt x="138738" y="138398"/>
                      <a:pt x="128832" y="139351"/>
                      <a:pt x="120164" y="135731"/>
                    </a:cubicBezTo>
                    <a:lnTo>
                      <a:pt x="106448" y="130016"/>
                    </a:lnTo>
                    <a:cubicBezTo>
                      <a:pt x="107115" y="145542"/>
                      <a:pt x="99780" y="161639"/>
                      <a:pt x="86445" y="173260"/>
                    </a:cubicBezTo>
                    <a:cubicBezTo>
                      <a:pt x="75587" y="182594"/>
                      <a:pt x="62252" y="187643"/>
                      <a:pt x="49393" y="187643"/>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60" name="Google Shape;3166;p41"/>
              <p:cNvSpPr/>
              <p:nvPr/>
            </p:nvSpPr>
            <p:spPr>
              <a:xfrm>
                <a:off x="8083133" y="4700382"/>
                <a:ext cx="290075" cy="210502"/>
              </a:xfrm>
              <a:custGeom>
                <a:avLst/>
                <a:gdLst/>
                <a:ahLst/>
                <a:cxnLst/>
                <a:rect l="l" t="t" r="r" b="b"/>
                <a:pathLst>
                  <a:path w="290075" h="210502" extrusionOk="0">
                    <a:moveTo>
                      <a:pt x="42863" y="210502"/>
                    </a:moveTo>
                    <a:cubicBezTo>
                      <a:pt x="26289" y="210502"/>
                      <a:pt x="10763" y="204406"/>
                      <a:pt x="0" y="193643"/>
                    </a:cubicBezTo>
                    <a:lnTo>
                      <a:pt x="5048" y="188595"/>
                    </a:lnTo>
                    <a:cubicBezTo>
                      <a:pt x="14573" y="198120"/>
                      <a:pt x="28956" y="203454"/>
                      <a:pt x="43529" y="203359"/>
                    </a:cubicBezTo>
                    <a:cubicBezTo>
                      <a:pt x="58483" y="203168"/>
                      <a:pt x="72390" y="197453"/>
                      <a:pt x="81725" y="187738"/>
                    </a:cubicBezTo>
                    <a:cubicBezTo>
                      <a:pt x="97250" y="171545"/>
                      <a:pt x="91631" y="153448"/>
                      <a:pt x="83820" y="128492"/>
                    </a:cubicBezTo>
                    <a:cubicBezTo>
                      <a:pt x="81915" y="122491"/>
                      <a:pt x="79915" y="116110"/>
                      <a:pt x="78200" y="109347"/>
                    </a:cubicBezTo>
                    <a:lnTo>
                      <a:pt x="71723" y="85154"/>
                    </a:lnTo>
                    <a:lnTo>
                      <a:pt x="84677" y="106585"/>
                    </a:lnTo>
                    <a:cubicBezTo>
                      <a:pt x="96298" y="125825"/>
                      <a:pt x="109538" y="147638"/>
                      <a:pt x="128683" y="161830"/>
                    </a:cubicBezTo>
                    <a:cubicBezTo>
                      <a:pt x="145828" y="174498"/>
                      <a:pt x="172212" y="181737"/>
                      <a:pt x="192596" y="169640"/>
                    </a:cubicBezTo>
                    <a:cubicBezTo>
                      <a:pt x="202502" y="163735"/>
                      <a:pt x="209455" y="151733"/>
                      <a:pt x="210121" y="139160"/>
                    </a:cubicBezTo>
                    <a:cubicBezTo>
                      <a:pt x="210693" y="128873"/>
                      <a:pt x="207074" y="119920"/>
                      <a:pt x="200025" y="114586"/>
                    </a:cubicBezTo>
                    <a:lnTo>
                      <a:pt x="187928" y="105346"/>
                    </a:lnTo>
                    <a:lnTo>
                      <a:pt x="202883" y="108299"/>
                    </a:lnTo>
                    <a:cubicBezTo>
                      <a:pt x="228981" y="113442"/>
                      <a:pt x="257461" y="101441"/>
                      <a:pt x="272129" y="79153"/>
                    </a:cubicBezTo>
                    <a:cubicBezTo>
                      <a:pt x="286798" y="56864"/>
                      <a:pt x="286512" y="26003"/>
                      <a:pt x="271463" y="4000"/>
                    </a:cubicBezTo>
                    <a:lnTo>
                      <a:pt x="277368" y="0"/>
                    </a:lnTo>
                    <a:cubicBezTo>
                      <a:pt x="294037" y="24289"/>
                      <a:pt x="294323" y="58483"/>
                      <a:pt x="278130" y="83058"/>
                    </a:cubicBezTo>
                    <a:cubicBezTo>
                      <a:pt x="263747" y="104870"/>
                      <a:pt x="237458" y="117729"/>
                      <a:pt x="211455" y="116491"/>
                    </a:cubicBezTo>
                    <a:cubicBezTo>
                      <a:pt x="215741" y="122872"/>
                      <a:pt x="217742" y="130873"/>
                      <a:pt x="217265" y="139541"/>
                    </a:cubicBezTo>
                    <a:cubicBezTo>
                      <a:pt x="216408" y="154496"/>
                      <a:pt x="208121" y="168688"/>
                      <a:pt x="196215" y="175736"/>
                    </a:cubicBezTo>
                    <a:cubicBezTo>
                      <a:pt x="172974" y="189547"/>
                      <a:pt x="143351" y="181642"/>
                      <a:pt x="124396" y="167545"/>
                    </a:cubicBezTo>
                    <a:cubicBezTo>
                      <a:pt x="111538" y="158020"/>
                      <a:pt x="101346" y="145447"/>
                      <a:pt x="92488" y="132493"/>
                    </a:cubicBezTo>
                    <a:cubicBezTo>
                      <a:pt x="99441" y="155162"/>
                      <a:pt x="103727" y="174974"/>
                      <a:pt x="86868" y="192596"/>
                    </a:cubicBezTo>
                    <a:cubicBezTo>
                      <a:pt x="76200" y="203740"/>
                      <a:pt x="60484" y="210217"/>
                      <a:pt x="43625" y="210502"/>
                    </a:cubicBezTo>
                    <a:cubicBezTo>
                      <a:pt x="43434" y="210502"/>
                      <a:pt x="43148" y="210502"/>
                      <a:pt x="42863" y="210502"/>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61" name="Google Shape;3167;p41"/>
              <p:cNvSpPr/>
              <p:nvPr/>
            </p:nvSpPr>
            <p:spPr>
              <a:xfrm>
                <a:off x="8625809" y="5004420"/>
                <a:ext cx="386541" cy="225171"/>
              </a:xfrm>
              <a:custGeom>
                <a:avLst/>
                <a:gdLst/>
                <a:ahLst/>
                <a:cxnLst/>
                <a:rect l="l" t="t" r="r" b="b"/>
                <a:pathLst>
                  <a:path w="386541" h="225171" extrusionOk="0">
                    <a:moveTo>
                      <a:pt x="146077" y="225171"/>
                    </a:moveTo>
                    <a:cubicBezTo>
                      <a:pt x="134171" y="225171"/>
                      <a:pt x="122264" y="222313"/>
                      <a:pt x="111787" y="216408"/>
                    </a:cubicBezTo>
                    <a:cubicBezTo>
                      <a:pt x="91689" y="205073"/>
                      <a:pt x="78449" y="183452"/>
                      <a:pt x="76068" y="160687"/>
                    </a:cubicBezTo>
                    <a:cubicBezTo>
                      <a:pt x="73877" y="163449"/>
                      <a:pt x="71306" y="166116"/>
                      <a:pt x="68448" y="168402"/>
                    </a:cubicBezTo>
                    <a:cubicBezTo>
                      <a:pt x="58447" y="176498"/>
                      <a:pt x="46064" y="179927"/>
                      <a:pt x="34539" y="177737"/>
                    </a:cubicBezTo>
                    <a:cubicBezTo>
                      <a:pt x="23014" y="175641"/>
                      <a:pt x="12727" y="168021"/>
                      <a:pt x="6250" y="156877"/>
                    </a:cubicBezTo>
                    <a:cubicBezTo>
                      <a:pt x="-227" y="145733"/>
                      <a:pt x="-1751" y="132969"/>
                      <a:pt x="2059" y="121920"/>
                    </a:cubicBezTo>
                    <a:lnTo>
                      <a:pt x="8822" y="124301"/>
                    </a:lnTo>
                    <a:cubicBezTo>
                      <a:pt x="5678" y="133445"/>
                      <a:pt x="7012" y="144018"/>
                      <a:pt x="12441" y="153353"/>
                    </a:cubicBezTo>
                    <a:cubicBezTo>
                      <a:pt x="17870" y="162687"/>
                      <a:pt x="26443" y="169069"/>
                      <a:pt x="35873" y="170783"/>
                    </a:cubicBezTo>
                    <a:cubicBezTo>
                      <a:pt x="45302" y="172498"/>
                      <a:pt x="55589" y="169640"/>
                      <a:pt x="64066" y="162878"/>
                    </a:cubicBezTo>
                    <a:cubicBezTo>
                      <a:pt x="69782" y="158210"/>
                      <a:pt x="73973" y="152400"/>
                      <a:pt x="76163" y="146113"/>
                    </a:cubicBezTo>
                    <a:cubicBezTo>
                      <a:pt x="76544" y="142780"/>
                      <a:pt x="77116" y="139541"/>
                      <a:pt x="77973" y="136303"/>
                    </a:cubicBezTo>
                    <a:lnTo>
                      <a:pt x="85974" y="105632"/>
                    </a:lnTo>
                    <a:lnTo>
                      <a:pt x="84926" y="137351"/>
                    </a:lnTo>
                    <a:cubicBezTo>
                      <a:pt x="84831" y="140875"/>
                      <a:pt x="84164" y="144304"/>
                      <a:pt x="83116" y="147638"/>
                    </a:cubicBezTo>
                    <a:cubicBezTo>
                      <a:pt x="80831" y="172307"/>
                      <a:pt x="93594" y="198025"/>
                      <a:pt x="115311" y="210217"/>
                    </a:cubicBezTo>
                    <a:cubicBezTo>
                      <a:pt x="139886" y="224028"/>
                      <a:pt x="173223" y="219266"/>
                      <a:pt x="192845" y="198977"/>
                    </a:cubicBezTo>
                    <a:lnTo>
                      <a:pt x="195607" y="196120"/>
                    </a:lnTo>
                    <a:lnTo>
                      <a:pt x="198179" y="199168"/>
                    </a:lnTo>
                    <a:cubicBezTo>
                      <a:pt x="207227" y="209931"/>
                      <a:pt x="222182" y="209264"/>
                      <a:pt x="232183" y="205454"/>
                    </a:cubicBezTo>
                    <a:cubicBezTo>
                      <a:pt x="242279" y="201644"/>
                      <a:pt x="253805" y="192119"/>
                      <a:pt x="253328" y="178118"/>
                    </a:cubicBezTo>
                    <a:lnTo>
                      <a:pt x="253138" y="172498"/>
                    </a:lnTo>
                    <a:lnTo>
                      <a:pt x="258281" y="174784"/>
                    </a:lnTo>
                    <a:cubicBezTo>
                      <a:pt x="272188" y="180785"/>
                      <a:pt x="286094" y="172784"/>
                      <a:pt x="293905" y="164116"/>
                    </a:cubicBezTo>
                    <a:cubicBezTo>
                      <a:pt x="301620" y="155448"/>
                      <a:pt x="308002" y="140684"/>
                      <a:pt x="300382" y="127540"/>
                    </a:cubicBezTo>
                    <a:lnTo>
                      <a:pt x="296953" y="121539"/>
                    </a:lnTo>
                    <a:lnTo>
                      <a:pt x="303811" y="122206"/>
                    </a:lnTo>
                    <a:cubicBezTo>
                      <a:pt x="323813" y="124206"/>
                      <a:pt x="338006" y="108585"/>
                      <a:pt x="344292" y="94774"/>
                    </a:cubicBezTo>
                    <a:cubicBezTo>
                      <a:pt x="350579" y="80963"/>
                      <a:pt x="352865" y="60008"/>
                      <a:pt x="338387" y="46196"/>
                    </a:cubicBezTo>
                    <a:lnTo>
                      <a:pt x="326766" y="35147"/>
                    </a:lnTo>
                    <a:lnTo>
                      <a:pt x="341911" y="40291"/>
                    </a:lnTo>
                    <a:cubicBezTo>
                      <a:pt x="353150" y="44101"/>
                      <a:pt x="364009" y="38195"/>
                      <a:pt x="370391" y="31433"/>
                    </a:cubicBezTo>
                    <a:cubicBezTo>
                      <a:pt x="376772" y="24670"/>
                      <a:pt x="382106" y="13526"/>
                      <a:pt x="377820" y="2572"/>
                    </a:cubicBezTo>
                    <a:lnTo>
                      <a:pt x="384488" y="0"/>
                    </a:lnTo>
                    <a:cubicBezTo>
                      <a:pt x="389155" y="11811"/>
                      <a:pt x="385726" y="25813"/>
                      <a:pt x="375629" y="36386"/>
                    </a:cubicBezTo>
                    <a:cubicBezTo>
                      <a:pt x="368200" y="44196"/>
                      <a:pt x="358770" y="48482"/>
                      <a:pt x="349436" y="48578"/>
                    </a:cubicBezTo>
                    <a:cubicBezTo>
                      <a:pt x="358008" y="62008"/>
                      <a:pt x="358675" y="80296"/>
                      <a:pt x="350674" y="97822"/>
                    </a:cubicBezTo>
                    <a:cubicBezTo>
                      <a:pt x="342101" y="116681"/>
                      <a:pt x="326099" y="128588"/>
                      <a:pt x="308954" y="129445"/>
                    </a:cubicBezTo>
                    <a:cubicBezTo>
                      <a:pt x="313336" y="142018"/>
                      <a:pt x="309716" y="156877"/>
                      <a:pt x="299048" y="168878"/>
                    </a:cubicBezTo>
                    <a:cubicBezTo>
                      <a:pt x="288095" y="181166"/>
                      <a:pt x="273331" y="186404"/>
                      <a:pt x="259996" y="182975"/>
                    </a:cubicBezTo>
                    <a:cubicBezTo>
                      <a:pt x="258281" y="195644"/>
                      <a:pt x="248756" y="206788"/>
                      <a:pt x="234469" y="212217"/>
                    </a:cubicBezTo>
                    <a:cubicBezTo>
                      <a:pt x="219705" y="217837"/>
                      <a:pt x="204751" y="215646"/>
                      <a:pt x="195035" y="206693"/>
                    </a:cubicBezTo>
                    <a:cubicBezTo>
                      <a:pt x="181986" y="218694"/>
                      <a:pt x="163984" y="225171"/>
                      <a:pt x="146077" y="225171"/>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62" name="Google Shape;3168;p41"/>
              <p:cNvSpPr/>
              <p:nvPr/>
            </p:nvSpPr>
            <p:spPr>
              <a:xfrm>
                <a:off x="7355701" y="5045187"/>
                <a:ext cx="234131" cy="73723"/>
              </a:xfrm>
              <a:custGeom>
                <a:avLst/>
                <a:gdLst/>
                <a:ahLst/>
                <a:cxnLst/>
                <a:rect l="l" t="t" r="r" b="b"/>
                <a:pathLst>
                  <a:path w="234131" h="73723" extrusionOk="0">
                    <a:moveTo>
                      <a:pt x="160408" y="73724"/>
                    </a:moveTo>
                    <a:cubicBezTo>
                      <a:pt x="133262" y="73724"/>
                      <a:pt x="108592" y="62484"/>
                      <a:pt x="93924" y="43720"/>
                    </a:cubicBezTo>
                    <a:cubicBezTo>
                      <a:pt x="89066" y="53435"/>
                      <a:pt x="80589" y="61531"/>
                      <a:pt x="69826" y="66580"/>
                    </a:cubicBezTo>
                    <a:cubicBezTo>
                      <a:pt x="56872" y="72580"/>
                      <a:pt x="42489" y="73247"/>
                      <a:pt x="30392" y="68294"/>
                    </a:cubicBezTo>
                    <a:cubicBezTo>
                      <a:pt x="18295" y="63341"/>
                      <a:pt x="8485" y="52864"/>
                      <a:pt x="3436" y="39434"/>
                    </a:cubicBezTo>
                    <a:cubicBezTo>
                      <a:pt x="-1612" y="26003"/>
                      <a:pt x="-1040" y="11621"/>
                      <a:pt x="4770" y="0"/>
                    </a:cubicBezTo>
                    <a:lnTo>
                      <a:pt x="11152" y="3238"/>
                    </a:lnTo>
                    <a:cubicBezTo>
                      <a:pt x="6199" y="13145"/>
                      <a:pt x="5723" y="25432"/>
                      <a:pt x="10104" y="36957"/>
                    </a:cubicBezTo>
                    <a:cubicBezTo>
                      <a:pt x="14390" y="48482"/>
                      <a:pt x="22772" y="57531"/>
                      <a:pt x="33059" y="61722"/>
                    </a:cubicBezTo>
                    <a:cubicBezTo>
                      <a:pt x="43346" y="65913"/>
                      <a:pt x="55633" y="65342"/>
                      <a:pt x="66778" y="60103"/>
                    </a:cubicBezTo>
                    <a:cubicBezTo>
                      <a:pt x="77922" y="54864"/>
                      <a:pt x="86304" y="45815"/>
                      <a:pt x="89638" y="35243"/>
                    </a:cubicBezTo>
                    <a:lnTo>
                      <a:pt x="92019" y="27908"/>
                    </a:lnTo>
                    <a:lnTo>
                      <a:pt x="96115" y="34385"/>
                    </a:lnTo>
                    <a:cubicBezTo>
                      <a:pt x="109069" y="55054"/>
                      <a:pt x="134786" y="67246"/>
                      <a:pt x="162980" y="66580"/>
                    </a:cubicBezTo>
                    <a:cubicBezTo>
                      <a:pt x="191270" y="65818"/>
                      <a:pt x="216130" y="52006"/>
                      <a:pt x="227845" y="30671"/>
                    </a:cubicBezTo>
                    <a:lnTo>
                      <a:pt x="234132" y="34100"/>
                    </a:lnTo>
                    <a:cubicBezTo>
                      <a:pt x="221178" y="57626"/>
                      <a:pt x="193936" y="72771"/>
                      <a:pt x="163171" y="73724"/>
                    </a:cubicBezTo>
                    <a:cubicBezTo>
                      <a:pt x="162313" y="73724"/>
                      <a:pt x="161361" y="73724"/>
                      <a:pt x="160408" y="73724"/>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63" name="Google Shape;3169;p41"/>
              <p:cNvSpPr/>
              <p:nvPr/>
            </p:nvSpPr>
            <p:spPr>
              <a:xfrm>
                <a:off x="6592755" y="4881357"/>
                <a:ext cx="307944" cy="217265"/>
              </a:xfrm>
              <a:custGeom>
                <a:avLst/>
                <a:gdLst/>
                <a:ahLst/>
                <a:cxnLst/>
                <a:rect l="l" t="t" r="r" b="b"/>
                <a:pathLst>
                  <a:path w="307944" h="217265" extrusionOk="0">
                    <a:moveTo>
                      <a:pt x="210408" y="217265"/>
                    </a:moveTo>
                    <a:cubicBezTo>
                      <a:pt x="207170" y="217265"/>
                      <a:pt x="203836" y="217075"/>
                      <a:pt x="200598" y="216789"/>
                    </a:cubicBezTo>
                    <a:cubicBezTo>
                      <a:pt x="180976" y="214979"/>
                      <a:pt x="164974" y="207550"/>
                      <a:pt x="155354" y="196024"/>
                    </a:cubicBezTo>
                    <a:cubicBezTo>
                      <a:pt x="146305" y="185071"/>
                      <a:pt x="142971" y="167354"/>
                      <a:pt x="150020" y="154210"/>
                    </a:cubicBezTo>
                    <a:cubicBezTo>
                      <a:pt x="132685" y="154591"/>
                      <a:pt x="115254" y="146113"/>
                      <a:pt x="102585" y="130969"/>
                    </a:cubicBezTo>
                    <a:cubicBezTo>
                      <a:pt x="91441" y="117634"/>
                      <a:pt x="86107" y="101632"/>
                      <a:pt x="87250" y="86582"/>
                    </a:cubicBezTo>
                    <a:cubicBezTo>
                      <a:pt x="79059" y="93535"/>
                      <a:pt x="68295" y="98107"/>
                      <a:pt x="56484" y="99250"/>
                    </a:cubicBezTo>
                    <a:cubicBezTo>
                      <a:pt x="39149" y="100870"/>
                      <a:pt x="22575" y="94964"/>
                      <a:pt x="12193" y="83439"/>
                    </a:cubicBezTo>
                    <a:cubicBezTo>
                      <a:pt x="1811" y="71818"/>
                      <a:pt x="-2285" y="54769"/>
                      <a:pt x="1239" y="37624"/>
                    </a:cubicBezTo>
                    <a:cubicBezTo>
                      <a:pt x="4764" y="20574"/>
                      <a:pt x="15432" y="6477"/>
                      <a:pt x="29529" y="0"/>
                    </a:cubicBezTo>
                    <a:lnTo>
                      <a:pt x="32481" y="6477"/>
                    </a:lnTo>
                    <a:cubicBezTo>
                      <a:pt x="20385" y="12001"/>
                      <a:pt x="11241" y="24193"/>
                      <a:pt x="8193" y="39052"/>
                    </a:cubicBezTo>
                    <a:cubicBezTo>
                      <a:pt x="5049" y="53911"/>
                      <a:pt x="8574" y="68675"/>
                      <a:pt x="17432" y="78581"/>
                    </a:cubicBezTo>
                    <a:cubicBezTo>
                      <a:pt x="26290" y="88487"/>
                      <a:pt x="40673" y="93631"/>
                      <a:pt x="55722" y="92107"/>
                    </a:cubicBezTo>
                    <a:cubicBezTo>
                      <a:pt x="70772" y="90678"/>
                      <a:pt x="83916" y="82963"/>
                      <a:pt x="90679" y="71533"/>
                    </a:cubicBezTo>
                    <a:lnTo>
                      <a:pt x="97061" y="74676"/>
                    </a:lnTo>
                    <a:cubicBezTo>
                      <a:pt x="90679" y="90868"/>
                      <a:pt x="94775" y="110680"/>
                      <a:pt x="107919" y="126397"/>
                    </a:cubicBezTo>
                    <a:cubicBezTo>
                      <a:pt x="121064" y="142113"/>
                      <a:pt x="139733" y="149733"/>
                      <a:pt x="156878" y="146304"/>
                    </a:cubicBezTo>
                    <a:lnTo>
                      <a:pt x="168594" y="143923"/>
                    </a:lnTo>
                    <a:lnTo>
                      <a:pt x="160021" y="152305"/>
                    </a:lnTo>
                    <a:cubicBezTo>
                      <a:pt x="149544" y="162592"/>
                      <a:pt x="151925" y="180880"/>
                      <a:pt x="160688" y="191452"/>
                    </a:cubicBezTo>
                    <a:cubicBezTo>
                      <a:pt x="169070" y="201549"/>
                      <a:pt x="183358" y="208026"/>
                      <a:pt x="201074" y="209645"/>
                    </a:cubicBezTo>
                    <a:cubicBezTo>
                      <a:pt x="240889" y="213360"/>
                      <a:pt x="281179" y="192881"/>
                      <a:pt x="301848" y="158877"/>
                    </a:cubicBezTo>
                    <a:lnTo>
                      <a:pt x="307944" y="162592"/>
                    </a:lnTo>
                    <a:cubicBezTo>
                      <a:pt x="287752" y="196120"/>
                      <a:pt x="249366" y="217265"/>
                      <a:pt x="210408" y="21726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64" name="Google Shape;3170;p41"/>
              <p:cNvSpPr/>
              <p:nvPr/>
            </p:nvSpPr>
            <p:spPr>
              <a:xfrm>
                <a:off x="8670540" y="6146849"/>
                <a:ext cx="328271" cy="307607"/>
              </a:xfrm>
              <a:custGeom>
                <a:avLst/>
                <a:gdLst/>
                <a:ahLst/>
                <a:cxnLst/>
                <a:rect l="l" t="t" r="r" b="b"/>
                <a:pathLst>
                  <a:path w="328271" h="307607" extrusionOk="0">
                    <a:moveTo>
                      <a:pt x="277368" y="275654"/>
                    </a:moveTo>
                    <a:cubicBezTo>
                      <a:pt x="234125" y="315183"/>
                      <a:pt x="172117" y="315563"/>
                      <a:pt x="127635" y="290322"/>
                    </a:cubicBezTo>
                    <a:cubicBezTo>
                      <a:pt x="83249" y="265081"/>
                      <a:pt x="45149" y="222695"/>
                      <a:pt x="28004" y="172117"/>
                    </a:cubicBezTo>
                    <a:cubicBezTo>
                      <a:pt x="17526" y="141161"/>
                      <a:pt x="8287" y="110300"/>
                      <a:pt x="0" y="79724"/>
                    </a:cubicBezTo>
                    <a:lnTo>
                      <a:pt x="286417" y="0"/>
                    </a:lnTo>
                    <a:cubicBezTo>
                      <a:pt x="298895" y="38862"/>
                      <a:pt x="321564" y="75438"/>
                      <a:pt x="326708" y="117634"/>
                    </a:cubicBezTo>
                    <a:cubicBezTo>
                      <a:pt x="333280" y="172402"/>
                      <a:pt x="319564" y="237268"/>
                      <a:pt x="277368" y="275654"/>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65" name="Google Shape;3171;p41"/>
              <p:cNvSpPr/>
              <p:nvPr/>
            </p:nvSpPr>
            <p:spPr>
              <a:xfrm>
                <a:off x="7019028" y="4340623"/>
                <a:ext cx="251692" cy="90963"/>
              </a:xfrm>
              <a:custGeom>
                <a:avLst/>
                <a:gdLst/>
                <a:ahLst/>
                <a:cxnLst/>
                <a:rect l="l" t="t" r="r" b="b"/>
                <a:pathLst>
                  <a:path w="251692" h="90963" extrusionOk="0">
                    <a:moveTo>
                      <a:pt x="134560" y="90964"/>
                    </a:moveTo>
                    <a:cubicBezTo>
                      <a:pt x="134465" y="90964"/>
                      <a:pt x="134274" y="90964"/>
                      <a:pt x="134179" y="90964"/>
                    </a:cubicBezTo>
                    <a:cubicBezTo>
                      <a:pt x="122273" y="90773"/>
                      <a:pt x="110748" y="84011"/>
                      <a:pt x="103508" y="72676"/>
                    </a:cubicBezTo>
                    <a:cubicBezTo>
                      <a:pt x="100841" y="68485"/>
                      <a:pt x="98937" y="64008"/>
                      <a:pt x="97793" y="59436"/>
                    </a:cubicBezTo>
                    <a:cubicBezTo>
                      <a:pt x="93031" y="66104"/>
                      <a:pt x="86649" y="71819"/>
                      <a:pt x="78934" y="76105"/>
                    </a:cubicBezTo>
                    <a:cubicBezTo>
                      <a:pt x="64075" y="84487"/>
                      <a:pt x="47311" y="86011"/>
                      <a:pt x="33119" y="80296"/>
                    </a:cubicBezTo>
                    <a:cubicBezTo>
                      <a:pt x="18831" y="74581"/>
                      <a:pt x="7782" y="62008"/>
                      <a:pt x="2734" y="45720"/>
                    </a:cubicBezTo>
                    <a:cubicBezTo>
                      <a:pt x="-2314" y="29432"/>
                      <a:pt x="-314" y="12763"/>
                      <a:pt x="8258" y="0"/>
                    </a:cubicBezTo>
                    <a:lnTo>
                      <a:pt x="14164" y="4001"/>
                    </a:lnTo>
                    <a:cubicBezTo>
                      <a:pt x="6925" y="14859"/>
                      <a:pt x="5210" y="29623"/>
                      <a:pt x="9497" y="43625"/>
                    </a:cubicBezTo>
                    <a:cubicBezTo>
                      <a:pt x="13783" y="57626"/>
                      <a:pt x="23689" y="68866"/>
                      <a:pt x="35786" y="73628"/>
                    </a:cubicBezTo>
                    <a:cubicBezTo>
                      <a:pt x="47883" y="78486"/>
                      <a:pt x="62741" y="77057"/>
                      <a:pt x="75505" y="69818"/>
                    </a:cubicBezTo>
                    <a:cubicBezTo>
                      <a:pt x="85602" y="64103"/>
                      <a:pt x="93317" y="55436"/>
                      <a:pt x="97222" y="45720"/>
                    </a:cubicBezTo>
                    <a:cubicBezTo>
                      <a:pt x="97603" y="42672"/>
                      <a:pt x="98460" y="39814"/>
                      <a:pt x="99699" y="37052"/>
                    </a:cubicBezTo>
                    <a:lnTo>
                      <a:pt x="111319" y="10763"/>
                    </a:lnTo>
                    <a:lnTo>
                      <a:pt x="106556" y="39148"/>
                    </a:lnTo>
                    <a:cubicBezTo>
                      <a:pt x="106080" y="42101"/>
                      <a:pt x="105318" y="44958"/>
                      <a:pt x="104271" y="47720"/>
                    </a:cubicBezTo>
                    <a:cubicBezTo>
                      <a:pt x="103508" y="54674"/>
                      <a:pt x="105414" y="62103"/>
                      <a:pt x="109700" y="68866"/>
                    </a:cubicBezTo>
                    <a:cubicBezTo>
                      <a:pt x="115701" y="78200"/>
                      <a:pt x="124940" y="83820"/>
                      <a:pt x="134465" y="83915"/>
                    </a:cubicBezTo>
                    <a:cubicBezTo>
                      <a:pt x="134560" y="83915"/>
                      <a:pt x="134655" y="83915"/>
                      <a:pt x="134751" y="83915"/>
                    </a:cubicBezTo>
                    <a:cubicBezTo>
                      <a:pt x="144180" y="83915"/>
                      <a:pt x="153420" y="78581"/>
                      <a:pt x="159611" y="69533"/>
                    </a:cubicBezTo>
                    <a:cubicBezTo>
                      <a:pt x="165802" y="60388"/>
                      <a:pt x="167326" y="49625"/>
                      <a:pt x="163706" y="40862"/>
                    </a:cubicBezTo>
                    <a:lnTo>
                      <a:pt x="170088" y="37624"/>
                    </a:lnTo>
                    <a:cubicBezTo>
                      <a:pt x="177232" y="49339"/>
                      <a:pt x="185804" y="62389"/>
                      <a:pt x="198282" y="70295"/>
                    </a:cubicBezTo>
                    <a:cubicBezTo>
                      <a:pt x="208760" y="76867"/>
                      <a:pt x="225238" y="79915"/>
                      <a:pt x="236668" y="71152"/>
                    </a:cubicBezTo>
                    <a:cubicBezTo>
                      <a:pt x="242002" y="67056"/>
                      <a:pt x="245050" y="59627"/>
                      <a:pt x="244479" y="52197"/>
                    </a:cubicBezTo>
                    <a:cubicBezTo>
                      <a:pt x="244002" y="46196"/>
                      <a:pt x="241240" y="41338"/>
                      <a:pt x="236858" y="38862"/>
                    </a:cubicBezTo>
                    <a:lnTo>
                      <a:pt x="240383" y="32671"/>
                    </a:lnTo>
                    <a:cubicBezTo>
                      <a:pt x="246955" y="36386"/>
                      <a:pt x="251051" y="43244"/>
                      <a:pt x="251622" y="51721"/>
                    </a:cubicBezTo>
                    <a:cubicBezTo>
                      <a:pt x="252289" y="61436"/>
                      <a:pt x="248193" y="71342"/>
                      <a:pt x="241050" y="76867"/>
                    </a:cubicBezTo>
                    <a:cubicBezTo>
                      <a:pt x="226952" y="87725"/>
                      <a:pt x="207045" y="84296"/>
                      <a:pt x="194472" y="76391"/>
                    </a:cubicBezTo>
                    <a:cubicBezTo>
                      <a:pt x="185424" y="70771"/>
                      <a:pt x="178470" y="62865"/>
                      <a:pt x="172565" y="54674"/>
                    </a:cubicBezTo>
                    <a:cubicBezTo>
                      <a:pt x="171898" y="61151"/>
                      <a:pt x="169517" y="67628"/>
                      <a:pt x="165516" y="73628"/>
                    </a:cubicBezTo>
                    <a:cubicBezTo>
                      <a:pt x="157801" y="84487"/>
                      <a:pt x="146371" y="90964"/>
                      <a:pt x="134560" y="90964"/>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66" name="Google Shape;3172;p41"/>
              <p:cNvSpPr/>
              <p:nvPr/>
            </p:nvSpPr>
            <p:spPr>
              <a:xfrm>
                <a:off x="7423812" y="3954956"/>
                <a:ext cx="262324" cy="124301"/>
              </a:xfrm>
              <a:custGeom>
                <a:avLst/>
                <a:gdLst/>
                <a:ahLst/>
                <a:cxnLst/>
                <a:rect l="l" t="t" r="r" b="b"/>
                <a:pathLst>
                  <a:path w="262324" h="124301" extrusionOk="0">
                    <a:moveTo>
                      <a:pt x="61532" y="124206"/>
                    </a:moveTo>
                    <a:cubicBezTo>
                      <a:pt x="32099" y="124206"/>
                      <a:pt x="4382" y="100679"/>
                      <a:pt x="0" y="71533"/>
                    </a:cubicBezTo>
                    <a:lnTo>
                      <a:pt x="7049" y="70485"/>
                    </a:lnTo>
                    <a:cubicBezTo>
                      <a:pt x="11049" y="97155"/>
                      <a:pt x="36957" y="118586"/>
                      <a:pt x="64103" y="116967"/>
                    </a:cubicBezTo>
                    <a:cubicBezTo>
                      <a:pt x="91059" y="115443"/>
                      <a:pt x="114681" y="91440"/>
                      <a:pt x="115729" y="64484"/>
                    </a:cubicBezTo>
                    <a:lnTo>
                      <a:pt x="116586" y="42386"/>
                    </a:lnTo>
                    <a:lnTo>
                      <a:pt x="122777" y="63627"/>
                    </a:lnTo>
                    <a:cubicBezTo>
                      <a:pt x="128016" y="81724"/>
                      <a:pt x="142113" y="97060"/>
                      <a:pt x="161449" y="105537"/>
                    </a:cubicBezTo>
                    <a:cubicBezTo>
                      <a:pt x="180785" y="114014"/>
                      <a:pt x="201549" y="114110"/>
                      <a:pt x="218504" y="105823"/>
                    </a:cubicBezTo>
                    <a:cubicBezTo>
                      <a:pt x="235458" y="97536"/>
                      <a:pt x="248031" y="80867"/>
                      <a:pt x="252984" y="60388"/>
                    </a:cubicBezTo>
                    <a:cubicBezTo>
                      <a:pt x="257937" y="39814"/>
                      <a:pt x="254413" y="19336"/>
                      <a:pt x="243269" y="4191"/>
                    </a:cubicBezTo>
                    <a:lnTo>
                      <a:pt x="248984" y="0"/>
                    </a:lnTo>
                    <a:cubicBezTo>
                      <a:pt x="261461" y="16954"/>
                      <a:pt x="265367" y="39529"/>
                      <a:pt x="259937" y="62198"/>
                    </a:cubicBezTo>
                    <a:cubicBezTo>
                      <a:pt x="254413" y="84772"/>
                      <a:pt x="240506" y="103061"/>
                      <a:pt x="221647" y="112395"/>
                    </a:cubicBezTo>
                    <a:cubicBezTo>
                      <a:pt x="202787" y="121729"/>
                      <a:pt x="179832" y="121634"/>
                      <a:pt x="158496" y="112300"/>
                    </a:cubicBezTo>
                    <a:cubicBezTo>
                      <a:pt x="141637" y="104870"/>
                      <a:pt x="128397" y="92773"/>
                      <a:pt x="120777" y="78010"/>
                    </a:cubicBezTo>
                    <a:cubicBezTo>
                      <a:pt x="113824" y="102870"/>
                      <a:pt x="90488" y="122872"/>
                      <a:pt x="64484" y="124301"/>
                    </a:cubicBezTo>
                    <a:cubicBezTo>
                      <a:pt x="63627" y="124111"/>
                      <a:pt x="62579" y="124206"/>
                      <a:pt x="61532" y="124206"/>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367" name="Google Shape;3173;p41"/>
              <p:cNvGrpSpPr/>
              <p:nvPr/>
            </p:nvGrpSpPr>
            <p:grpSpPr>
              <a:xfrm>
                <a:off x="6650191" y="5328651"/>
                <a:ext cx="609320" cy="558260"/>
                <a:chOff x="4886704" y="5280754"/>
                <a:chExt cx="609320" cy="558260"/>
              </a:xfrm>
            </p:grpSpPr>
            <p:sp>
              <p:nvSpPr>
                <p:cNvPr id="371" name="Google Shape;3174;p41"/>
                <p:cNvSpPr/>
                <p:nvPr/>
              </p:nvSpPr>
              <p:spPr>
                <a:xfrm>
                  <a:off x="4890294" y="5284564"/>
                  <a:ext cx="602252" cy="550831"/>
                </a:xfrm>
                <a:custGeom>
                  <a:avLst/>
                  <a:gdLst/>
                  <a:ahLst/>
                  <a:cxnLst/>
                  <a:rect l="l" t="t" r="r" b="b"/>
                  <a:pathLst>
                    <a:path w="602252" h="550831" extrusionOk="0">
                      <a:moveTo>
                        <a:pt x="86803" y="162973"/>
                      </a:moveTo>
                      <a:cubicBezTo>
                        <a:pt x="16319" y="180118"/>
                        <a:pt x="-23496" y="290417"/>
                        <a:pt x="14985" y="361950"/>
                      </a:cubicBezTo>
                      <a:cubicBezTo>
                        <a:pt x="53466" y="433388"/>
                        <a:pt x="155288" y="438341"/>
                        <a:pt x="198722" y="370808"/>
                      </a:cubicBezTo>
                      <a:cubicBezTo>
                        <a:pt x="155098" y="423100"/>
                        <a:pt x="178434" y="527114"/>
                        <a:pt x="238251" y="547402"/>
                      </a:cubicBezTo>
                      <a:cubicBezTo>
                        <a:pt x="298068" y="567690"/>
                        <a:pt x="364934" y="494348"/>
                        <a:pt x="351884" y="422815"/>
                      </a:cubicBezTo>
                      <a:cubicBezTo>
                        <a:pt x="371506" y="456915"/>
                        <a:pt x="415607" y="467296"/>
                        <a:pt x="444848" y="444627"/>
                      </a:cubicBezTo>
                      <a:cubicBezTo>
                        <a:pt x="474090" y="421957"/>
                        <a:pt x="483424" y="370332"/>
                        <a:pt x="464565" y="335566"/>
                      </a:cubicBezTo>
                      <a:cubicBezTo>
                        <a:pt x="490092" y="361950"/>
                        <a:pt x="533050" y="360331"/>
                        <a:pt x="557053" y="332041"/>
                      </a:cubicBezTo>
                      <a:cubicBezTo>
                        <a:pt x="581056" y="303752"/>
                        <a:pt x="582294" y="253175"/>
                        <a:pt x="559720" y="223361"/>
                      </a:cubicBezTo>
                      <a:cubicBezTo>
                        <a:pt x="591438" y="194977"/>
                        <a:pt x="607916" y="144685"/>
                        <a:pt x="600487" y="98584"/>
                      </a:cubicBezTo>
                      <a:cubicBezTo>
                        <a:pt x="593057" y="52483"/>
                        <a:pt x="562101" y="12763"/>
                        <a:pt x="523715" y="0"/>
                      </a:cubicBezTo>
                    </a:path>
                  </a:pathLst>
                </a:custGeom>
                <a:solidFill>
                  <a:srgbClr val="FEFEF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72" name="Google Shape;3175;p41"/>
                <p:cNvSpPr/>
                <p:nvPr/>
              </p:nvSpPr>
              <p:spPr>
                <a:xfrm>
                  <a:off x="4886704" y="5280754"/>
                  <a:ext cx="609320" cy="558260"/>
                </a:xfrm>
                <a:custGeom>
                  <a:avLst/>
                  <a:gdLst/>
                  <a:ahLst/>
                  <a:cxnLst/>
                  <a:rect l="l" t="t" r="r" b="b"/>
                  <a:pathLst>
                    <a:path w="609320" h="558260" extrusionOk="0">
                      <a:moveTo>
                        <a:pt x="262606" y="558260"/>
                      </a:moveTo>
                      <a:cubicBezTo>
                        <a:pt x="255176" y="558260"/>
                        <a:pt x="247747" y="557022"/>
                        <a:pt x="240603" y="554641"/>
                      </a:cubicBezTo>
                      <a:cubicBezTo>
                        <a:pt x="213647" y="545497"/>
                        <a:pt x="191644" y="518827"/>
                        <a:pt x="181643" y="483393"/>
                      </a:cubicBezTo>
                      <a:cubicBezTo>
                        <a:pt x="173642" y="454914"/>
                        <a:pt x="174404" y="425767"/>
                        <a:pt x="183072" y="401574"/>
                      </a:cubicBezTo>
                      <a:cubicBezTo>
                        <a:pt x="162879" y="418147"/>
                        <a:pt x="137161" y="427101"/>
                        <a:pt x="109539" y="425958"/>
                      </a:cubicBezTo>
                      <a:cubicBezTo>
                        <a:pt x="69534" y="424434"/>
                        <a:pt x="34291" y="402526"/>
                        <a:pt x="15432" y="367474"/>
                      </a:cubicBezTo>
                      <a:cubicBezTo>
                        <a:pt x="-4952" y="329660"/>
                        <a:pt x="-5142" y="278225"/>
                        <a:pt x="14860" y="233362"/>
                      </a:cubicBezTo>
                      <a:cubicBezTo>
                        <a:pt x="31339" y="196406"/>
                        <a:pt x="58580" y="170974"/>
                        <a:pt x="89536" y="163354"/>
                      </a:cubicBezTo>
                      <a:lnTo>
                        <a:pt x="91251" y="170307"/>
                      </a:lnTo>
                      <a:cubicBezTo>
                        <a:pt x="62390" y="177356"/>
                        <a:pt x="36958" y="201358"/>
                        <a:pt x="21433" y="236220"/>
                      </a:cubicBezTo>
                      <a:cubicBezTo>
                        <a:pt x="2287" y="279177"/>
                        <a:pt x="2383" y="328136"/>
                        <a:pt x="21814" y="364046"/>
                      </a:cubicBezTo>
                      <a:cubicBezTo>
                        <a:pt x="39530" y="396907"/>
                        <a:pt x="72391" y="417385"/>
                        <a:pt x="109920" y="418814"/>
                      </a:cubicBezTo>
                      <a:cubicBezTo>
                        <a:pt x="142591" y="420053"/>
                        <a:pt x="172690" y="406432"/>
                        <a:pt x="192692" y="381953"/>
                      </a:cubicBezTo>
                      <a:cubicBezTo>
                        <a:pt x="194788" y="378618"/>
                        <a:pt x="197169" y="375380"/>
                        <a:pt x="199645" y="372332"/>
                      </a:cubicBezTo>
                      <a:lnTo>
                        <a:pt x="205360" y="376523"/>
                      </a:lnTo>
                      <a:cubicBezTo>
                        <a:pt x="203265" y="379762"/>
                        <a:pt x="200979" y="382905"/>
                        <a:pt x="198598" y="385858"/>
                      </a:cubicBezTo>
                      <a:cubicBezTo>
                        <a:pt x="183072" y="411004"/>
                        <a:pt x="178976" y="447199"/>
                        <a:pt x="188596" y="481394"/>
                      </a:cubicBezTo>
                      <a:cubicBezTo>
                        <a:pt x="197931" y="514636"/>
                        <a:pt x="218219" y="539401"/>
                        <a:pt x="242984" y="547783"/>
                      </a:cubicBezTo>
                      <a:cubicBezTo>
                        <a:pt x="265939" y="555593"/>
                        <a:pt x="291847" y="549116"/>
                        <a:pt x="314041" y="529971"/>
                      </a:cubicBezTo>
                      <a:cubicBezTo>
                        <a:pt x="343759" y="504349"/>
                        <a:pt x="358618" y="463963"/>
                        <a:pt x="351950" y="427196"/>
                      </a:cubicBezTo>
                      <a:lnTo>
                        <a:pt x="348235" y="406717"/>
                      </a:lnTo>
                      <a:lnTo>
                        <a:pt x="358618" y="424720"/>
                      </a:lnTo>
                      <a:cubicBezTo>
                        <a:pt x="367857" y="440912"/>
                        <a:pt x="383478" y="452152"/>
                        <a:pt x="401290" y="455676"/>
                      </a:cubicBezTo>
                      <a:cubicBezTo>
                        <a:pt x="417673" y="458915"/>
                        <a:pt x="433579" y="455295"/>
                        <a:pt x="446248" y="445484"/>
                      </a:cubicBezTo>
                      <a:cubicBezTo>
                        <a:pt x="474156" y="423958"/>
                        <a:pt x="483109" y="374142"/>
                        <a:pt x="465012" y="340995"/>
                      </a:cubicBezTo>
                      <a:lnTo>
                        <a:pt x="452344" y="317754"/>
                      </a:lnTo>
                      <a:lnTo>
                        <a:pt x="470727" y="336804"/>
                      </a:lnTo>
                      <a:cubicBezTo>
                        <a:pt x="482062" y="348520"/>
                        <a:pt x="498064" y="355092"/>
                        <a:pt x="514447" y="354425"/>
                      </a:cubicBezTo>
                      <a:cubicBezTo>
                        <a:pt x="531211" y="353854"/>
                        <a:pt x="547022" y="346234"/>
                        <a:pt x="557881" y="333375"/>
                      </a:cubicBezTo>
                      <a:cubicBezTo>
                        <a:pt x="580741" y="306324"/>
                        <a:pt x="581979" y="257651"/>
                        <a:pt x="560357" y="229076"/>
                      </a:cubicBezTo>
                      <a:lnTo>
                        <a:pt x="558357" y="226409"/>
                      </a:lnTo>
                      <a:lnTo>
                        <a:pt x="560833" y="224219"/>
                      </a:lnTo>
                      <a:cubicBezTo>
                        <a:pt x="591790" y="196501"/>
                        <a:pt x="607696" y="147637"/>
                        <a:pt x="600457" y="102584"/>
                      </a:cubicBezTo>
                      <a:cubicBezTo>
                        <a:pt x="593218" y="57721"/>
                        <a:pt x="563310" y="19145"/>
                        <a:pt x="526067" y="6763"/>
                      </a:cubicBezTo>
                      <a:lnTo>
                        <a:pt x="528353" y="0"/>
                      </a:lnTo>
                      <a:cubicBezTo>
                        <a:pt x="568072" y="13240"/>
                        <a:pt x="599886" y="54007"/>
                        <a:pt x="607506" y="101441"/>
                      </a:cubicBezTo>
                      <a:cubicBezTo>
                        <a:pt x="614935" y="147637"/>
                        <a:pt x="599124" y="197739"/>
                        <a:pt x="567977" y="227267"/>
                      </a:cubicBezTo>
                      <a:cubicBezTo>
                        <a:pt x="589408" y="258508"/>
                        <a:pt x="587503" y="309277"/>
                        <a:pt x="563310" y="337852"/>
                      </a:cubicBezTo>
                      <a:cubicBezTo>
                        <a:pt x="551118" y="352235"/>
                        <a:pt x="533401" y="360807"/>
                        <a:pt x="514637" y="361378"/>
                      </a:cubicBezTo>
                      <a:cubicBezTo>
                        <a:pt x="501207" y="361760"/>
                        <a:pt x="488062" y="358140"/>
                        <a:pt x="477013" y="350996"/>
                      </a:cubicBezTo>
                      <a:cubicBezTo>
                        <a:pt x="488158" y="385858"/>
                        <a:pt x="477299" y="430244"/>
                        <a:pt x="450534" y="450913"/>
                      </a:cubicBezTo>
                      <a:cubicBezTo>
                        <a:pt x="436246" y="461962"/>
                        <a:pt x="418244" y="466058"/>
                        <a:pt x="399766" y="462439"/>
                      </a:cubicBezTo>
                      <a:cubicBezTo>
                        <a:pt x="384430" y="459391"/>
                        <a:pt x="370714" y="451294"/>
                        <a:pt x="360427" y="439579"/>
                      </a:cubicBezTo>
                      <a:cubicBezTo>
                        <a:pt x="362047" y="474726"/>
                        <a:pt x="346521" y="511016"/>
                        <a:pt x="318613" y="535115"/>
                      </a:cubicBezTo>
                      <a:cubicBezTo>
                        <a:pt x="301277" y="550450"/>
                        <a:pt x="281656" y="558260"/>
                        <a:pt x="262606" y="55826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368" name="Google Shape;3176;p41"/>
              <p:cNvGrpSpPr/>
              <p:nvPr/>
            </p:nvGrpSpPr>
            <p:grpSpPr>
              <a:xfrm>
                <a:off x="8440360" y="5294718"/>
                <a:ext cx="604287" cy="547806"/>
                <a:chOff x="6676873" y="5246821"/>
                <a:chExt cx="604287" cy="547806"/>
              </a:xfrm>
            </p:grpSpPr>
            <p:sp>
              <p:nvSpPr>
                <p:cNvPr id="369" name="Google Shape;3177;p41"/>
                <p:cNvSpPr/>
                <p:nvPr/>
              </p:nvSpPr>
              <p:spPr>
                <a:xfrm>
                  <a:off x="6680496" y="5250648"/>
                  <a:ext cx="597085" cy="540526"/>
                </a:xfrm>
                <a:custGeom>
                  <a:avLst/>
                  <a:gdLst/>
                  <a:ahLst/>
                  <a:cxnLst/>
                  <a:rect l="l" t="t" r="r" b="b"/>
                  <a:pathLst>
                    <a:path w="597085" h="540526" extrusionOk="0">
                      <a:moveTo>
                        <a:pt x="32818" y="128499"/>
                      </a:moveTo>
                      <a:cubicBezTo>
                        <a:pt x="5196" y="148121"/>
                        <a:pt x="-7378" y="190602"/>
                        <a:pt x="4434" y="224797"/>
                      </a:cubicBezTo>
                      <a:cubicBezTo>
                        <a:pt x="16245" y="258897"/>
                        <a:pt x="51106" y="281090"/>
                        <a:pt x="83491" y="274898"/>
                      </a:cubicBezTo>
                      <a:cubicBezTo>
                        <a:pt x="35009" y="268422"/>
                        <a:pt x="-9663" y="329953"/>
                        <a:pt x="6243" y="381483"/>
                      </a:cubicBezTo>
                      <a:cubicBezTo>
                        <a:pt x="22150" y="433014"/>
                        <a:pt x="91206" y="451016"/>
                        <a:pt x="125972" y="412630"/>
                      </a:cubicBezTo>
                      <a:cubicBezTo>
                        <a:pt x="105113" y="455302"/>
                        <a:pt x="124353" y="515976"/>
                        <a:pt x="164644" y="534645"/>
                      </a:cubicBezTo>
                      <a:cubicBezTo>
                        <a:pt x="204935" y="553315"/>
                        <a:pt x="257037" y="525597"/>
                        <a:pt x="269419" y="478924"/>
                      </a:cubicBezTo>
                      <a:cubicBezTo>
                        <a:pt x="280849" y="518739"/>
                        <a:pt x="325616" y="541789"/>
                        <a:pt x="360192" y="525787"/>
                      </a:cubicBezTo>
                      <a:cubicBezTo>
                        <a:pt x="394768" y="509785"/>
                        <a:pt x="411627" y="458065"/>
                        <a:pt x="394387" y="421012"/>
                      </a:cubicBezTo>
                      <a:cubicBezTo>
                        <a:pt x="417533" y="458445"/>
                        <a:pt x="470587" y="466923"/>
                        <a:pt x="502210" y="438157"/>
                      </a:cubicBezTo>
                      <a:cubicBezTo>
                        <a:pt x="533833" y="409391"/>
                        <a:pt x="536976" y="349670"/>
                        <a:pt x="508687" y="316999"/>
                      </a:cubicBezTo>
                      <a:cubicBezTo>
                        <a:pt x="544311" y="325381"/>
                        <a:pt x="583839" y="299092"/>
                        <a:pt x="593936" y="260039"/>
                      </a:cubicBezTo>
                      <a:cubicBezTo>
                        <a:pt x="604128" y="220987"/>
                        <a:pt x="583458" y="175172"/>
                        <a:pt x="549264" y="161075"/>
                      </a:cubicBezTo>
                      <a:cubicBezTo>
                        <a:pt x="583935" y="146311"/>
                        <a:pt x="604794" y="99543"/>
                        <a:pt x="594412" y="59824"/>
                      </a:cubicBezTo>
                      <a:cubicBezTo>
                        <a:pt x="584030" y="20105"/>
                        <a:pt x="543930" y="-6851"/>
                        <a:pt x="507544" y="1531"/>
                      </a:cubicBezTo>
                    </a:path>
                  </a:pathLst>
                </a:custGeom>
                <a:solidFill>
                  <a:srgbClr val="FEFEF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70" name="Google Shape;3178;p41"/>
                <p:cNvSpPr/>
                <p:nvPr/>
              </p:nvSpPr>
              <p:spPr>
                <a:xfrm>
                  <a:off x="6676873" y="5246821"/>
                  <a:ext cx="604287" cy="547806"/>
                </a:xfrm>
                <a:custGeom>
                  <a:avLst/>
                  <a:gdLst/>
                  <a:ahLst/>
                  <a:cxnLst/>
                  <a:rect l="l" t="t" r="r" b="b"/>
                  <a:pathLst>
                    <a:path w="604287" h="547806" extrusionOk="0">
                      <a:moveTo>
                        <a:pt x="195223" y="547807"/>
                      </a:moveTo>
                      <a:cubicBezTo>
                        <a:pt x="185221" y="547807"/>
                        <a:pt x="175506" y="545711"/>
                        <a:pt x="166648" y="541616"/>
                      </a:cubicBezTo>
                      <a:cubicBezTo>
                        <a:pt x="147693" y="532852"/>
                        <a:pt x="131977" y="514374"/>
                        <a:pt x="123690" y="491038"/>
                      </a:cubicBezTo>
                      <a:cubicBezTo>
                        <a:pt x="116356" y="470368"/>
                        <a:pt x="115498" y="447985"/>
                        <a:pt x="121023" y="428459"/>
                      </a:cubicBezTo>
                      <a:cubicBezTo>
                        <a:pt x="105307" y="439412"/>
                        <a:pt x="85114" y="443127"/>
                        <a:pt x="64540" y="438555"/>
                      </a:cubicBezTo>
                      <a:cubicBezTo>
                        <a:pt x="36727" y="432364"/>
                        <a:pt x="14438" y="412361"/>
                        <a:pt x="6342" y="386168"/>
                      </a:cubicBezTo>
                      <a:cubicBezTo>
                        <a:pt x="-2135" y="358640"/>
                        <a:pt x="5294" y="326446"/>
                        <a:pt x="25773" y="302252"/>
                      </a:cubicBezTo>
                      <a:cubicBezTo>
                        <a:pt x="34441" y="291965"/>
                        <a:pt x="44442" y="284441"/>
                        <a:pt x="55110" y="279773"/>
                      </a:cubicBezTo>
                      <a:cubicBezTo>
                        <a:pt x="32631" y="272534"/>
                        <a:pt x="13010" y="254056"/>
                        <a:pt x="4627" y="229577"/>
                      </a:cubicBezTo>
                      <a:cubicBezTo>
                        <a:pt x="-7660" y="193858"/>
                        <a:pt x="5294" y="149852"/>
                        <a:pt x="34345" y="129183"/>
                      </a:cubicBezTo>
                      <a:lnTo>
                        <a:pt x="38536" y="134993"/>
                      </a:lnTo>
                      <a:cubicBezTo>
                        <a:pt x="11962" y="153853"/>
                        <a:pt x="56" y="194334"/>
                        <a:pt x="11485" y="227195"/>
                      </a:cubicBezTo>
                      <a:cubicBezTo>
                        <a:pt x="20629" y="253579"/>
                        <a:pt x="43966" y="272344"/>
                        <a:pt x="68826" y="275487"/>
                      </a:cubicBezTo>
                      <a:cubicBezTo>
                        <a:pt x="75017" y="274344"/>
                        <a:pt x="81304" y="274058"/>
                        <a:pt x="87590" y="274916"/>
                      </a:cubicBezTo>
                      <a:lnTo>
                        <a:pt x="109498" y="277868"/>
                      </a:lnTo>
                      <a:lnTo>
                        <a:pt x="87781" y="281964"/>
                      </a:lnTo>
                      <a:cubicBezTo>
                        <a:pt x="81589" y="283107"/>
                        <a:pt x="75303" y="283298"/>
                        <a:pt x="69207" y="282726"/>
                      </a:cubicBezTo>
                      <a:cubicBezTo>
                        <a:pt x="55491" y="285584"/>
                        <a:pt x="42346" y="293870"/>
                        <a:pt x="31393" y="306824"/>
                      </a:cubicBezTo>
                      <a:cubicBezTo>
                        <a:pt x="12724" y="328827"/>
                        <a:pt x="5675" y="359116"/>
                        <a:pt x="13295" y="383976"/>
                      </a:cubicBezTo>
                      <a:cubicBezTo>
                        <a:pt x="20629" y="407694"/>
                        <a:pt x="40823" y="425887"/>
                        <a:pt x="66159" y="431507"/>
                      </a:cubicBezTo>
                      <a:cubicBezTo>
                        <a:pt x="89495" y="436650"/>
                        <a:pt x="112165" y="430078"/>
                        <a:pt x="126928" y="413790"/>
                      </a:cubicBezTo>
                      <a:lnTo>
                        <a:pt x="143883" y="395026"/>
                      </a:lnTo>
                      <a:lnTo>
                        <a:pt x="132834" y="417695"/>
                      </a:lnTo>
                      <a:cubicBezTo>
                        <a:pt x="122928" y="438079"/>
                        <a:pt x="122071" y="464463"/>
                        <a:pt x="130548" y="488466"/>
                      </a:cubicBezTo>
                      <a:cubicBezTo>
                        <a:pt x="138168" y="509993"/>
                        <a:pt x="152455" y="526947"/>
                        <a:pt x="169791" y="534948"/>
                      </a:cubicBezTo>
                      <a:cubicBezTo>
                        <a:pt x="186745" y="542759"/>
                        <a:pt x="207224" y="542187"/>
                        <a:pt x="225893" y="533424"/>
                      </a:cubicBezTo>
                      <a:cubicBezTo>
                        <a:pt x="247325" y="523423"/>
                        <a:pt x="263612" y="503992"/>
                        <a:pt x="269518" y="481608"/>
                      </a:cubicBezTo>
                      <a:lnTo>
                        <a:pt x="272852" y="469130"/>
                      </a:lnTo>
                      <a:lnTo>
                        <a:pt x="276376" y="481513"/>
                      </a:lnTo>
                      <a:cubicBezTo>
                        <a:pt x="281805" y="500468"/>
                        <a:pt x="295997" y="516755"/>
                        <a:pt x="314190" y="525137"/>
                      </a:cubicBezTo>
                      <a:cubicBezTo>
                        <a:pt x="330192" y="532471"/>
                        <a:pt x="347718" y="532852"/>
                        <a:pt x="362196" y="526090"/>
                      </a:cubicBezTo>
                      <a:cubicBezTo>
                        <a:pt x="376864" y="519232"/>
                        <a:pt x="389152" y="504849"/>
                        <a:pt x="395819" y="486656"/>
                      </a:cubicBezTo>
                      <a:cubicBezTo>
                        <a:pt x="403249" y="466368"/>
                        <a:pt x="402772" y="443698"/>
                        <a:pt x="394676" y="426077"/>
                      </a:cubicBezTo>
                      <a:lnTo>
                        <a:pt x="400963" y="422743"/>
                      </a:lnTo>
                      <a:cubicBezTo>
                        <a:pt x="411726" y="440174"/>
                        <a:pt x="429728" y="451795"/>
                        <a:pt x="450493" y="454652"/>
                      </a:cubicBezTo>
                      <a:cubicBezTo>
                        <a:pt x="470114" y="457414"/>
                        <a:pt x="489450" y="451795"/>
                        <a:pt x="503356" y="439127"/>
                      </a:cubicBezTo>
                      <a:cubicBezTo>
                        <a:pt x="533455" y="411694"/>
                        <a:pt x="536503" y="354164"/>
                        <a:pt x="509548" y="322921"/>
                      </a:cubicBezTo>
                      <a:lnTo>
                        <a:pt x="502309" y="314539"/>
                      </a:lnTo>
                      <a:lnTo>
                        <a:pt x="513072" y="317111"/>
                      </a:lnTo>
                      <a:cubicBezTo>
                        <a:pt x="546600" y="325017"/>
                        <a:pt x="584414" y="299680"/>
                        <a:pt x="594035" y="262723"/>
                      </a:cubicBezTo>
                      <a:cubicBezTo>
                        <a:pt x="603655" y="225671"/>
                        <a:pt x="583843" y="181380"/>
                        <a:pt x="551458" y="167949"/>
                      </a:cubicBezTo>
                      <a:lnTo>
                        <a:pt x="543647" y="164711"/>
                      </a:lnTo>
                      <a:lnTo>
                        <a:pt x="551458" y="161377"/>
                      </a:lnTo>
                      <a:cubicBezTo>
                        <a:pt x="584224" y="147376"/>
                        <a:pt x="604417" y="102037"/>
                        <a:pt x="594511" y="64318"/>
                      </a:cubicBezTo>
                      <a:cubicBezTo>
                        <a:pt x="584510" y="26122"/>
                        <a:pt x="546600" y="595"/>
                        <a:pt x="511929" y="8596"/>
                      </a:cubicBezTo>
                      <a:lnTo>
                        <a:pt x="510310" y="1643"/>
                      </a:lnTo>
                      <a:cubicBezTo>
                        <a:pt x="548695" y="-7215"/>
                        <a:pt x="590510" y="20693"/>
                        <a:pt x="601464" y="62508"/>
                      </a:cubicBezTo>
                      <a:cubicBezTo>
                        <a:pt x="611656" y="101561"/>
                        <a:pt x="593368" y="146328"/>
                        <a:pt x="560983" y="164616"/>
                      </a:cubicBezTo>
                      <a:cubicBezTo>
                        <a:pt x="592892" y="182332"/>
                        <a:pt x="610989" y="226148"/>
                        <a:pt x="600988" y="264533"/>
                      </a:cubicBezTo>
                      <a:cubicBezTo>
                        <a:pt x="591082" y="302442"/>
                        <a:pt x="555458" y="328636"/>
                        <a:pt x="520502" y="325493"/>
                      </a:cubicBezTo>
                      <a:cubicBezTo>
                        <a:pt x="544219" y="360831"/>
                        <a:pt x="539266" y="416076"/>
                        <a:pt x="508214" y="444365"/>
                      </a:cubicBezTo>
                      <a:cubicBezTo>
                        <a:pt x="492688" y="458462"/>
                        <a:pt x="471352" y="464749"/>
                        <a:pt x="449540" y="461701"/>
                      </a:cubicBezTo>
                      <a:cubicBezTo>
                        <a:pt x="433252" y="459415"/>
                        <a:pt x="418489" y="452176"/>
                        <a:pt x="407059" y="441317"/>
                      </a:cubicBezTo>
                      <a:cubicBezTo>
                        <a:pt x="409916" y="456652"/>
                        <a:pt x="408487" y="473226"/>
                        <a:pt x="402677" y="489037"/>
                      </a:cubicBezTo>
                      <a:cubicBezTo>
                        <a:pt x="395343" y="509040"/>
                        <a:pt x="381722" y="524947"/>
                        <a:pt x="365339" y="532567"/>
                      </a:cubicBezTo>
                      <a:cubicBezTo>
                        <a:pt x="348956" y="540091"/>
                        <a:pt x="329335" y="539806"/>
                        <a:pt x="311333" y="531614"/>
                      </a:cubicBezTo>
                      <a:cubicBezTo>
                        <a:pt x="294473" y="523899"/>
                        <a:pt x="280757" y="509993"/>
                        <a:pt x="273233" y="493324"/>
                      </a:cubicBezTo>
                      <a:cubicBezTo>
                        <a:pt x="265041" y="513517"/>
                        <a:pt x="249039" y="530471"/>
                        <a:pt x="229036" y="539901"/>
                      </a:cubicBezTo>
                      <a:cubicBezTo>
                        <a:pt x="217892" y="545235"/>
                        <a:pt x="206367" y="547807"/>
                        <a:pt x="195223" y="54780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sp>
          <p:nvSpPr>
            <p:cNvPr id="235" name="Google Shape;3179;p41"/>
            <p:cNvSpPr/>
            <p:nvPr/>
          </p:nvSpPr>
          <p:spPr>
            <a:xfrm>
              <a:off x="6021089" y="2848330"/>
              <a:ext cx="1349913" cy="376700"/>
            </a:xfrm>
            <a:custGeom>
              <a:avLst/>
              <a:gdLst/>
              <a:ahLst/>
              <a:cxnLst/>
              <a:rect l="l" t="t" r="r" b="b"/>
              <a:pathLst>
                <a:path w="1267524" h="353709" extrusionOk="0">
                  <a:moveTo>
                    <a:pt x="413372" y="353709"/>
                  </a:moveTo>
                  <a:cubicBezTo>
                    <a:pt x="359555" y="353709"/>
                    <a:pt x="305644" y="350757"/>
                    <a:pt x="252399" y="344756"/>
                  </a:cubicBezTo>
                  <a:cubicBezTo>
                    <a:pt x="169627" y="335421"/>
                    <a:pt x="86950" y="318848"/>
                    <a:pt x="6845" y="295321"/>
                  </a:cubicBezTo>
                  <a:cubicBezTo>
                    <a:pt x="1796" y="293797"/>
                    <a:pt x="-1061" y="288558"/>
                    <a:pt x="368" y="283510"/>
                  </a:cubicBezTo>
                  <a:cubicBezTo>
                    <a:pt x="1892" y="278462"/>
                    <a:pt x="7130" y="275604"/>
                    <a:pt x="12179" y="277033"/>
                  </a:cubicBezTo>
                  <a:cubicBezTo>
                    <a:pt x="91236" y="300179"/>
                    <a:pt x="172770" y="316657"/>
                    <a:pt x="254495" y="325801"/>
                  </a:cubicBezTo>
                  <a:cubicBezTo>
                    <a:pt x="403656" y="342565"/>
                    <a:pt x="558056" y="335421"/>
                    <a:pt x="700931" y="305132"/>
                  </a:cubicBezTo>
                  <a:cubicBezTo>
                    <a:pt x="803420" y="283415"/>
                    <a:pt x="919530" y="258745"/>
                    <a:pt x="1050023" y="176545"/>
                  </a:cubicBezTo>
                  <a:cubicBezTo>
                    <a:pt x="1124318" y="129682"/>
                    <a:pt x="1191945" y="71388"/>
                    <a:pt x="1250810" y="3285"/>
                  </a:cubicBezTo>
                  <a:cubicBezTo>
                    <a:pt x="1254239" y="-716"/>
                    <a:pt x="1260239" y="-1097"/>
                    <a:pt x="1264240" y="2332"/>
                  </a:cubicBezTo>
                  <a:cubicBezTo>
                    <a:pt x="1268240" y="5761"/>
                    <a:pt x="1268621" y="11762"/>
                    <a:pt x="1265192" y="15762"/>
                  </a:cubicBezTo>
                  <a:cubicBezTo>
                    <a:pt x="1205090" y="85295"/>
                    <a:pt x="1136129" y="144826"/>
                    <a:pt x="1060119" y="192642"/>
                  </a:cubicBezTo>
                  <a:cubicBezTo>
                    <a:pt x="926864" y="276652"/>
                    <a:pt x="808849" y="301703"/>
                    <a:pt x="704837" y="323706"/>
                  </a:cubicBezTo>
                  <a:cubicBezTo>
                    <a:pt x="611111" y="343708"/>
                    <a:pt x="512336" y="353709"/>
                    <a:pt x="413372" y="353709"/>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36" name="Google Shape;3180;p41"/>
            <p:cNvSpPr/>
            <p:nvPr/>
          </p:nvSpPr>
          <p:spPr>
            <a:xfrm>
              <a:off x="5991243" y="3056325"/>
              <a:ext cx="240418" cy="226826"/>
            </a:xfrm>
            <a:custGeom>
              <a:avLst/>
              <a:gdLst/>
              <a:ahLst/>
              <a:cxnLst/>
              <a:rect l="l" t="t" r="r" b="b"/>
              <a:pathLst>
                <a:path w="225745" h="212982" extrusionOk="0">
                  <a:moveTo>
                    <a:pt x="123494" y="3"/>
                  </a:moveTo>
                  <a:cubicBezTo>
                    <a:pt x="126161" y="-92"/>
                    <a:pt x="128352" y="1908"/>
                    <a:pt x="128447" y="4575"/>
                  </a:cubicBezTo>
                  <a:lnTo>
                    <a:pt x="130201" y="41340"/>
                  </a:lnTo>
                  <a:lnTo>
                    <a:pt x="141973" y="10576"/>
                  </a:lnTo>
                  <a:cubicBezTo>
                    <a:pt x="142925" y="8099"/>
                    <a:pt x="145687" y="6956"/>
                    <a:pt x="148164" y="7813"/>
                  </a:cubicBezTo>
                  <a:cubicBezTo>
                    <a:pt x="150640" y="8766"/>
                    <a:pt x="151879" y="11528"/>
                    <a:pt x="150926" y="14005"/>
                  </a:cubicBezTo>
                  <a:lnTo>
                    <a:pt x="137456" y="49209"/>
                  </a:lnTo>
                  <a:lnTo>
                    <a:pt x="160165" y="19053"/>
                  </a:lnTo>
                  <a:cubicBezTo>
                    <a:pt x="161784" y="16958"/>
                    <a:pt x="164737" y="16482"/>
                    <a:pt x="166833" y="18101"/>
                  </a:cubicBezTo>
                  <a:cubicBezTo>
                    <a:pt x="168928" y="19720"/>
                    <a:pt x="169309" y="22673"/>
                    <a:pt x="167785" y="24768"/>
                  </a:cubicBezTo>
                  <a:lnTo>
                    <a:pt x="144427" y="55786"/>
                  </a:lnTo>
                  <a:lnTo>
                    <a:pt x="148586" y="57510"/>
                  </a:lnTo>
                  <a:lnTo>
                    <a:pt x="167976" y="38580"/>
                  </a:lnTo>
                  <a:cubicBezTo>
                    <a:pt x="169881" y="36770"/>
                    <a:pt x="172834" y="36770"/>
                    <a:pt x="174739" y="38675"/>
                  </a:cubicBezTo>
                  <a:cubicBezTo>
                    <a:pt x="176644" y="40580"/>
                    <a:pt x="176549" y="43533"/>
                    <a:pt x="174644" y="45438"/>
                  </a:cubicBezTo>
                  <a:lnTo>
                    <a:pt x="158196" y="61495"/>
                  </a:lnTo>
                  <a:lnTo>
                    <a:pt x="160701" y="62533"/>
                  </a:lnTo>
                  <a:lnTo>
                    <a:pt x="185407" y="43914"/>
                  </a:lnTo>
                  <a:cubicBezTo>
                    <a:pt x="187502" y="42295"/>
                    <a:pt x="190550" y="42771"/>
                    <a:pt x="192074" y="44866"/>
                  </a:cubicBezTo>
                  <a:cubicBezTo>
                    <a:pt x="193694" y="46962"/>
                    <a:pt x="193217" y="49915"/>
                    <a:pt x="191122" y="51534"/>
                  </a:cubicBezTo>
                  <a:lnTo>
                    <a:pt x="166160" y="70346"/>
                  </a:lnTo>
                  <a:lnTo>
                    <a:pt x="166417" y="70727"/>
                  </a:lnTo>
                  <a:lnTo>
                    <a:pt x="203123" y="55439"/>
                  </a:lnTo>
                  <a:cubicBezTo>
                    <a:pt x="205505" y="54391"/>
                    <a:pt x="208362" y="55630"/>
                    <a:pt x="209315" y="58011"/>
                  </a:cubicBezTo>
                  <a:cubicBezTo>
                    <a:pt x="210267" y="60392"/>
                    <a:pt x="209124" y="63250"/>
                    <a:pt x="206743" y="64202"/>
                  </a:cubicBezTo>
                  <a:lnTo>
                    <a:pt x="192719" y="70043"/>
                  </a:lnTo>
                  <a:lnTo>
                    <a:pt x="193408" y="70203"/>
                  </a:lnTo>
                  <a:cubicBezTo>
                    <a:pt x="194837" y="72394"/>
                    <a:pt x="194075" y="75346"/>
                    <a:pt x="191884" y="76775"/>
                  </a:cubicBezTo>
                  <a:lnTo>
                    <a:pt x="183022" y="82283"/>
                  </a:lnTo>
                  <a:lnTo>
                    <a:pt x="210838" y="74965"/>
                  </a:lnTo>
                  <a:cubicBezTo>
                    <a:pt x="213410" y="74299"/>
                    <a:pt x="215981" y="75823"/>
                    <a:pt x="216648" y="78394"/>
                  </a:cubicBezTo>
                  <a:cubicBezTo>
                    <a:pt x="217315" y="80966"/>
                    <a:pt x="215791" y="83538"/>
                    <a:pt x="213219" y="84205"/>
                  </a:cubicBezTo>
                  <a:lnTo>
                    <a:pt x="176529" y="93858"/>
                  </a:lnTo>
                  <a:lnTo>
                    <a:pt x="177228" y="97315"/>
                  </a:lnTo>
                  <a:lnTo>
                    <a:pt x="184454" y="96396"/>
                  </a:lnTo>
                  <a:cubicBezTo>
                    <a:pt x="195789" y="94586"/>
                    <a:pt x="207505" y="92681"/>
                    <a:pt x="217697" y="92205"/>
                  </a:cubicBezTo>
                  <a:cubicBezTo>
                    <a:pt x="220459" y="92015"/>
                    <a:pt x="222554" y="94110"/>
                    <a:pt x="222745" y="96682"/>
                  </a:cubicBezTo>
                  <a:cubicBezTo>
                    <a:pt x="222840" y="99349"/>
                    <a:pt x="220840" y="101540"/>
                    <a:pt x="218268" y="101730"/>
                  </a:cubicBezTo>
                  <a:cubicBezTo>
                    <a:pt x="208648" y="102206"/>
                    <a:pt x="197123" y="104111"/>
                    <a:pt x="186074" y="105826"/>
                  </a:cubicBezTo>
                  <a:lnTo>
                    <a:pt x="183320" y="106253"/>
                  </a:lnTo>
                  <a:lnTo>
                    <a:pt x="211029" y="108017"/>
                  </a:lnTo>
                  <a:cubicBezTo>
                    <a:pt x="213696" y="108208"/>
                    <a:pt x="215601" y="110493"/>
                    <a:pt x="215505" y="113065"/>
                  </a:cubicBezTo>
                  <a:cubicBezTo>
                    <a:pt x="215315" y="115732"/>
                    <a:pt x="213029" y="117637"/>
                    <a:pt x="210457" y="117542"/>
                  </a:cubicBezTo>
                  <a:lnTo>
                    <a:pt x="194667" y="116525"/>
                  </a:lnTo>
                  <a:lnTo>
                    <a:pt x="222745" y="127448"/>
                  </a:lnTo>
                  <a:cubicBezTo>
                    <a:pt x="225221" y="128400"/>
                    <a:pt x="226364" y="131162"/>
                    <a:pt x="225412" y="133639"/>
                  </a:cubicBezTo>
                  <a:cubicBezTo>
                    <a:pt x="224555" y="135449"/>
                    <a:pt x="222745" y="136592"/>
                    <a:pt x="220840" y="136592"/>
                  </a:cubicBezTo>
                  <a:cubicBezTo>
                    <a:pt x="220268" y="136592"/>
                    <a:pt x="219697" y="136496"/>
                    <a:pt x="219125" y="136306"/>
                  </a:cubicBezTo>
                  <a:lnTo>
                    <a:pt x="176313" y="119621"/>
                  </a:lnTo>
                  <a:lnTo>
                    <a:pt x="176149" y="120433"/>
                  </a:lnTo>
                  <a:lnTo>
                    <a:pt x="207790" y="150213"/>
                  </a:lnTo>
                  <a:cubicBezTo>
                    <a:pt x="209695" y="152023"/>
                    <a:pt x="209790" y="155071"/>
                    <a:pt x="207981" y="156976"/>
                  </a:cubicBezTo>
                  <a:cubicBezTo>
                    <a:pt x="207028" y="158023"/>
                    <a:pt x="205790" y="158500"/>
                    <a:pt x="204456" y="158500"/>
                  </a:cubicBezTo>
                  <a:cubicBezTo>
                    <a:pt x="203313" y="158500"/>
                    <a:pt x="202075" y="158119"/>
                    <a:pt x="201218" y="157166"/>
                  </a:cubicBezTo>
                  <a:lnTo>
                    <a:pt x="185678" y="142540"/>
                  </a:lnTo>
                  <a:lnTo>
                    <a:pt x="182644" y="144688"/>
                  </a:lnTo>
                  <a:lnTo>
                    <a:pt x="181610" y="144551"/>
                  </a:lnTo>
                  <a:lnTo>
                    <a:pt x="202266" y="170215"/>
                  </a:lnTo>
                  <a:cubicBezTo>
                    <a:pt x="203695" y="172406"/>
                    <a:pt x="203028" y="175359"/>
                    <a:pt x="200742" y="176787"/>
                  </a:cubicBezTo>
                  <a:cubicBezTo>
                    <a:pt x="198551" y="178216"/>
                    <a:pt x="195599" y="177549"/>
                    <a:pt x="194170" y="175263"/>
                  </a:cubicBezTo>
                  <a:cubicBezTo>
                    <a:pt x="188169" y="165691"/>
                    <a:pt x="180264" y="155689"/>
                    <a:pt x="171667" y="146152"/>
                  </a:cubicBezTo>
                  <a:lnTo>
                    <a:pt x="166709" y="141254"/>
                  </a:lnTo>
                  <a:lnTo>
                    <a:pt x="161959" y="148296"/>
                  </a:lnTo>
                  <a:lnTo>
                    <a:pt x="182644" y="173644"/>
                  </a:lnTo>
                  <a:cubicBezTo>
                    <a:pt x="184263" y="175645"/>
                    <a:pt x="183978" y="178692"/>
                    <a:pt x="181977" y="180312"/>
                  </a:cubicBezTo>
                  <a:cubicBezTo>
                    <a:pt x="181120" y="180978"/>
                    <a:pt x="180072" y="181359"/>
                    <a:pt x="179025" y="181359"/>
                  </a:cubicBezTo>
                  <a:cubicBezTo>
                    <a:pt x="177596" y="181359"/>
                    <a:pt x="176262" y="180788"/>
                    <a:pt x="175310" y="179645"/>
                  </a:cubicBezTo>
                  <a:lnTo>
                    <a:pt x="155483" y="155349"/>
                  </a:lnTo>
                  <a:lnTo>
                    <a:pt x="156056" y="157294"/>
                  </a:lnTo>
                  <a:lnTo>
                    <a:pt x="161403" y="166881"/>
                  </a:lnTo>
                  <a:lnTo>
                    <a:pt x="160174" y="171278"/>
                  </a:lnTo>
                  <a:lnTo>
                    <a:pt x="160987" y="174036"/>
                  </a:lnTo>
                  <a:lnTo>
                    <a:pt x="162927" y="177835"/>
                  </a:lnTo>
                  <a:cubicBezTo>
                    <a:pt x="164166" y="180216"/>
                    <a:pt x="163213" y="183074"/>
                    <a:pt x="160832" y="184217"/>
                  </a:cubicBezTo>
                  <a:cubicBezTo>
                    <a:pt x="160165" y="184598"/>
                    <a:pt x="159403" y="184693"/>
                    <a:pt x="158737" y="184693"/>
                  </a:cubicBezTo>
                  <a:cubicBezTo>
                    <a:pt x="157022" y="184693"/>
                    <a:pt x="155308" y="183741"/>
                    <a:pt x="154450" y="182121"/>
                  </a:cubicBezTo>
                  <a:lnTo>
                    <a:pt x="152636" y="178569"/>
                  </a:lnTo>
                  <a:lnTo>
                    <a:pt x="152165" y="178216"/>
                  </a:lnTo>
                  <a:lnTo>
                    <a:pt x="151773" y="176880"/>
                  </a:lnTo>
                  <a:lnTo>
                    <a:pt x="147123" y="167778"/>
                  </a:lnTo>
                  <a:lnTo>
                    <a:pt x="147236" y="168131"/>
                  </a:lnTo>
                  <a:cubicBezTo>
                    <a:pt x="148498" y="176764"/>
                    <a:pt x="148355" y="185598"/>
                    <a:pt x="146735" y="194218"/>
                  </a:cubicBezTo>
                  <a:cubicBezTo>
                    <a:pt x="146354" y="196409"/>
                    <a:pt x="144354" y="198028"/>
                    <a:pt x="142068" y="198028"/>
                  </a:cubicBezTo>
                  <a:cubicBezTo>
                    <a:pt x="141782" y="198028"/>
                    <a:pt x="141496" y="198028"/>
                    <a:pt x="141211" y="197933"/>
                  </a:cubicBezTo>
                  <a:cubicBezTo>
                    <a:pt x="138639" y="197456"/>
                    <a:pt x="136925" y="194980"/>
                    <a:pt x="137401" y="192408"/>
                  </a:cubicBezTo>
                  <a:cubicBezTo>
                    <a:pt x="138830" y="184788"/>
                    <a:pt x="138949" y="177001"/>
                    <a:pt x="137830" y="169405"/>
                  </a:cubicBezTo>
                  <a:lnTo>
                    <a:pt x="136115" y="164050"/>
                  </a:lnTo>
                  <a:lnTo>
                    <a:pt x="127163" y="165860"/>
                  </a:lnTo>
                  <a:lnTo>
                    <a:pt x="134543" y="202886"/>
                  </a:lnTo>
                  <a:cubicBezTo>
                    <a:pt x="135019" y="205457"/>
                    <a:pt x="133400" y="207934"/>
                    <a:pt x="130828" y="208505"/>
                  </a:cubicBezTo>
                  <a:cubicBezTo>
                    <a:pt x="130447" y="208601"/>
                    <a:pt x="130161" y="208601"/>
                    <a:pt x="129876" y="208601"/>
                  </a:cubicBezTo>
                  <a:cubicBezTo>
                    <a:pt x="127685" y="208601"/>
                    <a:pt x="125684" y="207077"/>
                    <a:pt x="125208" y="204791"/>
                  </a:cubicBezTo>
                  <a:lnTo>
                    <a:pt x="117824" y="167748"/>
                  </a:lnTo>
                  <a:lnTo>
                    <a:pt x="117398" y="167834"/>
                  </a:lnTo>
                  <a:lnTo>
                    <a:pt x="113996" y="167146"/>
                  </a:lnTo>
                  <a:lnTo>
                    <a:pt x="113588" y="206887"/>
                  </a:lnTo>
                  <a:cubicBezTo>
                    <a:pt x="113588" y="209554"/>
                    <a:pt x="111397" y="211649"/>
                    <a:pt x="108825" y="211649"/>
                  </a:cubicBezTo>
                  <a:cubicBezTo>
                    <a:pt x="106158" y="211649"/>
                    <a:pt x="104063" y="209459"/>
                    <a:pt x="104063" y="206792"/>
                  </a:cubicBezTo>
                  <a:lnTo>
                    <a:pt x="104321" y="181235"/>
                  </a:lnTo>
                  <a:lnTo>
                    <a:pt x="101396" y="192980"/>
                  </a:lnTo>
                  <a:cubicBezTo>
                    <a:pt x="101396" y="195552"/>
                    <a:pt x="99300" y="197552"/>
                    <a:pt x="96729" y="197552"/>
                  </a:cubicBezTo>
                  <a:cubicBezTo>
                    <a:pt x="96634" y="197552"/>
                    <a:pt x="96634" y="197552"/>
                    <a:pt x="96538" y="197552"/>
                  </a:cubicBezTo>
                  <a:cubicBezTo>
                    <a:pt x="93871" y="197457"/>
                    <a:pt x="91871" y="195266"/>
                    <a:pt x="91871" y="192695"/>
                  </a:cubicBezTo>
                  <a:lnTo>
                    <a:pt x="98979" y="164110"/>
                  </a:lnTo>
                  <a:lnTo>
                    <a:pt x="97969" y="163906"/>
                  </a:lnTo>
                  <a:lnTo>
                    <a:pt x="83775" y="209648"/>
                  </a:lnTo>
                  <a:cubicBezTo>
                    <a:pt x="83109" y="211649"/>
                    <a:pt x="81204" y="212982"/>
                    <a:pt x="79203" y="212982"/>
                  </a:cubicBezTo>
                  <a:cubicBezTo>
                    <a:pt x="78727" y="212982"/>
                    <a:pt x="78251" y="212887"/>
                    <a:pt x="77775" y="212792"/>
                  </a:cubicBezTo>
                  <a:cubicBezTo>
                    <a:pt x="75298" y="212030"/>
                    <a:pt x="73869" y="209363"/>
                    <a:pt x="74631" y="206791"/>
                  </a:cubicBezTo>
                  <a:lnTo>
                    <a:pt x="82070" y="182816"/>
                  </a:lnTo>
                  <a:lnTo>
                    <a:pt x="80060" y="183837"/>
                  </a:lnTo>
                  <a:cubicBezTo>
                    <a:pt x="77583" y="182979"/>
                    <a:pt x="76155" y="180312"/>
                    <a:pt x="77012" y="177836"/>
                  </a:cubicBezTo>
                  <a:lnTo>
                    <a:pt x="86590" y="158377"/>
                  </a:lnTo>
                  <a:lnTo>
                    <a:pt x="82375" y="155534"/>
                  </a:lnTo>
                  <a:lnTo>
                    <a:pt x="80917" y="159452"/>
                  </a:lnTo>
                  <a:cubicBezTo>
                    <a:pt x="78250" y="167643"/>
                    <a:pt x="75488" y="176121"/>
                    <a:pt x="71392" y="185074"/>
                  </a:cubicBezTo>
                  <a:cubicBezTo>
                    <a:pt x="70725" y="186884"/>
                    <a:pt x="69011" y="187837"/>
                    <a:pt x="67201" y="187837"/>
                  </a:cubicBezTo>
                  <a:cubicBezTo>
                    <a:pt x="66534" y="187837"/>
                    <a:pt x="65867" y="187741"/>
                    <a:pt x="65201" y="187360"/>
                  </a:cubicBezTo>
                  <a:cubicBezTo>
                    <a:pt x="62819" y="186217"/>
                    <a:pt x="61772" y="183455"/>
                    <a:pt x="62819" y="181074"/>
                  </a:cubicBezTo>
                  <a:cubicBezTo>
                    <a:pt x="66725" y="172596"/>
                    <a:pt x="69296" y="164786"/>
                    <a:pt x="71963" y="156499"/>
                  </a:cubicBezTo>
                  <a:lnTo>
                    <a:pt x="72980" y="153447"/>
                  </a:lnTo>
                  <a:lnTo>
                    <a:pt x="45008" y="192409"/>
                  </a:lnTo>
                  <a:cubicBezTo>
                    <a:pt x="43960" y="193647"/>
                    <a:pt x="42531" y="194314"/>
                    <a:pt x="41102" y="194314"/>
                  </a:cubicBezTo>
                  <a:cubicBezTo>
                    <a:pt x="40150" y="194314"/>
                    <a:pt x="39197" y="194028"/>
                    <a:pt x="38340" y="193457"/>
                  </a:cubicBezTo>
                  <a:cubicBezTo>
                    <a:pt x="36245" y="191933"/>
                    <a:pt x="35673" y="188980"/>
                    <a:pt x="37292" y="186789"/>
                  </a:cubicBezTo>
                  <a:lnTo>
                    <a:pt x="51903" y="166438"/>
                  </a:lnTo>
                  <a:lnTo>
                    <a:pt x="47389" y="166120"/>
                  </a:lnTo>
                  <a:cubicBezTo>
                    <a:pt x="45579" y="164119"/>
                    <a:pt x="45865" y="161167"/>
                    <a:pt x="47865" y="159357"/>
                  </a:cubicBezTo>
                  <a:lnTo>
                    <a:pt x="68349" y="141642"/>
                  </a:lnTo>
                  <a:lnTo>
                    <a:pt x="66044" y="138225"/>
                  </a:lnTo>
                  <a:lnTo>
                    <a:pt x="29387" y="157261"/>
                  </a:lnTo>
                  <a:cubicBezTo>
                    <a:pt x="28625" y="157642"/>
                    <a:pt x="27863" y="157833"/>
                    <a:pt x="27196" y="157833"/>
                  </a:cubicBezTo>
                  <a:cubicBezTo>
                    <a:pt x="25482" y="157833"/>
                    <a:pt x="23767" y="156880"/>
                    <a:pt x="23005" y="155261"/>
                  </a:cubicBezTo>
                  <a:cubicBezTo>
                    <a:pt x="21767" y="152880"/>
                    <a:pt x="22719" y="150022"/>
                    <a:pt x="25005" y="148879"/>
                  </a:cubicBezTo>
                  <a:lnTo>
                    <a:pt x="49766" y="136021"/>
                  </a:lnTo>
                  <a:lnTo>
                    <a:pt x="29673" y="142021"/>
                  </a:lnTo>
                  <a:cubicBezTo>
                    <a:pt x="29006" y="142402"/>
                    <a:pt x="28149" y="142688"/>
                    <a:pt x="27292" y="142688"/>
                  </a:cubicBezTo>
                  <a:cubicBezTo>
                    <a:pt x="25672" y="142688"/>
                    <a:pt x="24053" y="141831"/>
                    <a:pt x="23196" y="140402"/>
                  </a:cubicBezTo>
                  <a:cubicBezTo>
                    <a:pt x="21862" y="138116"/>
                    <a:pt x="22624" y="135258"/>
                    <a:pt x="24815" y="133830"/>
                  </a:cubicBezTo>
                  <a:lnTo>
                    <a:pt x="59276" y="123541"/>
                  </a:lnTo>
                  <a:lnTo>
                    <a:pt x="57902" y="116749"/>
                  </a:lnTo>
                  <a:lnTo>
                    <a:pt x="5384" y="123829"/>
                  </a:lnTo>
                  <a:cubicBezTo>
                    <a:pt x="5193" y="123734"/>
                    <a:pt x="5003" y="123829"/>
                    <a:pt x="4812" y="123829"/>
                  </a:cubicBezTo>
                  <a:cubicBezTo>
                    <a:pt x="2431" y="123829"/>
                    <a:pt x="431" y="122114"/>
                    <a:pt x="50" y="119733"/>
                  </a:cubicBezTo>
                  <a:cubicBezTo>
                    <a:pt x="-331" y="117161"/>
                    <a:pt x="1478" y="114685"/>
                    <a:pt x="4145" y="114399"/>
                  </a:cubicBezTo>
                  <a:lnTo>
                    <a:pt x="36857" y="109990"/>
                  </a:lnTo>
                  <a:lnTo>
                    <a:pt x="5669" y="106588"/>
                  </a:lnTo>
                  <a:cubicBezTo>
                    <a:pt x="3098" y="106302"/>
                    <a:pt x="1193" y="103921"/>
                    <a:pt x="1478" y="101349"/>
                  </a:cubicBezTo>
                  <a:cubicBezTo>
                    <a:pt x="1764" y="98778"/>
                    <a:pt x="4050" y="96873"/>
                    <a:pt x="6717" y="97158"/>
                  </a:cubicBezTo>
                  <a:lnTo>
                    <a:pt x="49728" y="101859"/>
                  </a:lnTo>
                  <a:lnTo>
                    <a:pt x="17291" y="81919"/>
                  </a:lnTo>
                  <a:cubicBezTo>
                    <a:pt x="15005" y="80585"/>
                    <a:pt x="14338" y="77633"/>
                    <a:pt x="15767" y="75347"/>
                  </a:cubicBezTo>
                  <a:cubicBezTo>
                    <a:pt x="17100" y="73061"/>
                    <a:pt x="20053" y="72394"/>
                    <a:pt x="22339" y="73823"/>
                  </a:cubicBezTo>
                  <a:lnTo>
                    <a:pt x="58817" y="96246"/>
                  </a:lnTo>
                  <a:lnTo>
                    <a:pt x="59033" y="95540"/>
                  </a:lnTo>
                  <a:lnTo>
                    <a:pt x="24053" y="70869"/>
                  </a:lnTo>
                  <a:cubicBezTo>
                    <a:pt x="21672" y="69726"/>
                    <a:pt x="20624" y="66964"/>
                    <a:pt x="21672" y="64583"/>
                  </a:cubicBezTo>
                  <a:cubicBezTo>
                    <a:pt x="22815" y="62202"/>
                    <a:pt x="25577" y="61154"/>
                    <a:pt x="27958" y="62202"/>
                  </a:cubicBezTo>
                  <a:lnTo>
                    <a:pt x="61899" y="86170"/>
                  </a:lnTo>
                  <a:lnTo>
                    <a:pt x="62468" y="84309"/>
                  </a:lnTo>
                  <a:lnTo>
                    <a:pt x="33483" y="50391"/>
                  </a:lnTo>
                  <a:cubicBezTo>
                    <a:pt x="31768" y="48390"/>
                    <a:pt x="32054" y="45342"/>
                    <a:pt x="34054" y="43628"/>
                  </a:cubicBezTo>
                  <a:cubicBezTo>
                    <a:pt x="36055" y="41913"/>
                    <a:pt x="39102" y="42199"/>
                    <a:pt x="40817" y="44199"/>
                  </a:cubicBezTo>
                  <a:lnTo>
                    <a:pt x="65795" y="73429"/>
                  </a:lnTo>
                  <a:lnTo>
                    <a:pt x="66304" y="71765"/>
                  </a:lnTo>
                  <a:lnTo>
                    <a:pt x="70359" y="68425"/>
                  </a:lnTo>
                  <a:lnTo>
                    <a:pt x="41770" y="36961"/>
                  </a:lnTo>
                  <a:cubicBezTo>
                    <a:pt x="39960" y="35056"/>
                    <a:pt x="40151" y="32008"/>
                    <a:pt x="42056" y="30198"/>
                  </a:cubicBezTo>
                  <a:cubicBezTo>
                    <a:pt x="43961" y="28484"/>
                    <a:pt x="47009" y="28579"/>
                    <a:pt x="48818" y="30484"/>
                  </a:cubicBezTo>
                  <a:lnTo>
                    <a:pt x="77757" y="62332"/>
                  </a:lnTo>
                  <a:lnTo>
                    <a:pt x="83274" y="57788"/>
                  </a:lnTo>
                  <a:lnTo>
                    <a:pt x="69964" y="34008"/>
                  </a:lnTo>
                  <a:cubicBezTo>
                    <a:pt x="68726" y="31722"/>
                    <a:pt x="69488" y="28769"/>
                    <a:pt x="71774" y="27531"/>
                  </a:cubicBezTo>
                  <a:cubicBezTo>
                    <a:pt x="74060" y="26293"/>
                    <a:pt x="77012" y="27055"/>
                    <a:pt x="78251" y="29341"/>
                  </a:cubicBezTo>
                  <a:lnTo>
                    <a:pt x="90734" y="51643"/>
                  </a:lnTo>
                  <a:lnTo>
                    <a:pt x="93424" y="49427"/>
                  </a:lnTo>
                  <a:lnTo>
                    <a:pt x="94711" y="49167"/>
                  </a:lnTo>
                  <a:lnTo>
                    <a:pt x="82156" y="22673"/>
                  </a:lnTo>
                  <a:cubicBezTo>
                    <a:pt x="81013" y="20291"/>
                    <a:pt x="82061" y="17434"/>
                    <a:pt x="84442" y="16291"/>
                  </a:cubicBezTo>
                  <a:cubicBezTo>
                    <a:pt x="86823" y="15148"/>
                    <a:pt x="89681" y="16196"/>
                    <a:pt x="90824" y="18577"/>
                  </a:cubicBezTo>
                  <a:lnTo>
                    <a:pt x="104392" y="47210"/>
                  </a:lnTo>
                  <a:lnTo>
                    <a:pt x="106569" y="46770"/>
                  </a:lnTo>
                  <a:lnTo>
                    <a:pt x="95586" y="6099"/>
                  </a:lnTo>
                  <a:cubicBezTo>
                    <a:pt x="94919" y="3528"/>
                    <a:pt x="96443" y="956"/>
                    <a:pt x="98920" y="289"/>
                  </a:cubicBezTo>
                  <a:cubicBezTo>
                    <a:pt x="101491" y="-378"/>
                    <a:pt x="104063" y="1051"/>
                    <a:pt x="104730" y="3623"/>
                  </a:cubicBezTo>
                  <a:lnTo>
                    <a:pt x="115874" y="44888"/>
                  </a:lnTo>
                  <a:lnTo>
                    <a:pt x="117398" y="44580"/>
                  </a:lnTo>
                  <a:lnTo>
                    <a:pt x="120882" y="46024"/>
                  </a:lnTo>
                  <a:lnTo>
                    <a:pt x="118922" y="4956"/>
                  </a:lnTo>
                  <a:cubicBezTo>
                    <a:pt x="118827" y="2289"/>
                    <a:pt x="120827" y="98"/>
                    <a:pt x="123494" y="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37" name="Google Shape;3181;p41"/>
            <p:cNvSpPr/>
            <p:nvPr/>
          </p:nvSpPr>
          <p:spPr>
            <a:xfrm>
              <a:off x="6419898" y="3090793"/>
              <a:ext cx="262434" cy="248332"/>
            </a:xfrm>
            <a:custGeom>
              <a:avLst/>
              <a:gdLst/>
              <a:ahLst/>
              <a:cxnLst/>
              <a:rect l="l" t="t" r="r" b="b"/>
              <a:pathLst>
                <a:path w="246417" h="233176" extrusionOk="0">
                  <a:moveTo>
                    <a:pt x="135474" y="2"/>
                  </a:moveTo>
                  <a:cubicBezTo>
                    <a:pt x="138332" y="-93"/>
                    <a:pt x="140904" y="2097"/>
                    <a:pt x="140999" y="5050"/>
                  </a:cubicBezTo>
                  <a:lnTo>
                    <a:pt x="143265" y="52457"/>
                  </a:lnTo>
                  <a:lnTo>
                    <a:pt x="144904" y="52485"/>
                  </a:lnTo>
                  <a:lnTo>
                    <a:pt x="148405" y="54033"/>
                  </a:lnTo>
                  <a:lnTo>
                    <a:pt x="155952" y="10003"/>
                  </a:lnTo>
                  <a:cubicBezTo>
                    <a:pt x="156429" y="7146"/>
                    <a:pt x="159191" y="5241"/>
                    <a:pt x="162049" y="5717"/>
                  </a:cubicBezTo>
                  <a:cubicBezTo>
                    <a:pt x="164906" y="6193"/>
                    <a:pt x="166811" y="8955"/>
                    <a:pt x="166335" y="11813"/>
                  </a:cubicBezTo>
                  <a:lnTo>
                    <a:pt x="159474" y="51837"/>
                  </a:lnTo>
                  <a:lnTo>
                    <a:pt x="179479" y="21434"/>
                  </a:lnTo>
                  <a:cubicBezTo>
                    <a:pt x="181099" y="18957"/>
                    <a:pt x="184337" y="18386"/>
                    <a:pt x="186813" y="19910"/>
                  </a:cubicBezTo>
                  <a:cubicBezTo>
                    <a:pt x="189290" y="21529"/>
                    <a:pt x="189957" y="24767"/>
                    <a:pt x="188337" y="27244"/>
                  </a:cubicBezTo>
                  <a:lnTo>
                    <a:pt x="165683" y="61673"/>
                  </a:lnTo>
                  <a:lnTo>
                    <a:pt x="165946" y="61789"/>
                  </a:lnTo>
                  <a:lnTo>
                    <a:pt x="197197" y="34959"/>
                  </a:lnTo>
                  <a:cubicBezTo>
                    <a:pt x="199387" y="33054"/>
                    <a:pt x="202721" y="33340"/>
                    <a:pt x="204626" y="35530"/>
                  </a:cubicBezTo>
                  <a:cubicBezTo>
                    <a:pt x="206531" y="37721"/>
                    <a:pt x="206245" y="41055"/>
                    <a:pt x="204055" y="42960"/>
                  </a:cubicBezTo>
                  <a:lnTo>
                    <a:pt x="173914" y="68837"/>
                  </a:lnTo>
                  <a:lnTo>
                    <a:pt x="177066" y="72855"/>
                  </a:lnTo>
                  <a:lnTo>
                    <a:pt x="201101" y="57914"/>
                  </a:lnTo>
                  <a:cubicBezTo>
                    <a:pt x="203578" y="56390"/>
                    <a:pt x="206816" y="57152"/>
                    <a:pt x="208340" y="59628"/>
                  </a:cubicBezTo>
                  <a:cubicBezTo>
                    <a:pt x="209864" y="62105"/>
                    <a:pt x="209102" y="65343"/>
                    <a:pt x="206626" y="66867"/>
                  </a:cubicBezTo>
                  <a:lnTo>
                    <a:pt x="183598" y="81182"/>
                  </a:lnTo>
                  <a:lnTo>
                    <a:pt x="185181" y="83199"/>
                  </a:lnTo>
                  <a:lnTo>
                    <a:pt x="218627" y="67915"/>
                  </a:lnTo>
                  <a:cubicBezTo>
                    <a:pt x="221294" y="66677"/>
                    <a:pt x="224438" y="67915"/>
                    <a:pt x="225581" y="70487"/>
                  </a:cubicBezTo>
                  <a:cubicBezTo>
                    <a:pt x="226819" y="73154"/>
                    <a:pt x="225581" y="76297"/>
                    <a:pt x="223009" y="77440"/>
                  </a:cubicBezTo>
                  <a:lnTo>
                    <a:pt x="191838" y="91685"/>
                  </a:lnTo>
                  <a:lnTo>
                    <a:pt x="192292" y="92263"/>
                  </a:lnTo>
                  <a:lnTo>
                    <a:pt x="235011" y="84584"/>
                  </a:lnTo>
                  <a:cubicBezTo>
                    <a:pt x="237868" y="84108"/>
                    <a:pt x="240630" y="86013"/>
                    <a:pt x="241106" y="88870"/>
                  </a:cubicBezTo>
                  <a:cubicBezTo>
                    <a:pt x="241583" y="91728"/>
                    <a:pt x="239678" y="94490"/>
                    <a:pt x="236820" y="94966"/>
                  </a:cubicBezTo>
                  <a:lnTo>
                    <a:pt x="220262" y="97943"/>
                  </a:lnTo>
                  <a:lnTo>
                    <a:pt x="221008" y="98300"/>
                  </a:lnTo>
                  <a:cubicBezTo>
                    <a:pt x="221961" y="101062"/>
                    <a:pt x="220532" y="104110"/>
                    <a:pt x="217770" y="105063"/>
                  </a:cubicBezTo>
                  <a:lnTo>
                    <a:pt x="207171" y="108811"/>
                  </a:lnTo>
                  <a:lnTo>
                    <a:pt x="238725" y="107539"/>
                  </a:lnTo>
                  <a:cubicBezTo>
                    <a:pt x="241678" y="107444"/>
                    <a:pt x="244059" y="109730"/>
                    <a:pt x="244250" y="112587"/>
                  </a:cubicBezTo>
                  <a:cubicBezTo>
                    <a:pt x="244345" y="115540"/>
                    <a:pt x="242059" y="117921"/>
                    <a:pt x="239201" y="118112"/>
                  </a:cubicBezTo>
                  <a:lnTo>
                    <a:pt x="195786" y="119862"/>
                  </a:lnTo>
                  <a:lnTo>
                    <a:pt x="196079" y="123496"/>
                  </a:lnTo>
                  <a:lnTo>
                    <a:pt x="205006" y="124303"/>
                  </a:lnTo>
                  <a:cubicBezTo>
                    <a:pt x="217675" y="125065"/>
                    <a:pt x="230819" y="125827"/>
                    <a:pt x="241963" y="127637"/>
                  </a:cubicBezTo>
                  <a:cubicBezTo>
                    <a:pt x="244916" y="128018"/>
                    <a:pt x="246821" y="130875"/>
                    <a:pt x="246345" y="133733"/>
                  </a:cubicBezTo>
                  <a:cubicBezTo>
                    <a:pt x="245869" y="136590"/>
                    <a:pt x="243106" y="138590"/>
                    <a:pt x="240249" y="138114"/>
                  </a:cubicBezTo>
                  <a:cubicBezTo>
                    <a:pt x="229676" y="136400"/>
                    <a:pt x="216818" y="135638"/>
                    <a:pt x="204435" y="134876"/>
                  </a:cubicBezTo>
                  <a:lnTo>
                    <a:pt x="200852" y="134651"/>
                  </a:lnTo>
                  <a:lnTo>
                    <a:pt x="231105" y="143353"/>
                  </a:lnTo>
                  <a:cubicBezTo>
                    <a:pt x="233868" y="144115"/>
                    <a:pt x="235487" y="147068"/>
                    <a:pt x="234725" y="149925"/>
                  </a:cubicBezTo>
                  <a:cubicBezTo>
                    <a:pt x="233868" y="152688"/>
                    <a:pt x="231010" y="154307"/>
                    <a:pt x="228153" y="153545"/>
                  </a:cubicBezTo>
                  <a:lnTo>
                    <a:pt x="211522" y="148744"/>
                  </a:lnTo>
                  <a:lnTo>
                    <a:pt x="239011" y="167070"/>
                  </a:lnTo>
                  <a:cubicBezTo>
                    <a:pt x="241392" y="168689"/>
                    <a:pt x="242059" y="171928"/>
                    <a:pt x="240439" y="174405"/>
                  </a:cubicBezTo>
                  <a:cubicBezTo>
                    <a:pt x="239201" y="176310"/>
                    <a:pt x="237011" y="177072"/>
                    <a:pt x="234915" y="176595"/>
                  </a:cubicBezTo>
                  <a:cubicBezTo>
                    <a:pt x="234248" y="176500"/>
                    <a:pt x="233677" y="176214"/>
                    <a:pt x="233105" y="175833"/>
                  </a:cubicBezTo>
                  <a:lnTo>
                    <a:pt x="190812" y="147622"/>
                  </a:lnTo>
                  <a:lnTo>
                    <a:pt x="190347" y="148673"/>
                  </a:lnTo>
                  <a:lnTo>
                    <a:pt x="217484" y="188407"/>
                  </a:lnTo>
                  <a:cubicBezTo>
                    <a:pt x="219103" y="190788"/>
                    <a:pt x="218532" y="194122"/>
                    <a:pt x="216055" y="195741"/>
                  </a:cubicBezTo>
                  <a:cubicBezTo>
                    <a:pt x="214817" y="196598"/>
                    <a:pt x="213388" y="196789"/>
                    <a:pt x="211959" y="196503"/>
                  </a:cubicBezTo>
                  <a:cubicBezTo>
                    <a:pt x="210721" y="196217"/>
                    <a:pt x="209483" y="195455"/>
                    <a:pt x="208721" y="194312"/>
                  </a:cubicBezTo>
                  <a:lnTo>
                    <a:pt x="195373" y="174768"/>
                  </a:lnTo>
                  <a:lnTo>
                    <a:pt x="191672" y="176310"/>
                  </a:lnTo>
                  <a:lnTo>
                    <a:pt x="190302" y="175796"/>
                  </a:lnTo>
                  <a:lnTo>
                    <a:pt x="206721" y="208885"/>
                  </a:lnTo>
                  <a:cubicBezTo>
                    <a:pt x="207673" y="211647"/>
                    <a:pt x="206245" y="214695"/>
                    <a:pt x="203482" y="215648"/>
                  </a:cubicBezTo>
                  <a:cubicBezTo>
                    <a:pt x="200720" y="216600"/>
                    <a:pt x="197672" y="215172"/>
                    <a:pt x="196720" y="212409"/>
                  </a:cubicBezTo>
                  <a:cubicBezTo>
                    <a:pt x="192529" y="200598"/>
                    <a:pt x="186362" y="187906"/>
                    <a:pt x="179325" y="175547"/>
                  </a:cubicBezTo>
                  <a:lnTo>
                    <a:pt x="175061" y="168973"/>
                  </a:lnTo>
                  <a:lnTo>
                    <a:pt x="168358" y="175354"/>
                  </a:lnTo>
                  <a:lnTo>
                    <a:pt x="184718" y="207646"/>
                  </a:lnTo>
                  <a:cubicBezTo>
                    <a:pt x="186052" y="210218"/>
                    <a:pt x="185004" y="213457"/>
                    <a:pt x="182432" y="214695"/>
                  </a:cubicBezTo>
                  <a:cubicBezTo>
                    <a:pt x="181385" y="215266"/>
                    <a:pt x="180147" y="215457"/>
                    <a:pt x="179004" y="215171"/>
                  </a:cubicBezTo>
                  <a:cubicBezTo>
                    <a:pt x="177480" y="214886"/>
                    <a:pt x="176146" y="213838"/>
                    <a:pt x="175384" y="212409"/>
                  </a:cubicBezTo>
                  <a:lnTo>
                    <a:pt x="159540" y="181135"/>
                  </a:lnTo>
                  <a:lnTo>
                    <a:pt x="159668" y="182960"/>
                  </a:lnTo>
                  <a:lnTo>
                    <a:pt x="163382" y="195359"/>
                  </a:lnTo>
                  <a:lnTo>
                    <a:pt x="160862" y="200060"/>
                  </a:lnTo>
                  <a:lnTo>
                    <a:pt x="160961" y="201480"/>
                  </a:lnTo>
                  <a:lnTo>
                    <a:pt x="162525" y="207457"/>
                  </a:lnTo>
                  <a:cubicBezTo>
                    <a:pt x="163287" y="210314"/>
                    <a:pt x="161573" y="213171"/>
                    <a:pt x="158715" y="213933"/>
                  </a:cubicBezTo>
                  <a:cubicBezTo>
                    <a:pt x="157858" y="214124"/>
                    <a:pt x="157001" y="214124"/>
                    <a:pt x="156239" y="213933"/>
                  </a:cubicBezTo>
                  <a:cubicBezTo>
                    <a:pt x="154334" y="213553"/>
                    <a:pt x="152810" y="212124"/>
                    <a:pt x="152238" y="210124"/>
                  </a:cubicBezTo>
                  <a:lnTo>
                    <a:pt x="151149" y="205961"/>
                  </a:lnTo>
                  <a:lnTo>
                    <a:pt x="150714" y="205456"/>
                  </a:lnTo>
                  <a:lnTo>
                    <a:pt x="150604" y="203879"/>
                  </a:lnTo>
                  <a:lnTo>
                    <a:pt x="147757" y="193001"/>
                  </a:lnTo>
                  <a:lnTo>
                    <a:pt x="147761" y="193050"/>
                  </a:lnTo>
                  <a:cubicBezTo>
                    <a:pt x="147071" y="202695"/>
                    <a:pt x="144808" y="212220"/>
                    <a:pt x="140998" y="221173"/>
                  </a:cubicBezTo>
                  <a:cubicBezTo>
                    <a:pt x="139950" y="223649"/>
                    <a:pt x="137474" y="224887"/>
                    <a:pt x="134998" y="224411"/>
                  </a:cubicBezTo>
                  <a:cubicBezTo>
                    <a:pt x="134712" y="224316"/>
                    <a:pt x="134331" y="224221"/>
                    <a:pt x="134045" y="224126"/>
                  </a:cubicBezTo>
                  <a:cubicBezTo>
                    <a:pt x="131378" y="222982"/>
                    <a:pt x="130140" y="219839"/>
                    <a:pt x="131283" y="217172"/>
                  </a:cubicBezTo>
                  <a:cubicBezTo>
                    <a:pt x="134617" y="209267"/>
                    <a:pt x="136617" y="200861"/>
                    <a:pt x="137236" y="192360"/>
                  </a:cubicBezTo>
                  <a:lnTo>
                    <a:pt x="136669" y="186193"/>
                  </a:lnTo>
                  <a:lnTo>
                    <a:pt x="126555" y="186022"/>
                  </a:lnTo>
                  <a:lnTo>
                    <a:pt x="125759" y="228031"/>
                  </a:lnTo>
                  <a:cubicBezTo>
                    <a:pt x="125663" y="230983"/>
                    <a:pt x="123282" y="233269"/>
                    <a:pt x="120329" y="233174"/>
                  </a:cubicBezTo>
                  <a:cubicBezTo>
                    <a:pt x="119948" y="233079"/>
                    <a:pt x="119567" y="232984"/>
                    <a:pt x="119281" y="232984"/>
                  </a:cubicBezTo>
                  <a:cubicBezTo>
                    <a:pt x="116900" y="232412"/>
                    <a:pt x="115090" y="230317"/>
                    <a:pt x="115186" y="227745"/>
                  </a:cubicBezTo>
                  <a:lnTo>
                    <a:pt x="115980" y="185842"/>
                  </a:lnTo>
                  <a:lnTo>
                    <a:pt x="115567" y="185835"/>
                  </a:lnTo>
                  <a:lnTo>
                    <a:pt x="111817" y="184177"/>
                  </a:lnTo>
                  <a:lnTo>
                    <a:pt x="101851" y="227269"/>
                  </a:lnTo>
                  <a:cubicBezTo>
                    <a:pt x="101375" y="230031"/>
                    <a:pt x="98613" y="231841"/>
                    <a:pt x="95755" y="231174"/>
                  </a:cubicBezTo>
                  <a:cubicBezTo>
                    <a:pt x="92898" y="230508"/>
                    <a:pt x="91088" y="227650"/>
                    <a:pt x="91755" y="224792"/>
                  </a:cubicBezTo>
                  <a:lnTo>
                    <a:pt x="97951" y="197931"/>
                  </a:lnTo>
                  <a:lnTo>
                    <a:pt x="92326" y="209266"/>
                  </a:lnTo>
                  <a:cubicBezTo>
                    <a:pt x="91564" y="211933"/>
                    <a:pt x="88802" y="213648"/>
                    <a:pt x="86040" y="213076"/>
                  </a:cubicBezTo>
                  <a:cubicBezTo>
                    <a:pt x="85944" y="213076"/>
                    <a:pt x="85944" y="213076"/>
                    <a:pt x="85849" y="213076"/>
                  </a:cubicBezTo>
                  <a:cubicBezTo>
                    <a:pt x="82992" y="212409"/>
                    <a:pt x="81277" y="209457"/>
                    <a:pt x="82039" y="206695"/>
                  </a:cubicBezTo>
                  <a:lnTo>
                    <a:pt x="96568" y="177434"/>
                  </a:lnTo>
                  <a:lnTo>
                    <a:pt x="95416" y="176925"/>
                  </a:lnTo>
                  <a:lnTo>
                    <a:pt x="69180" y="223077"/>
                  </a:lnTo>
                  <a:cubicBezTo>
                    <a:pt x="67941" y="225077"/>
                    <a:pt x="65560" y="226125"/>
                    <a:pt x="63369" y="225649"/>
                  </a:cubicBezTo>
                  <a:cubicBezTo>
                    <a:pt x="62893" y="225554"/>
                    <a:pt x="62322" y="225363"/>
                    <a:pt x="61941" y="225077"/>
                  </a:cubicBezTo>
                  <a:cubicBezTo>
                    <a:pt x="59369" y="223649"/>
                    <a:pt x="58511" y="220410"/>
                    <a:pt x="59940" y="217839"/>
                  </a:cubicBezTo>
                  <a:lnTo>
                    <a:pt x="73753" y="193540"/>
                  </a:lnTo>
                  <a:lnTo>
                    <a:pt x="71181" y="194217"/>
                  </a:lnTo>
                  <a:cubicBezTo>
                    <a:pt x="68704" y="192693"/>
                    <a:pt x="67847" y="189550"/>
                    <a:pt x="69276" y="186978"/>
                  </a:cubicBezTo>
                  <a:lnTo>
                    <a:pt x="84365" y="168127"/>
                  </a:lnTo>
                  <a:lnTo>
                    <a:pt x="80706" y="164283"/>
                  </a:lnTo>
                  <a:lnTo>
                    <a:pt x="78229" y="168118"/>
                  </a:lnTo>
                  <a:cubicBezTo>
                    <a:pt x="73371" y="176405"/>
                    <a:pt x="68323" y="184882"/>
                    <a:pt x="61751" y="193550"/>
                  </a:cubicBezTo>
                  <a:cubicBezTo>
                    <a:pt x="60417" y="195265"/>
                    <a:pt x="58321" y="196026"/>
                    <a:pt x="56417" y="195550"/>
                  </a:cubicBezTo>
                  <a:cubicBezTo>
                    <a:pt x="55654" y="195360"/>
                    <a:pt x="54988" y="195074"/>
                    <a:pt x="54416" y="194598"/>
                  </a:cubicBezTo>
                  <a:cubicBezTo>
                    <a:pt x="52130" y="192883"/>
                    <a:pt x="51654" y="189550"/>
                    <a:pt x="53368" y="187168"/>
                  </a:cubicBezTo>
                  <a:cubicBezTo>
                    <a:pt x="59560" y="178977"/>
                    <a:pt x="64227" y="171071"/>
                    <a:pt x="69180" y="162689"/>
                  </a:cubicBezTo>
                  <a:lnTo>
                    <a:pt x="71272" y="159173"/>
                  </a:lnTo>
                  <a:lnTo>
                    <a:pt x="31270" y="195074"/>
                  </a:lnTo>
                  <a:cubicBezTo>
                    <a:pt x="29936" y="196217"/>
                    <a:pt x="28127" y="196598"/>
                    <a:pt x="26603" y="196312"/>
                  </a:cubicBezTo>
                  <a:cubicBezTo>
                    <a:pt x="25555" y="196122"/>
                    <a:pt x="24603" y="195550"/>
                    <a:pt x="23841" y="194693"/>
                  </a:cubicBezTo>
                  <a:cubicBezTo>
                    <a:pt x="21936" y="192502"/>
                    <a:pt x="22031" y="189168"/>
                    <a:pt x="24222" y="187263"/>
                  </a:cubicBezTo>
                  <a:lnTo>
                    <a:pt x="44984" y="168630"/>
                  </a:lnTo>
                  <a:lnTo>
                    <a:pt x="40319" y="167261"/>
                  </a:lnTo>
                  <a:cubicBezTo>
                    <a:pt x="38890" y="164689"/>
                    <a:pt x="39843" y="161451"/>
                    <a:pt x="42415" y="160117"/>
                  </a:cubicBezTo>
                  <a:lnTo>
                    <a:pt x="68755" y="145850"/>
                  </a:lnTo>
                  <a:lnTo>
                    <a:pt x="67063" y="141576"/>
                  </a:lnTo>
                  <a:lnTo>
                    <a:pt x="22698" y="153450"/>
                  </a:lnTo>
                  <a:cubicBezTo>
                    <a:pt x="21841" y="153736"/>
                    <a:pt x="20984" y="153736"/>
                    <a:pt x="20222" y="153545"/>
                  </a:cubicBezTo>
                  <a:cubicBezTo>
                    <a:pt x="18317" y="153164"/>
                    <a:pt x="16793" y="151735"/>
                    <a:pt x="16222" y="149735"/>
                  </a:cubicBezTo>
                  <a:cubicBezTo>
                    <a:pt x="15459" y="146878"/>
                    <a:pt x="17174" y="144020"/>
                    <a:pt x="19936" y="143258"/>
                  </a:cubicBezTo>
                  <a:lnTo>
                    <a:pt x="50179" y="135164"/>
                  </a:lnTo>
                  <a:lnTo>
                    <a:pt x="26794" y="136877"/>
                  </a:lnTo>
                  <a:cubicBezTo>
                    <a:pt x="25841" y="137258"/>
                    <a:pt x="24889" y="137258"/>
                    <a:pt x="24031" y="137067"/>
                  </a:cubicBezTo>
                  <a:cubicBezTo>
                    <a:pt x="22317" y="136686"/>
                    <a:pt x="20793" y="135448"/>
                    <a:pt x="20126" y="133543"/>
                  </a:cubicBezTo>
                  <a:cubicBezTo>
                    <a:pt x="19174" y="130781"/>
                    <a:pt x="20698" y="127828"/>
                    <a:pt x="23460" y="126875"/>
                  </a:cubicBezTo>
                  <a:cubicBezTo>
                    <a:pt x="33270" y="123636"/>
                    <a:pt x="43462" y="121612"/>
                    <a:pt x="53737" y="120851"/>
                  </a:cubicBezTo>
                  <a:lnTo>
                    <a:pt x="63276" y="121330"/>
                  </a:lnTo>
                  <a:lnTo>
                    <a:pt x="63361" y="116281"/>
                  </a:lnTo>
                  <a:lnTo>
                    <a:pt x="4887" y="111444"/>
                  </a:lnTo>
                  <a:cubicBezTo>
                    <a:pt x="4601" y="111349"/>
                    <a:pt x="4315" y="111349"/>
                    <a:pt x="4124" y="111349"/>
                  </a:cubicBezTo>
                  <a:cubicBezTo>
                    <a:pt x="1553" y="110777"/>
                    <a:pt x="-257" y="108396"/>
                    <a:pt x="29" y="105729"/>
                  </a:cubicBezTo>
                  <a:cubicBezTo>
                    <a:pt x="314" y="102872"/>
                    <a:pt x="2791" y="100681"/>
                    <a:pt x="5744" y="100872"/>
                  </a:cubicBezTo>
                  <a:lnTo>
                    <a:pt x="41598" y="103837"/>
                  </a:lnTo>
                  <a:lnTo>
                    <a:pt x="9077" y="92871"/>
                  </a:lnTo>
                  <a:cubicBezTo>
                    <a:pt x="6315" y="91919"/>
                    <a:pt x="4791" y="88966"/>
                    <a:pt x="5743" y="86203"/>
                  </a:cubicBezTo>
                  <a:cubicBezTo>
                    <a:pt x="6696" y="83441"/>
                    <a:pt x="9649" y="82012"/>
                    <a:pt x="12411" y="82870"/>
                  </a:cubicBezTo>
                  <a:lnTo>
                    <a:pt x="57755" y="98183"/>
                  </a:lnTo>
                  <a:lnTo>
                    <a:pt x="27460" y="68963"/>
                  </a:lnTo>
                  <a:cubicBezTo>
                    <a:pt x="25365" y="66962"/>
                    <a:pt x="25269" y="63629"/>
                    <a:pt x="27365" y="61533"/>
                  </a:cubicBezTo>
                  <a:cubicBezTo>
                    <a:pt x="29365" y="59438"/>
                    <a:pt x="32699" y="59342"/>
                    <a:pt x="34794" y="61438"/>
                  </a:cubicBezTo>
                  <a:lnTo>
                    <a:pt x="69154" y="94577"/>
                  </a:lnTo>
                  <a:lnTo>
                    <a:pt x="69655" y="93689"/>
                  </a:lnTo>
                  <a:lnTo>
                    <a:pt x="37652" y="58581"/>
                  </a:lnTo>
                  <a:cubicBezTo>
                    <a:pt x="35366" y="56866"/>
                    <a:pt x="34890" y="53532"/>
                    <a:pt x="36604" y="51151"/>
                  </a:cubicBezTo>
                  <a:cubicBezTo>
                    <a:pt x="38319" y="48865"/>
                    <a:pt x="41653" y="48389"/>
                    <a:pt x="44034" y="50103"/>
                  </a:cubicBezTo>
                  <a:lnTo>
                    <a:pt x="75082" y="84069"/>
                  </a:lnTo>
                  <a:lnTo>
                    <a:pt x="75964" y="82505"/>
                  </a:lnTo>
                  <a:lnTo>
                    <a:pt x="52702" y="38864"/>
                  </a:lnTo>
                  <a:cubicBezTo>
                    <a:pt x="51369" y="36292"/>
                    <a:pt x="52321" y="33054"/>
                    <a:pt x="54893" y="31720"/>
                  </a:cubicBezTo>
                  <a:cubicBezTo>
                    <a:pt x="57465" y="30387"/>
                    <a:pt x="60703" y="31339"/>
                    <a:pt x="62037" y="33911"/>
                  </a:cubicBezTo>
                  <a:lnTo>
                    <a:pt x="82121" y="71591"/>
                  </a:lnTo>
                  <a:lnTo>
                    <a:pt x="83162" y="69744"/>
                  </a:lnTo>
                  <a:lnTo>
                    <a:pt x="88343" y="67096"/>
                  </a:lnTo>
                  <a:lnTo>
                    <a:pt x="64799" y="26006"/>
                  </a:lnTo>
                  <a:cubicBezTo>
                    <a:pt x="63370" y="23434"/>
                    <a:pt x="64227" y="20291"/>
                    <a:pt x="66704" y="18767"/>
                  </a:cubicBezTo>
                  <a:cubicBezTo>
                    <a:pt x="69275" y="17338"/>
                    <a:pt x="72419" y="18195"/>
                    <a:pt x="73943" y="20672"/>
                  </a:cubicBezTo>
                  <a:lnTo>
                    <a:pt x="97779" y="62272"/>
                  </a:lnTo>
                  <a:lnTo>
                    <a:pt x="104887" y="58638"/>
                  </a:lnTo>
                  <a:lnTo>
                    <a:pt x="96136" y="29625"/>
                  </a:lnTo>
                  <a:cubicBezTo>
                    <a:pt x="95279" y="26863"/>
                    <a:pt x="96898" y="23910"/>
                    <a:pt x="99660" y="23053"/>
                  </a:cubicBezTo>
                  <a:cubicBezTo>
                    <a:pt x="102423" y="22196"/>
                    <a:pt x="105375" y="23815"/>
                    <a:pt x="106232" y="26577"/>
                  </a:cubicBezTo>
                  <a:lnTo>
                    <a:pt x="114431" y="53759"/>
                  </a:lnTo>
                  <a:lnTo>
                    <a:pt x="117822" y="52025"/>
                  </a:lnTo>
                  <a:lnTo>
                    <a:pt x="119103" y="52047"/>
                  </a:lnTo>
                  <a:lnTo>
                    <a:pt x="111757" y="20290"/>
                  </a:lnTo>
                  <a:cubicBezTo>
                    <a:pt x="111091" y="17432"/>
                    <a:pt x="112900" y="14575"/>
                    <a:pt x="115758" y="14003"/>
                  </a:cubicBezTo>
                  <a:cubicBezTo>
                    <a:pt x="118615" y="13337"/>
                    <a:pt x="121473" y="15146"/>
                    <a:pt x="122044" y="18004"/>
                  </a:cubicBezTo>
                  <a:lnTo>
                    <a:pt x="129961" y="52231"/>
                  </a:lnTo>
                  <a:lnTo>
                    <a:pt x="132661" y="52277"/>
                  </a:lnTo>
                  <a:lnTo>
                    <a:pt x="130426" y="5526"/>
                  </a:lnTo>
                  <a:cubicBezTo>
                    <a:pt x="130331" y="2574"/>
                    <a:pt x="132522" y="97"/>
                    <a:pt x="135474"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38" name="Google Shape;3182;p41"/>
            <p:cNvSpPr/>
            <p:nvPr/>
          </p:nvSpPr>
          <p:spPr>
            <a:xfrm>
              <a:off x="6836919" y="3022202"/>
              <a:ext cx="228665" cy="227420"/>
            </a:xfrm>
            <a:custGeom>
              <a:avLst/>
              <a:gdLst/>
              <a:ahLst/>
              <a:cxnLst/>
              <a:rect l="l" t="t" r="r" b="b"/>
              <a:pathLst>
                <a:path w="214709" h="213540" extrusionOk="0">
                  <a:moveTo>
                    <a:pt x="167830" y="128239"/>
                  </a:moveTo>
                  <a:lnTo>
                    <a:pt x="167782" y="128327"/>
                  </a:lnTo>
                  <a:lnTo>
                    <a:pt x="168367" y="128531"/>
                  </a:lnTo>
                  <a:close/>
                  <a:moveTo>
                    <a:pt x="127933" y="52"/>
                  </a:moveTo>
                  <a:cubicBezTo>
                    <a:pt x="130504" y="433"/>
                    <a:pt x="132219" y="2814"/>
                    <a:pt x="131838" y="5386"/>
                  </a:cubicBezTo>
                  <a:lnTo>
                    <a:pt x="125545" y="45720"/>
                  </a:lnTo>
                  <a:lnTo>
                    <a:pt x="132779" y="47940"/>
                  </a:lnTo>
                  <a:lnTo>
                    <a:pt x="142411" y="23960"/>
                  </a:lnTo>
                  <a:cubicBezTo>
                    <a:pt x="143363" y="21579"/>
                    <a:pt x="146126" y="20340"/>
                    <a:pt x="148507" y="21388"/>
                  </a:cubicBezTo>
                  <a:cubicBezTo>
                    <a:pt x="150888" y="22341"/>
                    <a:pt x="152127" y="25103"/>
                    <a:pt x="151079" y="27484"/>
                  </a:cubicBezTo>
                  <a:lnTo>
                    <a:pt x="141755" y="50694"/>
                  </a:lnTo>
                  <a:lnTo>
                    <a:pt x="145061" y="51709"/>
                  </a:lnTo>
                  <a:lnTo>
                    <a:pt x="145916" y="52417"/>
                  </a:lnTo>
                  <a:lnTo>
                    <a:pt x="158508" y="26246"/>
                  </a:lnTo>
                  <a:cubicBezTo>
                    <a:pt x="159651" y="23865"/>
                    <a:pt x="162413" y="22912"/>
                    <a:pt x="164794" y="24055"/>
                  </a:cubicBezTo>
                  <a:cubicBezTo>
                    <a:pt x="167175" y="25198"/>
                    <a:pt x="168128" y="27960"/>
                    <a:pt x="166985" y="30342"/>
                  </a:cubicBezTo>
                  <a:lnTo>
                    <a:pt x="153386" y="58605"/>
                  </a:lnTo>
                  <a:lnTo>
                    <a:pt x="155208" y="60114"/>
                  </a:lnTo>
                  <a:lnTo>
                    <a:pt x="179749" y="26341"/>
                  </a:lnTo>
                  <a:cubicBezTo>
                    <a:pt x="181273" y="24245"/>
                    <a:pt x="184226" y="23769"/>
                    <a:pt x="186321" y="25293"/>
                  </a:cubicBezTo>
                  <a:cubicBezTo>
                    <a:pt x="188417" y="26817"/>
                    <a:pt x="188893" y="29770"/>
                    <a:pt x="187369" y="31865"/>
                  </a:cubicBezTo>
                  <a:lnTo>
                    <a:pt x="162471" y="66130"/>
                  </a:lnTo>
                  <a:lnTo>
                    <a:pt x="163651" y="67108"/>
                  </a:lnTo>
                  <a:lnTo>
                    <a:pt x="164684" y="70631"/>
                  </a:lnTo>
                  <a:lnTo>
                    <a:pt x="195084" y="43676"/>
                  </a:lnTo>
                  <a:cubicBezTo>
                    <a:pt x="196989" y="41962"/>
                    <a:pt x="200037" y="42152"/>
                    <a:pt x="201752" y="44057"/>
                  </a:cubicBezTo>
                  <a:cubicBezTo>
                    <a:pt x="203466" y="46058"/>
                    <a:pt x="203276" y="49010"/>
                    <a:pt x="201370" y="50725"/>
                  </a:cubicBezTo>
                  <a:lnTo>
                    <a:pt x="174216" y="74801"/>
                  </a:lnTo>
                  <a:lnTo>
                    <a:pt x="204989" y="64822"/>
                  </a:lnTo>
                  <a:cubicBezTo>
                    <a:pt x="207466" y="64060"/>
                    <a:pt x="210133" y="65393"/>
                    <a:pt x="210895" y="67870"/>
                  </a:cubicBezTo>
                  <a:cubicBezTo>
                    <a:pt x="211657" y="70346"/>
                    <a:pt x="210323" y="73013"/>
                    <a:pt x="207847" y="73775"/>
                  </a:cubicBezTo>
                  <a:lnTo>
                    <a:pt x="172091" y="85370"/>
                  </a:lnTo>
                  <a:lnTo>
                    <a:pt x="209848" y="84062"/>
                  </a:lnTo>
                  <a:cubicBezTo>
                    <a:pt x="212419" y="83967"/>
                    <a:pt x="214610" y="85967"/>
                    <a:pt x="214706" y="88634"/>
                  </a:cubicBezTo>
                  <a:cubicBezTo>
                    <a:pt x="214801" y="91206"/>
                    <a:pt x="212801" y="93397"/>
                    <a:pt x="210134" y="93492"/>
                  </a:cubicBezTo>
                  <a:lnTo>
                    <a:pt x="171777" y="94821"/>
                  </a:lnTo>
                  <a:lnTo>
                    <a:pt x="173000" y="98994"/>
                  </a:lnTo>
                  <a:lnTo>
                    <a:pt x="199656" y="102160"/>
                  </a:lnTo>
                  <a:cubicBezTo>
                    <a:pt x="202227" y="102446"/>
                    <a:pt x="204037" y="104827"/>
                    <a:pt x="203752" y="107399"/>
                  </a:cubicBezTo>
                  <a:cubicBezTo>
                    <a:pt x="203466" y="109971"/>
                    <a:pt x="201085" y="111781"/>
                    <a:pt x="198513" y="111495"/>
                  </a:cubicBezTo>
                  <a:lnTo>
                    <a:pt x="175878" y="108806"/>
                  </a:lnTo>
                  <a:lnTo>
                    <a:pt x="176649" y="111437"/>
                  </a:lnTo>
                  <a:lnTo>
                    <a:pt x="206419" y="118924"/>
                  </a:lnTo>
                  <a:cubicBezTo>
                    <a:pt x="208895" y="119591"/>
                    <a:pt x="210515" y="122162"/>
                    <a:pt x="209848" y="124639"/>
                  </a:cubicBezTo>
                  <a:cubicBezTo>
                    <a:pt x="209181" y="127115"/>
                    <a:pt x="206609" y="128735"/>
                    <a:pt x="204133" y="128068"/>
                  </a:cubicBezTo>
                  <a:lnTo>
                    <a:pt x="172685" y="120159"/>
                  </a:lnTo>
                  <a:lnTo>
                    <a:pt x="208419" y="139593"/>
                  </a:lnTo>
                  <a:cubicBezTo>
                    <a:pt x="210705" y="140832"/>
                    <a:pt x="211562" y="143689"/>
                    <a:pt x="210324" y="145975"/>
                  </a:cubicBezTo>
                  <a:cubicBezTo>
                    <a:pt x="209086" y="148261"/>
                    <a:pt x="206228" y="149118"/>
                    <a:pt x="203943" y="147880"/>
                  </a:cubicBezTo>
                  <a:lnTo>
                    <a:pt x="190819" y="140743"/>
                  </a:lnTo>
                  <a:lnTo>
                    <a:pt x="191179" y="141498"/>
                  </a:lnTo>
                  <a:cubicBezTo>
                    <a:pt x="190321" y="143974"/>
                    <a:pt x="187654" y="145213"/>
                    <a:pt x="185178" y="144356"/>
                  </a:cubicBezTo>
                  <a:lnTo>
                    <a:pt x="175338" y="140930"/>
                  </a:lnTo>
                  <a:lnTo>
                    <a:pt x="198227" y="157786"/>
                  </a:lnTo>
                  <a:cubicBezTo>
                    <a:pt x="200322" y="159310"/>
                    <a:pt x="200798" y="162263"/>
                    <a:pt x="199179" y="164359"/>
                  </a:cubicBezTo>
                  <a:cubicBezTo>
                    <a:pt x="197655" y="166454"/>
                    <a:pt x="194703" y="166930"/>
                    <a:pt x="192607" y="165311"/>
                  </a:cubicBezTo>
                  <a:lnTo>
                    <a:pt x="160520" y="141681"/>
                  </a:lnTo>
                  <a:lnTo>
                    <a:pt x="158978" y="144517"/>
                  </a:lnTo>
                  <a:lnTo>
                    <a:pt x="165366" y="150642"/>
                  </a:lnTo>
                  <a:cubicBezTo>
                    <a:pt x="173748" y="158262"/>
                    <a:pt x="182511" y="166073"/>
                    <a:pt x="189178" y="173597"/>
                  </a:cubicBezTo>
                  <a:cubicBezTo>
                    <a:pt x="191084" y="175502"/>
                    <a:pt x="190798" y="178550"/>
                    <a:pt x="188798" y="180265"/>
                  </a:cubicBezTo>
                  <a:cubicBezTo>
                    <a:pt x="186893" y="181979"/>
                    <a:pt x="183844" y="181884"/>
                    <a:pt x="182130" y="179884"/>
                  </a:cubicBezTo>
                  <a:cubicBezTo>
                    <a:pt x="175748" y="172740"/>
                    <a:pt x="167176" y="165120"/>
                    <a:pt x="158984" y="157595"/>
                  </a:cubicBezTo>
                  <a:lnTo>
                    <a:pt x="156899" y="155688"/>
                  </a:lnTo>
                  <a:lnTo>
                    <a:pt x="172986" y="178455"/>
                  </a:lnTo>
                  <a:cubicBezTo>
                    <a:pt x="174510" y="180550"/>
                    <a:pt x="173938" y="183503"/>
                    <a:pt x="171843" y="185027"/>
                  </a:cubicBezTo>
                  <a:cubicBezTo>
                    <a:pt x="169748" y="186551"/>
                    <a:pt x="166795" y="185980"/>
                    <a:pt x="165271" y="183884"/>
                  </a:cubicBezTo>
                  <a:lnTo>
                    <a:pt x="156103" y="170906"/>
                  </a:lnTo>
                  <a:lnTo>
                    <a:pt x="165080" y="199219"/>
                  </a:lnTo>
                  <a:cubicBezTo>
                    <a:pt x="165842" y="201696"/>
                    <a:pt x="164509" y="204363"/>
                    <a:pt x="162032" y="205125"/>
                  </a:cubicBezTo>
                  <a:cubicBezTo>
                    <a:pt x="160223" y="205887"/>
                    <a:pt x="158318" y="205220"/>
                    <a:pt x="157079" y="203696"/>
                  </a:cubicBezTo>
                  <a:cubicBezTo>
                    <a:pt x="156698" y="203220"/>
                    <a:pt x="156412" y="202744"/>
                    <a:pt x="156222" y="202172"/>
                  </a:cubicBezTo>
                  <a:lnTo>
                    <a:pt x="142503" y="158956"/>
                  </a:lnTo>
                  <a:lnTo>
                    <a:pt x="141702" y="159371"/>
                  </a:lnTo>
                  <a:lnTo>
                    <a:pt x="138410" y="202077"/>
                  </a:lnTo>
                  <a:cubicBezTo>
                    <a:pt x="138219" y="204649"/>
                    <a:pt x="135933" y="206649"/>
                    <a:pt x="133362" y="206459"/>
                  </a:cubicBezTo>
                  <a:cubicBezTo>
                    <a:pt x="131933" y="206364"/>
                    <a:pt x="130790" y="205697"/>
                    <a:pt x="130028" y="204744"/>
                  </a:cubicBezTo>
                  <a:cubicBezTo>
                    <a:pt x="129266" y="203887"/>
                    <a:pt x="128885" y="202649"/>
                    <a:pt x="128980" y="201411"/>
                  </a:cubicBezTo>
                  <a:lnTo>
                    <a:pt x="130607" y="180312"/>
                  </a:lnTo>
                  <a:lnTo>
                    <a:pt x="127171" y="179312"/>
                  </a:lnTo>
                  <a:lnTo>
                    <a:pt x="126487" y="178201"/>
                  </a:lnTo>
                  <a:lnTo>
                    <a:pt x="119455" y="210364"/>
                  </a:lnTo>
                  <a:cubicBezTo>
                    <a:pt x="118598" y="212840"/>
                    <a:pt x="115931" y="214079"/>
                    <a:pt x="113454" y="213317"/>
                  </a:cubicBezTo>
                  <a:cubicBezTo>
                    <a:pt x="110978" y="212460"/>
                    <a:pt x="109644" y="209793"/>
                    <a:pt x="110502" y="207316"/>
                  </a:cubicBezTo>
                  <a:cubicBezTo>
                    <a:pt x="114169" y="196744"/>
                    <a:pt x="116955" y="184456"/>
                    <a:pt x="118944" y="171931"/>
                  </a:cubicBezTo>
                  <a:lnTo>
                    <a:pt x="119631" y="165004"/>
                  </a:lnTo>
                  <a:lnTo>
                    <a:pt x="111633" y="165687"/>
                  </a:lnTo>
                  <a:lnTo>
                    <a:pt x="104977" y="197410"/>
                  </a:lnTo>
                  <a:cubicBezTo>
                    <a:pt x="104406" y="199982"/>
                    <a:pt x="101929" y="201601"/>
                    <a:pt x="99357" y="201030"/>
                  </a:cubicBezTo>
                  <a:cubicBezTo>
                    <a:pt x="98214" y="200744"/>
                    <a:pt x="97262" y="200173"/>
                    <a:pt x="96690" y="199315"/>
                  </a:cubicBezTo>
                  <a:cubicBezTo>
                    <a:pt x="95833" y="198267"/>
                    <a:pt x="95452" y="196839"/>
                    <a:pt x="95738" y="195410"/>
                  </a:cubicBezTo>
                  <a:lnTo>
                    <a:pt x="102217" y="164530"/>
                  </a:lnTo>
                  <a:lnTo>
                    <a:pt x="101123" y="166109"/>
                  </a:lnTo>
                  <a:lnTo>
                    <a:pt x="96786" y="176836"/>
                  </a:lnTo>
                  <a:lnTo>
                    <a:pt x="92412" y="178681"/>
                  </a:lnTo>
                  <a:lnTo>
                    <a:pt x="91415" y="180119"/>
                  </a:lnTo>
                  <a:lnTo>
                    <a:pt x="89356" y="184742"/>
                  </a:lnTo>
                  <a:cubicBezTo>
                    <a:pt x="88309" y="187123"/>
                    <a:pt x="85546" y="188171"/>
                    <a:pt x="83165" y="187123"/>
                  </a:cubicBezTo>
                  <a:cubicBezTo>
                    <a:pt x="82498" y="186837"/>
                    <a:pt x="81927" y="186361"/>
                    <a:pt x="81450" y="185789"/>
                  </a:cubicBezTo>
                  <a:cubicBezTo>
                    <a:pt x="80403" y="184456"/>
                    <a:pt x="80022" y="182551"/>
                    <a:pt x="80784" y="180932"/>
                  </a:cubicBezTo>
                  <a:lnTo>
                    <a:pt x="82418" y="177265"/>
                  </a:lnTo>
                  <a:lnTo>
                    <a:pt x="82403" y="176836"/>
                  </a:lnTo>
                  <a:lnTo>
                    <a:pt x="82980" y="176003"/>
                  </a:lnTo>
                  <a:lnTo>
                    <a:pt x="90182" y="159831"/>
                  </a:lnTo>
                  <a:lnTo>
                    <a:pt x="88164" y="159211"/>
                  </a:lnTo>
                  <a:lnTo>
                    <a:pt x="66782" y="182360"/>
                  </a:lnTo>
                  <a:cubicBezTo>
                    <a:pt x="64782" y="183503"/>
                    <a:pt x="62305" y="182932"/>
                    <a:pt x="60876" y="181217"/>
                  </a:cubicBezTo>
                  <a:cubicBezTo>
                    <a:pt x="60686" y="181027"/>
                    <a:pt x="60496" y="180741"/>
                    <a:pt x="60400" y="180455"/>
                  </a:cubicBezTo>
                  <a:cubicBezTo>
                    <a:pt x="59162" y="178169"/>
                    <a:pt x="60019" y="175312"/>
                    <a:pt x="62305" y="174074"/>
                  </a:cubicBezTo>
                  <a:lnTo>
                    <a:pt x="81114" y="153737"/>
                  </a:lnTo>
                  <a:lnTo>
                    <a:pt x="76429" y="149854"/>
                  </a:lnTo>
                  <a:lnTo>
                    <a:pt x="52494" y="178551"/>
                  </a:lnTo>
                  <a:cubicBezTo>
                    <a:pt x="50875" y="180551"/>
                    <a:pt x="47827" y="180837"/>
                    <a:pt x="45827" y="179122"/>
                  </a:cubicBezTo>
                  <a:cubicBezTo>
                    <a:pt x="45541" y="178932"/>
                    <a:pt x="45350" y="178646"/>
                    <a:pt x="45160" y="178455"/>
                  </a:cubicBezTo>
                  <a:cubicBezTo>
                    <a:pt x="43826" y="176741"/>
                    <a:pt x="43731" y="174265"/>
                    <a:pt x="45255" y="172455"/>
                  </a:cubicBezTo>
                  <a:lnTo>
                    <a:pt x="69143" y="143814"/>
                  </a:lnTo>
                  <a:lnTo>
                    <a:pt x="68877" y="143594"/>
                  </a:lnTo>
                  <a:lnTo>
                    <a:pt x="67850" y="140091"/>
                  </a:lnTo>
                  <a:lnTo>
                    <a:pt x="36397" y="164930"/>
                  </a:lnTo>
                  <a:cubicBezTo>
                    <a:pt x="34302" y="166454"/>
                    <a:pt x="31349" y="166168"/>
                    <a:pt x="29730" y="164168"/>
                  </a:cubicBezTo>
                  <a:cubicBezTo>
                    <a:pt x="28110" y="162072"/>
                    <a:pt x="28396" y="159119"/>
                    <a:pt x="30492" y="157500"/>
                  </a:cubicBezTo>
                  <a:lnTo>
                    <a:pt x="50095" y="142015"/>
                  </a:lnTo>
                  <a:lnTo>
                    <a:pt x="39541" y="146928"/>
                  </a:lnTo>
                  <a:cubicBezTo>
                    <a:pt x="37541" y="148357"/>
                    <a:pt x="34683" y="148071"/>
                    <a:pt x="33064" y="146071"/>
                  </a:cubicBezTo>
                  <a:cubicBezTo>
                    <a:pt x="33064" y="146071"/>
                    <a:pt x="32969" y="145975"/>
                    <a:pt x="32969" y="145975"/>
                  </a:cubicBezTo>
                  <a:cubicBezTo>
                    <a:pt x="31445" y="143880"/>
                    <a:pt x="31826" y="140927"/>
                    <a:pt x="33826" y="139403"/>
                  </a:cubicBezTo>
                  <a:lnTo>
                    <a:pt x="63597" y="125583"/>
                  </a:lnTo>
                  <a:lnTo>
                    <a:pt x="63333" y="124685"/>
                  </a:lnTo>
                  <a:lnTo>
                    <a:pt x="15823" y="143594"/>
                  </a:lnTo>
                  <a:cubicBezTo>
                    <a:pt x="13823" y="144356"/>
                    <a:pt x="11632" y="143689"/>
                    <a:pt x="10394" y="142165"/>
                  </a:cubicBezTo>
                  <a:cubicBezTo>
                    <a:pt x="10108" y="141784"/>
                    <a:pt x="9823" y="141403"/>
                    <a:pt x="9727" y="140927"/>
                  </a:cubicBezTo>
                  <a:cubicBezTo>
                    <a:pt x="8775" y="138546"/>
                    <a:pt x="9918" y="135783"/>
                    <a:pt x="12394" y="134831"/>
                  </a:cubicBezTo>
                  <a:lnTo>
                    <a:pt x="35312" y="125710"/>
                  </a:lnTo>
                  <a:lnTo>
                    <a:pt x="33159" y="124734"/>
                  </a:lnTo>
                  <a:cubicBezTo>
                    <a:pt x="32206" y="122258"/>
                    <a:pt x="33444" y="119591"/>
                    <a:pt x="35921" y="118638"/>
                  </a:cubicBezTo>
                  <a:lnTo>
                    <a:pt x="59978" y="113244"/>
                  </a:lnTo>
                  <a:lnTo>
                    <a:pt x="58558" y="108401"/>
                  </a:lnTo>
                  <a:lnTo>
                    <a:pt x="52685" y="110351"/>
                  </a:lnTo>
                  <a:cubicBezTo>
                    <a:pt x="44684" y="113399"/>
                    <a:pt x="36492" y="116543"/>
                    <a:pt x="27063" y="118924"/>
                  </a:cubicBezTo>
                  <a:cubicBezTo>
                    <a:pt x="25253" y="119400"/>
                    <a:pt x="23348" y="118733"/>
                    <a:pt x="22205" y="117305"/>
                  </a:cubicBezTo>
                  <a:cubicBezTo>
                    <a:pt x="21824" y="116828"/>
                    <a:pt x="21443" y="116162"/>
                    <a:pt x="21348" y="115495"/>
                  </a:cubicBezTo>
                  <a:cubicBezTo>
                    <a:pt x="20681" y="113018"/>
                    <a:pt x="22205" y="110447"/>
                    <a:pt x="24777" y="109780"/>
                  </a:cubicBezTo>
                  <a:cubicBezTo>
                    <a:pt x="33730" y="107494"/>
                    <a:pt x="41350" y="104636"/>
                    <a:pt x="49446" y="101588"/>
                  </a:cubicBezTo>
                  <a:lnTo>
                    <a:pt x="52692" y="100350"/>
                  </a:lnTo>
                  <a:lnTo>
                    <a:pt x="4964" y="103018"/>
                  </a:lnTo>
                  <a:cubicBezTo>
                    <a:pt x="3440" y="103018"/>
                    <a:pt x="2012" y="102351"/>
                    <a:pt x="1059" y="101208"/>
                  </a:cubicBezTo>
                  <a:cubicBezTo>
                    <a:pt x="488" y="100446"/>
                    <a:pt x="107" y="99493"/>
                    <a:pt x="12" y="98541"/>
                  </a:cubicBezTo>
                  <a:cubicBezTo>
                    <a:pt x="-179" y="95969"/>
                    <a:pt x="1821" y="93683"/>
                    <a:pt x="4488" y="93588"/>
                  </a:cubicBezTo>
                  <a:lnTo>
                    <a:pt x="29281" y="92202"/>
                  </a:lnTo>
                  <a:lnTo>
                    <a:pt x="26777" y="88634"/>
                  </a:lnTo>
                  <a:cubicBezTo>
                    <a:pt x="27253" y="86063"/>
                    <a:pt x="29730" y="84348"/>
                    <a:pt x="32206" y="84824"/>
                  </a:cubicBezTo>
                  <a:lnTo>
                    <a:pt x="58615" y="89612"/>
                  </a:lnTo>
                  <a:lnTo>
                    <a:pt x="59827" y="85663"/>
                  </a:lnTo>
                  <a:lnTo>
                    <a:pt x="22205" y="69203"/>
                  </a:lnTo>
                  <a:cubicBezTo>
                    <a:pt x="21538" y="68917"/>
                    <a:pt x="20967" y="68441"/>
                    <a:pt x="20490" y="67870"/>
                  </a:cubicBezTo>
                  <a:cubicBezTo>
                    <a:pt x="19443" y="66536"/>
                    <a:pt x="19062" y="64727"/>
                    <a:pt x="19824" y="63012"/>
                  </a:cubicBezTo>
                  <a:cubicBezTo>
                    <a:pt x="20872" y="60631"/>
                    <a:pt x="23634" y="59583"/>
                    <a:pt x="26015" y="60631"/>
                  </a:cubicBezTo>
                  <a:lnTo>
                    <a:pt x="51197" y="71647"/>
                  </a:lnTo>
                  <a:lnTo>
                    <a:pt x="34302" y="60059"/>
                  </a:lnTo>
                  <a:cubicBezTo>
                    <a:pt x="33444" y="59774"/>
                    <a:pt x="32778" y="59202"/>
                    <a:pt x="32301" y="58535"/>
                  </a:cubicBezTo>
                  <a:cubicBezTo>
                    <a:pt x="31254" y="57297"/>
                    <a:pt x="30968" y="55583"/>
                    <a:pt x="31539" y="53963"/>
                  </a:cubicBezTo>
                  <a:cubicBezTo>
                    <a:pt x="32397" y="51487"/>
                    <a:pt x="35159" y="50249"/>
                    <a:pt x="37540" y="51201"/>
                  </a:cubicBezTo>
                  <a:lnTo>
                    <a:pt x="66941" y="71340"/>
                  </a:lnTo>
                  <a:lnTo>
                    <a:pt x="71333" y="66039"/>
                  </a:lnTo>
                  <a:lnTo>
                    <a:pt x="33254" y="30056"/>
                  </a:lnTo>
                  <a:cubicBezTo>
                    <a:pt x="33064" y="29865"/>
                    <a:pt x="32969" y="29675"/>
                    <a:pt x="32778" y="29580"/>
                  </a:cubicBezTo>
                  <a:cubicBezTo>
                    <a:pt x="31350" y="27770"/>
                    <a:pt x="31350" y="25103"/>
                    <a:pt x="33064" y="23388"/>
                  </a:cubicBezTo>
                  <a:cubicBezTo>
                    <a:pt x="34874" y="21483"/>
                    <a:pt x="37826" y="21388"/>
                    <a:pt x="39731" y="23198"/>
                  </a:cubicBezTo>
                  <a:lnTo>
                    <a:pt x="63123" y="45302"/>
                  </a:lnTo>
                  <a:lnTo>
                    <a:pt x="46589" y="19483"/>
                  </a:lnTo>
                  <a:cubicBezTo>
                    <a:pt x="45160" y="17292"/>
                    <a:pt x="45827" y="14339"/>
                    <a:pt x="48018" y="13006"/>
                  </a:cubicBezTo>
                  <a:cubicBezTo>
                    <a:pt x="50208" y="11577"/>
                    <a:pt x="53066" y="12244"/>
                    <a:pt x="54495" y="14435"/>
                  </a:cubicBezTo>
                  <a:lnTo>
                    <a:pt x="77566" y="50474"/>
                  </a:lnTo>
                  <a:lnTo>
                    <a:pt x="72783" y="13006"/>
                  </a:lnTo>
                  <a:cubicBezTo>
                    <a:pt x="72497" y="10435"/>
                    <a:pt x="74307" y="8053"/>
                    <a:pt x="76879" y="7768"/>
                  </a:cubicBezTo>
                  <a:cubicBezTo>
                    <a:pt x="79450" y="7387"/>
                    <a:pt x="81832" y="9292"/>
                    <a:pt x="82117" y="11863"/>
                  </a:cubicBezTo>
                  <a:lnTo>
                    <a:pt x="87382" y="53106"/>
                  </a:lnTo>
                  <a:lnTo>
                    <a:pt x="88125" y="52720"/>
                  </a:lnTo>
                  <a:lnTo>
                    <a:pt x="85452" y="11578"/>
                  </a:lnTo>
                  <a:cubicBezTo>
                    <a:pt x="84785" y="9101"/>
                    <a:pt x="86309" y="6529"/>
                    <a:pt x="88880" y="5862"/>
                  </a:cubicBezTo>
                  <a:cubicBezTo>
                    <a:pt x="91452" y="5196"/>
                    <a:pt x="93929" y="6720"/>
                    <a:pt x="94595" y="9291"/>
                  </a:cubicBezTo>
                  <a:lnTo>
                    <a:pt x="97097" y="48064"/>
                  </a:lnTo>
                  <a:lnTo>
                    <a:pt x="99426" y="46855"/>
                  </a:lnTo>
                  <a:lnTo>
                    <a:pt x="107073" y="6243"/>
                  </a:lnTo>
                  <a:cubicBezTo>
                    <a:pt x="107549" y="3671"/>
                    <a:pt x="110025" y="1957"/>
                    <a:pt x="112597" y="2528"/>
                  </a:cubicBezTo>
                  <a:cubicBezTo>
                    <a:pt x="115169" y="3004"/>
                    <a:pt x="116883" y="5481"/>
                    <a:pt x="116312" y="8053"/>
                  </a:cubicBezTo>
                  <a:lnTo>
                    <a:pt x="109165" y="46013"/>
                  </a:lnTo>
                  <a:lnTo>
                    <a:pt x="116130" y="45419"/>
                  </a:lnTo>
                  <a:lnTo>
                    <a:pt x="122599" y="3957"/>
                  </a:lnTo>
                  <a:cubicBezTo>
                    <a:pt x="122980" y="1385"/>
                    <a:pt x="125361" y="-329"/>
                    <a:pt x="127933" y="5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39" name="Google Shape;3183;p41"/>
            <p:cNvSpPr/>
            <p:nvPr/>
          </p:nvSpPr>
          <p:spPr>
            <a:xfrm>
              <a:off x="7153802" y="2824524"/>
              <a:ext cx="244150" cy="237313"/>
            </a:xfrm>
            <a:custGeom>
              <a:avLst/>
              <a:gdLst/>
              <a:ahLst/>
              <a:cxnLst/>
              <a:rect l="l" t="t" r="r" b="b"/>
              <a:pathLst>
                <a:path w="229249" h="222829" extrusionOk="0">
                  <a:moveTo>
                    <a:pt x="180598" y="120680"/>
                  </a:moveTo>
                  <a:lnTo>
                    <a:pt x="180546" y="120893"/>
                  </a:lnTo>
                  <a:lnTo>
                    <a:pt x="181893" y="120994"/>
                  </a:lnTo>
                  <a:close/>
                  <a:moveTo>
                    <a:pt x="104738" y="27"/>
                  </a:moveTo>
                  <a:cubicBezTo>
                    <a:pt x="107500" y="-259"/>
                    <a:pt x="109977" y="1742"/>
                    <a:pt x="110262" y="4504"/>
                  </a:cubicBezTo>
                  <a:lnTo>
                    <a:pt x="114829" y="47529"/>
                  </a:lnTo>
                  <a:lnTo>
                    <a:pt x="122754" y="47830"/>
                  </a:lnTo>
                  <a:lnTo>
                    <a:pt x="126074" y="20697"/>
                  </a:lnTo>
                  <a:cubicBezTo>
                    <a:pt x="126455" y="17935"/>
                    <a:pt x="128932" y="16030"/>
                    <a:pt x="131694" y="16315"/>
                  </a:cubicBezTo>
                  <a:cubicBezTo>
                    <a:pt x="134456" y="16696"/>
                    <a:pt x="136361" y="19173"/>
                    <a:pt x="136076" y="21935"/>
                  </a:cubicBezTo>
                  <a:lnTo>
                    <a:pt x="132860" y="48214"/>
                  </a:lnTo>
                  <a:lnTo>
                    <a:pt x="136303" y="48345"/>
                  </a:lnTo>
                  <a:lnTo>
                    <a:pt x="137451" y="48874"/>
                  </a:lnTo>
                  <a:lnTo>
                    <a:pt x="143219" y="18602"/>
                  </a:lnTo>
                  <a:cubicBezTo>
                    <a:pt x="143696" y="15935"/>
                    <a:pt x="146363" y="14125"/>
                    <a:pt x="149030" y="14601"/>
                  </a:cubicBezTo>
                  <a:cubicBezTo>
                    <a:pt x="151697" y="15077"/>
                    <a:pt x="153506" y="17744"/>
                    <a:pt x="153030" y="20411"/>
                  </a:cubicBezTo>
                  <a:lnTo>
                    <a:pt x="146787" y="53177"/>
                  </a:lnTo>
                  <a:lnTo>
                    <a:pt x="148995" y="54194"/>
                  </a:lnTo>
                  <a:lnTo>
                    <a:pt x="164936" y="12791"/>
                  </a:lnTo>
                  <a:cubicBezTo>
                    <a:pt x="165889" y="10220"/>
                    <a:pt x="168841" y="8886"/>
                    <a:pt x="171413" y="9934"/>
                  </a:cubicBezTo>
                  <a:cubicBezTo>
                    <a:pt x="173985" y="10886"/>
                    <a:pt x="175319" y="13839"/>
                    <a:pt x="174271" y="16411"/>
                  </a:cubicBezTo>
                  <a:lnTo>
                    <a:pt x="158106" y="58393"/>
                  </a:lnTo>
                  <a:lnTo>
                    <a:pt x="159602" y="59083"/>
                  </a:lnTo>
                  <a:lnTo>
                    <a:pt x="161675" y="62497"/>
                  </a:lnTo>
                  <a:lnTo>
                    <a:pt x="185510" y="26507"/>
                  </a:lnTo>
                  <a:cubicBezTo>
                    <a:pt x="187034" y="24221"/>
                    <a:pt x="190177" y="23554"/>
                    <a:pt x="192463" y="25078"/>
                  </a:cubicBezTo>
                  <a:cubicBezTo>
                    <a:pt x="194749" y="26602"/>
                    <a:pt x="195416" y="29745"/>
                    <a:pt x="193892" y="32031"/>
                  </a:cubicBezTo>
                  <a:lnTo>
                    <a:pt x="172659" y="64091"/>
                  </a:lnTo>
                  <a:lnTo>
                    <a:pt x="201512" y="45462"/>
                  </a:lnTo>
                  <a:cubicBezTo>
                    <a:pt x="203798" y="43938"/>
                    <a:pt x="206941" y="44700"/>
                    <a:pt x="208465" y="46986"/>
                  </a:cubicBezTo>
                  <a:cubicBezTo>
                    <a:pt x="209989" y="49272"/>
                    <a:pt x="209322" y="52415"/>
                    <a:pt x="206941" y="53939"/>
                  </a:cubicBezTo>
                  <a:lnTo>
                    <a:pt x="173811" y="75330"/>
                  </a:lnTo>
                  <a:lnTo>
                    <a:pt x="211704" y="63845"/>
                  </a:lnTo>
                  <a:cubicBezTo>
                    <a:pt x="214371" y="63083"/>
                    <a:pt x="217133" y="64512"/>
                    <a:pt x="217895" y="67179"/>
                  </a:cubicBezTo>
                  <a:cubicBezTo>
                    <a:pt x="218657" y="69846"/>
                    <a:pt x="217229" y="72608"/>
                    <a:pt x="214562" y="73370"/>
                  </a:cubicBezTo>
                  <a:lnTo>
                    <a:pt x="175469" y="85218"/>
                  </a:lnTo>
                  <a:lnTo>
                    <a:pt x="177960" y="89321"/>
                  </a:lnTo>
                  <a:lnTo>
                    <a:pt x="206274" y="85276"/>
                  </a:lnTo>
                  <a:cubicBezTo>
                    <a:pt x="209036" y="84896"/>
                    <a:pt x="211513" y="86801"/>
                    <a:pt x="211894" y="89563"/>
                  </a:cubicBezTo>
                  <a:cubicBezTo>
                    <a:pt x="212275" y="92325"/>
                    <a:pt x="210370" y="94801"/>
                    <a:pt x="207608" y="95183"/>
                  </a:cubicBezTo>
                  <a:lnTo>
                    <a:pt x="183600" y="98612"/>
                  </a:lnTo>
                  <a:lnTo>
                    <a:pt x="185126" y="101126"/>
                  </a:lnTo>
                  <a:lnTo>
                    <a:pt x="217704" y="100707"/>
                  </a:lnTo>
                  <a:cubicBezTo>
                    <a:pt x="220467" y="100707"/>
                    <a:pt x="222753" y="102898"/>
                    <a:pt x="222753" y="105660"/>
                  </a:cubicBezTo>
                  <a:cubicBezTo>
                    <a:pt x="222753" y="108422"/>
                    <a:pt x="220562" y="110708"/>
                    <a:pt x="217800" y="110708"/>
                  </a:cubicBezTo>
                  <a:lnTo>
                    <a:pt x="183635" y="111147"/>
                  </a:lnTo>
                  <a:lnTo>
                    <a:pt x="225420" y="121281"/>
                  </a:lnTo>
                  <a:cubicBezTo>
                    <a:pt x="228087" y="121948"/>
                    <a:pt x="229706" y="124615"/>
                    <a:pt x="229135" y="127282"/>
                  </a:cubicBezTo>
                  <a:cubicBezTo>
                    <a:pt x="228468" y="129949"/>
                    <a:pt x="225801" y="131568"/>
                    <a:pt x="223134" y="130996"/>
                  </a:cubicBezTo>
                  <a:lnTo>
                    <a:pt x="207433" y="127188"/>
                  </a:lnTo>
                  <a:lnTo>
                    <a:pt x="208084" y="127948"/>
                  </a:lnTo>
                  <a:cubicBezTo>
                    <a:pt x="207894" y="130710"/>
                    <a:pt x="205512" y="132806"/>
                    <a:pt x="202750" y="132520"/>
                  </a:cubicBezTo>
                  <a:lnTo>
                    <a:pt x="192136" y="131716"/>
                  </a:lnTo>
                  <a:lnTo>
                    <a:pt x="219895" y="142617"/>
                  </a:lnTo>
                  <a:cubicBezTo>
                    <a:pt x="222467" y="143664"/>
                    <a:pt x="223705" y="146522"/>
                    <a:pt x="222752" y="149094"/>
                  </a:cubicBezTo>
                  <a:cubicBezTo>
                    <a:pt x="221705" y="151665"/>
                    <a:pt x="218847" y="152904"/>
                    <a:pt x="216276" y="151951"/>
                  </a:cubicBezTo>
                  <a:lnTo>
                    <a:pt x="176770" y="136437"/>
                  </a:lnTo>
                  <a:lnTo>
                    <a:pt x="175958" y="139779"/>
                  </a:lnTo>
                  <a:lnTo>
                    <a:pt x="184367" y="144427"/>
                  </a:lnTo>
                  <a:cubicBezTo>
                    <a:pt x="195130" y="149951"/>
                    <a:pt x="206179" y="155666"/>
                    <a:pt x="215133" y="161477"/>
                  </a:cubicBezTo>
                  <a:cubicBezTo>
                    <a:pt x="217610" y="163001"/>
                    <a:pt x="218086" y="166049"/>
                    <a:pt x="216562" y="168430"/>
                  </a:cubicBezTo>
                  <a:cubicBezTo>
                    <a:pt x="215038" y="170716"/>
                    <a:pt x="211990" y="171383"/>
                    <a:pt x="209608" y="169859"/>
                  </a:cubicBezTo>
                  <a:cubicBezTo>
                    <a:pt x="201131" y="164334"/>
                    <a:pt x="190273" y="158714"/>
                    <a:pt x="179795" y="153380"/>
                  </a:cubicBezTo>
                  <a:lnTo>
                    <a:pt x="176964" y="151901"/>
                  </a:lnTo>
                  <a:lnTo>
                    <a:pt x="199607" y="170811"/>
                  </a:lnTo>
                  <a:cubicBezTo>
                    <a:pt x="201702" y="172620"/>
                    <a:pt x="201988" y="175763"/>
                    <a:pt x="200273" y="177859"/>
                  </a:cubicBezTo>
                  <a:cubicBezTo>
                    <a:pt x="198464" y="179954"/>
                    <a:pt x="195416" y="180240"/>
                    <a:pt x="193225" y="178526"/>
                  </a:cubicBezTo>
                  <a:lnTo>
                    <a:pt x="180541" y="167929"/>
                  </a:lnTo>
                  <a:lnTo>
                    <a:pt x="197416" y="194433"/>
                  </a:lnTo>
                  <a:cubicBezTo>
                    <a:pt x="198940" y="196719"/>
                    <a:pt x="198178" y="199862"/>
                    <a:pt x="195893" y="201291"/>
                  </a:cubicBezTo>
                  <a:cubicBezTo>
                    <a:pt x="194083" y="202434"/>
                    <a:pt x="191797" y="202339"/>
                    <a:pt x="190273" y="201101"/>
                  </a:cubicBezTo>
                  <a:cubicBezTo>
                    <a:pt x="189796" y="200720"/>
                    <a:pt x="189320" y="200339"/>
                    <a:pt x="189035" y="199767"/>
                  </a:cubicBezTo>
                  <a:lnTo>
                    <a:pt x="163089" y="159060"/>
                  </a:lnTo>
                  <a:lnTo>
                    <a:pt x="162269" y="159808"/>
                  </a:lnTo>
                  <a:lnTo>
                    <a:pt x="170555" y="204624"/>
                  </a:lnTo>
                  <a:cubicBezTo>
                    <a:pt x="171032" y="207386"/>
                    <a:pt x="169222" y="209958"/>
                    <a:pt x="166555" y="210434"/>
                  </a:cubicBezTo>
                  <a:cubicBezTo>
                    <a:pt x="165126" y="210720"/>
                    <a:pt x="163792" y="210339"/>
                    <a:pt x="162745" y="209577"/>
                  </a:cubicBezTo>
                  <a:cubicBezTo>
                    <a:pt x="161792" y="208815"/>
                    <a:pt x="161030" y="207767"/>
                    <a:pt x="160745" y="206434"/>
                  </a:cubicBezTo>
                  <a:lnTo>
                    <a:pt x="156659" y="184336"/>
                  </a:lnTo>
                  <a:lnTo>
                    <a:pt x="152839" y="184336"/>
                  </a:lnTo>
                  <a:lnTo>
                    <a:pt x="151958" y="183455"/>
                  </a:lnTo>
                  <a:lnTo>
                    <a:pt x="153506" y="218151"/>
                  </a:lnTo>
                  <a:cubicBezTo>
                    <a:pt x="153316" y="220913"/>
                    <a:pt x="150935" y="223008"/>
                    <a:pt x="148172" y="222818"/>
                  </a:cubicBezTo>
                  <a:cubicBezTo>
                    <a:pt x="145410" y="222627"/>
                    <a:pt x="143315" y="220246"/>
                    <a:pt x="143505" y="217484"/>
                  </a:cubicBezTo>
                  <a:cubicBezTo>
                    <a:pt x="144363" y="205673"/>
                    <a:pt x="143863" y="192290"/>
                    <a:pt x="142493" y="178860"/>
                  </a:cubicBezTo>
                  <a:lnTo>
                    <a:pt x="141324" y="171551"/>
                  </a:lnTo>
                  <a:lnTo>
                    <a:pt x="133113" y="174505"/>
                  </a:lnTo>
                  <a:lnTo>
                    <a:pt x="134932" y="208815"/>
                  </a:lnTo>
                  <a:cubicBezTo>
                    <a:pt x="135123" y="211578"/>
                    <a:pt x="132932" y="213959"/>
                    <a:pt x="130170" y="214054"/>
                  </a:cubicBezTo>
                  <a:cubicBezTo>
                    <a:pt x="129027" y="214149"/>
                    <a:pt x="127884" y="213768"/>
                    <a:pt x="126931" y="213101"/>
                  </a:cubicBezTo>
                  <a:cubicBezTo>
                    <a:pt x="125788" y="212244"/>
                    <a:pt x="124931" y="210911"/>
                    <a:pt x="124931" y="209291"/>
                  </a:cubicBezTo>
                  <a:lnTo>
                    <a:pt x="123176" y="176203"/>
                  </a:lnTo>
                  <a:lnTo>
                    <a:pt x="122665" y="177619"/>
                  </a:lnTo>
                  <a:lnTo>
                    <a:pt x="121121" y="190051"/>
                  </a:lnTo>
                  <a:lnTo>
                    <a:pt x="117023" y="193246"/>
                  </a:lnTo>
                  <a:lnTo>
                    <a:pt x="116422" y="194910"/>
                  </a:lnTo>
                  <a:lnTo>
                    <a:pt x="115597" y="200052"/>
                  </a:lnTo>
                  <a:cubicBezTo>
                    <a:pt x="115120" y="202815"/>
                    <a:pt x="112549" y="204624"/>
                    <a:pt x="109882" y="204244"/>
                  </a:cubicBezTo>
                  <a:cubicBezTo>
                    <a:pt x="109024" y="204148"/>
                    <a:pt x="108262" y="203863"/>
                    <a:pt x="107691" y="203386"/>
                  </a:cubicBezTo>
                  <a:cubicBezTo>
                    <a:pt x="106262" y="202339"/>
                    <a:pt x="105405" y="200434"/>
                    <a:pt x="105691" y="198528"/>
                  </a:cubicBezTo>
                  <a:lnTo>
                    <a:pt x="106378" y="194248"/>
                  </a:lnTo>
                  <a:lnTo>
                    <a:pt x="106262" y="193862"/>
                  </a:lnTo>
                  <a:lnTo>
                    <a:pt x="106583" y="192973"/>
                  </a:lnTo>
                  <a:lnTo>
                    <a:pt x="108316" y="182165"/>
                  </a:lnTo>
                  <a:lnTo>
                    <a:pt x="91689" y="203958"/>
                  </a:lnTo>
                  <a:cubicBezTo>
                    <a:pt x="89879" y="205577"/>
                    <a:pt x="87212" y="205768"/>
                    <a:pt x="85307" y="204339"/>
                  </a:cubicBezTo>
                  <a:cubicBezTo>
                    <a:pt x="85021" y="204149"/>
                    <a:pt x="84831" y="203958"/>
                    <a:pt x="84640" y="203767"/>
                  </a:cubicBezTo>
                  <a:cubicBezTo>
                    <a:pt x="82735" y="201767"/>
                    <a:pt x="82830" y="198624"/>
                    <a:pt x="84831" y="196719"/>
                  </a:cubicBezTo>
                  <a:lnTo>
                    <a:pt x="98660" y="170597"/>
                  </a:lnTo>
                  <a:lnTo>
                    <a:pt x="92679" y="167840"/>
                  </a:lnTo>
                  <a:lnTo>
                    <a:pt x="75877" y="203958"/>
                  </a:lnTo>
                  <a:cubicBezTo>
                    <a:pt x="74734" y="206434"/>
                    <a:pt x="71782" y="207577"/>
                    <a:pt x="69210" y="206339"/>
                  </a:cubicBezTo>
                  <a:cubicBezTo>
                    <a:pt x="68924" y="206053"/>
                    <a:pt x="68638" y="205958"/>
                    <a:pt x="68448" y="205768"/>
                  </a:cubicBezTo>
                  <a:cubicBezTo>
                    <a:pt x="66543" y="204434"/>
                    <a:pt x="65876" y="201862"/>
                    <a:pt x="66828" y="199672"/>
                  </a:cubicBezTo>
                  <a:lnTo>
                    <a:pt x="83586" y="163650"/>
                  </a:lnTo>
                  <a:lnTo>
                    <a:pt x="83211" y="163477"/>
                  </a:lnTo>
                  <a:lnTo>
                    <a:pt x="81194" y="160154"/>
                  </a:lnTo>
                  <a:lnTo>
                    <a:pt x="55780" y="194147"/>
                  </a:lnTo>
                  <a:cubicBezTo>
                    <a:pt x="54065" y="196433"/>
                    <a:pt x="50922" y="196814"/>
                    <a:pt x="48731" y="195195"/>
                  </a:cubicBezTo>
                  <a:cubicBezTo>
                    <a:pt x="46445" y="193480"/>
                    <a:pt x="46064" y="190337"/>
                    <a:pt x="47683" y="188146"/>
                  </a:cubicBezTo>
                  <a:lnTo>
                    <a:pt x="63644" y="166817"/>
                  </a:lnTo>
                  <a:lnTo>
                    <a:pt x="54160" y="174716"/>
                  </a:lnTo>
                  <a:cubicBezTo>
                    <a:pt x="52446" y="177002"/>
                    <a:pt x="49398" y="177383"/>
                    <a:pt x="47207" y="175764"/>
                  </a:cubicBezTo>
                  <a:cubicBezTo>
                    <a:pt x="47207" y="175764"/>
                    <a:pt x="47112" y="175669"/>
                    <a:pt x="47112" y="175669"/>
                  </a:cubicBezTo>
                  <a:cubicBezTo>
                    <a:pt x="44921" y="173955"/>
                    <a:pt x="44540" y="170811"/>
                    <a:pt x="46254" y="168620"/>
                  </a:cubicBezTo>
                  <a:lnTo>
                    <a:pt x="72858" y="146423"/>
                  </a:lnTo>
                  <a:lnTo>
                    <a:pt x="72300" y="145503"/>
                  </a:lnTo>
                  <a:lnTo>
                    <a:pt x="28633" y="177955"/>
                  </a:lnTo>
                  <a:cubicBezTo>
                    <a:pt x="26918" y="179288"/>
                    <a:pt x="24537" y="179288"/>
                    <a:pt x="22727" y="177955"/>
                  </a:cubicBezTo>
                  <a:cubicBezTo>
                    <a:pt x="22347" y="177669"/>
                    <a:pt x="21965" y="177288"/>
                    <a:pt x="21680" y="176907"/>
                  </a:cubicBezTo>
                  <a:cubicBezTo>
                    <a:pt x="20060" y="174716"/>
                    <a:pt x="20537" y="171573"/>
                    <a:pt x="22727" y="169954"/>
                  </a:cubicBezTo>
                  <a:lnTo>
                    <a:pt x="43986" y="154155"/>
                  </a:lnTo>
                  <a:lnTo>
                    <a:pt x="41588" y="153761"/>
                  </a:lnTo>
                  <a:cubicBezTo>
                    <a:pt x="39968" y="151475"/>
                    <a:pt x="40445" y="148427"/>
                    <a:pt x="42731" y="146807"/>
                  </a:cubicBezTo>
                  <a:lnTo>
                    <a:pt x="65800" y="134797"/>
                  </a:lnTo>
                  <a:lnTo>
                    <a:pt x="63022" y="130221"/>
                  </a:lnTo>
                  <a:lnTo>
                    <a:pt x="57494" y="133853"/>
                  </a:lnTo>
                  <a:cubicBezTo>
                    <a:pt x="50159" y="139187"/>
                    <a:pt x="42539" y="144617"/>
                    <a:pt x="33491" y="149665"/>
                  </a:cubicBezTo>
                  <a:cubicBezTo>
                    <a:pt x="31776" y="150617"/>
                    <a:pt x="29681" y="150427"/>
                    <a:pt x="28157" y="149284"/>
                  </a:cubicBezTo>
                  <a:cubicBezTo>
                    <a:pt x="27585" y="148903"/>
                    <a:pt x="27109" y="148331"/>
                    <a:pt x="26728" y="147665"/>
                  </a:cubicBezTo>
                  <a:cubicBezTo>
                    <a:pt x="25394" y="145283"/>
                    <a:pt x="26251" y="142235"/>
                    <a:pt x="28633" y="140902"/>
                  </a:cubicBezTo>
                  <a:cubicBezTo>
                    <a:pt x="37205" y="136139"/>
                    <a:pt x="44254" y="131091"/>
                    <a:pt x="51683" y="125757"/>
                  </a:cubicBezTo>
                  <a:lnTo>
                    <a:pt x="54883" y="123504"/>
                  </a:lnTo>
                  <a:lnTo>
                    <a:pt x="6535" y="139283"/>
                  </a:lnTo>
                  <a:cubicBezTo>
                    <a:pt x="5011" y="139759"/>
                    <a:pt x="3297" y="139378"/>
                    <a:pt x="2058" y="138521"/>
                  </a:cubicBezTo>
                  <a:cubicBezTo>
                    <a:pt x="1201" y="137949"/>
                    <a:pt x="630" y="137092"/>
                    <a:pt x="248" y="136044"/>
                  </a:cubicBezTo>
                  <a:cubicBezTo>
                    <a:pt x="-609" y="133377"/>
                    <a:pt x="820" y="130615"/>
                    <a:pt x="3487" y="129758"/>
                  </a:cubicBezTo>
                  <a:lnTo>
                    <a:pt x="28388" y="121631"/>
                  </a:lnTo>
                  <a:lnTo>
                    <a:pt x="24918" y="118709"/>
                  </a:lnTo>
                  <a:cubicBezTo>
                    <a:pt x="24632" y="115946"/>
                    <a:pt x="26728" y="113565"/>
                    <a:pt x="29490" y="113279"/>
                  </a:cubicBezTo>
                  <a:lnTo>
                    <a:pt x="57918" y="110961"/>
                  </a:lnTo>
                  <a:lnTo>
                    <a:pt x="58083" y="106622"/>
                  </a:lnTo>
                  <a:lnTo>
                    <a:pt x="15108" y="99945"/>
                  </a:lnTo>
                  <a:cubicBezTo>
                    <a:pt x="14251" y="99754"/>
                    <a:pt x="13488" y="99468"/>
                    <a:pt x="12917" y="98992"/>
                  </a:cubicBezTo>
                  <a:cubicBezTo>
                    <a:pt x="11488" y="97944"/>
                    <a:pt x="10631" y="96135"/>
                    <a:pt x="10917" y="94230"/>
                  </a:cubicBezTo>
                  <a:cubicBezTo>
                    <a:pt x="11298" y="91467"/>
                    <a:pt x="13869" y="89658"/>
                    <a:pt x="16632" y="90039"/>
                  </a:cubicBezTo>
                  <a:lnTo>
                    <a:pt x="45559" y="94533"/>
                  </a:lnTo>
                  <a:lnTo>
                    <a:pt x="24918" y="87181"/>
                  </a:lnTo>
                  <a:cubicBezTo>
                    <a:pt x="23966" y="87086"/>
                    <a:pt x="23204" y="86705"/>
                    <a:pt x="22442" y="86229"/>
                  </a:cubicBezTo>
                  <a:cubicBezTo>
                    <a:pt x="21108" y="85181"/>
                    <a:pt x="20251" y="83562"/>
                    <a:pt x="20441" y="81752"/>
                  </a:cubicBezTo>
                  <a:cubicBezTo>
                    <a:pt x="20727" y="78990"/>
                    <a:pt x="23108" y="76989"/>
                    <a:pt x="25871" y="77275"/>
                  </a:cubicBezTo>
                  <a:lnTo>
                    <a:pt x="61451" y="89920"/>
                  </a:lnTo>
                  <a:lnTo>
                    <a:pt x="64559" y="83176"/>
                  </a:lnTo>
                  <a:lnTo>
                    <a:pt x="15679" y="56606"/>
                  </a:lnTo>
                  <a:cubicBezTo>
                    <a:pt x="15489" y="56510"/>
                    <a:pt x="15298" y="56320"/>
                    <a:pt x="15108" y="56225"/>
                  </a:cubicBezTo>
                  <a:cubicBezTo>
                    <a:pt x="13107" y="54796"/>
                    <a:pt x="12441" y="52034"/>
                    <a:pt x="13679" y="49843"/>
                  </a:cubicBezTo>
                  <a:cubicBezTo>
                    <a:pt x="15012" y="47462"/>
                    <a:pt x="18060" y="46509"/>
                    <a:pt x="20442" y="47843"/>
                  </a:cubicBezTo>
                  <a:lnTo>
                    <a:pt x="50218" y="64028"/>
                  </a:lnTo>
                  <a:lnTo>
                    <a:pt x="26443" y="42223"/>
                  </a:lnTo>
                  <a:cubicBezTo>
                    <a:pt x="24443" y="40318"/>
                    <a:pt x="24252" y="37175"/>
                    <a:pt x="26157" y="35175"/>
                  </a:cubicBezTo>
                  <a:cubicBezTo>
                    <a:pt x="28062" y="33174"/>
                    <a:pt x="31205" y="32984"/>
                    <a:pt x="33205" y="34889"/>
                  </a:cubicBezTo>
                  <a:lnTo>
                    <a:pt x="66717" y="65590"/>
                  </a:lnTo>
                  <a:lnTo>
                    <a:pt x="51588" y="28508"/>
                  </a:lnTo>
                  <a:cubicBezTo>
                    <a:pt x="50541" y="25936"/>
                    <a:pt x="51779" y="23078"/>
                    <a:pt x="54351" y="22031"/>
                  </a:cubicBezTo>
                  <a:cubicBezTo>
                    <a:pt x="56922" y="20983"/>
                    <a:pt x="59780" y="22221"/>
                    <a:pt x="60828" y="24793"/>
                  </a:cubicBezTo>
                  <a:lnTo>
                    <a:pt x="77461" y="65563"/>
                  </a:lnTo>
                  <a:lnTo>
                    <a:pt x="78187" y="64900"/>
                  </a:lnTo>
                  <a:lnTo>
                    <a:pt x="64257" y="23459"/>
                  </a:lnTo>
                  <a:cubicBezTo>
                    <a:pt x="62923" y="21078"/>
                    <a:pt x="63781" y="18030"/>
                    <a:pt x="66162" y="16696"/>
                  </a:cubicBezTo>
                  <a:cubicBezTo>
                    <a:pt x="68543" y="15363"/>
                    <a:pt x="71591" y="16220"/>
                    <a:pt x="72925" y="18601"/>
                  </a:cubicBezTo>
                  <a:lnTo>
                    <a:pt x="86094" y="57692"/>
                  </a:lnTo>
                  <a:lnTo>
                    <a:pt x="88169" y="55801"/>
                  </a:lnTo>
                  <a:lnTo>
                    <a:pt x="88206" y="55788"/>
                  </a:lnTo>
                  <a:lnTo>
                    <a:pt x="84926" y="11934"/>
                  </a:lnTo>
                  <a:cubicBezTo>
                    <a:pt x="84736" y="9172"/>
                    <a:pt x="86831" y="6791"/>
                    <a:pt x="89498" y="6600"/>
                  </a:cubicBezTo>
                  <a:cubicBezTo>
                    <a:pt x="92260" y="6409"/>
                    <a:pt x="94642" y="8505"/>
                    <a:pt x="94832" y="11172"/>
                  </a:cubicBezTo>
                  <a:lnTo>
                    <a:pt x="97908" y="52297"/>
                  </a:lnTo>
                  <a:lnTo>
                    <a:pt x="104954" y="49762"/>
                  </a:lnTo>
                  <a:lnTo>
                    <a:pt x="100261" y="5552"/>
                  </a:lnTo>
                  <a:cubicBezTo>
                    <a:pt x="99975" y="2790"/>
                    <a:pt x="101976" y="313"/>
                    <a:pt x="104738" y="2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240" name="Google Shape;3184;p41"/>
            <p:cNvGrpSpPr/>
            <p:nvPr/>
          </p:nvGrpSpPr>
          <p:grpSpPr>
            <a:xfrm>
              <a:off x="5977410" y="1663377"/>
              <a:ext cx="1147395" cy="741442"/>
              <a:chOff x="5522913" y="3057620"/>
              <a:chExt cx="1147395" cy="741442"/>
            </a:xfrm>
          </p:grpSpPr>
          <p:sp>
            <p:nvSpPr>
              <p:cNvPr id="325" name="Google Shape;3185;p41"/>
              <p:cNvSpPr/>
              <p:nvPr/>
            </p:nvSpPr>
            <p:spPr>
              <a:xfrm rot="-439219">
                <a:off x="6460274" y="3173646"/>
                <a:ext cx="199016" cy="185673"/>
              </a:xfrm>
              <a:custGeom>
                <a:avLst/>
                <a:gdLst/>
                <a:ahLst/>
                <a:cxnLst/>
                <a:rect l="l" t="t" r="r" b="b"/>
                <a:pathLst>
                  <a:path w="198886" h="185551" extrusionOk="0">
                    <a:moveTo>
                      <a:pt x="198887" y="92776"/>
                    </a:moveTo>
                    <a:cubicBezTo>
                      <a:pt x="198887" y="144014"/>
                      <a:pt x="154364" y="185551"/>
                      <a:pt x="99443" y="185551"/>
                    </a:cubicBezTo>
                    <a:cubicBezTo>
                      <a:pt x="44522" y="185551"/>
                      <a:pt x="0" y="144014"/>
                      <a:pt x="0" y="92776"/>
                    </a:cubicBezTo>
                    <a:cubicBezTo>
                      <a:pt x="0" y="41537"/>
                      <a:pt x="44522" y="0"/>
                      <a:pt x="99443" y="0"/>
                    </a:cubicBezTo>
                    <a:cubicBezTo>
                      <a:pt x="154364" y="0"/>
                      <a:pt x="198887" y="41537"/>
                      <a:pt x="198887" y="92776"/>
                    </a:cubicBezTo>
                    <a:close/>
                  </a:path>
                </a:pathLst>
              </a:custGeom>
              <a:solidFill>
                <a:srgbClr val="FDE4D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26" name="Google Shape;3186;p41"/>
              <p:cNvSpPr/>
              <p:nvPr/>
            </p:nvSpPr>
            <p:spPr>
              <a:xfrm rot="-439219">
                <a:off x="5533931" y="3423177"/>
                <a:ext cx="199016" cy="185673"/>
              </a:xfrm>
              <a:custGeom>
                <a:avLst/>
                <a:gdLst/>
                <a:ahLst/>
                <a:cxnLst/>
                <a:rect l="l" t="t" r="r" b="b"/>
                <a:pathLst>
                  <a:path w="198886" h="185551" extrusionOk="0">
                    <a:moveTo>
                      <a:pt x="198887" y="92776"/>
                    </a:moveTo>
                    <a:cubicBezTo>
                      <a:pt x="198887" y="144014"/>
                      <a:pt x="154364" y="185551"/>
                      <a:pt x="99443" y="185551"/>
                    </a:cubicBezTo>
                    <a:cubicBezTo>
                      <a:pt x="44522" y="185551"/>
                      <a:pt x="0" y="144014"/>
                      <a:pt x="0" y="92776"/>
                    </a:cubicBezTo>
                    <a:cubicBezTo>
                      <a:pt x="0" y="41537"/>
                      <a:pt x="44522" y="0"/>
                      <a:pt x="99443" y="0"/>
                    </a:cubicBezTo>
                    <a:cubicBezTo>
                      <a:pt x="154364" y="0"/>
                      <a:pt x="198887" y="41537"/>
                      <a:pt x="198887" y="92776"/>
                    </a:cubicBezTo>
                    <a:close/>
                  </a:path>
                </a:pathLst>
              </a:custGeom>
              <a:solidFill>
                <a:srgbClr val="FDE4D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27" name="Google Shape;3187;p41"/>
              <p:cNvSpPr/>
              <p:nvPr/>
            </p:nvSpPr>
            <p:spPr>
              <a:xfrm>
                <a:off x="5885920" y="3301171"/>
                <a:ext cx="532913" cy="497891"/>
              </a:xfrm>
              <a:custGeom>
                <a:avLst/>
                <a:gdLst/>
                <a:ahLst/>
                <a:cxnLst/>
                <a:rect l="l" t="t" r="r" b="b"/>
                <a:pathLst>
                  <a:path w="532913" h="497891" extrusionOk="0">
                    <a:moveTo>
                      <a:pt x="55870" y="78298"/>
                    </a:moveTo>
                    <a:cubicBezTo>
                      <a:pt x="9388" y="124018"/>
                      <a:pt x="-10043" y="189741"/>
                      <a:pt x="5007" y="249463"/>
                    </a:cubicBezTo>
                    <a:cubicBezTo>
                      <a:pt x="20342" y="310042"/>
                      <a:pt x="67395" y="360524"/>
                      <a:pt x="116925" y="404911"/>
                    </a:cubicBezTo>
                    <a:cubicBezTo>
                      <a:pt x="176552" y="458441"/>
                      <a:pt x="255800" y="510638"/>
                      <a:pt x="339429" y="495112"/>
                    </a:cubicBezTo>
                    <a:cubicBezTo>
                      <a:pt x="417534" y="480634"/>
                      <a:pt x="465921" y="412626"/>
                      <a:pt x="495830" y="347856"/>
                    </a:cubicBezTo>
                    <a:cubicBezTo>
                      <a:pt x="523167" y="288515"/>
                      <a:pt x="542788" y="223555"/>
                      <a:pt x="527643" y="160975"/>
                    </a:cubicBezTo>
                    <a:cubicBezTo>
                      <a:pt x="513642" y="103254"/>
                      <a:pt x="469065" y="51819"/>
                      <a:pt x="409248" y="24673"/>
                    </a:cubicBezTo>
                    <a:cubicBezTo>
                      <a:pt x="304663" y="-23048"/>
                      <a:pt x="134928" y="384"/>
                      <a:pt x="55870" y="78298"/>
                    </a:cubicBezTo>
                    <a:close/>
                  </a:path>
                </a:pathLst>
              </a:custGeom>
              <a:solidFill>
                <a:srgbClr val="FDE4D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328" name="Google Shape;3188;p41"/>
              <p:cNvGrpSpPr/>
              <p:nvPr/>
            </p:nvGrpSpPr>
            <p:grpSpPr>
              <a:xfrm>
                <a:off x="6004369" y="3408387"/>
                <a:ext cx="285190" cy="95066"/>
                <a:chOff x="6004369" y="3408387"/>
                <a:chExt cx="285190" cy="95066"/>
              </a:xfrm>
            </p:grpSpPr>
            <p:sp>
              <p:nvSpPr>
                <p:cNvPr id="339" name="Google Shape;3189;p41"/>
                <p:cNvSpPr/>
                <p:nvPr/>
              </p:nvSpPr>
              <p:spPr>
                <a:xfrm>
                  <a:off x="6004369" y="3448313"/>
                  <a:ext cx="82742" cy="37177"/>
                </a:xfrm>
                <a:custGeom>
                  <a:avLst/>
                  <a:gdLst/>
                  <a:ahLst/>
                  <a:cxnLst/>
                  <a:rect l="l" t="t" r="r" b="b"/>
                  <a:pathLst>
                    <a:path w="82742" h="37177" extrusionOk="0">
                      <a:moveTo>
                        <a:pt x="30099" y="276"/>
                      </a:moveTo>
                      <a:cubicBezTo>
                        <a:pt x="22765" y="943"/>
                        <a:pt x="15430" y="2943"/>
                        <a:pt x="9716" y="6753"/>
                      </a:cubicBezTo>
                      <a:cubicBezTo>
                        <a:pt x="4000" y="10563"/>
                        <a:pt x="0" y="16278"/>
                        <a:pt x="0" y="22279"/>
                      </a:cubicBezTo>
                      <a:cubicBezTo>
                        <a:pt x="0" y="28280"/>
                        <a:pt x="4572" y="34281"/>
                        <a:pt x="11525" y="36376"/>
                      </a:cubicBezTo>
                      <a:cubicBezTo>
                        <a:pt x="17145" y="37995"/>
                        <a:pt x="23336" y="36948"/>
                        <a:pt x="28861" y="35138"/>
                      </a:cubicBezTo>
                      <a:cubicBezTo>
                        <a:pt x="34290" y="33233"/>
                        <a:pt x="39338" y="30566"/>
                        <a:pt x="44768" y="28661"/>
                      </a:cubicBezTo>
                      <a:cubicBezTo>
                        <a:pt x="54293" y="25327"/>
                        <a:pt x="63818" y="25041"/>
                        <a:pt x="73914" y="25994"/>
                      </a:cubicBezTo>
                      <a:cubicBezTo>
                        <a:pt x="84677" y="27042"/>
                        <a:pt x="84963" y="22470"/>
                        <a:pt x="78200" y="16183"/>
                      </a:cubicBezTo>
                      <a:cubicBezTo>
                        <a:pt x="66580" y="4944"/>
                        <a:pt x="48101" y="-1438"/>
                        <a:pt x="30099" y="276"/>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340" name="Google Shape;3190;p41"/>
                <p:cNvGrpSpPr/>
                <p:nvPr/>
              </p:nvGrpSpPr>
              <p:grpSpPr>
                <a:xfrm>
                  <a:off x="6068472" y="3408387"/>
                  <a:ext cx="221087" cy="95066"/>
                  <a:chOff x="6068472" y="3408387"/>
                  <a:chExt cx="221087" cy="95066"/>
                </a:xfrm>
              </p:grpSpPr>
              <p:sp>
                <p:nvSpPr>
                  <p:cNvPr id="341" name="Google Shape;3191;p41"/>
                  <p:cNvSpPr/>
                  <p:nvPr/>
                </p:nvSpPr>
                <p:spPr>
                  <a:xfrm>
                    <a:off x="6212622" y="3408387"/>
                    <a:ext cx="76937" cy="42033"/>
                  </a:xfrm>
                  <a:custGeom>
                    <a:avLst/>
                    <a:gdLst/>
                    <a:ahLst/>
                    <a:cxnLst/>
                    <a:rect l="l" t="t" r="r" b="b"/>
                    <a:pathLst>
                      <a:path w="76937" h="42033" extrusionOk="0">
                        <a:moveTo>
                          <a:pt x="36539" y="1912"/>
                        </a:moveTo>
                        <a:cubicBezTo>
                          <a:pt x="43588" y="7"/>
                          <a:pt x="51208" y="-660"/>
                          <a:pt x="58352" y="769"/>
                        </a:cubicBezTo>
                        <a:cubicBezTo>
                          <a:pt x="65495" y="2197"/>
                          <a:pt x="72163" y="6103"/>
                          <a:pt x="75211" y="11532"/>
                        </a:cubicBezTo>
                        <a:cubicBezTo>
                          <a:pt x="78259" y="16961"/>
                          <a:pt x="77306" y="24010"/>
                          <a:pt x="72068" y="28201"/>
                        </a:cubicBezTo>
                        <a:cubicBezTo>
                          <a:pt x="67877" y="31630"/>
                          <a:pt x="61685" y="32773"/>
                          <a:pt x="55685" y="32963"/>
                        </a:cubicBezTo>
                        <a:cubicBezTo>
                          <a:pt x="49779" y="33154"/>
                          <a:pt x="43874" y="32392"/>
                          <a:pt x="37873" y="32487"/>
                        </a:cubicBezTo>
                        <a:cubicBezTo>
                          <a:pt x="27491" y="32677"/>
                          <a:pt x="18728" y="35725"/>
                          <a:pt x="10060" y="40107"/>
                        </a:cubicBezTo>
                        <a:cubicBezTo>
                          <a:pt x="821" y="44679"/>
                          <a:pt x="-1751" y="40678"/>
                          <a:pt x="1106" y="32677"/>
                        </a:cubicBezTo>
                        <a:cubicBezTo>
                          <a:pt x="5964" y="18676"/>
                          <a:pt x="19394" y="6484"/>
                          <a:pt x="36539" y="1912"/>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42" name="Google Shape;3192;p41"/>
                  <p:cNvSpPr/>
                  <p:nvPr/>
                </p:nvSpPr>
                <p:spPr>
                  <a:xfrm>
                    <a:off x="6068472" y="3435445"/>
                    <a:ext cx="160400" cy="68008"/>
                  </a:xfrm>
                  <a:custGeom>
                    <a:avLst/>
                    <a:gdLst/>
                    <a:ahLst/>
                    <a:cxnLst/>
                    <a:rect l="l" t="t" r="r" b="b"/>
                    <a:pathLst>
                      <a:path w="160400" h="68008" extrusionOk="0">
                        <a:moveTo>
                          <a:pt x="73343" y="68009"/>
                        </a:moveTo>
                        <a:cubicBezTo>
                          <a:pt x="62008" y="68009"/>
                          <a:pt x="52769" y="65913"/>
                          <a:pt x="44672" y="61722"/>
                        </a:cubicBezTo>
                        <a:cubicBezTo>
                          <a:pt x="38862" y="58674"/>
                          <a:pt x="34099" y="54674"/>
                          <a:pt x="29527" y="50864"/>
                        </a:cubicBezTo>
                        <a:cubicBezTo>
                          <a:pt x="27908" y="49530"/>
                          <a:pt x="26194" y="48101"/>
                          <a:pt x="24574" y="46768"/>
                        </a:cubicBezTo>
                        <a:cubicBezTo>
                          <a:pt x="17240" y="41053"/>
                          <a:pt x="10858" y="38100"/>
                          <a:pt x="4477" y="37433"/>
                        </a:cubicBezTo>
                        <a:lnTo>
                          <a:pt x="4763" y="34195"/>
                        </a:lnTo>
                        <a:lnTo>
                          <a:pt x="0" y="33623"/>
                        </a:lnTo>
                        <a:lnTo>
                          <a:pt x="762" y="27527"/>
                        </a:lnTo>
                        <a:lnTo>
                          <a:pt x="5334" y="27908"/>
                        </a:lnTo>
                        <a:cubicBezTo>
                          <a:pt x="16193" y="28956"/>
                          <a:pt x="24860" y="34862"/>
                          <a:pt x="30385" y="39148"/>
                        </a:cubicBezTo>
                        <a:cubicBezTo>
                          <a:pt x="32099" y="40481"/>
                          <a:pt x="33909" y="41910"/>
                          <a:pt x="35623" y="43434"/>
                        </a:cubicBezTo>
                        <a:cubicBezTo>
                          <a:pt x="40005" y="47054"/>
                          <a:pt x="44196" y="50578"/>
                          <a:pt x="49149" y="53150"/>
                        </a:cubicBezTo>
                        <a:cubicBezTo>
                          <a:pt x="59531" y="58579"/>
                          <a:pt x="72580" y="59722"/>
                          <a:pt x="91440" y="56864"/>
                        </a:cubicBezTo>
                        <a:cubicBezTo>
                          <a:pt x="100775" y="55436"/>
                          <a:pt x="117634" y="51435"/>
                          <a:pt x="126587" y="39815"/>
                        </a:cubicBezTo>
                        <a:cubicBezTo>
                          <a:pt x="129635" y="35909"/>
                          <a:pt x="131540" y="31433"/>
                          <a:pt x="133636" y="26575"/>
                        </a:cubicBezTo>
                        <a:cubicBezTo>
                          <a:pt x="134493" y="24670"/>
                          <a:pt x="135255" y="22765"/>
                          <a:pt x="136208" y="20955"/>
                        </a:cubicBezTo>
                        <a:cubicBezTo>
                          <a:pt x="139065" y="14954"/>
                          <a:pt x="143923" y="6477"/>
                          <a:pt x="153448" y="1715"/>
                        </a:cubicBezTo>
                        <a:lnTo>
                          <a:pt x="156972" y="0"/>
                        </a:lnTo>
                        <a:lnTo>
                          <a:pt x="160401" y="4572"/>
                        </a:lnTo>
                        <a:lnTo>
                          <a:pt x="156305" y="7525"/>
                        </a:lnTo>
                        <a:lnTo>
                          <a:pt x="157639" y="10287"/>
                        </a:lnTo>
                        <a:cubicBezTo>
                          <a:pt x="152400" y="12859"/>
                          <a:pt x="148304" y="17621"/>
                          <a:pt x="144685" y="25146"/>
                        </a:cubicBezTo>
                        <a:cubicBezTo>
                          <a:pt x="143827" y="26956"/>
                          <a:pt x="143065" y="28670"/>
                          <a:pt x="142304" y="30480"/>
                        </a:cubicBezTo>
                        <a:cubicBezTo>
                          <a:pt x="140113" y="35624"/>
                          <a:pt x="137827" y="40862"/>
                          <a:pt x="134017" y="45720"/>
                        </a:cubicBezTo>
                        <a:cubicBezTo>
                          <a:pt x="122968" y="60008"/>
                          <a:pt x="103442" y="64770"/>
                          <a:pt x="92773" y="66389"/>
                        </a:cubicBezTo>
                        <a:cubicBezTo>
                          <a:pt x="85725" y="67532"/>
                          <a:pt x="79248" y="68009"/>
                          <a:pt x="73343" y="68009"/>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sp>
            <p:nvSpPr>
              <p:cNvPr id="329" name="Google Shape;3193;p41"/>
              <p:cNvSpPr/>
              <p:nvPr/>
            </p:nvSpPr>
            <p:spPr>
              <a:xfrm>
                <a:off x="6147816" y="3496341"/>
                <a:ext cx="39528" cy="155257"/>
              </a:xfrm>
              <a:custGeom>
                <a:avLst/>
                <a:gdLst/>
                <a:ahLst/>
                <a:cxnLst/>
                <a:rect l="l" t="t" r="r" b="b"/>
                <a:pathLst>
                  <a:path w="39528" h="155257" extrusionOk="0">
                    <a:moveTo>
                      <a:pt x="30099" y="155258"/>
                    </a:moveTo>
                    <a:cubicBezTo>
                      <a:pt x="26194" y="103537"/>
                      <a:pt x="16097" y="52292"/>
                      <a:pt x="0" y="2953"/>
                    </a:cubicBezTo>
                    <a:lnTo>
                      <a:pt x="9049" y="0"/>
                    </a:lnTo>
                    <a:cubicBezTo>
                      <a:pt x="25336" y="50102"/>
                      <a:pt x="35623" y="102013"/>
                      <a:pt x="39529" y="154496"/>
                    </a:cubicBezTo>
                    <a:lnTo>
                      <a:pt x="30099" y="155258"/>
                    </a:ln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30" name="Google Shape;3194;p41"/>
              <p:cNvSpPr/>
              <p:nvPr/>
            </p:nvSpPr>
            <p:spPr>
              <a:xfrm>
                <a:off x="6069044" y="3592639"/>
                <a:ext cx="218250" cy="104012"/>
              </a:xfrm>
              <a:custGeom>
                <a:avLst/>
                <a:gdLst/>
                <a:ahLst/>
                <a:cxnLst/>
                <a:rect l="l" t="t" r="r" b="b"/>
                <a:pathLst>
                  <a:path w="218250" h="104012" extrusionOk="0">
                    <a:moveTo>
                      <a:pt x="58007" y="104013"/>
                    </a:moveTo>
                    <a:cubicBezTo>
                      <a:pt x="32480" y="104013"/>
                      <a:pt x="7525" y="85915"/>
                      <a:pt x="0" y="61531"/>
                    </a:cubicBezTo>
                    <a:lnTo>
                      <a:pt x="9144" y="58769"/>
                    </a:lnTo>
                    <a:cubicBezTo>
                      <a:pt x="15812" y="80391"/>
                      <a:pt x="38481" y="96012"/>
                      <a:pt x="61151" y="94393"/>
                    </a:cubicBezTo>
                    <a:cubicBezTo>
                      <a:pt x="83629" y="92869"/>
                      <a:pt x="104108" y="74104"/>
                      <a:pt x="107633" y="51816"/>
                    </a:cubicBezTo>
                    <a:lnTo>
                      <a:pt x="109538" y="40196"/>
                    </a:lnTo>
                    <a:lnTo>
                      <a:pt x="116300" y="49816"/>
                    </a:lnTo>
                    <a:cubicBezTo>
                      <a:pt x="130207" y="69628"/>
                      <a:pt x="160020" y="76962"/>
                      <a:pt x="181547" y="65818"/>
                    </a:cubicBezTo>
                    <a:cubicBezTo>
                      <a:pt x="202978" y="54673"/>
                      <a:pt x="214217" y="26003"/>
                      <a:pt x="205931" y="3239"/>
                    </a:cubicBezTo>
                    <a:lnTo>
                      <a:pt x="214884" y="0"/>
                    </a:lnTo>
                    <a:cubicBezTo>
                      <a:pt x="224885" y="27527"/>
                      <a:pt x="211836" y="60770"/>
                      <a:pt x="185928" y="74295"/>
                    </a:cubicBezTo>
                    <a:cubicBezTo>
                      <a:pt x="162877" y="86296"/>
                      <a:pt x="132874" y="80867"/>
                      <a:pt x="114681" y="62770"/>
                    </a:cubicBezTo>
                    <a:cubicBezTo>
                      <a:pt x="106871" y="84963"/>
                      <a:pt x="85344" y="102298"/>
                      <a:pt x="61817" y="103918"/>
                    </a:cubicBezTo>
                    <a:cubicBezTo>
                      <a:pt x="60484" y="103918"/>
                      <a:pt x="59246" y="104013"/>
                      <a:pt x="58007" y="104013"/>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331" name="Google Shape;3195;p41"/>
              <p:cNvGrpSpPr/>
              <p:nvPr/>
            </p:nvGrpSpPr>
            <p:grpSpPr>
              <a:xfrm>
                <a:off x="6256020" y="3057620"/>
                <a:ext cx="238450" cy="154768"/>
                <a:chOff x="6256020" y="3057620"/>
                <a:chExt cx="238450" cy="154768"/>
              </a:xfrm>
            </p:grpSpPr>
            <p:sp>
              <p:nvSpPr>
                <p:cNvPr id="336" name="Google Shape;3196;p41"/>
                <p:cNvSpPr/>
                <p:nvPr/>
              </p:nvSpPr>
              <p:spPr>
                <a:xfrm>
                  <a:off x="6436042" y="3057620"/>
                  <a:ext cx="32099" cy="51256"/>
                </a:xfrm>
                <a:custGeom>
                  <a:avLst/>
                  <a:gdLst/>
                  <a:ahLst/>
                  <a:cxnLst/>
                  <a:rect l="l" t="t" r="r" b="b"/>
                  <a:pathLst>
                    <a:path w="32099" h="51256" extrusionOk="0">
                      <a:moveTo>
                        <a:pt x="0" y="51245"/>
                      </a:moveTo>
                      <a:cubicBezTo>
                        <a:pt x="8858" y="44387"/>
                        <a:pt x="14859" y="37148"/>
                        <a:pt x="19336" y="28670"/>
                      </a:cubicBezTo>
                      <a:cubicBezTo>
                        <a:pt x="23813" y="20193"/>
                        <a:pt x="26480" y="11144"/>
                        <a:pt x="27242" y="0"/>
                      </a:cubicBezTo>
                      <a:cubicBezTo>
                        <a:pt x="30671" y="4572"/>
                        <a:pt x="32099" y="10478"/>
                        <a:pt x="32099" y="16288"/>
                      </a:cubicBezTo>
                      <a:cubicBezTo>
                        <a:pt x="32099" y="22193"/>
                        <a:pt x="30385" y="27908"/>
                        <a:pt x="27718" y="33147"/>
                      </a:cubicBezTo>
                      <a:cubicBezTo>
                        <a:pt x="24860" y="38291"/>
                        <a:pt x="21050" y="42863"/>
                        <a:pt x="16193" y="46196"/>
                      </a:cubicBezTo>
                      <a:cubicBezTo>
                        <a:pt x="11430" y="49340"/>
                        <a:pt x="5715" y="51435"/>
                        <a:pt x="0" y="51245"/>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37" name="Google Shape;3197;p41"/>
                <p:cNvSpPr/>
                <p:nvPr/>
              </p:nvSpPr>
              <p:spPr>
                <a:xfrm>
                  <a:off x="6442138" y="3082766"/>
                  <a:ext cx="52332" cy="53245"/>
                </a:xfrm>
                <a:custGeom>
                  <a:avLst/>
                  <a:gdLst/>
                  <a:ahLst/>
                  <a:cxnLst/>
                  <a:rect l="l" t="t" r="r" b="b"/>
                  <a:pathLst>
                    <a:path w="52332" h="53245" extrusionOk="0">
                      <a:moveTo>
                        <a:pt x="0" y="49340"/>
                      </a:moveTo>
                      <a:cubicBezTo>
                        <a:pt x="7239" y="49149"/>
                        <a:pt x="13716" y="47816"/>
                        <a:pt x="19622" y="45529"/>
                      </a:cubicBezTo>
                      <a:cubicBezTo>
                        <a:pt x="25527" y="43148"/>
                        <a:pt x="30861" y="39815"/>
                        <a:pt x="34957" y="35338"/>
                      </a:cubicBezTo>
                      <a:cubicBezTo>
                        <a:pt x="39243" y="31051"/>
                        <a:pt x="42386" y="25622"/>
                        <a:pt x="44672" y="19717"/>
                      </a:cubicBezTo>
                      <a:cubicBezTo>
                        <a:pt x="46863" y="13716"/>
                        <a:pt x="48006" y="7239"/>
                        <a:pt x="48006" y="0"/>
                      </a:cubicBezTo>
                      <a:cubicBezTo>
                        <a:pt x="51911" y="6191"/>
                        <a:pt x="53054" y="14002"/>
                        <a:pt x="51911" y="21526"/>
                      </a:cubicBezTo>
                      <a:cubicBezTo>
                        <a:pt x="50864" y="29051"/>
                        <a:pt x="47244" y="36290"/>
                        <a:pt x="41815" y="42005"/>
                      </a:cubicBezTo>
                      <a:cubicBezTo>
                        <a:pt x="36290" y="47530"/>
                        <a:pt x="29147" y="51340"/>
                        <a:pt x="21622" y="52673"/>
                      </a:cubicBezTo>
                      <a:cubicBezTo>
                        <a:pt x="14192" y="54007"/>
                        <a:pt x="6287" y="53054"/>
                        <a:pt x="0" y="49340"/>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38" name="Google Shape;3198;p41"/>
                <p:cNvSpPr/>
                <p:nvPr/>
              </p:nvSpPr>
              <p:spPr>
                <a:xfrm>
                  <a:off x="6256020" y="3075034"/>
                  <a:ext cx="197885" cy="137354"/>
                </a:xfrm>
                <a:custGeom>
                  <a:avLst/>
                  <a:gdLst/>
                  <a:ahLst/>
                  <a:cxnLst/>
                  <a:rect l="l" t="t" r="r" b="b"/>
                  <a:pathLst>
                    <a:path w="197885" h="137354" extrusionOk="0">
                      <a:moveTo>
                        <a:pt x="54197" y="129842"/>
                      </a:moveTo>
                      <a:cubicBezTo>
                        <a:pt x="87249" y="143177"/>
                        <a:pt x="129159" y="138796"/>
                        <a:pt x="159448" y="116412"/>
                      </a:cubicBezTo>
                      <a:cubicBezTo>
                        <a:pt x="189643" y="94028"/>
                        <a:pt x="205454" y="53642"/>
                        <a:pt x="194310" y="20876"/>
                      </a:cubicBezTo>
                      <a:cubicBezTo>
                        <a:pt x="190309" y="9065"/>
                        <a:pt x="179451" y="-3031"/>
                        <a:pt x="166497" y="683"/>
                      </a:cubicBezTo>
                      <a:cubicBezTo>
                        <a:pt x="156686" y="3446"/>
                        <a:pt x="151067" y="14114"/>
                        <a:pt x="150304" y="23639"/>
                      </a:cubicBezTo>
                      <a:cubicBezTo>
                        <a:pt x="149447" y="33259"/>
                        <a:pt x="152114" y="42498"/>
                        <a:pt x="152400" y="52023"/>
                      </a:cubicBezTo>
                      <a:cubicBezTo>
                        <a:pt x="152971" y="71835"/>
                        <a:pt x="142494" y="92409"/>
                        <a:pt x="125540" y="104982"/>
                      </a:cubicBezTo>
                      <a:cubicBezTo>
                        <a:pt x="108585" y="117555"/>
                        <a:pt x="85534" y="121841"/>
                        <a:pt x="66199" y="116031"/>
                      </a:cubicBezTo>
                      <a:cubicBezTo>
                        <a:pt x="37052" y="107173"/>
                        <a:pt x="24955" y="86599"/>
                        <a:pt x="0" y="64310"/>
                      </a:cubicBezTo>
                      <a:cubicBezTo>
                        <a:pt x="4000" y="90790"/>
                        <a:pt x="32956" y="121270"/>
                        <a:pt x="54197" y="129842"/>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332" name="Google Shape;3199;p41"/>
              <p:cNvGrpSpPr/>
              <p:nvPr/>
            </p:nvGrpSpPr>
            <p:grpSpPr>
              <a:xfrm>
                <a:off x="5629368" y="3222879"/>
                <a:ext cx="234073" cy="127502"/>
                <a:chOff x="5629368" y="3222879"/>
                <a:chExt cx="234073" cy="127502"/>
              </a:xfrm>
            </p:grpSpPr>
            <p:sp>
              <p:nvSpPr>
                <p:cNvPr id="333" name="Google Shape;3200;p41"/>
                <p:cNvSpPr/>
                <p:nvPr/>
              </p:nvSpPr>
              <p:spPr>
                <a:xfrm>
                  <a:off x="5639076" y="3260217"/>
                  <a:ext cx="50015" cy="33785"/>
                </a:xfrm>
                <a:custGeom>
                  <a:avLst/>
                  <a:gdLst/>
                  <a:ahLst/>
                  <a:cxnLst/>
                  <a:rect l="l" t="t" r="r" b="b"/>
                  <a:pathLst>
                    <a:path w="50015" h="33785" extrusionOk="0">
                      <a:moveTo>
                        <a:pt x="50016" y="29718"/>
                      </a:moveTo>
                      <a:cubicBezTo>
                        <a:pt x="45253" y="32861"/>
                        <a:pt x="39348" y="34100"/>
                        <a:pt x="33538" y="33718"/>
                      </a:cubicBezTo>
                      <a:cubicBezTo>
                        <a:pt x="27727" y="33433"/>
                        <a:pt x="22012" y="31432"/>
                        <a:pt x="16869" y="28575"/>
                      </a:cubicBezTo>
                      <a:cubicBezTo>
                        <a:pt x="11916" y="25527"/>
                        <a:pt x="7439" y="21431"/>
                        <a:pt x="4391" y="16383"/>
                      </a:cubicBezTo>
                      <a:cubicBezTo>
                        <a:pt x="1343" y="11430"/>
                        <a:pt x="-467" y="5620"/>
                        <a:pt x="105" y="0"/>
                      </a:cubicBezTo>
                      <a:cubicBezTo>
                        <a:pt x="6582" y="9144"/>
                        <a:pt x="13440" y="15526"/>
                        <a:pt x="21727" y="20383"/>
                      </a:cubicBezTo>
                      <a:cubicBezTo>
                        <a:pt x="30013" y="25336"/>
                        <a:pt x="38872" y="28384"/>
                        <a:pt x="50016" y="29718"/>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34" name="Google Shape;3201;p41"/>
                <p:cNvSpPr/>
                <p:nvPr/>
              </p:nvSpPr>
              <p:spPr>
                <a:xfrm>
                  <a:off x="5629368" y="3295650"/>
                  <a:ext cx="66581" cy="33819"/>
                </a:xfrm>
                <a:custGeom>
                  <a:avLst/>
                  <a:gdLst/>
                  <a:ahLst/>
                  <a:cxnLst/>
                  <a:rect l="l" t="t" r="r" b="b"/>
                  <a:pathLst>
                    <a:path w="66581" h="33819" extrusionOk="0">
                      <a:moveTo>
                        <a:pt x="66582" y="17335"/>
                      </a:moveTo>
                      <a:cubicBezTo>
                        <a:pt x="63153" y="23717"/>
                        <a:pt x="56866" y="28670"/>
                        <a:pt x="49818" y="31337"/>
                      </a:cubicBezTo>
                      <a:cubicBezTo>
                        <a:pt x="42769" y="34100"/>
                        <a:pt x="34673" y="34576"/>
                        <a:pt x="27053" y="32671"/>
                      </a:cubicBezTo>
                      <a:cubicBezTo>
                        <a:pt x="19433" y="30575"/>
                        <a:pt x="12670" y="26289"/>
                        <a:pt x="7813" y="20383"/>
                      </a:cubicBezTo>
                      <a:cubicBezTo>
                        <a:pt x="2955" y="14573"/>
                        <a:pt x="-93" y="7239"/>
                        <a:pt x="2" y="0"/>
                      </a:cubicBezTo>
                      <a:cubicBezTo>
                        <a:pt x="3717" y="6191"/>
                        <a:pt x="8098" y="11144"/>
                        <a:pt x="13051" y="15145"/>
                      </a:cubicBezTo>
                      <a:cubicBezTo>
                        <a:pt x="18004" y="19050"/>
                        <a:pt x="23529" y="22003"/>
                        <a:pt x="29434" y="23527"/>
                      </a:cubicBezTo>
                      <a:cubicBezTo>
                        <a:pt x="35245" y="25146"/>
                        <a:pt x="41531" y="25241"/>
                        <a:pt x="47818" y="24289"/>
                      </a:cubicBezTo>
                      <a:cubicBezTo>
                        <a:pt x="54104" y="23146"/>
                        <a:pt x="60295" y="20955"/>
                        <a:pt x="66582" y="17335"/>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35" name="Google Shape;3202;p41"/>
                <p:cNvSpPr/>
                <p:nvPr/>
              </p:nvSpPr>
              <p:spPr>
                <a:xfrm>
                  <a:off x="5669441" y="3222879"/>
                  <a:ext cx="194000" cy="127502"/>
                </a:xfrm>
                <a:custGeom>
                  <a:avLst/>
                  <a:gdLst/>
                  <a:ahLst/>
                  <a:cxnLst/>
                  <a:rect l="l" t="t" r="r" b="b"/>
                  <a:pathLst>
                    <a:path w="194000" h="127502" extrusionOk="0">
                      <a:moveTo>
                        <a:pt x="177099" y="84106"/>
                      </a:moveTo>
                      <a:cubicBezTo>
                        <a:pt x="155763" y="112586"/>
                        <a:pt x="117567" y="130588"/>
                        <a:pt x="80134" y="127064"/>
                      </a:cubicBezTo>
                      <a:cubicBezTo>
                        <a:pt x="42701" y="123539"/>
                        <a:pt x="8316" y="97155"/>
                        <a:pt x="886" y="63341"/>
                      </a:cubicBezTo>
                      <a:cubicBezTo>
                        <a:pt x="-1781" y="51149"/>
                        <a:pt x="1267" y="35242"/>
                        <a:pt x="14221" y="31623"/>
                      </a:cubicBezTo>
                      <a:cubicBezTo>
                        <a:pt x="24032" y="28956"/>
                        <a:pt x="34319" y="35147"/>
                        <a:pt x="39939" y="42863"/>
                      </a:cubicBezTo>
                      <a:cubicBezTo>
                        <a:pt x="45558" y="50673"/>
                        <a:pt x="48130" y="60007"/>
                        <a:pt x="52893" y="68294"/>
                      </a:cubicBezTo>
                      <a:cubicBezTo>
                        <a:pt x="62703" y="85534"/>
                        <a:pt x="82230" y="97727"/>
                        <a:pt x="103280" y="99727"/>
                      </a:cubicBezTo>
                      <a:cubicBezTo>
                        <a:pt x="124330" y="101727"/>
                        <a:pt x="146238" y="93440"/>
                        <a:pt x="159763" y="78486"/>
                      </a:cubicBezTo>
                      <a:cubicBezTo>
                        <a:pt x="180051" y="55912"/>
                        <a:pt x="179766" y="31909"/>
                        <a:pt x="189672" y="0"/>
                      </a:cubicBezTo>
                      <a:cubicBezTo>
                        <a:pt x="199768" y="24765"/>
                        <a:pt x="190815" y="65818"/>
                        <a:pt x="177099" y="84106"/>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sp>
          <p:nvSpPr>
            <p:cNvPr id="241" name="Google Shape;3203;p41"/>
            <p:cNvSpPr/>
            <p:nvPr/>
          </p:nvSpPr>
          <p:spPr>
            <a:xfrm>
              <a:off x="5878921" y="2126292"/>
              <a:ext cx="110712" cy="620653"/>
            </a:xfrm>
            <a:custGeom>
              <a:avLst/>
              <a:gdLst/>
              <a:ahLst/>
              <a:cxnLst/>
              <a:rect l="l" t="t" r="r" b="b"/>
              <a:pathLst>
                <a:path w="110712" h="620653" extrusionOk="0">
                  <a:moveTo>
                    <a:pt x="91634" y="620653"/>
                  </a:moveTo>
                  <a:cubicBezTo>
                    <a:pt x="81538" y="620653"/>
                    <a:pt x="73156" y="612747"/>
                    <a:pt x="72584" y="602555"/>
                  </a:cubicBezTo>
                  <a:cubicBezTo>
                    <a:pt x="62869" y="407579"/>
                    <a:pt x="38580" y="212507"/>
                    <a:pt x="385" y="22864"/>
                  </a:cubicBezTo>
                  <a:cubicBezTo>
                    <a:pt x="-1711" y="12577"/>
                    <a:pt x="4957" y="2480"/>
                    <a:pt x="15339" y="385"/>
                  </a:cubicBezTo>
                  <a:cubicBezTo>
                    <a:pt x="25626" y="-1711"/>
                    <a:pt x="35723" y="4957"/>
                    <a:pt x="37818" y="15339"/>
                  </a:cubicBezTo>
                  <a:cubicBezTo>
                    <a:pt x="76299" y="206792"/>
                    <a:pt x="100874" y="403673"/>
                    <a:pt x="110684" y="600651"/>
                  </a:cubicBezTo>
                  <a:cubicBezTo>
                    <a:pt x="111256" y="611128"/>
                    <a:pt x="103160" y="620082"/>
                    <a:pt x="92587" y="620653"/>
                  </a:cubicBezTo>
                  <a:cubicBezTo>
                    <a:pt x="92206" y="620653"/>
                    <a:pt x="91920" y="620653"/>
                    <a:pt x="91634" y="620653"/>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42" name="Google Shape;3204;p41"/>
            <p:cNvSpPr/>
            <p:nvPr/>
          </p:nvSpPr>
          <p:spPr>
            <a:xfrm>
              <a:off x="7193052" y="1737066"/>
              <a:ext cx="258170" cy="747655"/>
            </a:xfrm>
            <a:custGeom>
              <a:avLst/>
              <a:gdLst/>
              <a:ahLst/>
              <a:cxnLst/>
              <a:rect l="l" t="t" r="r" b="b"/>
              <a:pathLst>
                <a:path w="258170" h="747655" extrusionOk="0">
                  <a:moveTo>
                    <a:pt x="239116" y="747656"/>
                  </a:moveTo>
                  <a:cubicBezTo>
                    <a:pt x="232067" y="747656"/>
                    <a:pt x="225209" y="743655"/>
                    <a:pt x="221971" y="736893"/>
                  </a:cubicBezTo>
                  <a:cubicBezTo>
                    <a:pt x="113100" y="512007"/>
                    <a:pt x="38519" y="271501"/>
                    <a:pt x="229" y="21946"/>
                  </a:cubicBezTo>
                  <a:cubicBezTo>
                    <a:pt x="-1390" y="11564"/>
                    <a:pt x="5754" y="1848"/>
                    <a:pt x="16136" y="229"/>
                  </a:cubicBezTo>
                  <a:cubicBezTo>
                    <a:pt x="26423" y="-1390"/>
                    <a:pt x="36233" y="5753"/>
                    <a:pt x="37853" y="16136"/>
                  </a:cubicBezTo>
                  <a:cubicBezTo>
                    <a:pt x="75572" y="261881"/>
                    <a:pt x="149105" y="498768"/>
                    <a:pt x="256261" y="720319"/>
                  </a:cubicBezTo>
                  <a:cubicBezTo>
                    <a:pt x="260833" y="729749"/>
                    <a:pt x="256928" y="741179"/>
                    <a:pt x="247403" y="745751"/>
                  </a:cubicBezTo>
                  <a:cubicBezTo>
                    <a:pt x="244736" y="747084"/>
                    <a:pt x="241878" y="747656"/>
                    <a:pt x="239116" y="747656"/>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43" name="Google Shape;3205;p41"/>
            <p:cNvSpPr/>
            <p:nvPr/>
          </p:nvSpPr>
          <p:spPr>
            <a:xfrm>
              <a:off x="5706630" y="654868"/>
              <a:ext cx="1637220" cy="1515022"/>
            </a:xfrm>
            <a:custGeom>
              <a:avLst/>
              <a:gdLst/>
              <a:ahLst/>
              <a:cxnLst/>
              <a:rect l="l" t="t" r="r" b="b"/>
              <a:pathLst>
                <a:path w="1637220" h="1515022" extrusionOk="0">
                  <a:moveTo>
                    <a:pt x="25896" y="1352937"/>
                  </a:moveTo>
                  <a:cubicBezTo>
                    <a:pt x="43993" y="1416374"/>
                    <a:pt x="113526" y="1520863"/>
                    <a:pt x="176677" y="1514767"/>
                  </a:cubicBezTo>
                  <a:cubicBezTo>
                    <a:pt x="302216" y="1502575"/>
                    <a:pt x="294977" y="1435614"/>
                    <a:pt x="302407" y="1381036"/>
                  </a:cubicBezTo>
                  <a:cubicBezTo>
                    <a:pt x="309836" y="1326458"/>
                    <a:pt x="298406" y="1271117"/>
                    <a:pt x="297644" y="1216063"/>
                  </a:cubicBezTo>
                  <a:cubicBezTo>
                    <a:pt x="294501" y="984510"/>
                    <a:pt x="516624" y="754481"/>
                    <a:pt x="733222" y="717905"/>
                  </a:cubicBezTo>
                  <a:cubicBezTo>
                    <a:pt x="949821" y="681329"/>
                    <a:pt x="1148512" y="712952"/>
                    <a:pt x="1295674" y="882593"/>
                  </a:cubicBezTo>
                  <a:cubicBezTo>
                    <a:pt x="1376255" y="975461"/>
                    <a:pt x="1427309" y="1191107"/>
                    <a:pt x="1531703" y="1178344"/>
                  </a:cubicBezTo>
                  <a:cubicBezTo>
                    <a:pt x="1747540" y="1151865"/>
                    <a:pt x="1576376" y="840302"/>
                    <a:pt x="1508557" y="739146"/>
                  </a:cubicBezTo>
                  <a:cubicBezTo>
                    <a:pt x="1379113" y="546074"/>
                    <a:pt x="852285" y="150120"/>
                    <a:pt x="640354" y="16008"/>
                  </a:cubicBezTo>
                  <a:cubicBezTo>
                    <a:pt x="594729" y="-12853"/>
                    <a:pt x="534721" y="-1708"/>
                    <a:pt x="502527" y="41535"/>
                  </a:cubicBezTo>
                  <a:cubicBezTo>
                    <a:pt x="339364" y="260324"/>
                    <a:pt x="-112217" y="868305"/>
                    <a:pt x="25896" y="135293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44" name="Google Shape;3206;p41"/>
            <p:cNvSpPr/>
            <p:nvPr/>
          </p:nvSpPr>
          <p:spPr>
            <a:xfrm>
              <a:off x="5756814" y="1193845"/>
              <a:ext cx="1588941" cy="946167"/>
            </a:xfrm>
            <a:custGeom>
              <a:avLst/>
              <a:gdLst/>
              <a:ahLst/>
              <a:cxnLst/>
              <a:rect l="l" t="t" r="r" b="b"/>
              <a:pathLst>
                <a:path w="1588941" h="946167" extrusionOk="0">
                  <a:moveTo>
                    <a:pt x="1582198" y="465155"/>
                  </a:moveTo>
                  <a:cubicBezTo>
                    <a:pt x="1556956" y="490301"/>
                    <a:pt x="1526857" y="499064"/>
                    <a:pt x="1489234" y="465917"/>
                  </a:cubicBezTo>
                  <a:cubicBezTo>
                    <a:pt x="1439799" y="422292"/>
                    <a:pt x="1404080" y="358094"/>
                    <a:pt x="1369028" y="303134"/>
                  </a:cubicBezTo>
                  <a:cubicBezTo>
                    <a:pt x="1305497" y="203598"/>
                    <a:pt x="1241965" y="103109"/>
                    <a:pt x="1127093" y="54627"/>
                  </a:cubicBezTo>
                  <a:cubicBezTo>
                    <a:pt x="991362" y="-2713"/>
                    <a:pt x="839629" y="-12334"/>
                    <a:pt x="695611" y="13765"/>
                  </a:cubicBezTo>
                  <a:cubicBezTo>
                    <a:pt x="611124" y="29100"/>
                    <a:pt x="529780" y="57104"/>
                    <a:pt x="451390" y="91679"/>
                  </a:cubicBezTo>
                  <a:cubicBezTo>
                    <a:pt x="357188" y="133208"/>
                    <a:pt x="297180" y="195311"/>
                    <a:pt x="226314" y="268368"/>
                  </a:cubicBezTo>
                  <a:cubicBezTo>
                    <a:pt x="144113" y="353141"/>
                    <a:pt x="107442" y="464583"/>
                    <a:pt x="105632" y="581741"/>
                  </a:cubicBezTo>
                  <a:cubicBezTo>
                    <a:pt x="104489" y="656226"/>
                    <a:pt x="119063" y="746333"/>
                    <a:pt x="77057" y="813198"/>
                  </a:cubicBezTo>
                  <a:cubicBezTo>
                    <a:pt x="58674" y="842440"/>
                    <a:pt x="31051" y="858251"/>
                    <a:pt x="0" y="866729"/>
                  </a:cubicBezTo>
                  <a:cubicBezTo>
                    <a:pt x="15526" y="895685"/>
                    <a:pt x="36767" y="925117"/>
                    <a:pt x="60103" y="946167"/>
                  </a:cubicBezTo>
                  <a:cubicBezTo>
                    <a:pt x="68199" y="942738"/>
                    <a:pt x="76200" y="938833"/>
                    <a:pt x="84011" y="934356"/>
                  </a:cubicBezTo>
                  <a:cubicBezTo>
                    <a:pt x="151733" y="895589"/>
                    <a:pt x="186118" y="823676"/>
                    <a:pt x="196596" y="748523"/>
                  </a:cubicBezTo>
                  <a:cubicBezTo>
                    <a:pt x="208312" y="664608"/>
                    <a:pt x="193358" y="579740"/>
                    <a:pt x="210121" y="496016"/>
                  </a:cubicBezTo>
                  <a:cubicBezTo>
                    <a:pt x="240125" y="345711"/>
                    <a:pt x="385667" y="220172"/>
                    <a:pt x="520351" y="165117"/>
                  </a:cubicBezTo>
                  <a:cubicBezTo>
                    <a:pt x="584930" y="138638"/>
                    <a:pt x="652272" y="118064"/>
                    <a:pt x="721043" y="105586"/>
                  </a:cubicBezTo>
                  <a:cubicBezTo>
                    <a:pt x="844963" y="83202"/>
                    <a:pt x="963644" y="94823"/>
                    <a:pt x="1079373" y="142448"/>
                  </a:cubicBezTo>
                  <a:cubicBezTo>
                    <a:pt x="1166813" y="178452"/>
                    <a:pt x="1210151" y="226744"/>
                    <a:pt x="1259110" y="306373"/>
                  </a:cubicBezTo>
                  <a:cubicBezTo>
                    <a:pt x="1300258" y="373334"/>
                    <a:pt x="1342549" y="441723"/>
                    <a:pt x="1393031" y="502207"/>
                  </a:cubicBezTo>
                  <a:cubicBezTo>
                    <a:pt x="1432560" y="549546"/>
                    <a:pt x="1486662" y="590408"/>
                    <a:pt x="1551527" y="585074"/>
                  </a:cubicBezTo>
                  <a:cubicBezTo>
                    <a:pt x="1560766" y="584312"/>
                    <a:pt x="1569625" y="582598"/>
                    <a:pt x="1578007" y="580026"/>
                  </a:cubicBezTo>
                  <a:cubicBezTo>
                    <a:pt x="1592104" y="548879"/>
                    <a:pt x="1591532" y="508398"/>
                    <a:pt x="1582198" y="46515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45" name="Google Shape;3207;p41"/>
            <p:cNvSpPr/>
            <p:nvPr/>
          </p:nvSpPr>
          <p:spPr>
            <a:xfrm>
              <a:off x="6026659" y="732313"/>
              <a:ext cx="526827" cy="226314"/>
            </a:xfrm>
            <a:custGeom>
              <a:avLst/>
              <a:gdLst/>
              <a:ahLst/>
              <a:cxnLst/>
              <a:rect l="l" t="t" r="r" b="b"/>
              <a:pathLst>
                <a:path w="526827" h="226314" extrusionOk="0">
                  <a:moveTo>
                    <a:pt x="526828" y="79438"/>
                  </a:moveTo>
                  <a:cubicBezTo>
                    <a:pt x="345281" y="102775"/>
                    <a:pt x="167735" y="152209"/>
                    <a:pt x="0" y="226314"/>
                  </a:cubicBezTo>
                  <a:cubicBezTo>
                    <a:pt x="33338" y="174688"/>
                    <a:pt x="65913" y="127349"/>
                    <a:pt x="95821" y="85249"/>
                  </a:cubicBezTo>
                  <a:cubicBezTo>
                    <a:pt x="199549" y="48101"/>
                    <a:pt x="306324" y="19621"/>
                    <a:pt x="414718" y="0"/>
                  </a:cubicBezTo>
                  <a:cubicBezTo>
                    <a:pt x="449104" y="23717"/>
                    <a:pt x="486918" y="50387"/>
                    <a:pt x="526828" y="7943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46" name="Google Shape;3208;p41"/>
            <p:cNvSpPr/>
            <p:nvPr/>
          </p:nvSpPr>
          <p:spPr>
            <a:xfrm>
              <a:off x="5871114" y="884523"/>
              <a:ext cx="904970" cy="344995"/>
            </a:xfrm>
            <a:custGeom>
              <a:avLst/>
              <a:gdLst/>
              <a:ahLst/>
              <a:cxnLst/>
              <a:rect l="l" t="t" r="r" b="b"/>
              <a:pathLst>
                <a:path w="904970" h="344995" extrusionOk="0">
                  <a:moveTo>
                    <a:pt x="904970" y="95822"/>
                  </a:moveTo>
                  <a:cubicBezTo>
                    <a:pt x="592741" y="77057"/>
                    <a:pt x="275368" y="191548"/>
                    <a:pt x="0" y="344996"/>
                  </a:cubicBezTo>
                  <a:cubicBezTo>
                    <a:pt x="25717" y="293180"/>
                    <a:pt x="53150" y="243078"/>
                    <a:pt x="81058" y="195358"/>
                  </a:cubicBezTo>
                  <a:cubicBezTo>
                    <a:pt x="300895" y="88106"/>
                    <a:pt x="540544" y="10954"/>
                    <a:pt x="780764" y="0"/>
                  </a:cubicBezTo>
                  <a:cubicBezTo>
                    <a:pt x="821627" y="30766"/>
                    <a:pt x="863346" y="62960"/>
                    <a:pt x="904970" y="958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247" name="Google Shape;3209;p41"/>
            <p:cNvGrpSpPr/>
            <p:nvPr/>
          </p:nvGrpSpPr>
          <p:grpSpPr>
            <a:xfrm>
              <a:off x="6630821" y="669255"/>
              <a:ext cx="413142" cy="597124"/>
              <a:chOff x="7000962" y="717705"/>
              <a:chExt cx="413142" cy="597124"/>
            </a:xfrm>
          </p:grpSpPr>
          <p:sp>
            <p:nvSpPr>
              <p:cNvPr id="323" name="Google Shape;3210;p41"/>
              <p:cNvSpPr/>
              <p:nvPr/>
            </p:nvSpPr>
            <p:spPr>
              <a:xfrm>
                <a:off x="7004440" y="721319"/>
                <a:ext cx="406127" cy="589973"/>
              </a:xfrm>
              <a:custGeom>
                <a:avLst/>
                <a:gdLst/>
                <a:ahLst/>
                <a:cxnLst/>
                <a:rect l="l" t="t" r="r" b="b"/>
                <a:pathLst>
                  <a:path w="406127" h="589973" extrusionOk="0">
                    <a:moveTo>
                      <a:pt x="112163" y="544458"/>
                    </a:moveTo>
                    <a:cubicBezTo>
                      <a:pt x="90541" y="546648"/>
                      <a:pt x="95970" y="516835"/>
                      <a:pt x="95685" y="495499"/>
                    </a:cubicBezTo>
                    <a:cubicBezTo>
                      <a:pt x="95208" y="454161"/>
                      <a:pt x="102638" y="413298"/>
                      <a:pt x="104638" y="372055"/>
                    </a:cubicBezTo>
                    <a:cubicBezTo>
                      <a:pt x="108162" y="295569"/>
                      <a:pt x="84921" y="218131"/>
                      <a:pt x="39297" y="153933"/>
                    </a:cubicBezTo>
                    <a:cubicBezTo>
                      <a:pt x="19770" y="126596"/>
                      <a:pt x="-4804" y="97354"/>
                      <a:pt x="815" y="65160"/>
                    </a:cubicBezTo>
                    <a:cubicBezTo>
                      <a:pt x="7293" y="28298"/>
                      <a:pt x="51107" y="6771"/>
                      <a:pt x="91589" y="1723"/>
                    </a:cubicBezTo>
                    <a:cubicBezTo>
                      <a:pt x="201126" y="-11898"/>
                      <a:pt x="308664" y="56968"/>
                      <a:pt x="359146" y="146979"/>
                    </a:cubicBezTo>
                    <a:cubicBezTo>
                      <a:pt x="409533" y="236895"/>
                      <a:pt x="412581" y="343099"/>
                      <a:pt x="399627" y="443493"/>
                    </a:cubicBezTo>
                    <a:cubicBezTo>
                      <a:pt x="395531" y="474639"/>
                      <a:pt x="389721" y="505786"/>
                      <a:pt x="378577" y="535218"/>
                    </a:cubicBezTo>
                    <a:cubicBezTo>
                      <a:pt x="367338" y="565127"/>
                      <a:pt x="357717" y="603227"/>
                      <a:pt x="330285" y="585415"/>
                    </a:cubicBezTo>
                    <a:cubicBezTo>
                      <a:pt x="281327" y="553411"/>
                      <a:pt x="203127" y="535123"/>
                      <a:pt x="112163" y="544458"/>
                    </a:cubicBezTo>
                  </a:path>
                </a:pathLst>
              </a:custGeom>
              <a:solidFill>
                <a:srgbClr val="FEFEF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24" name="Google Shape;3211;p41"/>
              <p:cNvSpPr/>
              <p:nvPr/>
            </p:nvSpPr>
            <p:spPr>
              <a:xfrm>
                <a:off x="7000962" y="717705"/>
                <a:ext cx="413142" cy="597124"/>
              </a:xfrm>
              <a:custGeom>
                <a:avLst/>
                <a:gdLst/>
                <a:ahLst/>
                <a:cxnLst/>
                <a:rect l="l" t="t" r="r" b="b"/>
                <a:pathLst>
                  <a:path w="413142" h="597124" extrusionOk="0">
                    <a:moveTo>
                      <a:pt x="346907" y="597125"/>
                    </a:moveTo>
                    <a:cubicBezTo>
                      <a:pt x="342145" y="597125"/>
                      <a:pt x="337192" y="595410"/>
                      <a:pt x="331953" y="591981"/>
                    </a:cubicBezTo>
                    <a:cubicBezTo>
                      <a:pt x="279375" y="557691"/>
                      <a:pt x="200698" y="542927"/>
                      <a:pt x="116117" y="551595"/>
                    </a:cubicBezTo>
                    <a:lnTo>
                      <a:pt x="116117" y="551595"/>
                    </a:lnTo>
                    <a:cubicBezTo>
                      <a:pt x="110497" y="552167"/>
                      <a:pt x="105829" y="550833"/>
                      <a:pt x="102401" y="547690"/>
                    </a:cubicBezTo>
                    <a:cubicBezTo>
                      <a:pt x="94590" y="540451"/>
                      <a:pt x="95066" y="525211"/>
                      <a:pt x="95543" y="510542"/>
                    </a:cubicBezTo>
                    <a:cubicBezTo>
                      <a:pt x="95638" y="506637"/>
                      <a:pt x="95828" y="502827"/>
                      <a:pt x="95733" y="499208"/>
                    </a:cubicBezTo>
                    <a:cubicBezTo>
                      <a:pt x="95447" y="474538"/>
                      <a:pt x="98019" y="449773"/>
                      <a:pt x="100400" y="425770"/>
                    </a:cubicBezTo>
                    <a:cubicBezTo>
                      <a:pt x="102115" y="409292"/>
                      <a:pt x="103829" y="392242"/>
                      <a:pt x="104591" y="375478"/>
                    </a:cubicBezTo>
                    <a:cubicBezTo>
                      <a:pt x="108115" y="299849"/>
                      <a:pt x="85065" y="223173"/>
                      <a:pt x="39917" y="159546"/>
                    </a:cubicBezTo>
                    <a:cubicBezTo>
                      <a:pt x="37916" y="156784"/>
                      <a:pt x="35916" y="154022"/>
                      <a:pt x="33916" y="151164"/>
                    </a:cubicBezTo>
                    <a:cubicBezTo>
                      <a:pt x="15913" y="126494"/>
                      <a:pt x="-4470" y="98491"/>
                      <a:pt x="864" y="68106"/>
                    </a:cubicBezTo>
                    <a:cubicBezTo>
                      <a:pt x="7627" y="29530"/>
                      <a:pt x="52871" y="6956"/>
                      <a:pt x="94685" y="1717"/>
                    </a:cubicBezTo>
                    <a:cubicBezTo>
                      <a:pt x="198508" y="-11142"/>
                      <a:pt x="310046" y="49247"/>
                      <a:pt x="365767" y="148783"/>
                    </a:cubicBezTo>
                    <a:cubicBezTo>
                      <a:pt x="409201" y="226316"/>
                      <a:pt x="422631" y="324043"/>
                      <a:pt x="406629" y="447487"/>
                    </a:cubicBezTo>
                    <a:cubicBezTo>
                      <a:pt x="401581" y="485968"/>
                      <a:pt x="395104" y="514448"/>
                      <a:pt x="385388" y="540070"/>
                    </a:cubicBezTo>
                    <a:cubicBezTo>
                      <a:pt x="384150" y="543308"/>
                      <a:pt x="383007" y="546642"/>
                      <a:pt x="381769" y="549976"/>
                    </a:cubicBezTo>
                    <a:cubicBezTo>
                      <a:pt x="374435" y="570359"/>
                      <a:pt x="366814" y="591410"/>
                      <a:pt x="352718" y="596172"/>
                    </a:cubicBezTo>
                    <a:cubicBezTo>
                      <a:pt x="350908" y="596839"/>
                      <a:pt x="348908" y="597125"/>
                      <a:pt x="346907" y="597125"/>
                    </a:cubicBezTo>
                    <a:close/>
                    <a:moveTo>
                      <a:pt x="162789" y="542070"/>
                    </a:moveTo>
                    <a:cubicBezTo>
                      <a:pt x="230607" y="542070"/>
                      <a:pt x="291948" y="557405"/>
                      <a:pt x="335858" y="586076"/>
                    </a:cubicBezTo>
                    <a:cubicBezTo>
                      <a:pt x="341573" y="589790"/>
                      <a:pt x="346336" y="590838"/>
                      <a:pt x="350622" y="589505"/>
                    </a:cubicBezTo>
                    <a:cubicBezTo>
                      <a:pt x="361385" y="585885"/>
                      <a:pt x="368434" y="566454"/>
                      <a:pt x="375196" y="547690"/>
                    </a:cubicBezTo>
                    <a:cubicBezTo>
                      <a:pt x="376435" y="544356"/>
                      <a:pt x="377673" y="540927"/>
                      <a:pt x="378911" y="537689"/>
                    </a:cubicBezTo>
                    <a:cubicBezTo>
                      <a:pt x="388341" y="512638"/>
                      <a:pt x="394818" y="484634"/>
                      <a:pt x="399676" y="446725"/>
                    </a:cubicBezTo>
                    <a:cubicBezTo>
                      <a:pt x="415392" y="324900"/>
                      <a:pt x="402343" y="228602"/>
                      <a:pt x="359576" y="152402"/>
                    </a:cubicBezTo>
                    <a:cubicBezTo>
                      <a:pt x="305188" y="55343"/>
                      <a:pt x="196603" y="-3617"/>
                      <a:pt x="95543" y="8956"/>
                    </a:cubicBezTo>
                    <a:cubicBezTo>
                      <a:pt x="56300" y="13814"/>
                      <a:pt x="14009" y="34483"/>
                      <a:pt x="7817" y="69440"/>
                    </a:cubicBezTo>
                    <a:cubicBezTo>
                      <a:pt x="3055" y="96872"/>
                      <a:pt x="21629" y="122399"/>
                      <a:pt x="39631" y="147068"/>
                    </a:cubicBezTo>
                    <a:cubicBezTo>
                      <a:pt x="41726" y="149926"/>
                      <a:pt x="43727" y="152688"/>
                      <a:pt x="45727" y="155450"/>
                    </a:cubicBezTo>
                    <a:cubicBezTo>
                      <a:pt x="91828" y="220316"/>
                      <a:pt x="115259" y="298611"/>
                      <a:pt x="111735" y="375859"/>
                    </a:cubicBezTo>
                    <a:cubicBezTo>
                      <a:pt x="110973" y="392813"/>
                      <a:pt x="109163" y="409958"/>
                      <a:pt x="107449" y="426532"/>
                    </a:cubicBezTo>
                    <a:cubicBezTo>
                      <a:pt x="104972" y="450344"/>
                      <a:pt x="102496" y="474919"/>
                      <a:pt x="102781" y="499112"/>
                    </a:cubicBezTo>
                    <a:cubicBezTo>
                      <a:pt x="102781" y="502827"/>
                      <a:pt x="102686" y="506732"/>
                      <a:pt x="102591" y="510733"/>
                    </a:cubicBezTo>
                    <a:cubicBezTo>
                      <a:pt x="102210" y="523211"/>
                      <a:pt x="101734" y="537403"/>
                      <a:pt x="107163" y="542451"/>
                    </a:cubicBezTo>
                    <a:cubicBezTo>
                      <a:pt x="109068" y="544166"/>
                      <a:pt x="111735" y="544832"/>
                      <a:pt x="115259" y="544451"/>
                    </a:cubicBezTo>
                    <a:lnTo>
                      <a:pt x="115259" y="544451"/>
                    </a:lnTo>
                    <a:cubicBezTo>
                      <a:pt x="131356" y="542832"/>
                      <a:pt x="147263" y="542070"/>
                      <a:pt x="162789" y="54207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248" name="Google Shape;3212;p41"/>
            <p:cNvGrpSpPr/>
            <p:nvPr/>
          </p:nvGrpSpPr>
          <p:grpSpPr>
            <a:xfrm>
              <a:off x="5688458" y="895336"/>
              <a:ext cx="341449" cy="616312"/>
              <a:chOff x="6058599" y="943786"/>
              <a:chExt cx="341449" cy="616312"/>
            </a:xfrm>
          </p:grpSpPr>
          <p:sp>
            <p:nvSpPr>
              <p:cNvPr id="321" name="Google Shape;3213;p41"/>
              <p:cNvSpPr/>
              <p:nvPr/>
            </p:nvSpPr>
            <p:spPr>
              <a:xfrm>
                <a:off x="6062177" y="947187"/>
                <a:ext cx="334216" cy="609411"/>
              </a:xfrm>
              <a:custGeom>
                <a:avLst/>
                <a:gdLst/>
                <a:ahLst/>
                <a:cxnLst/>
                <a:rect l="l" t="t" r="r" b="b"/>
                <a:pathLst>
                  <a:path w="334216" h="609411" extrusionOk="0">
                    <a:moveTo>
                      <a:pt x="324906" y="471752"/>
                    </a:moveTo>
                    <a:cubicBezTo>
                      <a:pt x="332526" y="468513"/>
                      <a:pt x="336241" y="459750"/>
                      <a:pt x="333097" y="452130"/>
                    </a:cubicBezTo>
                    <a:cubicBezTo>
                      <a:pt x="324811" y="431461"/>
                      <a:pt x="315857" y="413173"/>
                      <a:pt x="308237" y="399552"/>
                    </a:cubicBezTo>
                    <a:cubicBezTo>
                      <a:pt x="289187" y="365548"/>
                      <a:pt x="270804" y="330020"/>
                      <a:pt x="264994" y="290967"/>
                    </a:cubicBezTo>
                    <a:cubicBezTo>
                      <a:pt x="258707" y="247819"/>
                      <a:pt x="268327" y="204099"/>
                      <a:pt x="272423" y="160665"/>
                    </a:cubicBezTo>
                    <a:cubicBezTo>
                      <a:pt x="276519" y="117231"/>
                      <a:pt x="273757" y="69416"/>
                      <a:pt x="247277" y="36078"/>
                    </a:cubicBezTo>
                    <a:cubicBezTo>
                      <a:pt x="212606" y="-7546"/>
                      <a:pt x="146122" y="-9928"/>
                      <a:pt x="100402" y="19886"/>
                    </a:cubicBezTo>
                    <a:cubicBezTo>
                      <a:pt x="54682" y="49699"/>
                      <a:pt x="27250" y="103991"/>
                      <a:pt x="13153" y="159141"/>
                    </a:cubicBezTo>
                    <a:cubicBezTo>
                      <a:pt x="-13041" y="261249"/>
                      <a:pt x="294" y="374311"/>
                      <a:pt x="49538" y="466132"/>
                    </a:cubicBezTo>
                    <a:cubicBezTo>
                      <a:pt x="70588" y="505470"/>
                      <a:pt x="114404" y="563763"/>
                      <a:pt x="164029" y="605864"/>
                    </a:cubicBezTo>
                    <a:cubicBezTo>
                      <a:pt x="171744" y="612436"/>
                      <a:pt x="183555" y="609483"/>
                      <a:pt x="187651" y="600244"/>
                    </a:cubicBezTo>
                    <a:cubicBezTo>
                      <a:pt x="223846" y="519377"/>
                      <a:pt x="266899" y="496136"/>
                      <a:pt x="324906" y="471752"/>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22" name="Google Shape;3214;p41"/>
              <p:cNvSpPr/>
              <p:nvPr/>
            </p:nvSpPr>
            <p:spPr>
              <a:xfrm>
                <a:off x="6058599" y="943786"/>
                <a:ext cx="341449" cy="616312"/>
              </a:xfrm>
              <a:custGeom>
                <a:avLst/>
                <a:gdLst/>
                <a:ahLst/>
                <a:cxnLst/>
                <a:rect l="l" t="t" r="r" b="b"/>
                <a:pathLst>
                  <a:path w="341449" h="616312" extrusionOk="0">
                    <a:moveTo>
                      <a:pt x="177322" y="616312"/>
                    </a:moveTo>
                    <a:cubicBezTo>
                      <a:pt x="172941" y="616312"/>
                      <a:pt x="168845" y="614788"/>
                      <a:pt x="165416" y="611931"/>
                    </a:cubicBezTo>
                    <a:cubicBezTo>
                      <a:pt x="114934" y="569164"/>
                      <a:pt x="71119" y="510394"/>
                      <a:pt x="50068" y="471151"/>
                    </a:cubicBezTo>
                    <a:cubicBezTo>
                      <a:pt x="157" y="377902"/>
                      <a:pt x="-13178" y="265030"/>
                      <a:pt x="13397" y="161494"/>
                    </a:cubicBezTo>
                    <a:cubicBezTo>
                      <a:pt x="25113" y="115774"/>
                      <a:pt x="50068" y="54052"/>
                      <a:pt x="102170" y="20142"/>
                    </a:cubicBezTo>
                    <a:cubicBezTo>
                      <a:pt x="145985" y="-8337"/>
                      <a:pt x="216375" y="-9956"/>
                      <a:pt x="253808" y="37097"/>
                    </a:cubicBezTo>
                    <a:cubicBezTo>
                      <a:pt x="276573" y="65767"/>
                      <a:pt x="285050" y="107392"/>
                      <a:pt x="279716" y="164256"/>
                    </a:cubicBezTo>
                    <a:cubicBezTo>
                      <a:pt x="278668" y="175495"/>
                      <a:pt x="277240" y="186830"/>
                      <a:pt x="275811" y="198070"/>
                    </a:cubicBezTo>
                    <a:cubicBezTo>
                      <a:pt x="271810" y="229597"/>
                      <a:pt x="267619" y="262173"/>
                      <a:pt x="272287" y="293701"/>
                    </a:cubicBezTo>
                    <a:cubicBezTo>
                      <a:pt x="277906" y="332372"/>
                      <a:pt x="296480" y="367900"/>
                      <a:pt x="315054" y="401047"/>
                    </a:cubicBezTo>
                    <a:cubicBezTo>
                      <a:pt x="323626" y="416383"/>
                      <a:pt x="332580" y="435242"/>
                      <a:pt x="340105" y="454006"/>
                    </a:cubicBezTo>
                    <a:cubicBezTo>
                      <a:pt x="343915" y="463436"/>
                      <a:pt x="339343" y="474390"/>
                      <a:pt x="330008" y="478295"/>
                    </a:cubicBezTo>
                    <a:cubicBezTo>
                      <a:pt x="273239" y="502108"/>
                      <a:pt x="230377" y="525158"/>
                      <a:pt x="194658" y="604882"/>
                    </a:cubicBezTo>
                    <a:cubicBezTo>
                      <a:pt x="192181" y="610407"/>
                      <a:pt x="187419" y="614312"/>
                      <a:pt x="181514" y="615646"/>
                    </a:cubicBezTo>
                    <a:cubicBezTo>
                      <a:pt x="180085" y="616217"/>
                      <a:pt x="178656" y="616312"/>
                      <a:pt x="177322" y="616312"/>
                    </a:cubicBezTo>
                    <a:close/>
                    <a:moveTo>
                      <a:pt x="171703" y="7188"/>
                    </a:moveTo>
                    <a:cubicBezTo>
                      <a:pt x="148176" y="7188"/>
                      <a:pt x="124554" y="14142"/>
                      <a:pt x="105980" y="26238"/>
                    </a:cubicBezTo>
                    <a:cubicBezTo>
                      <a:pt x="55783" y="58909"/>
                      <a:pt x="31685" y="118822"/>
                      <a:pt x="20255" y="163399"/>
                    </a:cubicBezTo>
                    <a:cubicBezTo>
                      <a:pt x="-5939" y="265221"/>
                      <a:pt x="7206" y="376187"/>
                      <a:pt x="56355" y="467818"/>
                    </a:cubicBezTo>
                    <a:cubicBezTo>
                      <a:pt x="77024" y="506394"/>
                      <a:pt x="120172" y="564306"/>
                      <a:pt x="169988" y="606502"/>
                    </a:cubicBezTo>
                    <a:cubicBezTo>
                      <a:pt x="172751" y="608883"/>
                      <a:pt x="176370" y="609740"/>
                      <a:pt x="179894" y="608883"/>
                    </a:cubicBezTo>
                    <a:cubicBezTo>
                      <a:pt x="183514" y="608026"/>
                      <a:pt x="186562" y="605644"/>
                      <a:pt x="188086" y="602120"/>
                    </a:cubicBezTo>
                    <a:cubicBezTo>
                      <a:pt x="224852" y="519919"/>
                      <a:pt x="268858" y="496297"/>
                      <a:pt x="327151" y="471818"/>
                    </a:cubicBezTo>
                    <a:lnTo>
                      <a:pt x="328580" y="475152"/>
                    </a:lnTo>
                    <a:lnTo>
                      <a:pt x="327151" y="471818"/>
                    </a:lnTo>
                    <a:cubicBezTo>
                      <a:pt x="332961" y="469342"/>
                      <a:pt x="335818" y="462674"/>
                      <a:pt x="333437" y="456768"/>
                    </a:cubicBezTo>
                    <a:cubicBezTo>
                      <a:pt x="326008" y="438195"/>
                      <a:pt x="317245" y="419716"/>
                      <a:pt x="308768" y="404572"/>
                    </a:cubicBezTo>
                    <a:cubicBezTo>
                      <a:pt x="289908" y="370853"/>
                      <a:pt x="270953" y="334563"/>
                      <a:pt x="265143" y="294748"/>
                    </a:cubicBezTo>
                    <a:cubicBezTo>
                      <a:pt x="260380" y="262268"/>
                      <a:pt x="264572" y="229121"/>
                      <a:pt x="268667" y="197117"/>
                    </a:cubicBezTo>
                    <a:cubicBezTo>
                      <a:pt x="270096" y="185878"/>
                      <a:pt x="271525" y="174733"/>
                      <a:pt x="272572" y="163589"/>
                    </a:cubicBezTo>
                    <a:cubicBezTo>
                      <a:pt x="277716" y="108630"/>
                      <a:pt x="269810" y="68720"/>
                      <a:pt x="248189" y="41574"/>
                    </a:cubicBezTo>
                    <a:cubicBezTo>
                      <a:pt x="228948" y="17476"/>
                      <a:pt x="200373" y="7188"/>
                      <a:pt x="171703" y="7188"/>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sp>
          <p:nvSpPr>
            <p:cNvPr id="249" name="Google Shape;3215;p41"/>
            <p:cNvSpPr/>
            <p:nvPr/>
          </p:nvSpPr>
          <p:spPr>
            <a:xfrm>
              <a:off x="5743302" y="941248"/>
              <a:ext cx="177667" cy="439250"/>
            </a:xfrm>
            <a:custGeom>
              <a:avLst/>
              <a:gdLst/>
              <a:ahLst/>
              <a:cxnLst/>
              <a:rect l="l" t="t" r="r" b="b"/>
              <a:pathLst>
                <a:path w="177667" h="439250" extrusionOk="0">
                  <a:moveTo>
                    <a:pt x="4368" y="261790"/>
                  </a:moveTo>
                  <a:cubicBezTo>
                    <a:pt x="-10586" y="179970"/>
                    <a:pt x="13417" y="91959"/>
                    <a:pt x="67804" y="29094"/>
                  </a:cubicBezTo>
                  <a:cubicBezTo>
                    <a:pt x="77520" y="17854"/>
                    <a:pt x="88759" y="6996"/>
                    <a:pt x="102856" y="2233"/>
                  </a:cubicBezTo>
                  <a:cubicBezTo>
                    <a:pt x="116953" y="-2529"/>
                    <a:pt x="134575" y="138"/>
                    <a:pt x="143433" y="12044"/>
                  </a:cubicBezTo>
                  <a:cubicBezTo>
                    <a:pt x="155149" y="27856"/>
                    <a:pt x="147148" y="49954"/>
                    <a:pt x="140575" y="68527"/>
                  </a:cubicBezTo>
                  <a:cubicBezTo>
                    <a:pt x="117525" y="133583"/>
                    <a:pt x="118001" y="206735"/>
                    <a:pt x="141909" y="271505"/>
                  </a:cubicBezTo>
                  <a:cubicBezTo>
                    <a:pt x="155911" y="309510"/>
                    <a:pt x="222014" y="452290"/>
                    <a:pt x="128574" y="438288"/>
                  </a:cubicBezTo>
                  <a:cubicBezTo>
                    <a:pt x="61042" y="428096"/>
                    <a:pt x="14845" y="318749"/>
                    <a:pt x="4368" y="261790"/>
                  </a:cubicBezTo>
                  <a:close/>
                </a:path>
              </a:pathLst>
            </a:custGeom>
            <a:solidFill>
              <a:srgbClr val="F6C3B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0" name="Google Shape;3216;p41"/>
            <p:cNvSpPr/>
            <p:nvPr/>
          </p:nvSpPr>
          <p:spPr>
            <a:xfrm>
              <a:off x="6749316" y="720134"/>
              <a:ext cx="215068" cy="427556"/>
            </a:xfrm>
            <a:custGeom>
              <a:avLst/>
              <a:gdLst/>
              <a:ahLst/>
              <a:cxnLst/>
              <a:rect l="l" t="t" r="r" b="b"/>
              <a:pathLst>
                <a:path w="215068" h="427556" extrusionOk="0">
                  <a:moveTo>
                    <a:pt x="21339" y="73043"/>
                  </a:moveTo>
                  <a:cubicBezTo>
                    <a:pt x="70203" y="135146"/>
                    <a:pt x="92205" y="217633"/>
                    <a:pt x="80680" y="295833"/>
                  </a:cubicBezTo>
                  <a:cubicBezTo>
                    <a:pt x="76870" y="321646"/>
                    <a:pt x="69631" y="347554"/>
                    <a:pt x="73060" y="373462"/>
                  </a:cubicBezTo>
                  <a:cubicBezTo>
                    <a:pt x="76489" y="399370"/>
                    <a:pt x="94968" y="425849"/>
                    <a:pt x="120971" y="427469"/>
                  </a:cubicBezTo>
                  <a:cubicBezTo>
                    <a:pt x="147546" y="429183"/>
                    <a:pt x="168501" y="405561"/>
                    <a:pt x="181455" y="382225"/>
                  </a:cubicBezTo>
                  <a:cubicBezTo>
                    <a:pt x="220602" y="311645"/>
                    <a:pt x="225936" y="223253"/>
                    <a:pt x="195456" y="148577"/>
                  </a:cubicBezTo>
                  <a:cubicBezTo>
                    <a:pt x="172406" y="91998"/>
                    <a:pt x="129067" y="44087"/>
                    <a:pt x="75918" y="14369"/>
                  </a:cubicBezTo>
                  <a:cubicBezTo>
                    <a:pt x="13815" y="-20397"/>
                    <a:pt x="-27143" y="11321"/>
                    <a:pt x="21339" y="73043"/>
                  </a:cubicBezTo>
                  <a:close/>
                </a:path>
              </a:pathLst>
            </a:custGeom>
            <a:solidFill>
              <a:srgbClr val="F6C3B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1" name="Google Shape;3217;p41"/>
            <p:cNvSpPr/>
            <p:nvPr/>
          </p:nvSpPr>
          <p:spPr>
            <a:xfrm>
              <a:off x="5919232" y="118227"/>
              <a:ext cx="664298" cy="669427"/>
            </a:xfrm>
            <a:custGeom>
              <a:avLst/>
              <a:gdLst/>
              <a:ahLst/>
              <a:cxnLst/>
              <a:rect l="l" t="t" r="r" b="b"/>
              <a:pathLst>
                <a:path w="664298" h="669427" extrusionOk="0">
                  <a:moveTo>
                    <a:pt x="365743" y="9"/>
                  </a:moveTo>
                  <a:cubicBezTo>
                    <a:pt x="373840" y="-277"/>
                    <a:pt x="380602" y="6105"/>
                    <a:pt x="380888" y="14201"/>
                  </a:cubicBezTo>
                  <a:lnTo>
                    <a:pt x="383443" y="86328"/>
                  </a:lnTo>
                  <a:lnTo>
                    <a:pt x="383626" y="86056"/>
                  </a:lnTo>
                  <a:cubicBezTo>
                    <a:pt x="386746" y="83973"/>
                    <a:pt x="390651" y="83068"/>
                    <a:pt x="394604" y="83830"/>
                  </a:cubicBezTo>
                  <a:cubicBezTo>
                    <a:pt x="402510" y="85354"/>
                    <a:pt x="407654" y="93164"/>
                    <a:pt x="406130" y="101070"/>
                  </a:cubicBezTo>
                  <a:lnTo>
                    <a:pt x="389599" y="182890"/>
                  </a:lnTo>
                  <a:lnTo>
                    <a:pt x="401807" y="186919"/>
                  </a:lnTo>
                  <a:lnTo>
                    <a:pt x="455469" y="71066"/>
                  </a:lnTo>
                  <a:cubicBezTo>
                    <a:pt x="456517" y="68875"/>
                    <a:pt x="458041" y="67065"/>
                    <a:pt x="459850" y="65637"/>
                  </a:cubicBezTo>
                  <a:cubicBezTo>
                    <a:pt x="464041" y="62398"/>
                    <a:pt x="469851" y="61541"/>
                    <a:pt x="474995" y="63922"/>
                  </a:cubicBezTo>
                  <a:cubicBezTo>
                    <a:pt x="482329" y="67351"/>
                    <a:pt x="485568" y="76019"/>
                    <a:pt x="482139" y="83448"/>
                  </a:cubicBezTo>
                  <a:lnTo>
                    <a:pt x="430424" y="195098"/>
                  </a:lnTo>
                  <a:lnTo>
                    <a:pt x="445945" y="178293"/>
                  </a:lnTo>
                  <a:cubicBezTo>
                    <a:pt x="461209" y="157005"/>
                    <a:pt x="473853" y="133836"/>
                    <a:pt x="483473" y="109356"/>
                  </a:cubicBezTo>
                  <a:cubicBezTo>
                    <a:pt x="484425" y="106784"/>
                    <a:pt x="486140" y="104594"/>
                    <a:pt x="488140" y="103070"/>
                  </a:cubicBezTo>
                  <a:cubicBezTo>
                    <a:pt x="492141" y="100022"/>
                    <a:pt x="497475" y="99069"/>
                    <a:pt x="502523" y="101069"/>
                  </a:cubicBezTo>
                  <a:cubicBezTo>
                    <a:pt x="510048" y="104022"/>
                    <a:pt x="513762" y="112499"/>
                    <a:pt x="510810" y="120119"/>
                  </a:cubicBezTo>
                  <a:cubicBezTo>
                    <a:pt x="500285" y="146837"/>
                    <a:pt x="486449" y="172150"/>
                    <a:pt x="469769" y="195403"/>
                  </a:cubicBezTo>
                  <a:lnTo>
                    <a:pt x="451781" y="214879"/>
                  </a:lnTo>
                  <a:lnTo>
                    <a:pt x="462475" y="224122"/>
                  </a:lnTo>
                  <a:lnTo>
                    <a:pt x="577008" y="107928"/>
                  </a:lnTo>
                  <a:cubicBezTo>
                    <a:pt x="577579" y="107451"/>
                    <a:pt x="578056" y="106975"/>
                    <a:pt x="578532" y="106594"/>
                  </a:cubicBezTo>
                  <a:cubicBezTo>
                    <a:pt x="584247" y="102213"/>
                    <a:pt x="592534" y="102594"/>
                    <a:pt x="597772" y="107737"/>
                  </a:cubicBezTo>
                  <a:cubicBezTo>
                    <a:pt x="603487" y="113452"/>
                    <a:pt x="603583" y="122691"/>
                    <a:pt x="597963" y="128502"/>
                  </a:cubicBezTo>
                  <a:lnTo>
                    <a:pt x="527164" y="200327"/>
                  </a:lnTo>
                  <a:lnTo>
                    <a:pt x="609108" y="150219"/>
                  </a:lnTo>
                  <a:cubicBezTo>
                    <a:pt x="616061" y="146028"/>
                    <a:pt x="625015" y="148123"/>
                    <a:pt x="629301" y="155076"/>
                  </a:cubicBezTo>
                  <a:cubicBezTo>
                    <a:pt x="633492" y="161934"/>
                    <a:pt x="631396" y="170983"/>
                    <a:pt x="624443" y="175269"/>
                  </a:cubicBezTo>
                  <a:lnTo>
                    <a:pt x="511049" y="244632"/>
                  </a:lnTo>
                  <a:lnTo>
                    <a:pt x="627205" y="232134"/>
                  </a:lnTo>
                  <a:cubicBezTo>
                    <a:pt x="635301" y="231277"/>
                    <a:pt x="642541" y="237087"/>
                    <a:pt x="643398" y="245183"/>
                  </a:cubicBezTo>
                  <a:cubicBezTo>
                    <a:pt x="644255" y="253279"/>
                    <a:pt x="638445" y="260518"/>
                    <a:pt x="630349" y="261376"/>
                  </a:cubicBezTo>
                  <a:lnTo>
                    <a:pt x="502998" y="275078"/>
                  </a:lnTo>
                  <a:lnTo>
                    <a:pt x="508454" y="285325"/>
                  </a:lnTo>
                  <a:lnTo>
                    <a:pt x="526335" y="286188"/>
                  </a:lnTo>
                  <a:cubicBezTo>
                    <a:pt x="561483" y="284640"/>
                    <a:pt x="596487" y="279854"/>
                    <a:pt x="631110" y="271853"/>
                  </a:cubicBezTo>
                  <a:cubicBezTo>
                    <a:pt x="639016" y="270043"/>
                    <a:pt x="646922" y="274901"/>
                    <a:pt x="648732" y="282807"/>
                  </a:cubicBezTo>
                  <a:cubicBezTo>
                    <a:pt x="650541" y="290712"/>
                    <a:pt x="645683" y="298618"/>
                    <a:pt x="637778" y="300428"/>
                  </a:cubicBezTo>
                  <a:lnTo>
                    <a:pt x="530593" y="315136"/>
                  </a:lnTo>
                  <a:lnTo>
                    <a:pt x="646636" y="339385"/>
                  </a:lnTo>
                  <a:cubicBezTo>
                    <a:pt x="654542" y="341005"/>
                    <a:pt x="659685" y="348815"/>
                    <a:pt x="657971" y="356721"/>
                  </a:cubicBezTo>
                  <a:cubicBezTo>
                    <a:pt x="656256" y="364627"/>
                    <a:pt x="648541" y="369770"/>
                    <a:pt x="640635" y="368056"/>
                  </a:cubicBezTo>
                  <a:lnTo>
                    <a:pt x="523834" y="343648"/>
                  </a:lnTo>
                  <a:lnTo>
                    <a:pt x="526858" y="362987"/>
                  </a:lnTo>
                  <a:lnTo>
                    <a:pt x="526557" y="365594"/>
                  </a:lnTo>
                  <a:lnTo>
                    <a:pt x="652161" y="387773"/>
                  </a:lnTo>
                  <a:cubicBezTo>
                    <a:pt x="660162" y="389201"/>
                    <a:pt x="665496" y="396821"/>
                    <a:pt x="664067" y="404822"/>
                  </a:cubicBezTo>
                  <a:cubicBezTo>
                    <a:pt x="662638" y="412823"/>
                    <a:pt x="655113" y="418062"/>
                    <a:pt x="647017" y="416729"/>
                  </a:cubicBezTo>
                  <a:lnTo>
                    <a:pt x="523174" y="394861"/>
                  </a:lnTo>
                  <a:lnTo>
                    <a:pt x="522157" y="403658"/>
                  </a:lnTo>
                  <a:lnTo>
                    <a:pt x="516772" y="417684"/>
                  </a:lnTo>
                  <a:lnTo>
                    <a:pt x="588724" y="448351"/>
                  </a:lnTo>
                  <a:cubicBezTo>
                    <a:pt x="596154" y="451495"/>
                    <a:pt x="599678" y="460162"/>
                    <a:pt x="596439" y="467592"/>
                  </a:cubicBezTo>
                  <a:cubicBezTo>
                    <a:pt x="593201" y="475117"/>
                    <a:pt x="584628" y="478546"/>
                    <a:pt x="577199" y="475307"/>
                  </a:cubicBezTo>
                  <a:lnTo>
                    <a:pt x="506258" y="445071"/>
                  </a:lnTo>
                  <a:lnTo>
                    <a:pt x="502512" y="454827"/>
                  </a:lnTo>
                  <a:lnTo>
                    <a:pt x="500121" y="457593"/>
                  </a:lnTo>
                  <a:lnTo>
                    <a:pt x="580723" y="498452"/>
                  </a:lnTo>
                  <a:cubicBezTo>
                    <a:pt x="587962" y="502072"/>
                    <a:pt x="590819" y="510930"/>
                    <a:pt x="587200" y="518169"/>
                  </a:cubicBezTo>
                  <a:cubicBezTo>
                    <a:pt x="583580" y="525408"/>
                    <a:pt x="574722" y="528266"/>
                    <a:pt x="567483" y="524646"/>
                  </a:cubicBezTo>
                  <a:lnTo>
                    <a:pt x="480345" y="480473"/>
                  </a:lnTo>
                  <a:lnTo>
                    <a:pt x="475609" y="485952"/>
                  </a:lnTo>
                  <a:lnTo>
                    <a:pt x="579199" y="564461"/>
                  </a:lnTo>
                  <a:cubicBezTo>
                    <a:pt x="585676" y="569319"/>
                    <a:pt x="586915" y="578558"/>
                    <a:pt x="582057" y="585035"/>
                  </a:cubicBezTo>
                  <a:cubicBezTo>
                    <a:pt x="577199" y="591417"/>
                    <a:pt x="567960" y="592750"/>
                    <a:pt x="561483" y="587893"/>
                  </a:cubicBezTo>
                  <a:lnTo>
                    <a:pt x="456390" y="508188"/>
                  </a:lnTo>
                  <a:lnTo>
                    <a:pt x="453278" y="511788"/>
                  </a:lnTo>
                  <a:lnTo>
                    <a:pt x="443611" y="516560"/>
                  </a:lnTo>
                  <a:lnTo>
                    <a:pt x="524144" y="611134"/>
                  </a:lnTo>
                  <a:cubicBezTo>
                    <a:pt x="529383" y="617325"/>
                    <a:pt x="528621" y="626564"/>
                    <a:pt x="522525" y="631803"/>
                  </a:cubicBezTo>
                  <a:cubicBezTo>
                    <a:pt x="516334" y="637042"/>
                    <a:pt x="507095" y="636280"/>
                    <a:pt x="501856" y="630184"/>
                  </a:cubicBezTo>
                  <a:lnTo>
                    <a:pt x="428435" y="543962"/>
                  </a:lnTo>
                  <a:lnTo>
                    <a:pt x="457660" y="640756"/>
                  </a:lnTo>
                  <a:cubicBezTo>
                    <a:pt x="460041" y="648472"/>
                    <a:pt x="455564" y="656568"/>
                    <a:pt x="447849" y="659044"/>
                  </a:cubicBezTo>
                  <a:cubicBezTo>
                    <a:pt x="440134" y="661426"/>
                    <a:pt x="431942" y="656949"/>
                    <a:pt x="429561" y="649234"/>
                  </a:cubicBezTo>
                  <a:lnTo>
                    <a:pt x="396521" y="539807"/>
                  </a:lnTo>
                  <a:lnTo>
                    <a:pt x="395852" y="540137"/>
                  </a:lnTo>
                  <a:lnTo>
                    <a:pt x="397366" y="654567"/>
                  </a:lnTo>
                  <a:cubicBezTo>
                    <a:pt x="397461" y="662664"/>
                    <a:pt x="390985" y="669331"/>
                    <a:pt x="382888" y="669426"/>
                  </a:cubicBezTo>
                  <a:cubicBezTo>
                    <a:pt x="374792" y="669522"/>
                    <a:pt x="368124" y="663045"/>
                    <a:pt x="368029" y="654948"/>
                  </a:cubicBezTo>
                  <a:lnTo>
                    <a:pt x="366604" y="547283"/>
                  </a:lnTo>
                  <a:lnTo>
                    <a:pt x="351686" y="548969"/>
                  </a:lnTo>
                  <a:lnTo>
                    <a:pt x="341455" y="621802"/>
                  </a:lnTo>
                  <a:cubicBezTo>
                    <a:pt x="340312" y="629803"/>
                    <a:pt x="332882" y="635422"/>
                    <a:pt x="324881" y="634279"/>
                  </a:cubicBezTo>
                  <a:cubicBezTo>
                    <a:pt x="316880" y="633136"/>
                    <a:pt x="311261" y="625707"/>
                    <a:pt x="312404" y="617706"/>
                  </a:cubicBezTo>
                  <a:lnTo>
                    <a:pt x="322062" y="548947"/>
                  </a:lnTo>
                  <a:lnTo>
                    <a:pt x="314814" y="547121"/>
                  </a:lnTo>
                  <a:lnTo>
                    <a:pt x="288972" y="641709"/>
                  </a:lnTo>
                  <a:cubicBezTo>
                    <a:pt x="286782" y="649519"/>
                    <a:pt x="278781" y="654091"/>
                    <a:pt x="270970" y="651995"/>
                  </a:cubicBezTo>
                  <a:cubicBezTo>
                    <a:pt x="263160" y="649900"/>
                    <a:pt x="258588" y="641804"/>
                    <a:pt x="260683" y="633993"/>
                  </a:cubicBezTo>
                  <a:lnTo>
                    <a:pt x="286374" y="539955"/>
                  </a:lnTo>
                  <a:lnTo>
                    <a:pt x="285412" y="539712"/>
                  </a:lnTo>
                  <a:lnTo>
                    <a:pt x="224297" y="646853"/>
                  </a:lnTo>
                  <a:cubicBezTo>
                    <a:pt x="220297" y="653806"/>
                    <a:pt x="211343" y="656378"/>
                    <a:pt x="204295" y="652282"/>
                  </a:cubicBezTo>
                  <a:cubicBezTo>
                    <a:pt x="197246" y="648281"/>
                    <a:pt x="194865" y="639328"/>
                    <a:pt x="198865" y="632279"/>
                  </a:cubicBezTo>
                  <a:lnTo>
                    <a:pt x="221336" y="592885"/>
                  </a:lnTo>
                  <a:lnTo>
                    <a:pt x="219915" y="592941"/>
                  </a:lnTo>
                  <a:cubicBezTo>
                    <a:pt x="212295" y="590084"/>
                    <a:pt x="208390" y="581702"/>
                    <a:pt x="211248" y="574082"/>
                  </a:cubicBezTo>
                  <a:lnTo>
                    <a:pt x="222579" y="543524"/>
                  </a:lnTo>
                  <a:lnTo>
                    <a:pt x="168576" y="613801"/>
                  </a:lnTo>
                  <a:cubicBezTo>
                    <a:pt x="163623" y="620278"/>
                    <a:pt x="154383" y="621420"/>
                    <a:pt x="148002" y="616467"/>
                  </a:cubicBezTo>
                  <a:cubicBezTo>
                    <a:pt x="141620" y="611514"/>
                    <a:pt x="140381" y="602275"/>
                    <a:pt x="145335" y="595893"/>
                  </a:cubicBezTo>
                  <a:lnTo>
                    <a:pt x="217103" y="502497"/>
                  </a:lnTo>
                  <a:lnTo>
                    <a:pt x="208441" y="495373"/>
                  </a:lnTo>
                  <a:lnTo>
                    <a:pt x="192484" y="512073"/>
                  </a:lnTo>
                  <a:cubicBezTo>
                    <a:pt x="168290" y="537791"/>
                    <a:pt x="143239" y="564461"/>
                    <a:pt x="119427" y="584940"/>
                  </a:cubicBezTo>
                  <a:cubicBezTo>
                    <a:pt x="113236" y="590655"/>
                    <a:pt x="103997" y="589512"/>
                    <a:pt x="98758" y="583416"/>
                  </a:cubicBezTo>
                  <a:cubicBezTo>
                    <a:pt x="93519" y="577224"/>
                    <a:pt x="94186" y="567985"/>
                    <a:pt x="100282" y="562746"/>
                  </a:cubicBezTo>
                  <a:cubicBezTo>
                    <a:pt x="122856" y="543315"/>
                    <a:pt x="147335" y="517217"/>
                    <a:pt x="171052" y="492071"/>
                  </a:cubicBezTo>
                  <a:lnTo>
                    <a:pt x="177357" y="485415"/>
                  </a:lnTo>
                  <a:lnTo>
                    <a:pt x="105806" y="533790"/>
                  </a:lnTo>
                  <a:cubicBezTo>
                    <a:pt x="99043" y="538362"/>
                    <a:pt x="89995" y="536553"/>
                    <a:pt x="85423" y="529885"/>
                  </a:cubicBezTo>
                  <a:cubicBezTo>
                    <a:pt x="80946" y="523122"/>
                    <a:pt x="82756" y="514169"/>
                    <a:pt x="89328" y="509502"/>
                  </a:cubicBezTo>
                  <a:lnTo>
                    <a:pt x="129818" y="482137"/>
                  </a:lnTo>
                  <a:lnTo>
                    <a:pt x="40941" y="508359"/>
                  </a:lnTo>
                  <a:cubicBezTo>
                    <a:pt x="33130" y="510645"/>
                    <a:pt x="25034" y="506168"/>
                    <a:pt x="22748" y="498453"/>
                  </a:cubicBezTo>
                  <a:cubicBezTo>
                    <a:pt x="21034" y="492357"/>
                    <a:pt x="23320" y="486165"/>
                    <a:pt x="27892" y="482641"/>
                  </a:cubicBezTo>
                  <a:cubicBezTo>
                    <a:pt x="29321" y="481593"/>
                    <a:pt x="30940" y="480736"/>
                    <a:pt x="32750" y="480165"/>
                  </a:cubicBezTo>
                  <a:lnTo>
                    <a:pt x="168467" y="440132"/>
                  </a:lnTo>
                  <a:lnTo>
                    <a:pt x="167061" y="437284"/>
                  </a:lnTo>
                  <a:lnTo>
                    <a:pt x="33988" y="424349"/>
                  </a:lnTo>
                  <a:cubicBezTo>
                    <a:pt x="25892" y="423587"/>
                    <a:pt x="4461" y="431778"/>
                    <a:pt x="5318" y="423682"/>
                  </a:cubicBezTo>
                  <a:cubicBezTo>
                    <a:pt x="5699" y="419586"/>
                    <a:pt x="23415" y="400632"/>
                    <a:pt x="26463" y="398250"/>
                  </a:cubicBezTo>
                  <a:cubicBezTo>
                    <a:pt x="29321" y="396060"/>
                    <a:pt x="32940" y="394916"/>
                    <a:pt x="36846" y="395202"/>
                  </a:cubicBezTo>
                  <a:lnTo>
                    <a:pt x="102581" y="401592"/>
                  </a:lnTo>
                  <a:lnTo>
                    <a:pt x="105699" y="390955"/>
                  </a:lnTo>
                  <a:lnTo>
                    <a:pt x="81132" y="386345"/>
                  </a:lnTo>
                  <a:cubicBezTo>
                    <a:pt x="56258" y="380509"/>
                    <a:pt x="32035" y="373509"/>
                    <a:pt x="9603" y="365198"/>
                  </a:cubicBezTo>
                  <a:cubicBezTo>
                    <a:pt x="1983" y="362340"/>
                    <a:pt x="-1922" y="353958"/>
                    <a:pt x="936" y="346338"/>
                  </a:cubicBezTo>
                  <a:cubicBezTo>
                    <a:pt x="3793" y="338718"/>
                    <a:pt x="12175" y="334813"/>
                    <a:pt x="19795" y="337671"/>
                  </a:cubicBezTo>
                  <a:cubicBezTo>
                    <a:pt x="52418" y="349720"/>
                    <a:pt x="90518" y="359174"/>
                    <a:pt x="129452" y="366198"/>
                  </a:cubicBezTo>
                  <a:lnTo>
                    <a:pt x="151037" y="368825"/>
                  </a:lnTo>
                  <a:lnTo>
                    <a:pt x="149380" y="343274"/>
                  </a:lnTo>
                  <a:lnTo>
                    <a:pt x="51038" y="320526"/>
                  </a:lnTo>
                  <a:cubicBezTo>
                    <a:pt x="43132" y="318716"/>
                    <a:pt x="38179" y="310810"/>
                    <a:pt x="40084" y="302905"/>
                  </a:cubicBezTo>
                  <a:cubicBezTo>
                    <a:pt x="40941" y="299476"/>
                    <a:pt x="42846" y="296618"/>
                    <a:pt x="45418" y="294618"/>
                  </a:cubicBezTo>
                  <a:cubicBezTo>
                    <a:pt x="48752" y="292046"/>
                    <a:pt x="53229" y="290903"/>
                    <a:pt x="57705" y="291951"/>
                  </a:cubicBezTo>
                  <a:lnTo>
                    <a:pt x="152512" y="313881"/>
                  </a:lnTo>
                  <a:lnTo>
                    <a:pt x="147402" y="310184"/>
                  </a:lnTo>
                  <a:lnTo>
                    <a:pt x="115427" y="296523"/>
                  </a:lnTo>
                  <a:cubicBezTo>
                    <a:pt x="111712" y="294952"/>
                    <a:pt x="108974" y="291999"/>
                    <a:pt x="107569" y="288510"/>
                  </a:cubicBezTo>
                  <a:lnTo>
                    <a:pt x="107659" y="281430"/>
                  </a:lnTo>
                  <a:lnTo>
                    <a:pt x="104532" y="279168"/>
                  </a:lnTo>
                  <a:lnTo>
                    <a:pt x="91424" y="272996"/>
                  </a:lnTo>
                  <a:cubicBezTo>
                    <a:pt x="84090" y="269567"/>
                    <a:pt x="80946" y="260804"/>
                    <a:pt x="84375" y="253470"/>
                  </a:cubicBezTo>
                  <a:cubicBezTo>
                    <a:pt x="85423" y="251374"/>
                    <a:pt x="86852" y="249564"/>
                    <a:pt x="88662" y="248136"/>
                  </a:cubicBezTo>
                  <a:cubicBezTo>
                    <a:pt x="92853" y="244897"/>
                    <a:pt x="98758" y="244040"/>
                    <a:pt x="103902" y="246421"/>
                  </a:cubicBezTo>
                  <a:lnTo>
                    <a:pt x="115081" y="251684"/>
                  </a:lnTo>
                  <a:lnTo>
                    <a:pt x="116569" y="251660"/>
                  </a:lnTo>
                  <a:lnTo>
                    <a:pt x="119437" y="253735"/>
                  </a:lnTo>
                  <a:lnTo>
                    <a:pt x="147690" y="267038"/>
                  </a:lnTo>
                  <a:lnTo>
                    <a:pt x="99900" y="202797"/>
                  </a:lnTo>
                  <a:cubicBezTo>
                    <a:pt x="96757" y="196225"/>
                    <a:pt x="98662" y="188605"/>
                    <a:pt x="104091" y="184414"/>
                  </a:cubicBezTo>
                  <a:cubicBezTo>
                    <a:pt x="104758" y="183842"/>
                    <a:pt x="105615" y="183366"/>
                    <a:pt x="106377" y="182985"/>
                  </a:cubicBezTo>
                  <a:cubicBezTo>
                    <a:pt x="113616" y="179270"/>
                    <a:pt x="122475" y="182128"/>
                    <a:pt x="126094" y="189367"/>
                  </a:cubicBezTo>
                  <a:cubicBezTo>
                    <a:pt x="136953" y="210560"/>
                    <a:pt x="151312" y="229777"/>
                    <a:pt x="168349" y="246219"/>
                  </a:cubicBezTo>
                  <a:lnTo>
                    <a:pt x="182606" y="256047"/>
                  </a:lnTo>
                  <a:lnTo>
                    <a:pt x="201123" y="234624"/>
                  </a:lnTo>
                  <a:lnTo>
                    <a:pt x="113236" y="158219"/>
                  </a:lnTo>
                  <a:cubicBezTo>
                    <a:pt x="107140" y="152885"/>
                    <a:pt x="106473" y="143646"/>
                    <a:pt x="111807" y="137550"/>
                  </a:cubicBezTo>
                  <a:cubicBezTo>
                    <a:pt x="112378" y="136788"/>
                    <a:pt x="113140" y="136121"/>
                    <a:pt x="113902" y="135550"/>
                  </a:cubicBezTo>
                  <a:cubicBezTo>
                    <a:pt x="119332" y="131359"/>
                    <a:pt x="127142" y="131454"/>
                    <a:pt x="132476" y="136121"/>
                  </a:cubicBezTo>
                  <a:lnTo>
                    <a:pt x="220283" y="212457"/>
                  </a:lnTo>
                  <a:lnTo>
                    <a:pt x="221059" y="211559"/>
                  </a:lnTo>
                  <a:lnTo>
                    <a:pt x="230636" y="206831"/>
                  </a:lnTo>
                  <a:lnTo>
                    <a:pt x="156669" y="109071"/>
                  </a:lnTo>
                  <a:cubicBezTo>
                    <a:pt x="151907" y="102594"/>
                    <a:pt x="153145" y="93450"/>
                    <a:pt x="159432" y="88497"/>
                  </a:cubicBezTo>
                  <a:cubicBezTo>
                    <a:pt x="159432" y="88497"/>
                    <a:pt x="159527" y="88402"/>
                    <a:pt x="159527" y="88402"/>
                  </a:cubicBezTo>
                  <a:cubicBezTo>
                    <a:pt x="166004" y="83544"/>
                    <a:pt x="175148" y="84782"/>
                    <a:pt x="180101" y="91259"/>
                  </a:cubicBezTo>
                  <a:lnTo>
                    <a:pt x="245732" y="178005"/>
                  </a:lnTo>
                  <a:lnTo>
                    <a:pt x="212581" y="120310"/>
                  </a:lnTo>
                  <a:cubicBezTo>
                    <a:pt x="207914" y="113833"/>
                    <a:pt x="209248" y="104880"/>
                    <a:pt x="215534" y="100022"/>
                  </a:cubicBezTo>
                  <a:cubicBezTo>
                    <a:pt x="215630" y="99927"/>
                    <a:pt x="215725" y="99832"/>
                    <a:pt x="215915" y="99736"/>
                  </a:cubicBezTo>
                  <a:cubicBezTo>
                    <a:pt x="222488" y="94974"/>
                    <a:pt x="231631" y="96403"/>
                    <a:pt x="236394" y="102975"/>
                  </a:cubicBezTo>
                  <a:lnTo>
                    <a:pt x="262942" y="149239"/>
                  </a:lnTo>
                  <a:lnTo>
                    <a:pt x="224393" y="46206"/>
                  </a:lnTo>
                  <a:cubicBezTo>
                    <a:pt x="222012" y="40015"/>
                    <a:pt x="224202" y="33252"/>
                    <a:pt x="229155" y="29442"/>
                  </a:cubicBezTo>
                  <a:cubicBezTo>
                    <a:pt x="230298" y="28585"/>
                    <a:pt x="231537" y="27823"/>
                    <a:pt x="232965" y="27347"/>
                  </a:cubicBezTo>
                  <a:cubicBezTo>
                    <a:pt x="240585" y="24489"/>
                    <a:pt x="248967" y="28394"/>
                    <a:pt x="251825" y="35919"/>
                  </a:cubicBezTo>
                  <a:lnTo>
                    <a:pt x="277918" y="105661"/>
                  </a:lnTo>
                  <a:lnTo>
                    <a:pt x="281923" y="102023"/>
                  </a:lnTo>
                  <a:cubicBezTo>
                    <a:pt x="289543" y="99260"/>
                    <a:pt x="297925" y="103261"/>
                    <a:pt x="300687" y="110881"/>
                  </a:cubicBezTo>
                  <a:lnTo>
                    <a:pt x="318890" y="176263"/>
                  </a:lnTo>
                  <a:lnTo>
                    <a:pt x="329159" y="175597"/>
                  </a:lnTo>
                  <a:lnTo>
                    <a:pt x="325358" y="163363"/>
                  </a:lnTo>
                  <a:cubicBezTo>
                    <a:pt x="316404" y="138313"/>
                    <a:pt x="307165" y="112405"/>
                    <a:pt x="300402" y="82877"/>
                  </a:cubicBezTo>
                  <a:cubicBezTo>
                    <a:pt x="299068" y="77162"/>
                    <a:pt x="301259" y="71447"/>
                    <a:pt x="305641" y="68018"/>
                  </a:cubicBezTo>
                  <a:cubicBezTo>
                    <a:pt x="307260" y="66780"/>
                    <a:pt x="309165" y="65827"/>
                    <a:pt x="311260" y="65351"/>
                  </a:cubicBezTo>
                  <a:cubicBezTo>
                    <a:pt x="319166" y="63541"/>
                    <a:pt x="327072" y="68399"/>
                    <a:pt x="328882" y="76305"/>
                  </a:cubicBezTo>
                  <a:cubicBezTo>
                    <a:pt x="335359" y="104213"/>
                    <a:pt x="343931" y="128216"/>
                    <a:pt x="352885" y="153553"/>
                  </a:cubicBezTo>
                  <a:lnTo>
                    <a:pt x="356914" y="164930"/>
                  </a:lnTo>
                  <a:lnTo>
                    <a:pt x="351551" y="15249"/>
                  </a:lnTo>
                  <a:cubicBezTo>
                    <a:pt x="351361" y="10296"/>
                    <a:pt x="353646" y="5915"/>
                    <a:pt x="357266" y="3057"/>
                  </a:cubicBezTo>
                  <a:cubicBezTo>
                    <a:pt x="359647" y="1247"/>
                    <a:pt x="362505" y="104"/>
                    <a:pt x="365743" y="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2" name="Google Shape;3218;p41"/>
            <p:cNvSpPr/>
            <p:nvPr/>
          </p:nvSpPr>
          <p:spPr>
            <a:xfrm>
              <a:off x="5777029" y="2602953"/>
              <a:ext cx="416500" cy="392952"/>
            </a:xfrm>
            <a:custGeom>
              <a:avLst/>
              <a:gdLst/>
              <a:ahLst/>
              <a:cxnLst/>
              <a:rect l="l" t="t" r="r" b="b"/>
              <a:pathLst>
                <a:path w="225745" h="212982" extrusionOk="0">
                  <a:moveTo>
                    <a:pt x="123494" y="3"/>
                  </a:moveTo>
                  <a:cubicBezTo>
                    <a:pt x="126161" y="-92"/>
                    <a:pt x="128352" y="1908"/>
                    <a:pt x="128447" y="4575"/>
                  </a:cubicBezTo>
                  <a:lnTo>
                    <a:pt x="130201" y="41340"/>
                  </a:lnTo>
                  <a:lnTo>
                    <a:pt x="141973" y="10576"/>
                  </a:lnTo>
                  <a:cubicBezTo>
                    <a:pt x="142925" y="8099"/>
                    <a:pt x="145687" y="6956"/>
                    <a:pt x="148164" y="7813"/>
                  </a:cubicBezTo>
                  <a:cubicBezTo>
                    <a:pt x="150640" y="8766"/>
                    <a:pt x="151879" y="11528"/>
                    <a:pt x="150926" y="14005"/>
                  </a:cubicBezTo>
                  <a:lnTo>
                    <a:pt x="137456" y="49209"/>
                  </a:lnTo>
                  <a:lnTo>
                    <a:pt x="160165" y="19053"/>
                  </a:lnTo>
                  <a:cubicBezTo>
                    <a:pt x="161784" y="16958"/>
                    <a:pt x="164737" y="16482"/>
                    <a:pt x="166833" y="18101"/>
                  </a:cubicBezTo>
                  <a:cubicBezTo>
                    <a:pt x="168928" y="19720"/>
                    <a:pt x="169309" y="22673"/>
                    <a:pt x="167785" y="24768"/>
                  </a:cubicBezTo>
                  <a:lnTo>
                    <a:pt x="144427" y="55786"/>
                  </a:lnTo>
                  <a:lnTo>
                    <a:pt x="148586" y="57510"/>
                  </a:lnTo>
                  <a:lnTo>
                    <a:pt x="167976" y="38580"/>
                  </a:lnTo>
                  <a:cubicBezTo>
                    <a:pt x="169881" y="36770"/>
                    <a:pt x="172834" y="36770"/>
                    <a:pt x="174739" y="38675"/>
                  </a:cubicBezTo>
                  <a:cubicBezTo>
                    <a:pt x="176644" y="40580"/>
                    <a:pt x="176549" y="43533"/>
                    <a:pt x="174644" y="45438"/>
                  </a:cubicBezTo>
                  <a:lnTo>
                    <a:pt x="158196" y="61495"/>
                  </a:lnTo>
                  <a:lnTo>
                    <a:pt x="160701" y="62533"/>
                  </a:lnTo>
                  <a:lnTo>
                    <a:pt x="185407" y="43914"/>
                  </a:lnTo>
                  <a:cubicBezTo>
                    <a:pt x="187502" y="42295"/>
                    <a:pt x="190550" y="42771"/>
                    <a:pt x="192074" y="44866"/>
                  </a:cubicBezTo>
                  <a:cubicBezTo>
                    <a:pt x="193694" y="46962"/>
                    <a:pt x="193217" y="49915"/>
                    <a:pt x="191122" y="51534"/>
                  </a:cubicBezTo>
                  <a:lnTo>
                    <a:pt x="166160" y="70346"/>
                  </a:lnTo>
                  <a:lnTo>
                    <a:pt x="166417" y="70727"/>
                  </a:lnTo>
                  <a:lnTo>
                    <a:pt x="203123" y="55439"/>
                  </a:lnTo>
                  <a:cubicBezTo>
                    <a:pt x="205505" y="54391"/>
                    <a:pt x="208362" y="55630"/>
                    <a:pt x="209315" y="58011"/>
                  </a:cubicBezTo>
                  <a:cubicBezTo>
                    <a:pt x="210267" y="60392"/>
                    <a:pt x="209124" y="63250"/>
                    <a:pt x="206743" y="64202"/>
                  </a:cubicBezTo>
                  <a:lnTo>
                    <a:pt x="192719" y="70043"/>
                  </a:lnTo>
                  <a:lnTo>
                    <a:pt x="193408" y="70203"/>
                  </a:lnTo>
                  <a:cubicBezTo>
                    <a:pt x="194837" y="72394"/>
                    <a:pt x="194075" y="75346"/>
                    <a:pt x="191884" y="76775"/>
                  </a:cubicBezTo>
                  <a:lnTo>
                    <a:pt x="183022" y="82283"/>
                  </a:lnTo>
                  <a:lnTo>
                    <a:pt x="210838" y="74965"/>
                  </a:lnTo>
                  <a:cubicBezTo>
                    <a:pt x="213410" y="74299"/>
                    <a:pt x="215981" y="75823"/>
                    <a:pt x="216648" y="78394"/>
                  </a:cubicBezTo>
                  <a:cubicBezTo>
                    <a:pt x="217315" y="80966"/>
                    <a:pt x="215791" y="83538"/>
                    <a:pt x="213219" y="84205"/>
                  </a:cubicBezTo>
                  <a:lnTo>
                    <a:pt x="176529" y="93858"/>
                  </a:lnTo>
                  <a:lnTo>
                    <a:pt x="177228" y="97315"/>
                  </a:lnTo>
                  <a:lnTo>
                    <a:pt x="184454" y="96396"/>
                  </a:lnTo>
                  <a:cubicBezTo>
                    <a:pt x="195789" y="94586"/>
                    <a:pt x="207505" y="92681"/>
                    <a:pt x="217697" y="92205"/>
                  </a:cubicBezTo>
                  <a:cubicBezTo>
                    <a:pt x="220459" y="92015"/>
                    <a:pt x="222554" y="94110"/>
                    <a:pt x="222745" y="96682"/>
                  </a:cubicBezTo>
                  <a:cubicBezTo>
                    <a:pt x="222840" y="99349"/>
                    <a:pt x="220840" y="101540"/>
                    <a:pt x="218268" y="101730"/>
                  </a:cubicBezTo>
                  <a:cubicBezTo>
                    <a:pt x="208648" y="102206"/>
                    <a:pt x="197123" y="104111"/>
                    <a:pt x="186074" y="105826"/>
                  </a:cubicBezTo>
                  <a:lnTo>
                    <a:pt x="183320" y="106253"/>
                  </a:lnTo>
                  <a:lnTo>
                    <a:pt x="211029" y="108017"/>
                  </a:lnTo>
                  <a:cubicBezTo>
                    <a:pt x="213696" y="108208"/>
                    <a:pt x="215601" y="110493"/>
                    <a:pt x="215505" y="113065"/>
                  </a:cubicBezTo>
                  <a:cubicBezTo>
                    <a:pt x="215315" y="115732"/>
                    <a:pt x="213029" y="117637"/>
                    <a:pt x="210457" y="117542"/>
                  </a:cubicBezTo>
                  <a:lnTo>
                    <a:pt x="194667" y="116525"/>
                  </a:lnTo>
                  <a:lnTo>
                    <a:pt x="222745" y="127448"/>
                  </a:lnTo>
                  <a:cubicBezTo>
                    <a:pt x="225221" y="128400"/>
                    <a:pt x="226364" y="131162"/>
                    <a:pt x="225412" y="133639"/>
                  </a:cubicBezTo>
                  <a:cubicBezTo>
                    <a:pt x="224555" y="135449"/>
                    <a:pt x="222745" y="136592"/>
                    <a:pt x="220840" y="136592"/>
                  </a:cubicBezTo>
                  <a:cubicBezTo>
                    <a:pt x="220268" y="136592"/>
                    <a:pt x="219697" y="136496"/>
                    <a:pt x="219125" y="136306"/>
                  </a:cubicBezTo>
                  <a:lnTo>
                    <a:pt x="176313" y="119621"/>
                  </a:lnTo>
                  <a:lnTo>
                    <a:pt x="176149" y="120433"/>
                  </a:lnTo>
                  <a:lnTo>
                    <a:pt x="207790" y="150213"/>
                  </a:lnTo>
                  <a:cubicBezTo>
                    <a:pt x="209695" y="152023"/>
                    <a:pt x="209790" y="155071"/>
                    <a:pt x="207981" y="156976"/>
                  </a:cubicBezTo>
                  <a:cubicBezTo>
                    <a:pt x="207028" y="158023"/>
                    <a:pt x="205790" y="158500"/>
                    <a:pt x="204456" y="158500"/>
                  </a:cubicBezTo>
                  <a:cubicBezTo>
                    <a:pt x="203313" y="158500"/>
                    <a:pt x="202075" y="158119"/>
                    <a:pt x="201218" y="157166"/>
                  </a:cubicBezTo>
                  <a:lnTo>
                    <a:pt x="185678" y="142540"/>
                  </a:lnTo>
                  <a:lnTo>
                    <a:pt x="182644" y="144688"/>
                  </a:lnTo>
                  <a:lnTo>
                    <a:pt x="181610" y="144551"/>
                  </a:lnTo>
                  <a:lnTo>
                    <a:pt x="202266" y="170215"/>
                  </a:lnTo>
                  <a:cubicBezTo>
                    <a:pt x="203695" y="172406"/>
                    <a:pt x="203028" y="175359"/>
                    <a:pt x="200742" y="176787"/>
                  </a:cubicBezTo>
                  <a:cubicBezTo>
                    <a:pt x="198551" y="178216"/>
                    <a:pt x="195599" y="177549"/>
                    <a:pt x="194170" y="175263"/>
                  </a:cubicBezTo>
                  <a:cubicBezTo>
                    <a:pt x="188169" y="165691"/>
                    <a:pt x="180264" y="155689"/>
                    <a:pt x="171667" y="146152"/>
                  </a:cubicBezTo>
                  <a:lnTo>
                    <a:pt x="166709" y="141254"/>
                  </a:lnTo>
                  <a:lnTo>
                    <a:pt x="161959" y="148296"/>
                  </a:lnTo>
                  <a:lnTo>
                    <a:pt x="182644" y="173644"/>
                  </a:lnTo>
                  <a:cubicBezTo>
                    <a:pt x="184263" y="175645"/>
                    <a:pt x="183978" y="178692"/>
                    <a:pt x="181977" y="180312"/>
                  </a:cubicBezTo>
                  <a:cubicBezTo>
                    <a:pt x="181120" y="180978"/>
                    <a:pt x="180072" y="181359"/>
                    <a:pt x="179025" y="181359"/>
                  </a:cubicBezTo>
                  <a:cubicBezTo>
                    <a:pt x="177596" y="181359"/>
                    <a:pt x="176262" y="180788"/>
                    <a:pt x="175310" y="179645"/>
                  </a:cubicBezTo>
                  <a:lnTo>
                    <a:pt x="155483" y="155349"/>
                  </a:lnTo>
                  <a:lnTo>
                    <a:pt x="156056" y="157294"/>
                  </a:lnTo>
                  <a:lnTo>
                    <a:pt x="161403" y="166881"/>
                  </a:lnTo>
                  <a:lnTo>
                    <a:pt x="160174" y="171278"/>
                  </a:lnTo>
                  <a:lnTo>
                    <a:pt x="160987" y="174036"/>
                  </a:lnTo>
                  <a:lnTo>
                    <a:pt x="162927" y="177835"/>
                  </a:lnTo>
                  <a:cubicBezTo>
                    <a:pt x="164166" y="180216"/>
                    <a:pt x="163213" y="183074"/>
                    <a:pt x="160832" y="184217"/>
                  </a:cubicBezTo>
                  <a:cubicBezTo>
                    <a:pt x="160165" y="184598"/>
                    <a:pt x="159403" y="184693"/>
                    <a:pt x="158737" y="184693"/>
                  </a:cubicBezTo>
                  <a:cubicBezTo>
                    <a:pt x="157022" y="184693"/>
                    <a:pt x="155308" y="183741"/>
                    <a:pt x="154450" y="182121"/>
                  </a:cubicBezTo>
                  <a:lnTo>
                    <a:pt x="152636" y="178569"/>
                  </a:lnTo>
                  <a:lnTo>
                    <a:pt x="152165" y="178216"/>
                  </a:lnTo>
                  <a:lnTo>
                    <a:pt x="151773" y="176880"/>
                  </a:lnTo>
                  <a:lnTo>
                    <a:pt x="147123" y="167778"/>
                  </a:lnTo>
                  <a:lnTo>
                    <a:pt x="147236" y="168131"/>
                  </a:lnTo>
                  <a:cubicBezTo>
                    <a:pt x="148498" y="176764"/>
                    <a:pt x="148355" y="185598"/>
                    <a:pt x="146735" y="194218"/>
                  </a:cubicBezTo>
                  <a:cubicBezTo>
                    <a:pt x="146354" y="196409"/>
                    <a:pt x="144354" y="198028"/>
                    <a:pt x="142068" y="198028"/>
                  </a:cubicBezTo>
                  <a:cubicBezTo>
                    <a:pt x="141782" y="198028"/>
                    <a:pt x="141496" y="198028"/>
                    <a:pt x="141211" y="197933"/>
                  </a:cubicBezTo>
                  <a:cubicBezTo>
                    <a:pt x="138639" y="197456"/>
                    <a:pt x="136925" y="194980"/>
                    <a:pt x="137401" y="192408"/>
                  </a:cubicBezTo>
                  <a:cubicBezTo>
                    <a:pt x="138830" y="184788"/>
                    <a:pt x="138949" y="177001"/>
                    <a:pt x="137830" y="169405"/>
                  </a:cubicBezTo>
                  <a:lnTo>
                    <a:pt x="136115" y="164050"/>
                  </a:lnTo>
                  <a:lnTo>
                    <a:pt x="127163" y="165860"/>
                  </a:lnTo>
                  <a:lnTo>
                    <a:pt x="134543" y="202886"/>
                  </a:lnTo>
                  <a:cubicBezTo>
                    <a:pt x="135019" y="205457"/>
                    <a:pt x="133400" y="207934"/>
                    <a:pt x="130828" y="208505"/>
                  </a:cubicBezTo>
                  <a:cubicBezTo>
                    <a:pt x="130447" y="208601"/>
                    <a:pt x="130161" y="208601"/>
                    <a:pt x="129876" y="208601"/>
                  </a:cubicBezTo>
                  <a:cubicBezTo>
                    <a:pt x="127685" y="208601"/>
                    <a:pt x="125684" y="207077"/>
                    <a:pt x="125208" y="204791"/>
                  </a:cubicBezTo>
                  <a:lnTo>
                    <a:pt x="117824" y="167748"/>
                  </a:lnTo>
                  <a:lnTo>
                    <a:pt x="117398" y="167834"/>
                  </a:lnTo>
                  <a:lnTo>
                    <a:pt x="113996" y="167146"/>
                  </a:lnTo>
                  <a:lnTo>
                    <a:pt x="113588" y="206887"/>
                  </a:lnTo>
                  <a:cubicBezTo>
                    <a:pt x="113588" y="209554"/>
                    <a:pt x="111397" y="211649"/>
                    <a:pt x="108825" y="211649"/>
                  </a:cubicBezTo>
                  <a:cubicBezTo>
                    <a:pt x="106158" y="211649"/>
                    <a:pt x="104063" y="209459"/>
                    <a:pt x="104063" y="206792"/>
                  </a:cubicBezTo>
                  <a:lnTo>
                    <a:pt x="104321" y="181235"/>
                  </a:lnTo>
                  <a:lnTo>
                    <a:pt x="101396" y="192980"/>
                  </a:lnTo>
                  <a:cubicBezTo>
                    <a:pt x="101396" y="195552"/>
                    <a:pt x="99300" y="197552"/>
                    <a:pt x="96729" y="197552"/>
                  </a:cubicBezTo>
                  <a:cubicBezTo>
                    <a:pt x="96634" y="197552"/>
                    <a:pt x="96634" y="197552"/>
                    <a:pt x="96538" y="197552"/>
                  </a:cubicBezTo>
                  <a:cubicBezTo>
                    <a:pt x="93871" y="197457"/>
                    <a:pt x="91871" y="195266"/>
                    <a:pt x="91871" y="192695"/>
                  </a:cubicBezTo>
                  <a:lnTo>
                    <a:pt x="98979" y="164110"/>
                  </a:lnTo>
                  <a:lnTo>
                    <a:pt x="97969" y="163906"/>
                  </a:lnTo>
                  <a:lnTo>
                    <a:pt x="83775" y="209648"/>
                  </a:lnTo>
                  <a:cubicBezTo>
                    <a:pt x="83109" y="211649"/>
                    <a:pt x="81204" y="212982"/>
                    <a:pt x="79203" y="212982"/>
                  </a:cubicBezTo>
                  <a:cubicBezTo>
                    <a:pt x="78727" y="212982"/>
                    <a:pt x="78251" y="212887"/>
                    <a:pt x="77775" y="212792"/>
                  </a:cubicBezTo>
                  <a:cubicBezTo>
                    <a:pt x="75298" y="212030"/>
                    <a:pt x="73869" y="209363"/>
                    <a:pt x="74631" y="206791"/>
                  </a:cubicBezTo>
                  <a:lnTo>
                    <a:pt x="82070" y="182816"/>
                  </a:lnTo>
                  <a:lnTo>
                    <a:pt x="80060" y="183837"/>
                  </a:lnTo>
                  <a:cubicBezTo>
                    <a:pt x="77583" y="182979"/>
                    <a:pt x="76155" y="180312"/>
                    <a:pt x="77012" y="177836"/>
                  </a:cubicBezTo>
                  <a:lnTo>
                    <a:pt x="86590" y="158377"/>
                  </a:lnTo>
                  <a:lnTo>
                    <a:pt x="82375" y="155534"/>
                  </a:lnTo>
                  <a:lnTo>
                    <a:pt x="80917" y="159452"/>
                  </a:lnTo>
                  <a:cubicBezTo>
                    <a:pt x="78250" y="167643"/>
                    <a:pt x="75488" y="176121"/>
                    <a:pt x="71392" y="185074"/>
                  </a:cubicBezTo>
                  <a:cubicBezTo>
                    <a:pt x="70725" y="186884"/>
                    <a:pt x="69011" y="187837"/>
                    <a:pt x="67201" y="187837"/>
                  </a:cubicBezTo>
                  <a:cubicBezTo>
                    <a:pt x="66534" y="187837"/>
                    <a:pt x="65867" y="187741"/>
                    <a:pt x="65201" y="187360"/>
                  </a:cubicBezTo>
                  <a:cubicBezTo>
                    <a:pt x="62819" y="186217"/>
                    <a:pt x="61772" y="183455"/>
                    <a:pt x="62819" y="181074"/>
                  </a:cubicBezTo>
                  <a:cubicBezTo>
                    <a:pt x="66725" y="172596"/>
                    <a:pt x="69296" y="164786"/>
                    <a:pt x="71963" y="156499"/>
                  </a:cubicBezTo>
                  <a:lnTo>
                    <a:pt x="72980" y="153447"/>
                  </a:lnTo>
                  <a:lnTo>
                    <a:pt x="45008" y="192409"/>
                  </a:lnTo>
                  <a:cubicBezTo>
                    <a:pt x="43960" y="193647"/>
                    <a:pt x="42531" y="194314"/>
                    <a:pt x="41102" y="194314"/>
                  </a:cubicBezTo>
                  <a:cubicBezTo>
                    <a:pt x="40150" y="194314"/>
                    <a:pt x="39197" y="194028"/>
                    <a:pt x="38340" y="193457"/>
                  </a:cubicBezTo>
                  <a:cubicBezTo>
                    <a:pt x="36245" y="191933"/>
                    <a:pt x="35673" y="188980"/>
                    <a:pt x="37292" y="186789"/>
                  </a:cubicBezTo>
                  <a:lnTo>
                    <a:pt x="51903" y="166438"/>
                  </a:lnTo>
                  <a:lnTo>
                    <a:pt x="47389" y="166120"/>
                  </a:lnTo>
                  <a:cubicBezTo>
                    <a:pt x="45579" y="164119"/>
                    <a:pt x="45865" y="161167"/>
                    <a:pt x="47865" y="159357"/>
                  </a:cubicBezTo>
                  <a:lnTo>
                    <a:pt x="68349" y="141642"/>
                  </a:lnTo>
                  <a:lnTo>
                    <a:pt x="66044" y="138225"/>
                  </a:lnTo>
                  <a:lnTo>
                    <a:pt x="29387" y="157261"/>
                  </a:lnTo>
                  <a:cubicBezTo>
                    <a:pt x="28625" y="157642"/>
                    <a:pt x="27863" y="157833"/>
                    <a:pt x="27196" y="157833"/>
                  </a:cubicBezTo>
                  <a:cubicBezTo>
                    <a:pt x="25482" y="157833"/>
                    <a:pt x="23767" y="156880"/>
                    <a:pt x="23005" y="155261"/>
                  </a:cubicBezTo>
                  <a:cubicBezTo>
                    <a:pt x="21767" y="152880"/>
                    <a:pt x="22719" y="150022"/>
                    <a:pt x="25005" y="148879"/>
                  </a:cubicBezTo>
                  <a:lnTo>
                    <a:pt x="49766" y="136021"/>
                  </a:lnTo>
                  <a:lnTo>
                    <a:pt x="29673" y="142021"/>
                  </a:lnTo>
                  <a:cubicBezTo>
                    <a:pt x="29006" y="142402"/>
                    <a:pt x="28149" y="142688"/>
                    <a:pt x="27292" y="142688"/>
                  </a:cubicBezTo>
                  <a:cubicBezTo>
                    <a:pt x="25672" y="142688"/>
                    <a:pt x="24053" y="141831"/>
                    <a:pt x="23196" y="140402"/>
                  </a:cubicBezTo>
                  <a:cubicBezTo>
                    <a:pt x="21862" y="138116"/>
                    <a:pt x="22624" y="135258"/>
                    <a:pt x="24815" y="133830"/>
                  </a:cubicBezTo>
                  <a:lnTo>
                    <a:pt x="59276" y="123541"/>
                  </a:lnTo>
                  <a:lnTo>
                    <a:pt x="57902" y="116749"/>
                  </a:lnTo>
                  <a:lnTo>
                    <a:pt x="5384" y="123829"/>
                  </a:lnTo>
                  <a:cubicBezTo>
                    <a:pt x="5193" y="123734"/>
                    <a:pt x="5003" y="123829"/>
                    <a:pt x="4812" y="123829"/>
                  </a:cubicBezTo>
                  <a:cubicBezTo>
                    <a:pt x="2431" y="123829"/>
                    <a:pt x="431" y="122114"/>
                    <a:pt x="50" y="119733"/>
                  </a:cubicBezTo>
                  <a:cubicBezTo>
                    <a:pt x="-331" y="117161"/>
                    <a:pt x="1478" y="114685"/>
                    <a:pt x="4145" y="114399"/>
                  </a:cubicBezTo>
                  <a:lnTo>
                    <a:pt x="36857" y="109990"/>
                  </a:lnTo>
                  <a:lnTo>
                    <a:pt x="5669" y="106588"/>
                  </a:lnTo>
                  <a:cubicBezTo>
                    <a:pt x="3098" y="106302"/>
                    <a:pt x="1193" y="103921"/>
                    <a:pt x="1478" y="101349"/>
                  </a:cubicBezTo>
                  <a:cubicBezTo>
                    <a:pt x="1764" y="98778"/>
                    <a:pt x="4050" y="96873"/>
                    <a:pt x="6717" y="97158"/>
                  </a:cubicBezTo>
                  <a:lnTo>
                    <a:pt x="49728" y="101859"/>
                  </a:lnTo>
                  <a:lnTo>
                    <a:pt x="17291" y="81919"/>
                  </a:lnTo>
                  <a:cubicBezTo>
                    <a:pt x="15005" y="80585"/>
                    <a:pt x="14338" y="77633"/>
                    <a:pt x="15767" y="75347"/>
                  </a:cubicBezTo>
                  <a:cubicBezTo>
                    <a:pt x="17100" y="73061"/>
                    <a:pt x="20053" y="72394"/>
                    <a:pt x="22339" y="73823"/>
                  </a:cubicBezTo>
                  <a:lnTo>
                    <a:pt x="58817" y="96246"/>
                  </a:lnTo>
                  <a:lnTo>
                    <a:pt x="59033" y="95540"/>
                  </a:lnTo>
                  <a:lnTo>
                    <a:pt x="24053" y="70869"/>
                  </a:lnTo>
                  <a:cubicBezTo>
                    <a:pt x="21672" y="69726"/>
                    <a:pt x="20624" y="66964"/>
                    <a:pt x="21672" y="64583"/>
                  </a:cubicBezTo>
                  <a:cubicBezTo>
                    <a:pt x="22815" y="62202"/>
                    <a:pt x="25577" y="61154"/>
                    <a:pt x="27958" y="62202"/>
                  </a:cubicBezTo>
                  <a:lnTo>
                    <a:pt x="61899" y="86170"/>
                  </a:lnTo>
                  <a:lnTo>
                    <a:pt x="62468" y="84309"/>
                  </a:lnTo>
                  <a:lnTo>
                    <a:pt x="33483" y="50391"/>
                  </a:lnTo>
                  <a:cubicBezTo>
                    <a:pt x="31768" y="48390"/>
                    <a:pt x="32054" y="45342"/>
                    <a:pt x="34054" y="43628"/>
                  </a:cubicBezTo>
                  <a:cubicBezTo>
                    <a:pt x="36055" y="41913"/>
                    <a:pt x="39102" y="42199"/>
                    <a:pt x="40817" y="44199"/>
                  </a:cubicBezTo>
                  <a:lnTo>
                    <a:pt x="65795" y="73429"/>
                  </a:lnTo>
                  <a:lnTo>
                    <a:pt x="66304" y="71765"/>
                  </a:lnTo>
                  <a:lnTo>
                    <a:pt x="70359" y="68425"/>
                  </a:lnTo>
                  <a:lnTo>
                    <a:pt x="41770" y="36961"/>
                  </a:lnTo>
                  <a:cubicBezTo>
                    <a:pt x="39960" y="35056"/>
                    <a:pt x="40151" y="32008"/>
                    <a:pt x="42056" y="30198"/>
                  </a:cubicBezTo>
                  <a:cubicBezTo>
                    <a:pt x="43961" y="28484"/>
                    <a:pt x="47009" y="28579"/>
                    <a:pt x="48818" y="30484"/>
                  </a:cubicBezTo>
                  <a:lnTo>
                    <a:pt x="77757" y="62332"/>
                  </a:lnTo>
                  <a:lnTo>
                    <a:pt x="83274" y="57788"/>
                  </a:lnTo>
                  <a:lnTo>
                    <a:pt x="69964" y="34008"/>
                  </a:lnTo>
                  <a:cubicBezTo>
                    <a:pt x="68726" y="31722"/>
                    <a:pt x="69488" y="28769"/>
                    <a:pt x="71774" y="27531"/>
                  </a:cubicBezTo>
                  <a:cubicBezTo>
                    <a:pt x="74060" y="26293"/>
                    <a:pt x="77012" y="27055"/>
                    <a:pt x="78251" y="29341"/>
                  </a:cubicBezTo>
                  <a:lnTo>
                    <a:pt x="90734" y="51643"/>
                  </a:lnTo>
                  <a:lnTo>
                    <a:pt x="93424" y="49427"/>
                  </a:lnTo>
                  <a:lnTo>
                    <a:pt x="94711" y="49167"/>
                  </a:lnTo>
                  <a:lnTo>
                    <a:pt x="82156" y="22673"/>
                  </a:lnTo>
                  <a:cubicBezTo>
                    <a:pt x="81013" y="20291"/>
                    <a:pt x="82061" y="17434"/>
                    <a:pt x="84442" y="16291"/>
                  </a:cubicBezTo>
                  <a:cubicBezTo>
                    <a:pt x="86823" y="15148"/>
                    <a:pt x="89681" y="16196"/>
                    <a:pt x="90824" y="18577"/>
                  </a:cubicBezTo>
                  <a:lnTo>
                    <a:pt x="104392" y="47210"/>
                  </a:lnTo>
                  <a:lnTo>
                    <a:pt x="106569" y="46770"/>
                  </a:lnTo>
                  <a:lnTo>
                    <a:pt x="95586" y="6099"/>
                  </a:lnTo>
                  <a:cubicBezTo>
                    <a:pt x="94919" y="3528"/>
                    <a:pt x="96443" y="956"/>
                    <a:pt x="98920" y="289"/>
                  </a:cubicBezTo>
                  <a:cubicBezTo>
                    <a:pt x="101491" y="-378"/>
                    <a:pt x="104063" y="1051"/>
                    <a:pt x="104730" y="3623"/>
                  </a:cubicBezTo>
                  <a:lnTo>
                    <a:pt x="115874" y="44888"/>
                  </a:lnTo>
                  <a:lnTo>
                    <a:pt x="117398" y="44580"/>
                  </a:lnTo>
                  <a:lnTo>
                    <a:pt x="120882" y="46024"/>
                  </a:lnTo>
                  <a:lnTo>
                    <a:pt x="118922" y="4956"/>
                  </a:lnTo>
                  <a:cubicBezTo>
                    <a:pt x="118827" y="2289"/>
                    <a:pt x="120827" y="98"/>
                    <a:pt x="123494" y="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3" name="Google Shape;3219;p41"/>
            <p:cNvSpPr/>
            <p:nvPr/>
          </p:nvSpPr>
          <p:spPr>
            <a:xfrm>
              <a:off x="7197834" y="2269478"/>
              <a:ext cx="454639" cy="430210"/>
            </a:xfrm>
            <a:custGeom>
              <a:avLst/>
              <a:gdLst/>
              <a:ahLst/>
              <a:cxnLst/>
              <a:rect l="l" t="t" r="r" b="b"/>
              <a:pathLst>
                <a:path w="246417" h="233176" extrusionOk="0">
                  <a:moveTo>
                    <a:pt x="135474" y="2"/>
                  </a:moveTo>
                  <a:cubicBezTo>
                    <a:pt x="138332" y="-93"/>
                    <a:pt x="140904" y="2097"/>
                    <a:pt x="140999" y="5050"/>
                  </a:cubicBezTo>
                  <a:lnTo>
                    <a:pt x="143265" y="52457"/>
                  </a:lnTo>
                  <a:lnTo>
                    <a:pt x="144904" y="52485"/>
                  </a:lnTo>
                  <a:lnTo>
                    <a:pt x="148405" y="54033"/>
                  </a:lnTo>
                  <a:lnTo>
                    <a:pt x="155952" y="10003"/>
                  </a:lnTo>
                  <a:cubicBezTo>
                    <a:pt x="156429" y="7146"/>
                    <a:pt x="159191" y="5241"/>
                    <a:pt x="162049" y="5717"/>
                  </a:cubicBezTo>
                  <a:cubicBezTo>
                    <a:pt x="164906" y="6193"/>
                    <a:pt x="166811" y="8955"/>
                    <a:pt x="166335" y="11813"/>
                  </a:cubicBezTo>
                  <a:lnTo>
                    <a:pt x="159474" y="51837"/>
                  </a:lnTo>
                  <a:lnTo>
                    <a:pt x="179479" y="21434"/>
                  </a:lnTo>
                  <a:cubicBezTo>
                    <a:pt x="181099" y="18957"/>
                    <a:pt x="184337" y="18386"/>
                    <a:pt x="186813" y="19910"/>
                  </a:cubicBezTo>
                  <a:cubicBezTo>
                    <a:pt x="189290" y="21529"/>
                    <a:pt x="189957" y="24767"/>
                    <a:pt x="188337" y="27244"/>
                  </a:cubicBezTo>
                  <a:lnTo>
                    <a:pt x="165683" y="61673"/>
                  </a:lnTo>
                  <a:lnTo>
                    <a:pt x="165946" y="61789"/>
                  </a:lnTo>
                  <a:lnTo>
                    <a:pt x="197197" y="34959"/>
                  </a:lnTo>
                  <a:cubicBezTo>
                    <a:pt x="199387" y="33054"/>
                    <a:pt x="202721" y="33340"/>
                    <a:pt x="204626" y="35530"/>
                  </a:cubicBezTo>
                  <a:cubicBezTo>
                    <a:pt x="206531" y="37721"/>
                    <a:pt x="206245" y="41055"/>
                    <a:pt x="204055" y="42960"/>
                  </a:cubicBezTo>
                  <a:lnTo>
                    <a:pt x="173914" y="68837"/>
                  </a:lnTo>
                  <a:lnTo>
                    <a:pt x="177066" y="72855"/>
                  </a:lnTo>
                  <a:lnTo>
                    <a:pt x="201101" y="57914"/>
                  </a:lnTo>
                  <a:cubicBezTo>
                    <a:pt x="203578" y="56390"/>
                    <a:pt x="206816" y="57152"/>
                    <a:pt x="208340" y="59628"/>
                  </a:cubicBezTo>
                  <a:cubicBezTo>
                    <a:pt x="209864" y="62105"/>
                    <a:pt x="209102" y="65343"/>
                    <a:pt x="206626" y="66867"/>
                  </a:cubicBezTo>
                  <a:lnTo>
                    <a:pt x="183598" y="81182"/>
                  </a:lnTo>
                  <a:lnTo>
                    <a:pt x="185181" y="83199"/>
                  </a:lnTo>
                  <a:lnTo>
                    <a:pt x="218627" y="67915"/>
                  </a:lnTo>
                  <a:cubicBezTo>
                    <a:pt x="221294" y="66677"/>
                    <a:pt x="224438" y="67915"/>
                    <a:pt x="225581" y="70487"/>
                  </a:cubicBezTo>
                  <a:cubicBezTo>
                    <a:pt x="226819" y="73154"/>
                    <a:pt x="225581" y="76297"/>
                    <a:pt x="223009" y="77440"/>
                  </a:cubicBezTo>
                  <a:lnTo>
                    <a:pt x="191838" y="91685"/>
                  </a:lnTo>
                  <a:lnTo>
                    <a:pt x="192292" y="92263"/>
                  </a:lnTo>
                  <a:lnTo>
                    <a:pt x="235011" y="84584"/>
                  </a:lnTo>
                  <a:cubicBezTo>
                    <a:pt x="237868" y="84108"/>
                    <a:pt x="240630" y="86013"/>
                    <a:pt x="241106" y="88870"/>
                  </a:cubicBezTo>
                  <a:cubicBezTo>
                    <a:pt x="241583" y="91728"/>
                    <a:pt x="239678" y="94490"/>
                    <a:pt x="236820" y="94966"/>
                  </a:cubicBezTo>
                  <a:lnTo>
                    <a:pt x="220262" y="97943"/>
                  </a:lnTo>
                  <a:lnTo>
                    <a:pt x="221008" y="98300"/>
                  </a:lnTo>
                  <a:cubicBezTo>
                    <a:pt x="221961" y="101062"/>
                    <a:pt x="220532" y="104110"/>
                    <a:pt x="217770" y="105063"/>
                  </a:cubicBezTo>
                  <a:lnTo>
                    <a:pt x="207171" y="108811"/>
                  </a:lnTo>
                  <a:lnTo>
                    <a:pt x="238725" y="107539"/>
                  </a:lnTo>
                  <a:cubicBezTo>
                    <a:pt x="241678" y="107444"/>
                    <a:pt x="244059" y="109730"/>
                    <a:pt x="244250" y="112587"/>
                  </a:cubicBezTo>
                  <a:cubicBezTo>
                    <a:pt x="244345" y="115540"/>
                    <a:pt x="242059" y="117921"/>
                    <a:pt x="239201" y="118112"/>
                  </a:cubicBezTo>
                  <a:lnTo>
                    <a:pt x="195786" y="119862"/>
                  </a:lnTo>
                  <a:lnTo>
                    <a:pt x="196079" y="123496"/>
                  </a:lnTo>
                  <a:lnTo>
                    <a:pt x="205006" y="124303"/>
                  </a:lnTo>
                  <a:cubicBezTo>
                    <a:pt x="217675" y="125065"/>
                    <a:pt x="230819" y="125827"/>
                    <a:pt x="241963" y="127637"/>
                  </a:cubicBezTo>
                  <a:cubicBezTo>
                    <a:pt x="244916" y="128018"/>
                    <a:pt x="246821" y="130875"/>
                    <a:pt x="246345" y="133733"/>
                  </a:cubicBezTo>
                  <a:cubicBezTo>
                    <a:pt x="245869" y="136590"/>
                    <a:pt x="243106" y="138590"/>
                    <a:pt x="240249" y="138114"/>
                  </a:cubicBezTo>
                  <a:cubicBezTo>
                    <a:pt x="229676" y="136400"/>
                    <a:pt x="216818" y="135638"/>
                    <a:pt x="204435" y="134876"/>
                  </a:cubicBezTo>
                  <a:lnTo>
                    <a:pt x="200852" y="134651"/>
                  </a:lnTo>
                  <a:lnTo>
                    <a:pt x="231105" y="143353"/>
                  </a:lnTo>
                  <a:cubicBezTo>
                    <a:pt x="233868" y="144115"/>
                    <a:pt x="235487" y="147068"/>
                    <a:pt x="234725" y="149925"/>
                  </a:cubicBezTo>
                  <a:cubicBezTo>
                    <a:pt x="233868" y="152688"/>
                    <a:pt x="231010" y="154307"/>
                    <a:pt x="228153" y="153545"/>
                  </a:cubicBezTo>
                  <a:lnTo>
                    <a:pt x="211522" y="148744"/>
                  </a:lnTo>
                  <a:lnTo>
                    <a:pt x="239011" y="167070"/>
                  </a:lnTo>
                  <a:cubicBezTo>
                    <a:pt x="241392" y="168689"/>
                    <a:pt x="242059" y="171928"/>
                    <a:pt x="240439" y="174405"/>
                  </a:cubicBezTo>
                  <a:cubicBezTo>
                    <a:pt x="239201" y="176310"/>
                    <a:pt x="237011" y="177072"/>
                    <a:pt x="234915" y="176595"/>
                  </a:cubicBezTo>
                  <a:cubicBezTo>
                    <a:pt x="234248" y="176500"/>
                    <a:pt x="233677" y="176214"/>
                    <a:pt x="233105" y="175833"/>
                  </a:cubicBezTo>
                  <a:lnTo>
                    <a:pt x="190812" y="147622"/>
                  </a:lnTo>
                  <a:lnTo>
                    <a:pt x="190347" y="148673"/>
                  </a:lnTo>
                  <a:lnTo>
                    <a:pt x="217484" y="188407"/>
                  </a:lnTo>
                  <a:cubicBezTo>
                    <a:pt x="219103" y="190788"/>
                    <a:pt x="218532" y="194122"/>
                    <a:pt x="216055" y="195741"/>
                  </a:cubicBezTo>
                  <a:cubicBezTo>
                    <a:pt x="214817" y="196598"/>
                    <a:pt x="213388" y="196789"/>
                    <a:pt x="211959" y="196503"/>
                  </a:cubicBezTo>
                  <a:cubicBezTo>
                    <a:pt x="210721" y="196217"/>
                    <a:pt x="209483" y="195455"/>
                    <a:pt x="208721" y="194312"/>
                  </a:cubicBezTo>
                  <a:lnTo>
                    <a:pt x="195373" y="174768"/>
                  </a:lnTo>
                  <a:lnTo>
                    <a:pt x="191672" y="176310"/>
                  </a:lnTo>
                  <a:lnTo>
                    <a:pt x="190302" y="175796"/>
                  </a:lnTo>
                  <a:lnTo>
                    <a:pt x="206721" y="208885"/>
                  </a:lnTo>
                  <a:cubicBezTo>
                    <a:pt x="207673" y="211647"/>
                    <a:pt x="206245" y="214695"/>
                    <a:pt x="203482" y="215648"/>
                  </a:cubicBezTo>
                  <a:cubicBezTo>
                    <a:pt x="200720" y="216600"/>
                    <a:pt x="197672" y="215172"/>
                    <a:pt x="196720" y="212409"/>
                  </a:cubicBezTo>
                  <a:cubicBezTo>
                    <a:pt x="192529" y="200598"/>
                    <a:pt x="186362" y="187906"/>
                    <a:pt x="179325" y="175547"/>
                  </a:cubicBezTo>
                  <a:lnTo>
                    <a:pt x="175061" y="168973"/>
                  </a:lnTo>
                  <a:lnTo>
                    <a:pt x="168358" y="175354"/>
                  </a:lnTo>
                  <a:lnTo>
                    <a:pt x="184718" y="207646"/>
                  </a:lnTo>
                  <a:cubicBezTo>
                    <a:pt x="186052" y="210218"/>
                    <a:pt x="185004" y="213457"/>
                    <a:pt x="182432" y="214695"/>
                  </a:cubicBezTo>
                  <a:cubicBezTo>
                    <a:pt x="181385" y="215266"/>
                    <a:pt x="180147" y="215457"/>
                    <a:pt x="179004" y="215171"/>
                  </a:cubicBezTo>
                  <a:cubicBezTo>
                    <a:pt x="177480" y="214886"/>
                    <a:pt x="176146" y="213838"/>
                    <a:pt x="175384" y="212409"/>
                  </a:cubicBezTo>
                  <a:lnTo>
                    <a:pt x="159540" y="181135"/>
                  </a:lnTo>
                  <a:lnTo>
                    <a:pt x="159668" y="182960"/>
                  </a:lnTo>
                  <a:lnTo>
                    <a:pt x="163382" y="195359"/>
                  </a:lnTo>
                  <a:lnTo>
                    <a:pt x="160862" y="200060"/>
                  </a:lnTo>
                  <a:lnTo>
                    <a:pt x="160961" y="201480"/>
                  </a:lnTo>
                  <a:lnTo>
                    <a:pt x="162525" y="207457"/>
                  </a:lnTo>
                  <a:cubicBezTo>
                    <a:pt x="163287" y="210314"/>
                    <a:pt x="161573" y="213171"/>
                    <a:pt x="158715" y="213933"/>
                  </a:cubicBezTo>
                  <a:cubicBezTo>
                    <a:pt x="157858" y="214124"/>
                    <a:pt x="157001" y="214124"/>
                    <a:pt x="156239" y="213933"/>
                  </a:cubicBezTo>
                  <a:cubicBezTo>
                    <a:pt x="154334" y="213553"/>
                    <a:pt x="152810" y="212124"/>
                    <a:pt x="152238" y="210124"/>
                  </a:cubicBezTo>
                  <a:lnTo>
                    <a:pt x="151149" y="205961"/>
                  </a:lnTo>
                  <a:lnTo>
                    <a:pt x="150714" y="205456"/>
                  </a:lnTo>
                  <a:lnTo>
                    <a:pt x="150604" y="203879"/>
                  </a:lnTo>
                  <a:lnTo>
                    <a:pt x="147757" y="193001"/>
                  </a:lnTo>
                  <a:lnTo>
                    <a:pt x="147761" y="193050"/>
                  </a:lnTo>
                  <a:cubicBezTo>
                    <a:pt x="147071" y="202695"/>
                    <a:pt x="144808" y="212220"/>
                    <a:pt x="140998" y="221173"/>
                  </a:cubicBezTo>
                  <a:cubicBezTo>
                    <a:pt x="139950" y="223649"/>
                    <a:pt x="137474" y="224887"/>
                    <a:pt x="134998" y="224411"/>
                  </a:cubicBezTo>
                  <a:cubicBezTo>
                    <a:pt x="134712" y="224316"/>
                    <a:pt x="134331" y="224221"/>
                    <a:pt x="134045" y="224126"/>
                  </a:cubicBezTo>
                  <a:cubicBezTo>
                    <a:pt x="131378" y="222982"/>
                    <a:pt x="130140" y="219839"/>
                    <a:pt x="131283" y="217172"/>
                  </a:cubicBezTo>
                  <a:cubicBezTo>
                    <a:pt x="134617" y="209267"/>
                    <a:pt x="136617" y="200861"/>
                    <a:pt x="137236" y="192360"/>
                  </a:cubicBezTo>
                  <a:lnTo>
                    <a:pt x="136669" y="186193"/>
                  </a:lnTo>
                  <a:lnTo>
                    <a:pt x="126555" y="186022"/>
                  </a:lnTo>
                  <a:lnTo>
                    <a:pt x="125759" y="228031"/>
                  </a:lnTo>
                  <a:cubicBezTo>
                    <a:pt x="125663" y="230983"/>
                    <a:pt x="123282" y="233269"/>
                    <a:pt x="120329" y="233174"/>
                  </a:cubicBezTo>
                  <a:cubicBezTo>
                    <a:pt x="119948" y="233079"/>
                    <a:pt x="119567" y="232984"/>
                    <a:pt x="119281" y="232984"/>
                  </a:cubicBezTo>
                  <a:cubicBezTo>
                    <a:pt x="116900" y="232412"/>
                    <a:pt x="115090" y="230317"/>
                    <a:pt x="115186" y="227745"/>
                  </a:cubicBezTo>
                  <a:lnTo>
                    <a:pt x="115980" y="185842"/>
                  </a:lnTo>
                  <a:lnTo>
                    <a:pt x="115567" y="185835"/>
                  </a:lnTo>
                  <a:lnTo>
                    <a:pt x="111817" y="184177"/>
                  </a:lnTo>
                  <a:lnTo>
                    <a:pt x="101851" y="227269"/>
                  </a:lnTo>
                  <a:cubicBezTo>
                    <a:pt x="101375" y="230031"/>
                    <a:pt x="98613" y="231841"/>
                    <a:pt x="95755" y="231174"/>
                  </a:cubicBezTo>
                  <a:cubicBezTo>
                    <a:pt x="92898" y="230508"/>
                    <a:pt x="91088" y="227650"/>
                    <a:pt x="91755" y="224792"/>
                  </a:cubicBezTo>
                  <a:lnTo>
                    <a:pt x="97951" y="197931"/>
                  </a:lnTo>
                  <a:lnTo>
                    <a:pt x="92326" y="209266"/>
                  </a:lnTo>
                  <a:cubicBezTo>
                    <a:pt x="91564" y="211933"/>
                    <a:pt x="88802" y="213648"/>
                    <a:pt x="86040" y="213076"/>
                  </a:cubicBezTo>
                  <a:cubicBezTo>
                    <a:pt x="85944" y="213076"/>
                    <a:pt x="85944" y="213076"/>
                    <a:pt x="85849" y="213076"/>
                  </a:cubicBezTo>
                  <a:cubicBezTo>
                    <a:pt x="82992" y="212409"/>
                    <a:pt x="81277" y="209457"/>
                    <a:pt x="82039" y="206695"/>
                  </a:cubicBezTo>
                  <a:lnTo>
                    <a:pt x="96568" y="177434"/>
                  </a:lnTo>
                  <a:lnTo>
                    <a:pt x="95416" y="176925"/>
                  </a:lnTo>
                  <a:lnTo>
                    <a:pt x="69180" y="223077"/>
                  </a:lnTo>
                  <a:cubicBezTo>
                    <a:pt x="67941" y="225077"/>
                    <a:pt x="65560" y="226125"/>
                    <a:pt x="63369" y="225649"/>
                  </a:cubicBezTo>
                  <a:cubicBezTo>
                    <a:pt x="62893" y="225554"/>
                    <a:pt x="62322" y="225363"/>
                    <a:pt x="61941" y="225077"/>
                  </a:cubicBezTo>
                  <a:cubicBezTo>
                    <a:pt x="59369" y="223649"/>
                    <a:pt x="58511" y="220410"/>
                    <a:pt x="59940" y="217839"/>
                  </a:cubicBezTo>
                  <a:lnTo>
                    <a:pt x="73753" y="193540"/>
                  </a:lnTo>
                  <a:lnTo>
                    <a:pt x="71181" y="194217"/>
                  </a:lnTo>
                  <a:cubicBezTo>
                    <a:pt x="68704" y="192693"/>
                    <a:pt x="67847" y="189550"/>
                    <a:pt x="69276" y="186978"/>
                  </a:cubicBezTo>
                  <a:lnTo>
                    <a:pt x="84365" y="168127"/>
                  </a:lnTo>
                  <a:lnTo>
                    <a:pt x="80706" y="164283"/>
                  </a:lnTo>
                  <a:lnTo>
                    <a:pt x="78229" y="168118"/>
                  </a:lnTo>
                  <a:cubicBezTo>
                    <a:pt x="73371" y="176405"/>
                    <a:pt x="68323" y="184882"/>
                    <a:pt x="61751" y="193550"/>
                  </a:cubicBezTo>
                  <a:cubicBezTo>
                    <a:pt x="60417" y="195265"/>
                    <a:pt x="58321" y="196026"/>
                    <a:pt x="56417" y="195550"/>
                  </a:cubicBezTo>
                  <a:cubicBezTo>
                    <a:pt x="55654" y="195360"/>
                    <a:pt x="54988" y="195074"/>
                    <a:pt x="54416" y="194598"/>
                  </a:cubicBezTo>
                  <a:cubicBezTo>
                    <a:pt x="52130" y="192883"/>
                    <a:pt x="51654" y="189550"/>
                    <a:pt x="53368" y="187168"/>
                  </a:cubicBezTo>
                  <a:cubicBezTo>
                    <a:pt x="59560" y="178977"/>
                    <a:pt x="64227" y="171071"/>
                    <a:pt x="69180" y="162689"/>
                  </a:cubicBezTo>
                  <a:lnTo>
                    <a:pt x="71272" y="159173"/>
                  </a:lnTo>
                  <a:lnTo>
                    <a:pt x="31270" y="195074"/>
                  </a:lnTo>
                  <a:cubicBezTo>
                    <a:pt x="29936" y="196217"/>
                    <a:pt x="28127" y="196598"/>
                    <a:pt x="26603" y="196312"/>
                  </a:cubicBezTo>
                  <a:cubicBezTo>
                    <a:pt x="25555" y="196122"/>
                    <a:pt x="24603" y="195550"/>
                    <a:pt x="23841" y="194693"/>
                  </a:cubicBezTo>
                  <a:cubicBezTo>
                    <a:pt x="21936" y="192502"/>
                    <a:pt x="22031" y="189168"/>
                    <a:pt x="24222" y="187263"/>
                  </a:cubicBezTo>
                  <a:lnTo>
                    <a:pt x="44984" y="168630"/>
                  </a:lnTo>
                  <a:lnTo>
                    <a:pt x="40319" y="167261"/>
                  </a:lnTo>
                  <a:cubicBezTo>
                    <a:pt x="38890" y="164689"/>
                    <a:pt x="39843" y="161451"/>
                    <a:pt x="42415" y="160117"/>
                  </a:cubicBezTo>
                  <a:lnTo>
                    <a:pt x="68755" y="145850"/>
                  </a:lnTo>
                  <a:lnTo>
                    <a:pt x="67063" y="141576"/>
                  </a:lnTo>
                  <a:lnTo>
                    <a:pt x="22698" y="153450"/>
                  </a:lnTo>
                  <a:cubicBezTo>
                    <a:pt x="21841" y="153736"/>
                    <a:pt x="20984" y="153736"/>
                    <a:pt x="20222" y="153545"/>
                  </a:cubicBezTo>
                  <a:cubicBezTo>
                    <a:pt x="18317" y="153164"/>
                    <a:pt x="16793" y="151735"/>
                    <a:pt x="16222" y="149735"/>
                  </a:cubicBezTo>
                  <a:cubicBezTo>
                    <a:pt x="15459" y="146878"/>
                    <a:pt x="17174" y="144020"/>
                    <a:pt x="19936" y="143258"/>
                  </a:cubicBezTo>
                  <a:lnTo>
                    <a:pt x="50179" y="135164"/>
                  </a:lnTo>
                  <a:lnTo>
                    <a:pt x="26794" y="136877"/>
                  </a:lnTo>
                  <a:cubicBezTo>
                    <a:pt x="25841" y="137258"/>
                    <a:pt x="24889" y="137258"/>
                    <a:pt x="24031" y="137067"/>
                  </a:cubicBezTo>
                  <a:cubicBezTo>
                    <a:pt x="22317" y="136686"/>
                    <a:pt x="20793" y="135448"/>
                    <a:pt x="20126" y="133543"/>
                  </a:cubicBezTo>
                  <a:cubicBezTo>
                    <a:pt x="19174" y="130781"/>
                    <a:pt x="20698" y="127828"/>
                    <a:pt x="23460" y="126875"/>
                  </a:cubicBezTo>
                  <a:cubicBezTo>
                    <a:pt x="33270" y="123636"/>
                    <a:pt x="43462" y="121612"/>
                    <a:pt x="53737" y="120851"/>
                  </a:cubicBezTo>
                  <a:lnTo>
                    <a:pt x="63276" y="121330"/>
                  </a:lnTo>
                  <a:lnTo>
                    <a:pt x="63361" y="116281"/>
                  </a:lnTo>
                  <a:lnTo>
                    <a:pt x="4887" y="111444"/>
                  </a:lnTo>
                  <a:cubicBezTo>
                    <a:pt x="4601" y="111349"/>
                    <a:pt x="4315" y="111349"/>
                    <a:pt x="4124" y="111349"/>
                  </a:cubicBezTo>
                  <a:cubicBezTo>
                    <a:pt x="1553" y="110777"/>
                    <a:pt x="-257" y="108396"/>
                    <a:pt x="29" y="105729"/>
                  </a:cubicBezTo>
                  <a:cubicBezTo>
                    <a:pt x="314" y="102872"/>
                    <a:pt x="2791" y="100681"/>
                    <a:pt x="5744" y="100872"/>
                  </a:cubicBezTo>
                  <a:lnTo>
                    <a:pt x="41598" y="103837"/>
                  </a:lnTo>
                  <a:lnTo>
                    <a:pt x="9077" y="92871"/>
                  </a:lnTo>
                  <a:cubicBezTo>
                    <a:pt x="6315" y="91919"/>
                    <a:pt x="4791" y="88966"/>
                    <a:pt x="5743" y="86203"/>
                  </a:cubicBezTo>
                  <a:cubicBezTo>
                    <a:pt x="6696" y="83441"/>
                    <a:pt x="9649" y="82012"/>
                    <a:pt x="12411" y="82870"/>
                  </a:cubicBezTo>
                  <a:lnTo>
                    <a:pt x="57755" y="98183"/>
                  </a:lnTo>
                  <a:lnTo>
                    <a:pt x="27460" y="68963"/>
                  </a:lnTo>
                  <a:cubicBezTo>
                    <a:pt x="25365" y="66962"/>
                    <a:pt x="25269" y="63629"/>
                    <a:pt x="27365" y="61533"/>
                  </a:cubicBezTo>
                  <a:cubicBezTo>
                    <a:pt x="29365" y="59438"/>
                    <a:pt x="32699" y="59342"/>
                    <a:pt x="34794" y="61438"/>
                  </a:cubicBezTo>
                  <a:lnTo>
                    <a:pt x="69154" y="94577"/>
                  </a:lnTo>
                  <a:lnTo>
                    <a:pt x="69655" y="93689"/>
                  </a:lnTo>
                  <a:lnTo>
                    <a:pt x="37652" y="58581"/>
                  </a:lnTo>
                  <a:cubicBezTo>
                    <a:pt x="35366" y="56866"/>
                    <a:pt x="34890" y="53532"/>
                    <a:pt x="36604" y="51151"/>
                  </a:cubicBezTo>
                  <a:cubicBezTo>
                    <a:pt x="38319" y="48865"/>
                    <a:pt x="41653" y="48389"/>
                    <a:pt x="44034" y="50103"/>
                  </a:cubicBezTo>
                  <a:lnTo>
                    <a:pt x="75082" y="84069"/>
                  </a:lnTo>
                  <a:lnTo>
                    <a:pt x="75964" y="82505"/>
                  </a:lnTo>
                  <a:lnTo>
                    <a:pt x="52702" y="38864"/>
                  </a:lnTo>
                  <a:cubicBezTo>
                    <a:pt x="51369" y="36292"/>
                    <a:pt x="52321" y="33054"/>
                    <a:pt x="54893" y="31720"/>
                  </a:cubicBezTo>
                  <a:cubicBezTo>
                    <a:pt x="57465" y="30387"/>
                    <a:pt x="60703" y="31339"/>
                    <a:pt x="62037" y="33911"/>
                  </a:cubicBezTo>
                  <a:lnTo>
                    <a:pt x="82121" y="71591"/>
                  </a:lnTo>
                  <a:lnTo>
                    <a:pt x="83162" y="69744"/>
                  </a:lnTo>
                  <a:lnTo>
                    <a:pt x="88343" y="67096"/>
                  </a:lnTo>
                  <a:lnTo>
                    <a:pt x="64799" y="26006"/>
                  </a:lnTo>
                  <a:cubicBezTo>
                    <a:pt x="63370" y="23434"/>
                    <a:pt x="64227" y="20291"/>
                    <a:pt x="66704" y="18767"/>
                  </a:cubicBezTo>
                  <a:cubicBezTo>
                    <a:pt x="69275" y="17338"/>
                    <a:pt x="72419" y="18195"/>
                    <a:pt x="73943" y="20672"/>
                  </a:cubicBezTo>
                  <a:lnTo>
                    <a:pt x="97779" y="62272"/>
                  </a:lnTo>
                  <a:lnTo>
                    <a:pt x="104887" y="58638"/>
                  </a:lnTo>
                  <a:lnTo>
                    <a:pt x="96136" y="29625"/>
                  </a:lnTo>
                  <a:cubicBezTo>
                    <a:pt x="95279" y="26863"/>
                    <a:pt x="96898" y="23910"/>
                    <a:pt x="99660" y="23053"/>
                  </a:cubicBezTo>
                  <a:cubicBezTo>
                    <a:pt x="102423" y="22196"/>
                    <a:pt x="105375" y="23815"/>
                    <a:pt x="106232" y="26577"/>
                  </a:cubicBezTo>
                  <a:lnTo>
                    <a:pt x="114431" y="53759"/>
                  </a:lnTo>
                  <a:lnTo>
                    <a:pt x="117822" y="52025"/>
                  </a:lnTo>
                  <a:lnTo>
                    <a:pt x="119103" y="52047"/>
                  </a:lnTo>
                  <a:lnTo>
                    <a:pt x="111757" y="20290"/>
                  </a:lnTo>
                  <a:cubicBezTo>
                    <a:pt x="111091" y="17432"/>
                    <a:pt x="112900" y="14575"/>
                    <a:pt x="115758" y="14003"/>
                  </a:cubicBezTo>
                  <a:cubicBezTo>
                    <a:pt x="118615" y="13337"/>
                    <a:pt x="121473" y="15146"/>
                    <a:pt x="122044" y="18004"/>
                  </a:cubicBezTo>
                  <a:lnTo>
                    <a:pt x="129961" y="52231"/>
                  </a:lnTo>
                  <a:lnTo>
                    <a:pt x="132661" y="52277"/>
                  </a:lnTo>
                  <a:lnTo>
                    <a:pt x="130426" y="5526"/>
                  </a:lnTo>
                  <a:cubicBezTo>
                    <a:pt x="130331" y="2574"/>
                    <a:pt x="132522" y="97"/>
                    <a:pt x="135474" y="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254" name="Google Shape;3220;p41"/>
            <p:cNvGrpSpPr/>
            <p:nvPr/>
          </p:nvGrpSpPr>
          <p:grpSpPr>
            <a:xfrm>
              <a:off x="4484915" y="3668514"/>
              <a:ext cx="1637231" cy="1359536"/>
              <a:chOff x="4225986" y="3693527"/>
              <a:chExt cx="1751424" cy="1454361"/>
            </a:xfrm>
          </p:grpSpPr>
          <p:sp>
            <p:nvSpPr>
              <p:cNvPr id="255" name="Google Shape;3221;p41"/>
              <p:cNvSpPr/>
              <p:nvPr/>
            </p:nvSpPr>
            <p:spPr>
              <a:xfrm>
                <a:off x="4596291" y="4631896"/>
                <a:ext cx="261562" cy="94602"/>
              </a:xfrm>
              <a:custGeom>
                <a:avLst/>
                <a:gdLst/>
                <a:ahLst/>
                <a:cxnLst/>
                <a:rect l="l" t="t" r="r" b="b"/>
                <a:pathLst>
                  <a:path w="251502" h="90963" extrusionOk="0">
                    <a:moveTo>
                      <a:pt x="134655" y="90964"/>
                    </a:moveTo>
                    <a:cubicBezTo>
                      <a:pt x="134560" y="90964"/>
                      <a:pt x="134370" y="90964"/>
                      <a:pt x="134274" y="90964"/>
                    </a:cubicBezTo>
                    <a:cubicBezTo>
                      <a:pt x="122368" y="90773"/>
                      <a:pt x="110843" y="84011"/>
                      <a:pt x="103604" y="72676"/>
                    </a:cubicBezTo>
                    <a:cubicBezTo>
                      <a:pt x="100937" y="68485"/>
                      <a:pt x="99032" y="64008"/>
                      <a:pt x="97889" y="59436"/>
                    </a:cubicBezTo>
                    <a:cubicBezTo>
                      <a:pt x="93126" y="66104"/>
                      <a:pt x="86745" y="71819"/>
                      <a:pt x="79029" y="76105"/>
                    </a:cubicBezTo>
                    <a:cubicBezTo>
                      <a:pt x="64170" y="84487"/>
                      <a:pt x="47406" y="86011"/>
                      <a:pt x="33119" y="80296"/>
                    </a:cubicBezTo>
                    <a:cubicBezTo>
                      <a:pt x="18831" y="74581"/>
                      <a:pt x="7782" y="62008"/>
                      <a:pt x="2734" y="45720"/>
                    </a:cubicBezTo>
                    <a:cubicBezTo>
                      <a:pt x="-2314" y="29432"/>
                      <a:pt x="-314" y="12763"/>
                      <a:pt x="8259" y="0"/>
                    </a:cubicBezTo>
                    <a:lnTo>
                      <a:pt x="14164" y="4001"/>
                    </a:lnTo>
                    <a:cubicBezTo>
                      <a:pt x="6925" y="14859"/>
                      <a:pt x="5211" y="29623"/>
                      <a:pt x="9497" y="43625"/>
                    </a:cubicBezTo>
                    <a:cubicBezTo>
                      <a:pt x="13878" y="57626"/>
                      <a:pt x="23689" y="68866"/>
                      <a:pt x="35690" y="73628"/>
                    </a:cubicBezTo>
                    <a:cubicBezTo>
                      <a:pt x="47787" y="78391"/>
                      <a:pt x="62646" y="77057"/>
                      <a:pt x="75410" y="69818"/>
                    </a:cubicBezTo>
                    <a:cubicBezTo>
                      <a:pt x="85506" y="64103"/>
                      <a:pt x="93222" y="55436"/>
                      <a:pt x="97032" y="45720"/>
                    </a:cubicBezTo>
                    <a:cubicBezTo>
                      <a:pt x="97413" y="42672"/>
                      <a:pt x="98270" y="39814"/>
                      <a:pt x="99508" y="37052"/>
                    </a:cubicBezTo>
                    <a:lnTo>
                      <a:pt x="111128" y="10763"/>
                    </a:lnTo>
                    <a:lnTo>
                      <a:pt x="106366" y="39053"/>
                    </a:lnTo>
                    <a:cubicBezTo>
                      <a:pt x="105890" y="42005"/>
                      <a:pt x="105128" y="44863"/>
                      <a:pt x="104080" y="47625"/>
                    </a:cubicBezTo>
                    <a:cubicBezTo>
                      <a:pt x="103318" y="54578"/>
                      <a:pt x="105223" y="62008"/>
                      <a:pt x="109509" y="68771"/>
                    </a:cubicBezTo>
                    <a:cubicBezTo>
                      <a:pt x="115510" y="78105"/>
                      <a:pt x="124749" y="83725"/>
                      <a:pt x="134274" y="83820"/>
                    </a:cubicBezTo>
                    <a:cubicBezTo>
                      <a:pt x="134370" y="83820"/>
                      <a:pt x="134465" y="83820"/>
                      <a:pt x="134560" y="83820"/>
                    </a:cubicBezTo>
                    <a:cubicBezTo>
                      <a:pt x="143990" y="83820"/>
                      <a:pt x="153229" y="78486"/>
                      <a:pt x="159420" y="69437"/>
                    </a:cubicBezTo>
                    <a:cubicBezTo>
                      <a:pt x="165611" y="60293"/>
                      <a:pt x="167136" y="49530"/>
                      <a:pt x="163516" y="40767"/>
                    </a:cubicBezTo>
                    <a:lnTo>
                      <a:pt x="169898" y="37529"/>
                    </a:lnTo>
                    <a:cubicBezTo>
                      <a:pt x="177041" y="49244"/>
                      <a:pt x="185614" y="62294"/>
                      <a:pt x="198092" y="70199"/>
                    </a:cubicBezTo>
                    <a:cubicBezTo>
                      <a:pt x="208569" y="76771"/>
                      <a:pt x="225047" y="79820"/>
                      <a:pt x="236478" y="71057"/>
                    </a:cubicBezTo>
                    <a:cubicBezTo>
                      <a:pt x="241811" y="66961"/>
                      <a:pt x="244859" y="59531"/>
                      <a:pt x="244288" y="52102"/>
                    </a:cubicBezTo>
                    <a:cubicBezTo>
                      <a:pt x="243812" y="46101"/>
                      <a:pt x="241049" y="41243"/>
                      <a:pt x="236668" y="38767"/>
                    </a:cubicBezTo>
                    <a:lnTo>
                      <a:pt x="240192" y="32576"/>
                    </a:lnTo>
                    <a:cubicBezTo>
                      <a:pt x="246765" y="36290"/>
                      <a:pt x="250860" y="43148"/>
                      <a:pt x="251432" y="51626"/>
                    </a:cubicBezTo>
                    <a:cubicBezTo>
                      <a:pt x="252099" y="61341"/>
                      <a:pt x="248003" y="71247"/>
                      <a:pt x="240859" y="76771"/>
                    </a:cubicBezTo>
                    <a:cubicBezTo>
                      <a:pt x="226762" y="87630"/>
                      <a:pt x="206855" y="84201"/>
                      <a:pt x="194282" y="76295"/>
                    </a:cubicBezTo>
                    <a:cubicBezTo>
                      <a:pt x="185233" y="70676"/>
                      <a:pt x="178280" y="62770"/>
                      <a:pt x="172374" y="54578"/>
                    </a:cubicBezTo>
                    <a:cubicBezTo>
                      <a:pt x="171707" y="61055"/>
                      <a:pt x="169326" y="67532"/>
                      <a:pt x="165326" y="73533"/>
                    </a:cubicBezTo>
                    <a:cubicBezTo>
                      <a:pt x="157896" y="84487"/>
                      <a:pt x="146466" y="90964"/>
                      <a:pt x="134655" y="90964"/>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6" name="Google Shape;3222;p41"/>
              <p:cNvSpPr/>
              <p:nvPr/>
            </p:nvSpPr>
            <p:spPr>
              <a:xfrm>
                <a:off x="5016732" y="4231406"/>
                <a:ext cx="272817" cy="129273"/>
              </a:xfrm>
              <a:custGeom>
                <a:avLst/>
                <a:gdLst/>
                <a:ahLst/>
                <a:cxnLst/>
                <a:rect l="l" t="t" r="r" b="b"/>
                <a:pathLst>
                  <a:path w="262324" h="124301" extrusionOk="0">
                    <a:moveTo>
                      <a:pt x="61532" y="124206"/>
                    </a:moveTo>
                    <a:cubicBezTo>
                      <a:pt x="32195" y="124206"/>
                      <a:pt x="4382" y="100679"/>
                      <a:pt x="0" y="71533"/>
                    </a:cubicBezTo>
                    <a:lnTo>
                      <a:pt x="7049" y="70485"/>
                    </a:lnTo>
                    <a:cubicBezTo>
                      <a:pt x="11049" y="97155"/>
                      <a:pt x="36957" y="118586"/>
                      <a:pt x="64103" y="116967"/>
                    </a:cubicBezTo>
                    <a:cubicBezTo>
                      <a:pt x="91059" y="115443"/>
                      <a:pt x="114681" y="91440"/>
                      <a:pt x="115729" y="64484"/>
                    </a:cubicBezTo>
                    <a:lnTo>
                      <a:pt x="116586" y="42386"/>
                    </a:lnTo>
                    <a:lnTo>
                      <a:pt x="122777" y="63627"/>
                    </a:lnTo>
                    <a:cubicBezTo>
                      <a:pt x="128016" y="81724"/>
                      <a:pt x="142113" y="97060"/>
                      <a:pt x="161449" y="105537"/>
                    </a:cubicBezTo>
                    <a:cubicBezTo>
                      <a:pt x="180785" y="114014"/>
                      <a:pt x="201549" y="114110"/>
                      <a:pt x="218504" y="105823"/>
                    </a:cubicBezTo>
                    <a:cubicBezTo>
                      <a:pt x="235458" y="97441"/>
                      <a:pt x="248031" y="80867"/>
                      <a:pt x="252984" y="60388"/>
                    </a:cubicBezTo>
                    <a:cubicBezTo>
                      <a:pt x="257937" y="39814"/>
                      <a:pt x="254413" y="19336"/>
                      <a:pt x="243269" y="4191"/>
                    </a:cubicBezTo>
                    <a:lnTo>
                      <a:pt x="248984" y="0"/>
                    </a:lnTo>
                    <a:cubicBezTo>
                      <a:pt x="261461" y="16954"/>
                      <a:pt x="265367" y="39529"/>
                      <a:pt x="259937" y="62198"/>
                    </a:cubicBezTo>
                    <a:cubicBezTo>
                      <a:pt x="254413" y="84772"/>
                      <a:pt x="240506" y="103061"/>
                      <a:pt x="221647" y="112395"/>
                    </a:cubicBezTo>
                    <a:cubicBezTo>
                      <a:pt x="202787" y="121729"/>
                      <a:pt x="179832" y="121634"/>
                      <a:pt x="158591" y="112300"/>
                    </a:cubicBezTo>
                    <a:cubicBezTo>
                      <a:pt x="141732" y="104870"/>
                      <a:pt x="128492" y="92773"/>
                      <a:pt x="120777" y="78010"/>
                    </a:cubicBezTo>
                    <a:cubicBezTo>
                      <a:pt x="113824" y="102870"/>
                      <a:pt x="90488" y="122872"/>
                      <a:pt x="64484" y="124301"/>
                    </a:cubicBezTo>
                    <a:cubicBezTo>
                      <a:pt x="63627" y="124111"/>
                      <a:pt x="62579" y="124206"/>
                      <a:pt x="61532" y="124206"/>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7" name="Google Shape;3223;p41"/>
              <p:cNvSpPr/>
              <p:nvPr/>
            </p:nvSpPr>
            <p:spPr>
              <a:xfrm>
                <a:off x="4365313" y="4553059"/>
                <a:ext cx="121708" cy="244880"/>
              </a:xfrm>
              <a:custGeom>
                <a:avLst/>
                <a:gdLst/>
                <a:ahLst/>
                <a:cxnLst/>
                <a:rect l="l" t="t" r="r" b="b"/>
                <a:pathLst>
                  <a:path w="117027" h="235462" extrusionOk="0">
                    <a:moveTo>
                      <a:pt x="116864" y="177265"/>
                    </a:moveTo>
                    <a:lnTo>
                      <a:pt x="90480" y="99636"/>
                    </a:lnTo>
                    <a:cubicBezTo>
                      <a:pt x="96957" y="94016"/>
                      <a:pt x="101243" y="85825"/>
                      <a:pt x="101624" y="76586"/>
                    </a:cubicBezTo>
                    <a:cubicBezTo>
                      <a:pt x="102291" y="59441"/>
                      <a:pt x="89432" y="45153"/>
                      <a:pt x="72668" y="43438"/>
                    </a:cubicBezTo>
                    <a:lnTo>
                      <a:pt x="75049" y="3814"/>
                    </a:lnTo>
                    <a:cubicBezTo>
                      <a:pt x="75144" y="1814"/>
                      <a:pt x="73620" y="195"/>
                      <a:pt x="71715" y="4"/>
                    </a:cubicBezTo>
                    <a:cubicBezTo>
                      <a:pt x="69715" y="-91"/>
                      <a:pt x="68096" y="1338"/>
                      <a:pt x="67905" y="3338"/>
                    </a:cubicBezTo>
                    <a:lnTo>
                      <a:pt x="65524" y="43438"/>
                    </a:lnTo>
                    <a:cubicBezTo>
                      <a:pt x="50094" y="45344"/>
                      <a:pt x="37806" y="58107"/>
                      <a:pt x="37140" y="74204"/>
                    </a:cubicBezTo>
                    <a:cubicBezTo>
                      <a:pt x="36759" y="83729"/>
                      <a:pt x="40664" y="92397"/>
                      <a:pt x="47045" y="98588"/>
                    </a:cubicBezTo>
                    <a:cubicBezTo>
                      <a:pt x="40854" y="109828"/>
                      <a:pt x="34377" y="120877"/>
                      <a:pt x="27995" y="131640"/>
                    </a:cubicBezTo>
                    <a:cubicBezTo>
                      <a:pt x="18661" y="147261"/>
                      <a:pt x="9041" y="163454"/>
                      <a:pt x="373" y="180218"/>
                    </a:cubicBezTo>
                    <a:cubicBezTo>
                      <a:pt x="-484" y="182027"/>
                      <a:pt x="182" y="184123"/>
                      <a:pt x="1897" y="185075"/>
                    </a:cubicBezTo>
                    <a:cubicBezTo>
                      <a:pt x="3707" y="185933"/>
                      <a:pt x="5802" y="185266"/>
                      <a:pt x="6660" y="183551"/>
                    </a:cubicBezTo>
                    <a:cubicBezTo>
                      <a:pt x="15137" y="166978"/>
                      <a:pt x="24757" y="150880"/>
                      <a:pt x="33996" y="135260"/>
                    </a:cubicBezTo>
                    <a:cubicBezTo>
                      <a:pt x="34853" y="133831"/>
                      <a:pt x="35711" y="132402"/>
                      <a:pt x="36473" y="130973"/>
                    </a:cubicBezTo>
                    <a:lnTo>
                      <a:pt x="13232" y="192505"/>
                    </a:lnTo>
                    <a:cubicBezTo>
                      <a:pt x="12565" y="194314"/>
                      <a:pt x="13422" y="196410"/>
                      <a:pt x="15327" y="197077"/>
                    </a:cubicBezTo>
                    <a:cubicBezTo>
                      <a:pt x="15708" y="197267"/>
                      <a:pt x="16089" y="197267"/>
                      <a:pt x="16470" y="197267"/>
                    </a:cubicBezTo>
                    <a:cubicBezTo>
                      <a:pt x="17994" y="197362"/>
                      <a:pt x="19423" y="196410"/>
                      <a:pt x="19899" y="194981"/>
                    </a:cubicBezTo>
                    <a:lnTo>
                      <a:pt x="41045" y="139070"/>
                    </a:lnTo>
                    <a:lnTo>
                      <a:pt x="26853" y="195362"/>
                    </a:lnTo>
                    <a:cubicBezTo>
                      <a:pt x="26376" y="197267"/>
                      <a:pt x="27519" y="199268"/>
                      <a:pt x="29424" y="199744"/>
                    </a:cubicBezTo>
                    <a:cubicBezTo>
                      <a:pt x="29710" y="199839"/>
                      <a:pt x="29901" y="199839"/>
                      <a:pt x="30186" y="199839"/>
                    </a:cubicBezTo>
                    <a:cubicBezTo>
                      <a:pt x="31805" y="199934"/>
                      <a:pt x="33330" y="198791"/>
                      <a:pt x="33806" y="197172"/>
                    </a:cubicBezTo>
                    <a:lnTo>
                      <a:pt x="42188" y="163835"/>
                    </a:lnTo>
                    <a:lnTo>
                      <a:pt x="36473" y="216127"/>
                    </a:lnTo>
                    <a:cubicBezTo>
                      <a:pt x="36282" y="218127"/>
                      <a:pt x="37711" y="219842"/>
                      <a:pt x="39616" y="220032"/>
                    </a:cubicBezTo>
                    <a:cubicBezTo>
                      <a:pt x="39711" y="220032"/>
                      <a:pt x="39807" y="220032"/>
                      <a:pt x="39902" y="220032"/>
                    </a:cubicBezTo>
                    <a:cubicBezTo>
                      <a:pt x="41712" y="220127"/>
                      <a:pt x="43426" y="218699"/>
                      <a:pt x="43617" y="216889"/>
                    </a:cubicBezTo>
                    <a:lnTo>
                      <a:pt x="52284" y="136784"/>
                    </a:lnTo>
                    <a:cubicBezTo>
                      <a:pt x="51427" y="145451"/>
                      <a:pt x="50760" y="154119"/>
                      <a:pt x="50189" y="162692"/>
                    </a:cubicBezTo>
                    <a:cubicBezTo>
                      <a:pt x="49522" y="172693"/>
                      <a:pt x="48760" y="182599"/>
                      <a:pt x="47808" y="192124"/>
                    </a:cubicBezTo>
                    <a:cubicBezTo>
                      <a:pt x="47617" y="194124"/>
                      <a:pt x="49046" y="195838"/>
                      <a:pt x="50951" y="196029"/>
                    </a:cubicBezTo>
                    <a:cubicBezTo>
                      <a:pt x="51046" y="196029"/>
                      <a:pt x="51141" y="196029"/>
                      <a:pt x="51237" y="196029"/>
                    </a:cubicBezTo>
                    <a:cubicBezTo>
                      <a:pt x="53142" y="196124"/>
                      <a:pt x="54761" y="194696"/>
                      <a:pt x="54951" y="192791"/>
                    </a:cubicBezTo>
                    <a:cubicBezTo>
                      <a:pt x="55999" y="183170"/>
                      <a:pt x="56666" y="173169"/>
                      <a:pt x="57333" y="163072"/>
                    </a:cubicBezTo>
                    <a:cubicBezTo>
                      <a:pt x="58190" y="151166"/>
                      <a:pt x="59047" y="139070"/>
                      <a:pt x="60476" y="127163"/>
                    </a:cubicBezTo>
                    <a:lnTo>
                      <a:pt x="55047" y="212507"/>
                    </a:lnTo>
                    <a:cubicBezTo>
                      <a:pt x="54951" y="214508"/>
                      <a:pt x="56380" y="216127"/>
                      <a:pt x="58380" y="216317"/>
                    </a:cubicBezTo>
                    <a:cubicBezTo>
                      <a:pt x="58380" y="216317"/>
                      <a:pt x="58476" y="216317"/>
                      <a:pt x="58476" y="216317"/>
                    </a:cubicBezTo>
                    <a:cubicBezTo>
                      <a:pt x="60380" y="216412"/>
                      <a:pt x="62095" y="214888"/>
                      <a:pt x="62190" y="212984"/>
                    </a:cubicBezTo>
                    <a:lnTo>
                      <a:pt x="65715" y="156596"/>
                    </a:lnTo>
                    <a:lnTo>
                      <a:pt x="66572" y="188885"/>
                    </a:lnTo>
                    <a:cubicBezTo>
                      <a:pt x="66572" y="190790"/>
                      <a:pt x="68096" y="192314"/>
                      <a:pt x="70001" y="192410"/>
                    </a:cubicBezTo>
                    <a:cubicBezTo>
                      <a:pt x="70096" y="192410"/>
                      <a:pt x="70191" y="192410"/>
                      <a:pt x="70191" y="192410"/>
                    </a:cubicBezTo>
                    <a:cubicBezTo>
                      <a:pt x="72192" y="192410"/>
                      <a:pt x="73716" y="190695"/>
                      <a:pt x="73620" y="188790"/>
                    </a:cubicBezTo>
                    <a:lnTo>
                      <a:pt x="72001" y="125925"/>
                    </a:lnTo>
                    <a:cubicBezTo>
                      <a:pt x="73620" y="136879"/>
                      <a:pt x="74001" y="148880"/>
                      <a:pt x="74192" y="159167"/>
                    </a:cubicBezTo>
                    <a:cubicBezTo>
                      <a:pt x="74382" y="165930"/>
                      <a:pt x="74478" y="172312"/>
                      <a:pt x="74954" y="177265"/>
                    </a:cubicBezTo>
                    <a:cubicBezTo>
                      <a:pt x="75144" y="179265"/>
                      <a:pt x="76954" y="180694"/>
                      <a:pt x="78859" y="180503"/>
                    </a:cubicBezTo>
                    <a:cubicBezTo>
                      <a:pt x="80859" y="180313"/>
                      <a:pt x="82288" y="178598"/>
                      <a:pt x="82097" y="176598"/>
                    </a:cubicBezTo>
                    <a:cubicBezTo>
                      <a:pt x="82097" y="176312"/>
                      <a:pt x="82002" y="175931"/>
                      <a:pt x="82002" y="175550"/>
                    </a:cubicBezTo>
                    <a:lnTo>
                      <a:pt x="89051" y="216508"/>
                    </a:lnTo>
                    <a:cubicBezTo>
                      <a:pt x="89337" y="218222"/>
                      <a:pt x="90765" y="219365"/>
                      <a:pt x="92385" y="219461"/>
                    </a:cubicBezTo>
                    <a:cubicBezTo>
                      <a:pt x="92670" y="219461"/>
                      <a:pt x="92861" y="219461"/>
                      <a:pt x="93147" y="219461"/>
                    </a:cubicBezTo>
                    <a:cubicBezTo>
                      <a:pt x="95051" y="219079"/>
                      <a:pt x="96385" y="217270"/>
                      <a:pt x="96099" y="215365"/>
                    </a:cubicBezTo>
                    <a:lnTo>
                      <a:pt x="86098" y="157358"/>
                    </a:lnTo>
                    <a:lnTo>
                      <a:pt x="101910" y="232605"/>
                    </a:lnTo>
                    <a:cubicBezTo>
                      <a:pt x="102291" y="234224"/>
                      <a:pt x="103624" y="235367"/>
                      <a:pt x="105243" y="235462"/>
                    </a:cubicBezTo>
                    <a:cubicBezTo>
                      <a:pt x="105529" y="235462"/>
                      <a:pt x="105815" y="235462"/>
                      <a:pt x="106101" y="235367"/>
                    </a:cubicBezTo>
                    <a:cubicBezTo>
                      <a:pt x="108005" y="234986"/>
                      <a:pt x="109244" y="233081"/>
                      <a:pt x="108863" y="231176"/>
                    </a:cubicBezTo>
                    <a:lnTo>
                      <a:pt x="91622" y="148976"/>
                    </a:lnTo>
                    <a:lnTo>
                      <a:pt x="103719" y="189266"/>
                    </a:lnTo>
                    <a:cubicBezTo>
                      <a:pt x="104195" y="190790"/>
                      <a:pt x="105529" y="191743"/>
                      <a:pt x="107053" y="191838"/>
                    </a:cubicBezTo>
                    <a:cubicBezTo>
                      <a:pt x="107434" y="191838"/>
                      <a:pt x="107815" y="191838"/>
                      <a:pt x="108196" y="191647"/>
                    </a:cubicBezTo>
                    <a:cubicBezTo>
                      <a:pt x="110101" y="191076"/>
                      <a:pt x="111149" y="189076"/>
                      <a:pt x="110577" y="187171"/>
                    </a:cubicBezTo>
                    <a:lnTo>
                      <a:pt x="97147" y="142308"/>
                    </a:lnTo>
                    <a:lnTo>
                      <a:pt x="109815" y="179551"/>
                    </a:lnTo>
                    <a:cubicBezTo>
                      <a:pt x="110292" y="180979"/>
                      <a:pt x="111625" y="181932"/>
                      <a:pt x="113054" y="181932"/>
                    </a:cubicBezTo>
                    <a:cubicBezTo>
                      <a:pt x="113435" y="181932"/>
                      <a:pt x="113911" y="181932"/>
                      <a:pt x="114387" y="181742"/>
                    </a:cubicBezTo>
                    <a:cubicBezTo>
                      <a:pt x="116483" y="181170"/>
                      <a:pt x="117435" y="179075"/>
                      <a:pt x="116864" y="177265"/>
                    </a:cubicBezTo>
                    <a:close/>
                    <a:moveTo>
                      <a:pt x="53713" y="124401"/>
                    </a:moveTo>
                    <a:lnTo>
                      <a:pt x="54856" y="113543"/>
                    </a:lnTo>
                    <a:lnTo>
                      <a:pt x="55904" y="109256"/>
                    </a:lnTo>
                    <a:cubicBezTo>
                      <a:pt x="55142" y="114209"/>
                      <a:pt x="54380" y="119258"/>
                      <a:pt x="53713" y="12440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8" name="Google Shape;3224;p41"/>
              <p:cNvSpPr/>
              <p:nvPr/>
            </p:nvSpPr>
            <p:spPr>
              <a:xfrm>
                <a:off x="4676798" y="4808632"/>
                <a:ext cx="120894" cy="235214"/>
              </a:xfrm>
              <a:custGeom>
                <a:avLst/>
                <a:gdLst/>
                <a:ahLst/>
                <a:cxnLst/>
                <a:rect l="l" t="t" r="r" b="b"/>
                <a:pathLst>
                  <a:path w="116244" h="226167" extrusionOk="0">
                    <a:moveTo>
                      <a:pt x="3217" y="171659"/>
                    </a:moveTo>
                    <a:cubicBezTo>
                      <a:pt x="3598" y="171849"/>
                      <a:pt x="4074" y="172040"/>
                      <a:pt x="4455" y="172040"/>
                    </a:cubicBezTo>
                    <a:cubicBezTo>
                      <a:pt x="5884" y="172230"/>
                      <a:pt x="7313" y="171563"/>
                      <a:pt x="8075" y="170230"/>
                    </a:cubicBezTo>
                    <a:lnTo>
                      <a:pt x="27030" y="135749"/>
                    </a:lnTo>
                    <a:lnTo>
                      <a:pt x="6075" y="177660"/>
                    </a:lnTo>
                    <a:cubicBezTo>
                      <a:pt x="5217" y="179469"/>
                      <a:pt x="5884" y="181565"/>
                      <a:pt x="7694" y="182422"/>
                    </a:cubicBezTo>
                    <a:cubicBezTo>
                      <a:pt x="8075" y="182612"/>
                      <a:pt x="8456" y="182708"/>
                      <a:pt x="8837" y="182803"/>
                    </a:cubicBezTo>
                    <a:cubicBezTo>
                      <a:pt x="10266" y="182994"/>
                      <a:pt x="11790" y="182231"/>
                      <a:pt x="12552" y="180898"/>
                    </a:cubicBezTo>
                    <a:lnTo>
                      <a:pt x="31411" y="143274"/>
                    </a:lnTo>
                    <a:lnTo>
                      <a:pt x="264" y="221284"/>
                    </a:lnTo>
                    <a:cubicBezTo>
                      <a:pt x="-498" y="223094"/>
                      <a:pt x="455" y="225189"/>
                      <a:pt x="2265" y="225951"/>
                    </a:cubicBezTo>
                    <a:cubicBezTo>
                      <a:pt x="2550" y="226046"/>
                      <a:pt x="2836" y="226142"/>
                      <a:pt x="3122" y="226142"/>
                    </a:cubicBezTo>
                    <a:cubicBezTo>
                      <a:pt x="4741" y="226332"/>
                      <a:pt x="6265" y="225475"/>
                      <a:pt x="6932" y="223951"/>
                    </a:cubicBezTo>
                    <a:lnTo>
                      <a:pt x="35507" y="152513"/>
                    </a:lnTo>
                    <a:lnTo>
                      <a:pt x="15695" y="207949"/>
                    </a:lnTo>
                    <a:cubicBezTo>
                      <a:pt x="15028" y="209759"/>
                      <a:pt x="15981" y="211854"/>
                      <a:pt x="17886" y="212521"/>
                    </a:cubicBezTo>
                    <a:cubicBezTo>
                      <a:pt x="18076" y="212616"/>
                      <a:pt x="18362" y="212616"/>
                      <a:pt x="18648" y="212711"/>
                    </a:cubicBezTo>
                    <a:cubicBezTo>
                      <a:pt x="20267" y="212902"/>
                      <a:pt x="21886" y="211949"/>
                      <a:pt x="22458" y="210330"/>
                    </a:cubicBezTo>
                    <a:lnTo>
                      <a:pt x="36459" y="171182"/>
                    </a:lnTo>
                    <a:cubicBezTo>
                      <a:pt x="36364" y="171468"/>
                      <a:pt x="36269" y="171849"/>
                      <a:pt x="36174" y="172135"/>
                    </a:cubicBezTo>
                    <a:cubicBezTo>
                      <a:pt x="35602" y="174040"/>
                      <a:pt x="36745" y="176040"/>
                      <a:pt x="38650" y="176516"/>
                    </a:cubicBezTo>
                    <a:cubicBezTo>
                      <a:pt x="40460" y="177088"/>
                      <a:pt x="42555" y="175945"/>
                      <a:pt x="43032" y="174040"/>
                    </a:cubicBezTo>
                    <a:cubicBezTo>
                      <a:pt x="44365" y="169182"/>
                      <a:pt x="45603" y="162896"/>
                      <a:pt x="46937" y="156323"/>
                    </a:cubicBezTo>
                    <a:cubicBezTo>
                      <a:pt x="48937" y="146227"/>
                      <a:pt x="51414" y="134416"/>
                      <a:pt x="54843" y="123938"/>
                    </a:cubicBezTo>
                    <a:lnTo>
                      <a:pt x="42365" y="185565"/>
                    </a:lnTo>
                    <a:cubicBezTo>
                      <a:pt x="41984" y="187470"/>
                      <a:pt x="43222" y="189375"/>
                      <a:pt x="45127" y="189756"/>
                    </a:cubicBezTo>
                    <a:cubicBezTo>
                      <a:pt x="45222" y="189756"/>
                      <a:pt x="45318" y="189756"/>
                      <a:pt x="45318" y="189756"/>
                    </a:cubicBezTo>
                    <a:cubicBezTo>
                      <a:pt x="47127" y="190042"/>
                      <a:pt x="48937" y="188804"/>
                      <a:pt x="49318" y="186899"/>
                    </a:cubicBezTo>
                    <a:lnTo>
                      <a:pt x="55700" y="155276"/>
                    </a:lnTo>
                    <a:lnTo>
                      <a:pt x="49509" y="211378"/>
                    </a:lnTo>
                    <a:cubicBezTo>
                      <a:pt x="49318" y="213283"/>
                      <a:pt x="50652" y="215093"/>
                      <a:pt x="52557" y="215283"/>
                    </a:cubicBezTo>
                    <a:cubicBezTo>
                      <a:pt x="52557" y="215283"/>
                      <a:pt x="52652" y="215283"/>
                      <a:pt x="52652" y="215283"/>
                    </a:cubicBezTo>
                    <a:cubicBezTo>
                      <a:pt x="54652" y="215474"/>
                      <a:pt x="56367" y="214045"/>
                      <a:pt x="56557" y="212140"/>
                    </a:cubicBezTo>
                    <a:lnTo>
                      <a:pt x="65987" y="127177"/>
                    </a:lnTo>
                    <a:cubicBezTo>
                      <a:pt x="65320" y="139083"/>
                      <a:pt x="64177" y="151180"/>
                      <a:pt x="62844" y="163086"/>
                    </a:cubicBezTo>
                    <a:cubicBezTo>
                      <a:pt x="61796" y="173183"/>
                      <a:pt x="60748" y="183089"/>
                      <a:pt x="60081" y="192709"/>
                    </a:cubicBezTo>
                    <a:cubicBezTo>
                      <a:pt x="59986" y="194614"/>
                      <a:pt x="61320" y="196233"/>
                      <a:pt x="63129" y="196519"/>
                    </a:cubicBezTo>
                    <a:cubicBezTo>
                      <a:pt x="63225" y="196519"/>
                      <a:pt x="63320" y="196519"/>
                      <a:pt x="63415" y="196519"/>
                    </a:cubicBezTo>
                    <a:cubicBezTo>
                      <a:pt x="65415" y="196614"/>
                      <a:pt x="67130" y="195186"/>
                      <a:pt x="67225" y="193185"/>
                    </a:cubicBezTo>
                    <a:cubicBezTo>
                      <a:pt x="67892" y="183660"/>
                      <a:pt x="68940" y="173754"/>
                      <a:pt x="69987" y="163753"/>
                    </a:cubicBezTo>
                    <a:cubicBezTo>
                      <a:pt x="70845" y="155180"/>
                      <a:pt x="71702" y="146513"/>
                      <a:pt x="72369" y="137845"/>
                    </a:cubicBezTo>
                    <a:lnTo>
                      <a:pt x="67130" y="218236"/>
                    </a:lnTo>
                    <a:cubicBezTo>
                      <a:pt x="67035" y="220141"/>
                      <a:pt x="68368" y="221760"/>
                      <a:pt x="70178" y="222046"/>
                    </a:cubicBezTo>
                    <a:cubicBezTo>
                      <a:pt x="70273" y="222046"/>
                      <a:pt x="70368" y="222046"/>
                      <a:pt x="70464" y="222046"/>
                    </a:cubicBezTo>
                    <a:cubicBezTo>
                      <a:pt x="72464" y="222141"/>
                      <a:pt x="74178" y="220712"/>
                      <a:pt x="74274" y="218712"/>
                    </a:cubicBezTo>
                    <a:lnTo>
                      <a:pt x="77703" y="166229"/>
                    </a:lnTo>
                    <a:lnTo>
                      <a:pt x="80179" y="200519"/>
                    </a:lnTo>
                    <a:cubicBezTo>
                      <a:pt x="80274" y="202234"/>
                      <a:pt x="81608" y="203568"/>
                      <a:pt x="83227" y="203758"/>
                    </a:cubicBezTo>
                    <a:cubicBezTo>
                      <a:pt x="83513" y="203758"/>
                      <a:pt x="83703" y="203758"/>
                      <a:pt x="83989" y="203758"/>
                    </a:cubicBezTo>
                    <a:cubicBezTo>
                      <a:pt x="85989" y="203568"/>
                      <a:pt x="87418" y="201853"/>
                      <a:pt x="87323" y="199948"/>
                    </a:cubicBezTo>
                    <a:lnTo>
                      <a:pt x="83037" y="142036"/>
                    </a:lnTo>
                    <a:lnTo>
                      <a:pt x="94181" y="200805"/>
                    </a:lnTo>
                    <a:cubicBezTo>
                      <a:pt x="94467" y="202329"/>
                      <a:pt x="95705" y="203472"/>
                      <a:pt x="97229" y="203663"/>
                    </a:cubicBezTo>
                    <a:cubicBezTo>
                      <a:pt x="97610" y="203758"/>
                      <a:pt x="97991" y="203758"/>
                      <a:pt x="98372" y="203663"/>
                    </a:cubicBezTo>
                    <a:cubicBezTo>
                      <a:pt x="100277" y="203282"/>
                      <a:pt x="101610" y="201472"/>
                      <a:pt x="101229" y="199472"/>
                    </a:cubicBezTo>
                    <a:lnTo>
                      <a:pt x="88942" y="134892"/>
                    </a:lnTo>
                    <a:cubicBezTo>
                      <a:pt x="89514" y="136416"/>
                      <a:pt x="90085" y="138036"/>
                      <a:pt x="90657" y="139560"/>
                    </a:cubicBezTo>
                    <a:cubicBezTo>
                      <a:pt x="97134" y="156514"/>
                      <a:pt x="103706" y="174040"/>
                      <a:pt x="109230" y="191852"/>
                    </a:cubicBezTo>
                    <a:cubicBezTo>
                      <a:pt x="109802" y="193757"/>
                      <a:pt x="111802" y="194804"/>
                      <a:pt x="113707" y="194233"/>
                    </a:cubicBezTo>
                    <a:cubicBezTo>
                      <a:pt x="115612" y="193661"/>
                      <a:pt x="116660" y="191661"/>
                      <a:pt x="116088" y="189756"/>
                    </a:cubicBezTo>
                    <a:cubicBezTo>
                      <a:pt x="110469" y="171754"/>
                      <a:pt x="103801" y="154133"/>
                      <a:pt x="97324" y="137083"/>
                    </a:cubicBezTo>
                    <a:cubicBezTo>
                      <a:pt x="92847" y="125367"/>
                      <a:pt x="88466" y="113366"/>
                      <a:pt x="84275" y="101269"/>
                    </a:cubicBezTo>
                    <a:cubicBezTo>
                      <a:pt x="91609" y="96316"/>
                      <a:pt x="96943" y="88505"/>
                      <a:pt x="98277" y="78980"/>
                    </a:cubicBezTo>
                    <a:cubicBezTo>
                      <a:pt x="100467" y="63074"/>
                      <a:pt x="90561" y="48310"/>
                      <a:pt x="75702" y="43833"/>
                    </a:cubicBezTo>
                    <a:lnTo>
                      <a:pt x="80274" y="3923"/>
                    </a:lnTo>
                    <a:cubicBezTo>
                      <a:pt x="80465" y="1923"/>
                      <a:pt x="79131" y="209"/>
                      <a:pt x="77131" y="18"/>
                    </a:cubicBezTo>
                    <a:cubicBezTo>
                      <a:pt x="75131" y="-172"/>
                      <a:pt x="73416" y="1161"/>
                      <a:pt x="73131" y="3161"/>
                    </a:cubicBezTo>
                    <a:lnTo>
                      <a:pt x="68654" y="42595"/>
                    </a:lnTo>
                    <a:cubicBezTo>
                      <a:pt x="51795" y="41357"/>
                      <a:pt x="36650" y="53263"/>
                      <a:pt x="34364" y="70313"/>
                    </a:cubicBezTo>
                    <a:cubicBezTo>
                      <a:pt x="33126" y="79457"/>
                      <a:pt x="35888" y="88220"/>
                      <a:pt x="41317" y="94982"/>
                    </a:cubicBezTo>
                    <a:lnTo>
                      <a:pt x="1884" y="166896"/>
                    </a:lnTo>
                    <a:cubicBezTo>
                      <a:pt x="931" y="168515"/>
                      <a:pt x="1503" y="170706"/>
                      <a:pt x="3217" y="171659"/>
                    </a:cubicBezTo>
                    <a:close/>
                    <a:moveTo>
                      <a:pt x="73512" y="110318"/>
                    </a:moveTo>
                    <a:lnTo>
                      <a:pt x="73797" y="114699"/>
                    </a:lnTo>
                    <a:lnTo>
                      <a:pt x="73131" y="125558"/>
                    </a:lnTo>
                    <a:cubicBezTo>
                      <a:pt x="73416" y="120510"/>
                      <a:pt x="73512" y="115366"/>
                      <a:pt x="73512" y="11031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9" name="Google Shape;3225;p41"/>
              <p:cNvSpPr/>
              <p:nvPr/>
            </p:nvSpPr>
            <p:spPr>
              <a:xfrm>
                <a:off x="5027966" y="4906963"/>
                <a:ext cx="121130" cy="240924"/>
              </a:xfrm>
              <a:custGeom>
                <a:avLst/>
                <a:gdLst/>
                <a:ahLst/>
                <a:cxnLst/>
                <a:rect l="l" t="t" r="r" b="b"/>
                <a:pathLst>
                  <a:path w="116471" h="231658" extrusionOk="0">
                    <a:moveTo>
                      <a:pt x="2042" y="177359"/>
                    </a:moveTo>
                    <a:cubicBezTo>
                      <a:pt x="2422" y="177550"/>
                      <a:pt x="2899" y="177645"/>
                      <a:pt x="3280" y="177645"/>
                    </a:cubicBezTo>
                    <a:cubicBezTo>
                      <a:pt x="4709" y="177741"/>
                      <a:pt x="6137" y="176883"/>
                      <a:pt x="6709" y="175550"/>
                    </a:cubicBezTo>
                    <a:lnTo>
                      <a:pt x="22616" y="139545"/>
                    </a:lnTo>
                    <a:lnTo>
                      <a:pt x="5280" y="183075"/>
                    </a:lnTo>
                    <a:cubicBezTo>
                      <a:pt x="4518" y="184884"/>
                      <a:pt x="5471" y="186980"/>
                      <a:pt x="7280" y="187742"/>
                    </a:cubicBezTo>
                    <a:cubicBezTo>
                      <a:pt x="7661" y="187932"/>
                      <a:pt x="8042" y="187932"/>
                      <a:pt x="8423" y="188028"/>
                    </a:cubicBezTo>
                    <a:cubicBezTo>
                      <a:pt x="9947" y="188123"/>
                      <a:pt x="11376" y="187266"/>
                      <a:pt x="11947" y="185741"/>
                    </a:cubicBezTo>
                    <a:lnTo>
                      <a:pt x="27568" y="146594"/>
                    </a:lnTo>
                    <a:lnTo>
                      <a:pt x="3089" y="226985"/>
                    </a:lnTo>
                    <a:cubicBezTo>
                      <a:pt x="2518" y="228890"/>
                      <a:pt x="3566" y="230890"/>
                      <a:pt x="5471" y="231462"/>
                    </a:cubicBezTo>
                    <a:cubicBezTo>
                      <a:pt x="5756" y="231557"/>
                      <a:pt x="6042" y="231557"/>
                      <a:pt x="6328" y="231652"/>
                    </a:cubicBezTo>
                    <a:cubicBezTo>
                      <a:pt x="7947" y="231747"/>
                      <a:pt x="9471" y="230700"/>
                      <a:pt x="9947" y="229080"/>
                    </a:cubicBezTo>
                    <a:lnTo>
                      <a:pt x="32331" y="155547"/>
                    </a:lnTo>
                    <a:lnTo>
                      <a:pt x="17282" y="212507"/>
                    </a:lnTo>
                    <a:cubicBezTo>
                      <a:pt x="16805" y="214412"/>
                      <a:pt x="17948" y="216412"/>
                      <a:pt x="19853" y="216888"/>
                    </a:cubicBezTo>
                    <a:cubicBezTo>
                      <a:pt x="20139" y="216983"/>
                      <a:pt x="20330" y="216983"/>
                      <a:pt x="20615" y="216983"/>
                    </a:cubicBezTo>
                    <a:cubicBezTo>
                      <a:pt x="22235" y="217079"/>
                      <a:pt x="23759" y="216031"/>
                      <a:pt x="24235" y="214316"/>
                    </a:cubicBezTo>
                    <a:lnTo>
                      <a:pt x="34903" y="174121"/>
                    </a:lnTo>
                    <a:cubicBezTo>
                      <a:pt x="34808" y="174407"/>
                      <a:pt x="34808" y="174788"/>
                      <a:pt x="34712" y="175169"/>
                    </a:cubicBezTo>
                    <a:cubicBezTo>
                      <a:pt x="34331" y="177074"/>
                      <a:pt x="35665" y="178979"/>
                      <a:pt x="37570" y="179360"/>
                    </a:cubicBezTo>
                    <a:cubicBezTo>
                      <a:pt x="39475" y="179741"/>
                      <a:pt x="41380" y="178503"/>
                      <a:pt x="41761" y="176502"/>
                    </a:cubicBezTo>
                    <a:cubicBezTo>
                      <a:pt x="42713" y="171549"/>
                      <a:pt x="43380" y="165167"/>
                      <a:pt x="44142" y="158500"/>
                    </a:cubicBezTo>
                    <a:cubicBezTo>
                      <a:pt x="45285" y="148308"/>
                      <a:pt x="46714" y="136307"/>
                      <a:pt x="49286" y="125544"/>
                    </a:cubicBezTo>
                    <a:lnTo>
                      <a:pt x="42142" y="187932"/>
                    </a:lnTo>
                    <a:cubicBezTo>
                      <a:pt x="41951" y="189933"/>
                      <a:pt x="43285" y="191647"/>
                      <a:pt x="45285" y="191838"/>
                    </a:cubicBezTo>
                    <a:cubicBezTo>
                      <a:pt x="45380" y="191838"/>
                      <a:pt x="45476" y="191838"/>
                      <a:pt x="45476" y="191838"/>
                    </a:cubicBezTo>
                    <a:cubicBezTo>
                      <a:pt x="47380" y="191933"/>
                      <a:pt x="49000" y="190599"/>
                      <a:pt x="49190" y="188694"/>
                    </a:cubicBezTo>
                    <a:lnTo>
                      <a:pt x="52905" y="156595"/>
                    </a:lnTo>
                    <a:lnTo>
                      <a:pt x="51476" y="213078"/>
                    </a:lnTo>
                    <a:cubicBezTo>
                      <a:pt x="51381" y="214983"/>
                      <a:pt x="52905" y="216603"/>
                      <a:pt x="54905" y="216698"/>
                    </a:cubicBezTo>
                    <a:cubicBezTo>
                      <a:pt x="54905" y="216698"/>
                      <a:pt x="55001" y="216698"/>
                      <a:pt x="55001" y="216698"/>
                    </a:cubicBezTo>
                    <a:cubicBezTo>
                      <a:pt x="57001" y="216698"/>
                      <a:pt x="58620" y="215174"/>
                      <a:pt x="58620" y="213174"/>
                    </a:cubicBezTo>
                    <a:lnTo>
                      <a:pt x="60811" y="127734"/>
                    </a:lnTo>
                    <a:cubicBezTo>
                      <a:pt x="61192" y="139641"/>
                      <a:pt x="61001" y="151833"/>
                      <a:pt x="60811" y="163739"/>
                    </a:cubicBezTo>
                    <a:cubicBezTo>
                      <a:pt x="60620" y="173835"/>
                      <a:pt x="60430" y="183837"/>
                      <a:pt x="60620" y="193552"/>
                    </a:cubicBezTo>
                    <a:cubicBezTo>
                      <a:pt x="60620" y="195457"/>
                      <a:pt x="62144" y="196981"/>
                      <a:pt x="64049" y="197076"/>
                    </a:cubicBezTo>
                    <a:cubicBezTo>
                      <a:pt x="64145" y="197076"/>
                      <a:pt x="64240" y="197076"/>
                      <a:pt x="64335" y="197076"/>
                    </a:cubicBezTo>
                    <a:cubicBezTo>
                      <a:pt x="66335" y="197076"/>
                      <a:pt x="67859" y="195457"/>
                      <a:pt x="67859" y="193457"/>
                    </a:cubicBezTo>
                    <a:cubicBezTo>
                      <a:pt x="67669" y="183837"/>
                      <a:pt x="67859" y="173931"/>
                      <a:pt x="68050" y="163929"/>
                    </a:cubicBezTo>
                    <a:cubicBezTo>
                      <a:pt x="68240" y="155262"/>
                      <a:pt x="68336" y="146594"/>
                      <a:pt x="68240" y="137926"/>
                    </a:cubicBezTo>
                    <a:lnTo>
                      <a:pt x="69764" y="218508"/>
                    </a:lnTo>
                    <a:cubicBezTo>
                      <a:pt x="69764" y="220413"/>
                      <a:pt x="71288" y="221937"/>
                      <a:pt x="73193" y="222032"/>
                    </a:cubicBezTo>
                    <a:cubicBezTo>
                      <a:pt x="73289" y="222032"/>
                      <a:pt x="73384" y="222032"/>
                      <a:pt x="73479" y="222032"/>
                    </a:cubicBezTo>
                    <a:cubicBezTo>
                      <a:pt x="75479" y="222032"/>
                      <a:pt x="77003" y="220317"/>
                      <a:pt x="77003" y="218412"/>
                    </a:cubicBezTo>
                    <a:lnTo>
                      <a:pt x="75955" y="165739"/>
                    </a:lnTo>
                    <a:lnTo>
                      <a:pt x="81385" y="199743"/>
                    </a:lnTo>
                    <a:cubicBezTo>
                      <a:pt x="81671" y="201458"/>
                      <a:pt x="83099" y="202696"/>
                      <a:pt x="84718" y="202791"/>
                    </a:cubicBezTo>
                    <a:cubicBezTo>
                      <a:pt x="85004" y="202791"/>
                      <a:pt x="85195" y="202791"/>
                      <a:pt x="85480" y="202791"/>
                    </a:cubicBezTo>
                    <a:cubicBezTo>
                      <a:pt x="87386" y="202506"/>
                      <a:pt x="88719" y="200696"/>
                      <a:pt x="88433" y="198696"/>
                    </a:cubicBezTo>
                    <a:lnTo>
                      <a:pt x="79289" y="141355"/>
                    </a:lnTo>
                    <a:lnTo>
                      <a:pt x="95387" y="198886"/>
                    </a:lnTo>
                    <a:cubicBezTo>
                      <a:pt x="95768" y="200410"/>
                      <a:pt x="97196" y="201458"/>
                      <a:pt x="98625" y="201458"/>
                    </a:cubicBezTo>
                    <a:cubicBezTo>
                      <a:pt x="99006" y="201458"/>
                      <a:pt x="99387" y="201458"/>
                      <a:pt x="99768" y="201363"/>
                    </a:cubicBezTo>
                    <a:cubicBezTo>
                      <a:pt x="101673" y="200791"/>
                      <a:pt x="102816" y="198886"/>
                      <a:pt x="102245" y="196981"/>
                    </a:cubicBezTo>
                    <a:lnTo>
                      <a:pt x="84528" y="133640"/>
                    </a:lnTo>
                    <a:cubicBezTo>
                      <a:pt x="85195" y="135164"/>
                      <a:pt x="85957" y="136688"/>
                      <a:pt x="86624" y="138116"/>
                    </a:cubicBezTo>
                    <a:cubicBezTo>
                      <a:pt x="94434" y="154404"/>
                      <a:pt x="102530" y="171359"/>
                      <a:pt x="109579" y="188599"/>
                    </a:cubicBezTo>
                    <a:cubicBezTo>
                      <a:pt x="110341" y="190409"/>
                      <a:pt x="112341" y="191266"/>
                      <a:pt x="114246" y="190599"/>
                    </a:cubicBezTo>
                    <a:cubicBezTo>
                      <a:pt x="116056" y="189837"/>
                      <a:pt x="116913" y="187742"/>
                      <a:pt x="116246" y="185932"/>
                    </a:cubicBezTo>
                    <a:cubicBezTo>
                      <a:pt x="109103" y="168501"/>
                      <a:pt x="101006" y="151452"/>
                      <a:pt x="93101" y="135069"/>
                    </a:cubicBezTo>
                    <a:cubicBezTo>
                      <a:pt x="87671" y="123829"/>
                      <a:pt x="82337" y="112208"/>
                      <a:pt x="77099" y="100493"/>
                    </a:cubicBezTo>
                    <a:cubicBezTo>
                      <a:pt x="84052" y="94968"/>
                      <a:pt x="88719" y="86682"/>
                      <a:pt x="89195" y="77061"/>
                    </a:cubicBezTo>
                    <a:cubicBezTo>
                      <a:pt x="90053" y="60964"/>
                      <a:pt x="78908" y="47153"/>
                      <a:pt x="63668" y="43914"/>
                    </a:cubicBezTo>
                    <a:lnTo>
                      <a:pt x="64811" y="3719"/>
                    </a:lnTo>
                    <a:cubicBezTo>
                      <a:pt x="64907" y="1719"/>
                      <a:pt x="63383" y="99"/>
                      <a:pt x="61382" y="4"/>
                    </a:cubicBezTo>
                    <a:cubicBezTo>
                      <a:pt x="59382" y="-91"/>
                      <a:pt x="57763" y="1528"/>
                      <a:pt x="57668" y="3433"/>
                    </a:cubicBezTo>
                    <a:lnTo>
                      <a:pt x="56525" y="43152"/>
                    </a:lnTo>
                    <a:cubicBezTo>
                      <a:pt x="39665" y="43343"/>
                      <a:pt x="25568" y="56487"/>
                      <a:pt x="24711" y="73632"/>
                    </a:cubicBezTo>
                    <a:cubicBezTo>
                      <a:pt x="24235" y="82872"/>
                      <a:pt x="27759" y="91349"/>
                      <a:pt x="33760" y="97635"/>
                    </a:cubicBezTo>
                    <a:lnTo>
                      <a:pt x="518" y="172692"/>
                    </a:lnTo>
                    <a:cubicBezTo>
                      <a:pt x="-625" y="174502"/>
                      <a:pt x="232" y="176598"/>
                      <a:pt x="2042" y="177359"/>
                    </a:cubicBezTo>
                    <a:close/>
                    <a:moveTo>
                      <a:pt x="66812" y="110399"/>
                    </a:moveTo>
                    <a:lnTo>
                      <a:pt x="67478" y="114780"/>
                    </a:lnTo>
                    <a:lnTo>
                      <a:pt x="67669" y="125639"/>
                    </a:lnTo>
                    <a:cubicBezTo>
                      <a:pt x="67574" y="120495"/>
                      <a:pt x="67288" y="115352"/>
                      <a:pt x="66812" y="11039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60" name="Google Shape;3226;p41"/>
              <p:cNvSpPr/>
              <p:nvPr/>
            </p:nvSpPr>
            <p:spPr>
              <a:xfrm>
                <a:off x="5406402" y="4828518"/>
                <a:ext cx="124837" cy="228120"/>
              </a:xfrm>
              <a:custGeom>
                <a:avLst/>
                <a:gdLst/>
                <a:ahLst/>
                <a:cxnLst/>
                <a:rect l="l" t="t" r="r" b="b"/>
                <a:pathLst>
                  <a:path w="120036" h="219346" extrusionOk="0">
                    <a:moveTo>
                      <a:pt x="109671" y="154222"/>
                    </a:moveTo>
                    <a:lnTo>
                      <a:pt x="60141" y="88881"/>
                    </a:lnTo>
                    <a:cubicBezTo>
                      <a:pt x="64523" y="81451"/>
                      <a:pt x="66047" y="72403"/>
                      <a:pt x="63380" y="63449"/>
                    </a:cubicBezTo>
                    <a:cubicBezTo>
                      <a:pt x="58617" y="46971"/>
                      <a:pt x="41853" y="37446"/>
                      <a:pt x="25375" y="41065"/>
                    </a:cubicBezTo>
                    <a:lnTo>
                      <a:pt x="15183" y="2680"/>
                    </a:lnTo>
                    <a:cubicBezTo>
                      <a:pt x="14707" y="775"/>
                      <a:pt x="12707" y="-368"/>
                      <a:pt x="10802" y="108"/>
                    </a:cubicBezTo>
                    <a:cubicBezTo>
                      <a:pt x="8802" y="679"/>
                      <a:pt x="7754" y="2584"/>
                      <a:pt x="8230" y="4489"/>
                    </a:cubicBezTo>
                    <a:lnTo>
                      <a:pt x="18612" y="43351"/>
                    </a:lnTo>
                    <a:cubicBezTo>
                      <a:pt x="4515" y="50019"/>
                      <a:pt x="-3105" y="66021"/>
                      <a:pt x="1372" y="81451"/>
                    </a:cubicBezTo>
                    <a:cubicBezTo>
                      <a:pt x="4039" y="90596"/>
                      <a:pt x="10516" y="97644"/>
                      <a:pt x="18517" y="101454"/>
                    </a:cubicBezTo>
                    <a:cubicBezTo>
                      <a:pt x="16136" y="114027"/>
                      <a:pt x="13564" y="126600"/>
                      <a:pt x="10897" y="138792"/>
                    </a:cubicBezTo>
                    <a:cubicBezTo>
                      <a:pt x="6992" y="156604"/>
                      <a:pt x="2991" y="174987"/>
                      <a:pt x="39" y="193656"/>
                    </a:cubicBezTo>
                    <a:cubicBezTo>
                      <a:pt x="-247" y="195656"/>
                      <a:pt x="1086" y="197466"/>
                      <a:pt x="2991" y="197752"/>
                    </a:cubicBezTo>
                    <a:cubicBezTo>
                      <a:pt x="4991" y="198038"/>
                      <a:pt x="6801" y="196704"/>
                      <a:pt x="7087" y="194799"/>
                    </a:cubicBezTo>
                    <a:cubicBezTo>
                      <a:pt x="9945" y="176321"/>
                      <a:pt x="13945" y="158128"/>
                      <a:pt x="17850" y="140411"/>
                    </a:cubicBezTo>
                    <a:cubicBezTo>
                      <a:pt x="18231" y="138792"/>
                      <a:pt x="18517" y="137173"/>
                      <a:pt x="18898" y="135554"/>
                    </a:cubicBezTo>
                    <a:lnTo>
                      <a:pt x="16231" y="201276"/>
                    </a:lnTo>
                    <a:cubicBezTo>
                      <a:pt x="16136" y="203276"/>
                      <a:pt x="17660" y="204896"/>
                      <a:pt x="19660" y="204991"/>
                    </a:cubicBezTo>
                    <a:cubicBezTo>
                      <a:pt x="20041" y="204991"/>
                      <a:pt x="20422" y="204991"/>
                      <a:pt x="20803" y="204896"/>
                    </a:cubicBezTo>
                    <a:cubicBezTo>
                      <a:pt x="22232" y="204514"/>
                      <a:pt x="23280" y="203181"/>
                      <a:pt x="23375" y="201657"/>
                    </a:cubicBezTo>
                    <a:lnTo>
                      <a:pt x="25851" y="141935"/>
                    </a:lnTo>
                    <a:lnTo>
                      <a:pt x="30138" y="199847"/>
                    </a:lnTo>
                    <a:cubicBezTo>
                      <a:pt x="30328" y="201847"/>
                      <a:pt x="32043" y="203276"/>
                      <a:pt x="33948" y="203181"/>
                    </a:cubicBezTo>
                    <a:cubicBezTo>
                      <a:pt x="34233" y="203181"/>
                      <a:pt x="34424" y="203086"/>
                      <a:pt x="34710" y="203086"/>
                    </a:cubicBezTo>
                    <a:cubicBezTo>
                      <a:pt x="36329" y="202609"/>
                      <a:pt x="37377" y="201086"/>
                      <a:pt x="37281" y="199371"/>
                    </a:cubicBezTo>
                    <a:lnTo>
                      <a:pt x="34710" y="165081"/>
                    </a:lnTo>
                    <a:lnTo>
                      <a:pt x="45759" y="216516"/>
                    </a:lnTo>
                    <a:cubicBezTo>
                      <a:pt x="46140" y="218421"/>
                      <a:pt x="48045" y="219659"/>
                      <a:pt x="50045" y="219278"/>
                    </a:cubicBezTo>
                    <a:cubicBezTo>
                      <a:pt x="50140" y="219278"/>
                      <a:pt x="50235" y="219278"/>
                      <a:pt x="50331" y="219183"/>
                    </a:cubicBezTo>
                    <a:cubicBezTo>
                      <a:pt x="52140" y="218707"/>
                      <a:pt x="53188" y="216802"/>
                      <a:pt x="52807" y="214992"/>
                    </a:cubicBezTo>
                    <a:lnTo>
                      <a:pt x="35853" y="136220"/>
                    </a:lnTo>
                    <a:cubicBezTo>
                      <a:pt x="37757" y="144697"/>
                      <a:pt x="39853" y="153175"/>
                      <a:pt x="42044" y="161462"/>
                    </a:cubicBezTo>
                    <a:cubicBezTo>
                      <a:pt x="44520" y="171177"/>
                      <a:pt x="46997" y="180797"/>
                      <a:pt x="49092" y="190132"/>
                    </a:cubicBezTo>
                    <a:cubicBezTo>
                      <a:pt x="49473" y="192037"/>
                      <a:pt x="51378" y="193275"/>
                      <a:pt x="53378" y="192894"/>
                    </a:cubicBezTo>
                    <a:cubicBezTo>
                      <a:pt x="53474" y="192894"/>
                      <a:pt x="53569" y="192894"/>
                      <a:pt x="53569" y="192799"/>
                    </a:cubicBezTo>
                    <a:cubicBezTo>
                      <a:pt x="55379" y="192322"/>
                      <a:pt x="56427" y="190417"/>
                      <a:pt x="56045" y="188608"/>
                    </a:cubicBezTo>
                    <a:cubicBezTo>
                      <a:pt x="53950" y="179178"/>
                      <a:pt x="51474" y="169463"/>
                      <a:pt x="48997" y="159652"/>
                    </a:cubicBezTo>
                    <a:cubicBezTo>
                      <a:pt x="46044" y="148031"/>
                      <a:pt x="43091" y="136315"/>
                      <a:pt x="40710" y="124600"/>
                    </a:cubicBezTo>
                    <a:lnTo>
                      <a:pt x="62427" y="207277"/>
                    </a:lnTo>
                    <a:cubicBezTo>
                      <a:pt x="62903" y="209182"/>
                      <a:pt x="64904" y="210325"/>
                      <a:pt x="66809" y="209848"/>
                    </a:cubicBezTo>
                    <a:cubicBezTo>
                      <a:pt x="66809" y="209848"/>
                      <a:pt x="66904" y="209848"/>
                      <a:pt x="66904" y="209848"/>
                    </a:cubicBezTo>
                    <a:cubicBezTo>
                      <a:pt x="68714" y="209277"/>
                      <a:pt x="69857" y="207372"/>
                      <a:pt x="69381" y="205467"/>
                    </a:cubicBezTo>
                    <a:lnTo>
                      <a:pt x="54998" y="150889"/>
                    </a:lnTo>
                    <a:lnTo>
                      <a:pt x="65952" y="181273"/>
                    </a:lnTo>
                    <a:cubicBezTo>
                      <a:pt x="66618" y="183083"/>
                      <a:pt x="68523" y="184036"/>
                      <a:pt x="70333" y="183464"/>
                    </a:cubicBezTo>
                    <a:cubicBezTo>
                      <a:pt x="70428" y="183464"/>
                      <a:pt x="70524" y="183464"/>
                      <a:pt x="70524" y="183369"/>
                    </a:cubicBezTo>
                    <a:cubicBezTo>
                      <a:pt x="72333" y="182702"/>
                      <a:pt x="73381" y="180607"/>
                      <a:pt x="72714" y="178797"/>
                    </a:cubicBezTo>
                    <a:lnTo>
                      <a:pt x="51378" y="119647"/>
                    </a:lnTo>
                    <a:cubicBezTo>
                      <a:pt x="56331" y="129457"/>
                      <a:pt x="60522" y="140792"/>
                      <a:pt x="63951" y="150508"/>
                    </a:cubicBezTo>
                    <a:cubicBezTo>
                      <a:pt x="66237" y="156889"/>
                      <a:pt x="68428" y="162890"/>
                      <a:pt x="70428" y="167462"/>
                    </a:cubicBezTo>
                    <a:cubicBezTo>
                      <a:pt x="71286" y="169272"/>
                      <a:pt x="73381" y="170129"/>
                      <a:pt x="75191" y="169272"/>
                    </a:cubicBezTo>
                    <a:cubicBezTo>
                      <a:pt x="77001" y="168510"/>
                      <a:pt x="77763" y="166319"/>
                      <a:pt x="77001" y="164605"/>
                    </a:cubicBezTo>
                    <a:cubicBezTo>
                      <a:pt x="76905" y="164319"/>
                      <a:pt x="76715" y="163938"/>
                      <a:pt x="76620" y="163652"/>
                    </a:cubicBezTo>
                    <a:lnTo>
                      <a:pt x="96241" y="200323"/>
                    </a:lnTo>
                    <a:cubicBezTo>
                      <a:pt x="97003" y="201847"/>
                      <a:pt x="98813" y="202514"/>
                      <a:pt x="100337" y="202038"/>
                    </a:cubicBezTo>
                    <a:cubicBezTo>
                      <a:pt x="100527" y="201943"/>
                      <a:pt x="100813" y="201847"/>
                      <a:pt x="101003" y="201752"/>
                    </a:cubicBezTo>
                    <a:cubicBezTo>
                      <a:pt x="102718" y="200800"/>
                      <a:pt x="103385" y="198609"/>
                      <a:pt x="102432" y="196895"/>
                    </a:cubicBezTo>
                    <a:lnTo>
                      <a:pt x="74715" y="144983"/>
                    </a:lnTo>
                    <a:lnTo>
                      <a:pt x="113386" y="211468"/>
                    </a:lnTo>
                    <a:cubicBezTo>
                      <a:pt x="114243" y="212896"/>
                      <a:pt x="115958" y="213563"/>
                      <a:pt x="117482" y="213087"/>
                    </a:cubicBezTo>
                    <a:cubicBezTo>
                      <a:pt x="117768" y="212992"/>
                      <a:pt x="118053" y="212896"/>
                      <a:pt x="118244" y="212706"/>
                    </a:cubicBezTo>
                    <a:cubicBezTo>
                      <a:pt x="119958" y="211754"/>
                      <a:pt x="120530" y="209563"/>
                      <a:pt x="119577" y="207848"/>
                    </a:cubicBezTo>
                    <a:lnTo>
                      <a:pt x="77286" y="135268"/>
                    </a:lnTo>
                    <a:lnTo>
                      <a:pt x="101480" y="169748"/>
                    </a:lnTo>
                    <a:cubicBezTo>
                      <a:pt x="102337" y="171082"/>
                      <a:pt x="103956" y="171558"/>
                      <a:pt x="105385" y="171082"/>
                    </a:cubicBezTo>
                    <a:cubicBezTo>
                      <a:pt x="105766" y="170987"/>
                      <a:pt x="106147" y="170796"/>
                      <a:pt x="106433" y="170605"/>
                    </a:cubicBezTo>
                    <a:cubicBezTo>
                      <a:pt x="108052" y="169463"/>
                      <a:pt x="108433" y="167272"/>
                      <a:pt x="107290" y="165653"/>
                    </a:cubicBezTo>
                    <a:lnTo>
                      <a:pt x="80430" y="127267"/>
                    </a:lnTo>
                    <a:lnTo>
                      <a:pt x="104147" y="158604"/>
                    </a:lnTo>
                    <a:cubicBezTo>
                      <a:pt x="105099" y="159842"/>
                      <a:pt x="106623" y="160319"/>
                      <a:pt x="107957" y="159842"/>
                    </a:cubicBezTo>
                    <a:cubicBezTo>
                      <a:pt x="108338" y="159747"/>
                      <a:pt x="108719" y="159556"/>
                      <a:pt x="109100" y="159271"/>
                    </a:cubicBezTo>
                    <a:cubicBezTo>
                      <a:pt x="110528" y="158032"/>
                      <a:pt x="110814" y="155746"/>
                      <a:pt x="109671" y="154222"/>
                    </a:cubicBezTo>
                    <a:close/>
                    <a:moveTo>
                      <a:pt x="33090" y="123933"/>
                    </a:moveTo>
                    <a:lnTo>
                      <a:pt x="30804" y="113265"/>
                    </a:lnTo>
                    <a:lnTo>
                      <a:pt x="30519" y="108883"/>
                    </a:lnTo>
                    <a:cubicBezTo>
                      <a:pt x="31185" y="113837"/>
                      <a:pt x="32138" y="118885"/>
                      <a:pt x="33090" y="12393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61" name="Google Shape;3227;p41"/>
              <p:cNvSpPr/>
              <p:nvPr/>
            </p:nvSpPr>
            <p:spPr>
              <a:xfrm>
                <a:off x="5667025" y="4567865"/>
                <a:ext cx="141978" cy="221259"/>
              </a:xfrm>
              <a:custGeom>
                <a:avLst/>
                <a:gdLst/>
                <a:ahLst/>
                <a:cxnLst/>
                <a:rect l="l" t="t" r="r" b="b"/>
                <a:pathLst>
                  <a:path w="136517" h="212749" extrusionOk="0">
                    <a:moveTo>
                      <a:pt x="119490" y="140909"/>
                    </a:moveTo>
                    <a:lnTo>
                      <a:pt x="62245" y="82140"/>
                    </a:lnTo>
                    <a:cubicBezTo>
                      <a:pt x="65674" y="74234"/>
                      <a:pt x="66055" y="65090"/>
                      <a:pt x="62340" y="56518"/>
                    </a:cubicBezTo>
                    <a:cubicBezTo>
                      <a:pt x="55577" y="40802"/>
                      <a:pt x="37766" y="33372"/>
                      <a:pt x="21859" y="39087"/>
                    </a:cubicBezTo>
                    <a:lnTo>
                      <a:pt x="6905" y="2225"/>
                    </a:lnTo>
                    <a:cubicBezTo>
                      <a:pt x="6143" y="416"/>
                      <a:pt x="4047" y="-442"/>
                      <a:pt x="2237" y="225"/>
                    </a:cubicBezTo>
                    <a:cubicBezTo>
                      <a:pt x="332" y="987"/>
                      <a:pt x="-430" y="3083"/>
                      <a:pt x="237" y="4892"/>
                    </a:cubicBezTo>
                    <a:lnTo>
                      <a:pt x="15287" y="42135"/>
                    </a:lnTo>
                    <a:cubicBezTo>
                      <a:pt x="2142" y="50517"/>
                      <a:pt x="-3478" y="67281"/>
                      <a:pt x="2904" y="82045"/>
                    </a:cubicBezTo>
                    <a:cubicBezTo>
                      <a:pt x="6714" y="90808"/>
                      <a:pt x="13953" y="96999"/>
                      <a:pt x="22335" y="99761"/>
                    </a:cubicBezTo>
                    <a:cubicBezTo>
                      <a:pt x="21573" y="112525"/>
                      <a:pt x="20525" y="125288"/>
                      <a:pt x="19382" y="137766"/>
                    </a:cubicBezTo>
                    <a:cubicBezTo>
                      <a:pt x="17668" y="155864"/>
                      <a:pt x="15953" y="174628"/>
                      <a:pt x="15382" y="193487"/>
                    </a:cubicBezTo>
                    <a:cubicBezTo>
                      <a:pt x="15287" y="195488"/>
                      <a:pt x="16906" y="197107"/>
                      <a:pt x="18811" y="197202"/>
                    </a:cubicBezTo>
                    <a:cubicBezTo>
                      <a:pt x="20811" y="197297"/>
                      <a:pt x="22430" y="195678"/>
                      <a:pt x="22526" y="193773"/>
                    </a:cubicBezTo>
                    <a:cubicBezTo>
                      <a:pt x="23097" y="175104"/>
                      <a:pt x="24812" y="156530"/>
                      <a:pt x="26431" y="138433"/>
                    </a:cubicBezTo>
                    <a:cubicBezTo>
                      <a:pt x="26621" y="136814"/>
                      <a:pt x="26717" y="135099"/>
                      <a:pt x="26907" y="133480"/>
                    </a:cubicBezTo>
                    <a:lnTo>
                      <a:pt x="32432" y="199012"/>
                    </a:lnTo>
                    <a:cubicBezTo>
                      <a:pt x="32622" y="201012"/>
                      <a:pt x="34337" y="202441"/>
                      <a:pt x="36337" y="202250"/>
                    </a:cubicBezTo>
                    <a:cubicBezTo>
                      <a:pt x="36718" y="202250"/>
                      <a:pt x="37099" y="202155"/>
                      <a:pt x="37480" y="201965"/>
                    </a:cubicBezTo>
                    <a:cubicBezTo>
                      <a:pt x="38813" y="201393"/>
                      <a:pt x="39766" y="199964"/>
                      <a:pt x="39671" y="198345"/>
                    </a:cubicBezTo>
                    <a:lnTo>
                      <a:pt x="34718" y="138814"/>
                    </a:lnTo>
                    <a:lnTo>
                      <a:pt x="46148" y="195773"/>
                    </a:lnTo>
                    <a:cubicBezTo>
                      <a:pt x="46529" y="197678"/>
                      <a:pt x="48434" y="199012"/>
                      <a:pt x="50339" y="198535"/>
                    </a:cubicBezTo>
                    <a:cubicBezTo>
                      <a:pt x="50624" y="198440"/>
                      <a:pt x="50815" y="198440"/>
                      <a:pt x="51101" y="198345"/>
                    </a:cubicBezTo>
                    <a:cubicBezTo>
                      <a:pt x="52625" y="197678"/>
                      <a:pt x="53482" y="196059"/>
                      <a:pt x="53196" y="194344"/>
                    </a:cubicBezTo>
                    <a:lnTo>
                      <a:pt x="46433" y="160626"/>
                    </a:lnTo>
                    <a:lnTo>
                      <a:pt x="63864" y="210347"/>
                    </a:lnTo>
                    <a:cubicBezTo>
                      <a:pt x="64531" y="212252"/>
                      <a:pt x="66531" y="213204"/>
                      <a:pt x="68436" y="212537"/>
                    </a:cubicBezTo>
                    <a:cubicBezTo>
                      <a:pt x="68531" y="212537"/>
                      <a:pt x="68627" y="212442"/>
                      <a:pt x="68722" y="212442"/>
                    </a:cubicBezTo>
                    <a:cubicBezTo>
                      <a:pt x="70436" y="211680"/>
                      <a:pt x="71294" y="209775"/>
                      <a:pt x="70627" y="207965"/>
                    </a:cubicBezTo>
                    <a:lnTo>
                      <a:pt x="44052" y="131956"/>
                    </a:lnTo>
                    <a:cubicBezTo>
                      <a:pt x="47005" y="140147"/>
                      <a:pt x="50148" y="148244"/>
                      <a:pt x="53291" y="156244"/>
                    </a:cubicBezTo>
                    <a:cubicBezTo>
                      <a:pt x="57006" y="165579"/>
                      <a:pt x="60626" y="174818"/>
                      <a:pt x="63769" y="183867"/>
                    </a:cubicBezTo>
                    <a:cubicBezTo>
                      <a:pt x="64436" y="185772"/>
                      <a:pt x="66436" y="186725"/>
                      <a:pt x="68341" y="186058"/>
                    </a:cubicBezTo>
                    <a:cubicBezTo>
                      <a:pt x="68436" y="186058"/>
                      <a:pt x="68531" y="185963"/>
                      <a:pt x="68531" y="185963"/>
                    </a:cubicBezTo>
                    <a:cubicBezTo>
                      <a:pt x="70246" y="185201"/>
                      <a:pt x="71103" y="183296"/>
                      <a:pt x="70436" y="181486"/>
                    </a:cubicBezTo>
                    <a:cubicBezTo>
                      <a:pt x="67198" y="172342"/>
                      <a:pt x="63578" y="163102"/>
                      <a:pt x="59864" y="153673"/>
                    </a:cubicBezTo>
                    <a:cubicBezTo>
                      <a:pt x="55482" y="142529"/>
                      <a:pt x="51101" y="131194"/>
                      <a:pt x="47291" y="119954"/>
                    </a:cubicBezTo>
                    <a:lnTo>
                      <a:pt x="79104" y="199298"/>
                    </a:lnTo>
                    <a:cubicBezTo>
                      <a:pt x="79866" y="201107"/>
                      <a:pt x="81962" y="202060"/>
                      <a:pt x="83771" y="201298"/>
                    </a:cubicBezTo>
                    <a:cubicBezTo>
                      <a:pt x="83771" y="201298"/>
                      <a:pt x="83867" y="201298"/>
                      <a:pt x="83867" y="201298"/>
                    </a:cubicBezTo>
                    <a:cubicBezTo>
                      <a:pt x="85676" y="200536"/>
                      <a:pt x="86534" y="198440"/>
                      <a:pt x="85772" y="196726"/>
                    </a:cubicBezTo>
                    <a:lnTo>
                      <a:pt x="64721" y="144338"/>
                    </a:lnTo>
                    <a:lnTo>
                      <a:pt x="79390" y="173104"/>
                    </a:lnTo>
                    <a:cubicBezTo>
                      <a:pt x="80247" y="174818"/>
                      <a:pt x="82247" y="175485"/>
                      <a:pt x="83962" y="174723"/>
                    </a:cubicBezTo>
                    <a:cubicBezTo>
                      <a:pt x="84057" y="174723"/>
                      <a:pt x="84057" y="174628"/>
                      <a:pt x="84152" y="174628"/>
                    </a:cubicBezTo>
                    <a:cubicBezTo>
                      <a:pt x="85867" y="173771"/>
                      <a:pt x="86629" y="171580"/>
                      <a:pt x="85676" y="169865"/>
                    </a:cubicBezTo>
                    <a:lnTo>
                      <a:pt x="57197" y="113858"/>
                    </a:lnTo>
                    <a:cubicBezTo>
                      <a:pt x="63388" y="123002"/>
                      <a:pt x="68817" y="133766"/>
                      <a:pt x="73484" y="142910"/>
                    </a:cubicBezTo>
                    <a:cubicBezTo>
                      <a:pt x="76532" y="148910"/>
                      <a:pt x="79390" y="154625"/>
                      <a:pt x="82057" y="158912"/>
                    </a:cubicBezTo>
                    <a:cubicBezTo>
                      <a:pt x="83105" y="160626"/>
                      <a:pt x="85295" y="161198"/>
                      <a:pt x="86915" y="160150"/>
                    </a:cubicBezTo>
                    <a:cubicBezTo>
                      <a:pt x="88629" y="159102"/>
                      <a:pt x="89105" y="156911"/>
                      <a:pt x="88153" y="155292"/>
                    </a:cubicBezTo>
                    <a:cubicBezTo>
                      <a:pt x="87962" y="155006"/>
                      <a:pt x="87772" y="154721"/>
                      <a:pt x="87677" y="154435"/>
                    </a:cubicBezTo>
                    <a:lnTo>
                      <a:pt x="111680" y="188344"/>
                    </a:lnTo>
                    <a:cubicBezTo>
                      <a:pt x="112632" y="189773"/>
                      <a:pt x="114537" y="190249"/>
                      <a:pt x="115966" y="189582"/>
                    </a:cubicBezTo>
                    <a:cubicBezTo>
                      <a:pt x="116156" y="189487"/>
                      <a:pt x="116442" y="189392"/>
                      <a:pt x="116633" y="189201"/>
                    </a:cubicBezTo>
                    <a:cubicBezTo>
                      <a:pt x="118252" y="188058"/>
                      <a:pt x="118633" y="185867"/>
                      <a:pt x="117490" y="184248"/>
                    </a:cubicBezTo>
                    <a:lnTo>
                      <a:pt x="83486" y="136147"/>
                    </a:lnTo>
                    <a:lnTo>
                      <a:pt x="130063" y="197297"/>
                    </a:lnTo>
                    <a:cubicBezTo>
                      <a:pt x="131111" y="198631"/>
                      <a:pt x="132825" y="199012"/>
                      <a:pt x="134349" y="198440"/>
                    </a:cubicBezTo>
                    <a:cubicBezTo>
                      <a:pt x="134635" y="198345"/>
                      <a:pt x="134825" y="198155"/>
                      <a:pt x="135111" y="197964"/>
                    </a:cubicBezTo>
                    <a:cubicBezTo>
                      <a:pt x="136635" y="196726"/>
                      <a:pt x="137016" y="194535"/>
                      <a:pt x="135778" y="192916"/>
                    </a:cubicBezTo>
                    <a:lnTo>
                      <a:pt x="84819" y="126146"/>
                    </a:lnTo>
                    <a:lnTo>
                      <a:pt x="113108" y="157388"/>
                    </a:lnTo>
                    <a:cubicBezTo>
                      <a:pt x="114156" y="158531"/>
                      <a:pt x="115775" y="158816"/>
                      <a:pt x="117204" y="158245"/>
                    </a:cubicBezTo>
                    <a:cubicBezTo>
                      <a:pt x="117585" y="158054"/>
                      <a:pt x="117871" y="157864"/>
                      <a:pt x="118157" y="157578"/>
                    </a:cubicBezTo>
                    <a:cubicBezTo>
                      <a:pt x="119585" y="156244"/>
                      <a:pt x="119776" y="153959"/>
                      <a:pt x="118442" y="152530"/>
                    </a:cubicBezTo>
                    <a:lnTo>
                      <a:pt x="87010" y="117859"/>
                    </a:lnTo>
                    <a:lnTo>
                      <a:pt x="114442" y="146053"/>
                    </a:lnTo>
                    <a:cubicBezTo>
                      <a:pt x="115490" y="147101"/>
                      <a:pt x="117109" y="147386"/>
                      <a:pt x="118442" y="146815"/>
                    </a:cubicBezTo>
                    <a:cubicBezTo>
                      <a:pt x="118823" y="146624"/>
                      <a:pt x="119204" y="146434"/>
                      <a:pt x="119490" y="146053"/>
                    </a:cubicBezTo>
                    <a:cubicBezTo>
                      <a:pt x="120824" y="144529"/>
                      <a:pt x="120824" y="142243"/>
                      <a:pt x="119490" y="140909"/>
                    </a:cubicBezTo>
                    <a:close/>
                    <a:moveTo>
                      <a:pt x="39766" y="120335"/>
                    </a:moveTo>
                    <a:lnTo>
                      <a:pt x="36146" y="110048"/>
                    </a:lnTo>
                    <a:lnTo>
                      <a:pt x="35289" y="105762"/>
                    </a:lnTo>
                    <a:cubicBezTo>
                      <a:pt x="36623" y="110620"/>
                      <a:pt x="38147" y="115477"/>
                      <a:pt x="39766" y="12033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62" name="Google Shape;3228;p41"/>
              <p:cNvSpPr/>
              <p:nvPr/>
            </p:nvSpPr>
            <p:spPr>
              <a:xfrm>
                <a:off x="5803590" y="4140723"/>
                <a:ext cx="173820" cy="207171"/>
              </a:xfrm>
              <a:custGeom>
                <a:avLst/>
                <a:gdLst/>
                <a:ahLst/>
                <a:cxnLst/>
                <a:rect l="l" t="t" r="r" b="b"/>
                <a:pathLst>
                  <a:path w="167135" h="199203" extrusionOk="0">
                    <a:moveTo>
                      <a:pt x="141142" y="119139"/>
                    </a:moveTo>
                    <a:lnTo>
                      <a:pt x="74752" y="71038"/>
                    </a:lnTo>
                    <a:cubicBezTo>
                      <a:pt x="76752" y="62656"/>
                      <a:pt x="75609" y="53607"/>
                      <a:pt x="70466" y="45796"/>
                    </a:cubicBezTo>
                    <a:cubicBezTo>
                      <a:pt x="61131" y="31414"/>
                      <a:pt x="42367" y="27127"/>
                      <a:pt x="27604" y="35414"/>
                    </a:cubicBezTo>
                    <a:lnTo>
                      <a:pt x="6648" y="1696"/>
                    </a:lnTo>
                    <a:cubicBezTo>
                      <a:pt x="5601" y="-19"/>
                      <a:pt x="3410" y="-495"/>
                      <a:pt x="1696" y="552"/>
                    </a:cubicBezTo>
                    <a:cubicBezTo>
                      <a:pt x="-19" y="1600"/>
                      <a:pt x="-495" y="3791"/>
                      <a:pt x="552" y="5506"/>
                    </a:cubicBezTo>
                    <a:lnTo>
                      <a:pt x="21793" y="39700"/>
                    </a:lnTo>
                    <a:cubicBezTo>
                      <a:pt x="10268" y="50178"/>
                      <a:pt x="7601" y="67704"/>
                      <a:pt x="16364" y="81134"/>
                    </a:cubicBezTo>
                    <a:cubicBezTo>
                      <a:pt x="21603" y="89135"/>
                      <a:pt x="29794" y="93993"/>
                      <a:pt x="38557" y="95326"/>
                    </a:cubicBezTo>
                    <a:cubicBezTo>
                      <a:pt x="39986" y="108090"/>
                      <a:pt x="41129" y="120853"/>
                      <a:pt x="42081" y="133236"/>
                    </a:cubicBezTo>
                    <a:cubicBezTo>
                      <a:pt x="43510" y="151429"/>
                      <a:pt x="45034" y="170193"/>
                      <a:pt x="47606" y="188862"/>
                    </a:cubicBezTo>
                    <a:cubicBezTo>
                      <a:pt x="47892" y="190862"/>
                      <a:pt x="49701" y="192196"/>
                      <a:pt x="51606" y="191910"/>
                    </a:cubicBezTo>
                    <a:cubicBezTo>
                      <a:pt x="53607" y="191624"/>
                      <a:pt x="54940" y="189814"/>
                      <a:pt x="54655" y="187909"/>
                    </a:cubicBezTo>
                    <a:cubicBezTo>
                      <a:pt x="51988" y="169431"/>
                      <a:pt x="50559" y="150762"/>
                      <a:pt x="49130" y="132759"/>
                    </a:cubicBezTo>
                    <a:cubicBezTo>
                      <a:pt x="49035" y="131140"/>
                      <a:pt x="48844" y="129426"/>
                      <a:pt x="48749" y="127807"/>
                    </a:cubicBezTo>
                    <a:lnTo>
                      <a:pt x="65322" y="191433"/>
                    </a:lnTo>
                    <a:cubicBezTo>
                      <a:pt x="65799" y="193339"/>
                      <a:pt x="67799" y="194482"/>
                      <a:pt x="69704" y="194005"/>
                    </a:cubicBezTo>
                    <a:cubicBezTo>
                      <a:pt x="70085" y="193910"/>
                      <a:pt x="70466" y="193719"/>
                      <a:pt x="70752" y="193529"/>
                    </a:cubicBezTo>
                    <a:cubicBezTo>
                      <a:pt x="71990" y="192672"/>
                      <a:pt x="72657" y="191148"/>
                      <a:pt x="72276" y="189624"/>
                    </a:cubicBezTo>
                    <a:lnTo>
                      <a:pt x="57226" y="131807"/>
                    </a:lnTo>
                    <a:lnTo>
                      <a:pt x="78181" y="186004"/>
                    </a:lnTo>
                    <a:cubicBezTo>
                      <a:pt x="78943" y="187814"/>
                      <a:pt x="80943" y="188766"/>
                      <a:pt x="82848" y="188100"/>
                    </a:cubicBezTo>
                    <a:cubicBezTo>
                      <a:pt x="83039" y="188005"/>
                      <a:pt x="83325" y="187909"/>
                      <a:pt x="83515" y="187719"/>
                    </a:cubicBezTo>
                    <a:cubicBezTo>
                      <a:pt x="84944" y="186862"/>
                      <a:pt x="85515" y="185052"/>
                      <a:pt x="84849" y="183432"/>
                    </a:cubicBezTo>
                    <a:lnTo>
                      <a:pt x="72466" y="151333"/>
                    </a:lnTo>
                    <a:lnTo>
                      <a:pt x="98089" y="197339"/>
                    </a:lnTo>
                    <a:cubicBezTo>
                      <a:pt x="99041" y="199054"/>
                      <a:pt x="101232" y="199720"/>
                      <a:pt x="102946" y="198768"/>
                    </a:cubicBezTo>
                    <a:cubicBezTo>
                      <a:pt x="103042" y="198768"/>
                      <a:pt x="103137" y="198673"/>
                      <a:pt x="103137" y="198673"/>
                    </a:cubicBezTo>
                    <a:cubicBezTo>
                      <a:pt x="104661" y="197625"/>
                      <a:pt x="105232" y="195624"/>
                      <a:pt x="104280" y="193910"/>
                    </a:cubicBezTo>
                    <a:lnTo>
                      <a:pt x="65132" y="123520"/>
                    </a:lnTo>
                    <a:cubicBezTo>
                      <a:pt x="69418" y="131045"/>
                      <a:pt x="73895" y="138570"/>
                      <a:pt x="78372" y="145904"/>
                    </a:cubicBezTo>
                    <a:cubicBezTo>
                      <a:pt x="83610" y="154476"/>
                      <a:pt x="88754" y="162954"/>
                      <a:pt x="93421" y="171336"/>
                    </a:cubicBezTo>
                    <a:cubicBezTo>
                      <a:pt x="94374" y="173050"/>
                      <a:pt x="96564" y="173717"/>
                      <a:pt x="98279" y="172669"/>
                    </a:cubicBezTo>
                    <a:cubicBezTo>
                      <a:pt x="98374" y="172669"/>
                      <a:pt x="98374" y="172574"/>
                      <a:pt x="98469" y="172574"/>
                    </a:cubicBezTo>
                    <a:cubicBezTo>
                      <a:pt x="99993" y="171526"/>
                      <a:pt x="100565" y="169526"/>
                      <a:pt x="99613" y="167812"/>
                    </a:cubicBezTo>
                    <a:cubicBezTo>
                      <a:pt x="94850" y="159334"/>
                      <a:pt x="89706" y="150857"/>
                      <a:pt x="84468" y="142189"/>
                    </a:cubicBezTo>
                    <a:cubicBezTo>
                      <a:pt x="78276" y="131998"/>
                      <a:pt x="71990" y="121520"/>
                      <a:pt x="66275" y="111042"/>
                    </a:cubicBezTo>
                    <a:lnTo>
                      <a:pt x="111138" y="183814"/>
                    </a:lnTo>
                    <a:cubicBezTo>
                      <a:pt x="112185" y="185528"/>
                      <a:pt x="114376" y="186004"/>
                      <a:pt x="116091" y="184957"/>
                    </a:cubicBezTo>
                    <a:cubicBezTo>
                      <a:pt x="116091" y="184957"/>
                      <a:pt x="116186" y="184957"/>
                      <a:pt x="116186" y="184861"/>
                    </a:cubicBezTo>
                    <a:cubicBezTo>
                      <a:pt x="117805" y="183814"/>
                      <a:pt x="118281" y="181623"/>
                      <a:pt x="117234" y="180004"/>
                    </a:cubicBezTo>
                    <a:lnTo>
                      <a:pt x="87611" y="131902"/>
                    </a:lnTo>
                    <a:lnTo>
                      <a:pt x="106947" y="157715"/>
                    </a:lnTo>
                    <a:cubicBezTo>
                      <a:pt x="108090" y="159239"/>
                      <a:pt x="110185" y="159620"/>
                      <a:pt x="111709" y="158572"/>
                    </a:cubicBezTo>
                    <a:cubicBezTo>
                      <a:pt x="111805" y="158572"/>
                      <a:pt x="111805" y="158477"/>
                      <a:pt x="111900" y="158477"/>
                    </a:cubicBezTo>
                    <a:cubicBezTo>
                      <a:pt x="113519" y="157334"/>
                      <a:pt x="113805" y="155048"/>
                      <a:pt x="112662" y="153524"/>
                    </a:cubicBezTo>
                    <a:lnTo>
                      <a:pt x="75038" y="103137"/>
                    </a:lnTo>
                    <a:cubicBezTo>
                      <a:pt x="82658" y="111138"/>
                      <a:pt x="89897" y="120758"/>
                      <a:pt x="96088" y="129045"/>
                    </a:cubicBezTo>
                    <a:cubicBezTo>
                      <a:pt x="100089" y="134474"/>
                      <a:pt x="103899" y="139617"/>
                      <a:pt x="107233" y="143427"/>
                    </a:cubicBezTo>
                    <a:cubicBezTo>
                      <a:pt x="108566" y="144951"/>
                      <a:pt x="110852" y="145142"/>
                      <a:pt x="112281" y="143808"/>
                    </a:cubicBezTo>
                    <a:cubicBezTo>
                      <a:pt x="113805" y="142570"/>
                      <a:pt x="113900" y="140284"/>
                      <a:pt x="112662" y="138760"/>
                    </a:cubicBezTo>
                    <a:cubicBezTo>
                      <a:pt x="112471" y="138474"/>
                      <a:pt x="112185" y="138189"/>
                      <a:pt x="111995" y="137998"/>
                    </a:cubicBezTo>
                    <a:lnTo>
                      <a:pt x="141427" y="167335"/>
                    </a:lnTo>
                    <a:cubicBezTo>
                      <a:pt x="142665" y="168574"/>
                      <a:pt x="144475" y="168669"/>
                      <a:pt x="145904" y="167812"/>
                    </a:cubicBezTo>
                    <a:cubicBezTo>
                      <a:pt x="146094" y="167716"/>
                      <a:pt x="146285" y="167526"/>
                      <a:pt x="146476" y="167335"/>
                    </a:cubicBezTo>
                    <a:cubicBezTo>
                      <a:pt x="147904" y="165907"/>
                      <a:pt x="147904" y="163716"/>
                      <a:pt x="146476" y="162287"/>
                    </a:cubicBezTo>
                    <a:lnTo>
                      <a:pt x="104851" y="120663"/>
                    </a:lnTo>
                    <a:lnTo>
                      <a:pt x="161144" y="172955"/>
                    </a:lnTo>
                    <a:cubicBezTo>
                      <a:pt x="162382" y="174098"/>
                      <a:pt x="164192" y="174193"/>
                      <a:pt x="165526" y="173336"/>
                    </a:cubicBezTo>
                    <a:cubicBezTo>
                      <a:pt x="165811" y="173146"/>
                      <a:pt x="166002" y="172955"/>
                      <a:pt x="166192" y="172765"/>
                    </a:cubicBezTo>
                    <a:cubicBezTo>
                      <a:pt x="167526" y="171336"/>
                      <a:pt x="167430" y="169050"/>
                      <a:pt x="166002" y="167716"/>
                    </a:cubicBezTo>
                    <a:lnTo>
                      <a:pt x="104470" y="110566"/>
                    </a:lnTo>
                    <a:lnTo>
                      <a:pt x="137617" y="136474"/>
                    </a:lnTo>
                    <a:cubicBezTo>
                      <a:pt x="138855" y="137427"/>
                      <a:pt x="140570" y="137427"/>
                      <a:pt x="141808" y="136665"/>
                    </a:cubicBezTo>
                    <a:cubicBezTo>
                      <a:pt x="142094" y="136474"/>
                      <a:pt x="142380" y="136189"/>
                      <a:pt x="142665" y="135903"/>
                    </a:cubicBezTo>
                    <a:cubicBezTo>
                      <a:pt x="143904" y="134379"/>
                      <a:pt x="143618" y="132093"/>
                      <a:pt x="142094" y="130855"/>
                    </a:cubicBezTo>
                    <a:lnTo>
                      <a:pt x="105232" y="101994"/>
                    </a:lnTo>
                    <a:lnTo>
                      <a:pt x="137046" y="125044"/>
                    </a:lnTo>
                    <a:cubicBezTo>
                      <a:pt x="138284" y="125901"/>
                      <a:pt x="139903" y="125901"/>
                      <a:pt x="141142" y="125140"/>
                    </a:cubicBezTo>
                    <a:cubicBezTo>
                      <a:pt x="141522" y="124949"/>
                      <a:pt x="141808" y="124568"/>
                      <a:pt x="142094" y="124282"/>
                    </a:cubicBezTo>
                    <a:cubicBezTo>
                      <a:pt x="143047" y="122568"/>
                      <a:pt x="142665" y="120282"/>
                      <a:pt x="141142" y="119139"/>
                    </a:cubicBezTo>
                    <a:close/>
                    <a:moveTo>
                      <a:pt x="59036" y="112471"/>
                    </a:moveTo>
                    <a:lnTo>
                      <a:pt x="53702" y="102946"/>
                    </a:lnTo>
                    <a:lnTo>
                      <a:pt x="52083" y="98850"/>
                    </a:lnTo>
                    <a:cubicBezTo>
                      <a:pt x="54273" y="103327"/>
                      <a:pt x="56655" y="107899"/>
                      <a:pt x="59036" y="11247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63" name="Google Shape;3229;p41"/>
              <p:cNvSpPr/>
              <p:nvPr/>
            </p:nvSpPr>
            <p:spPr>
              <a:xfrm>
                <a:off x="4227049" y="3693527"/>
                <a:ext cx="1585296" cy="1234555"/>
              </a:xfrm>
              <a:custGeom>
                <a:avLst/>
                <a:gdLst/>
                <a:ahLst/>
                <a:cxnLst/>
                <a:rect l="l" t="t" r="r" b="b"/>
                <a:pathLst>
                  <a:path w="1527996" h="1189933" extrusionOk="0">
                    <a:moveTo>
                      <a:pt x="1468734" y="690467"/>
                    </a:moveTo>
                    <a:cubicBezTo>
                      <a:pt x="1396058" y="911066"/>
                      <a:pt x="1229942" y="1112901"/>
                      <a:pt x="1005248" y="1171956"/>
                    </a:cubicBezTo>
                    <a:cubicBezTo>
                      <a:pt x="793412" y="1227582"/>
                      <a:pt x="564335" y="1148239"/>
                      <a:pt x="390599" y="1014889"/>
                    </a:cubicBezTo>
                    <a:cubicBezTo>
                      <a:pt x="283538" y="932688"/>
                      <a:pt x="193432" y="831437"/>
                      <a:pt x="111041" y="725138"/>
                    </a:cubicBezTo>
                    <a:cubicBezTo>
                      <a:pt x="32174" y="623506"/>
                      <a:pt x="-62314" y="541687"/>
                      <a:pt x="55510" y="438817"/>
                    </a:cubicBezTo>
                    <a:cubicBezTo>
                      <a:pt x="74750" y="422053"/>
                      <a:pt x="95134" y="406813"/>
                      <a:pt x="116470" y="393002"/>
                    </a:cubicBezTo>
                    <a:cubicBezTo>
                      <a:pt x="159332" y="365284"/>
                      <a:pt x="206005" y="343281"/>
                      <a:pt x="255058" y="325850"/>
                    </a:cubicBezTo>
                    <a:cubicBezTo>
                      <a:pt x="411935" y="269557"/>
                      <a:pt x="592720" y="258509"/>
                      <a:pt x="748644" y="248793"/>
                    </a:cubicBezTo>
                    <a:cubicBezTo>
                      <a:pt x="913046" y="238506"/>
                      <a:pt x="1087829" y="224028"/>
                      <a:pt x="1241753" y="170593"/>
                    </a:cubicBezTo>
                    <a:cubicBezTo>
                      <a:pt x="1297665" y="151257"/>
                      <a:pt x="1350910" y="126682"/>
                      <a:pt x="1399773" y="95440"/>
                    </a:cubicBezTo>
                    <a:cubicBezTo>
                      <a:pt x="1441207" y="68866"/>
                      <a:pt x="1479593" y="37338"/>
                      <a:pt x="1513978" y="0"/>
                    </a:cubicBezTo>
                    <a:cubicBezTo>
                      <a:pt x="1534742" y="231362"/>
                      <a:pt x="1541505" y="469868"/>
                      <a:pt x="1468734" y="69046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64" name="Google Shape;3230;p41"/>
              <p:cNvSpPr/>
              <p:nvPr/>
            </p:nvSpPr>
            <p:spPr>
              <a:xfrm>
                <a:off x="4347995" y="3792636"/>
                <a:ext cx="1331427" cy="911934"/>
              </a:xfrm>
              <a:custGeom>
                <a:avLst/>
                <a:gdLst/>
                <a:ahLst/>
                <a:cxnLst/>
                <a:rect l="l" t="t" r="r" b="b"/>
                <a:pathLst>
                  <a:path w="1283303" h="878973" extrusionOk="0">
                    <a:moveTo>
                      <a:pt x="1283303" y="0"/>
                    </a:moveTo>
                    <a:cubicBezTo>
                      <a:pt x="1282351" y="457295"/>
                      <a:pt x="1051941" y="832866"/>
                      <a:pt x="722757" y="875062"/>
                    </a:cubicBezTo>
                    <a:cubicBezTo>
                      <a:pt x="426244" y="913162"/>
                      <a:pt x="139065" y="669417"/>
                      <a:pt x="0" y="297561"/>
                    </a:cubicBezTo>
                    <a:cubicBezTo>
                      <a:pt x="42863" y="269843"/>
                      <a:pt x="89535" y="247841"/>
                      <a:pt x="138589" y="230410"/>
                    </a:cubicBezTo>
                    <a:cubicBezTo>
                      <a:pt x="295465" y="174117"/>
                      <a:pt x="476250" y="163068"/>
                      <a:pt x="632174" y="153353"/>
                    </a:cubicBezTo>
                    <a:cubicBezTo>
                      <a:pt x="796576" y="143066"/>
                      <a:pt x="971360" y="128588"/>
                      <a:pt x="1125283" y="75152"/>
                    </a:cubicBezTo>
                    <a:cubicBezTo>
                      <a:pt x="1181195" y="55817"/>
                      <a:pt x="1234440" y="31242"/>
                      <a:pt x="1283303"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265" name="Google Shape;3231;p41"/>
              <p:cNvGrpSpPr/>
              <p:nvPr/>
            </p:nvGrpSpPr>
            <p:grpSpPr>
              <a:xfrm>
                <a:off x="4404641" y="3832765"/>
                <a:ext cx="1224521" cy="778105"/>
                <a:chOff x="5061541" y="3523296"/>
                <a:chExt cx="1179238" cy="749331"/>
              </a:xfrm>
            </p:grpSpPr>
            <p:sp>
              <p:nvSpPr>
                <p:cNvPr id="318" name="Google Shape;3232;p41"/>
                <p:cNvSpPr/>
                <p:nvPr/>
              </p:nvSpPr>
              <p:spPr>
                <a:xfrm>
                  <a:off x="6221342" y="3523296"/>
                  <a:ext cx="19437" cy="42957"/>
                </a:xfrm>
                <a:custGeom>
                  <a:avLst/>
                  <a:gdLst/>
                  <a:ahLst/>
                  <a:cxnLst/>
                  <a:rect l="l" t="t" r="r" b="b"/>
                  <a:pathLst>
                    <a:path w="19437" h="42957" extrusionOk="0">
                      <a:moveTo>
                        <a:pt x="9531" y="42958"/>
                      </a:moveTo>
                      <a:cubicBezTo>
                        <a:pt x="9436" y="42958"/>
                        <a:pt x="9341" y="42958"/>
                        <a:pt x="9246" y="42958"/>
                      </a:cubicBezTo>
                      <a:cubicBezTo>
                        <a:pt x="4007" y="42863"/>
                        <a:pt x="-184" y="38481"/>
                        <a:pt x="6" y="33147"/>
                      </a:cubicBezTo>
                      <a:cubicBezTo>
                        <a:pt x="197" y="25337"/>
                        <a:pt x="292" y="17431"/>
                        <a:pt x="387" y="9525"/>
                      </a:cubicBezTo>
                      <a:cubicBezTo>
                        <a:pt x="387" y="4286"/>
                        <a:pt x="4673" y="0"/>
                        <a:pt x="9912" y="0"/>
                      </a:cubicBezTo>
                      <a:cubicBezTo>
                        <a:pt x="9912" y="0"/>
                        <a:pt x="9912" y="0"/>
                        <a:pt x="9912" y="0"/>
                      </a:cubicBezTo>
                      <a:cubicBezTo>
                        <a:pt x="15151" y="0"/>
                        <a:pt x="19437" y="4286"/>
                        <a:pt x="19437" y="9525"/>
                      </a:cubicBezTo>
                      <a:cubicBezTo>
                        <a:pt x="19437" y="17526"/>
                        <a:pt x="19342" y="25622"/>
                        <a:pt x="19056" y="33528"/>
                      </a:cubicBezTo>
                      <a:cubicBezTo>
                        <a:pt x="18866" y="38862"/>
                        <a:pt x="14675" y="42958"/>
                        <a:pt x="9531" y="429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9" name="Google Shape;3233;p41"/>
                <p:cNvSpPr/>
                <p:nvPr/>
              </p:nvSpPr>
              <p:spPr>
                <a:xfrm>
                  <a:off x="5091437" y="3595470"/>
                  <a:ext cx="1146605" cy="677157"/>
                </a:xfrm>
                <a:custGeom>
                  <a:avLst/>
                  <a:gdLst/>
                  <a:ahLst/>
                  <a:cxnLst/>
                  <a:rect l="l" t="t" r="r" b="b"/>
                  <a:pathLst>
                    <a:path w="1146605" h="677157" extrusionOk="0">
                      <a:moveTo>
                        <a:pt x="561554" y="677158"/>
                      </a:moveTo>
                      <a:cubicBezTo>
                        <a:pt x="561459" y="677158"/>
                        <a:pt x="561364" y="677158"/>
                        <a:pt x="561173" y="677158"/>
                      </a:cubicBezTo>
                      <a:cubicBezTo>
                        <a:pt x="544886" y="676586"/>
                        <a:pt x="528407" y="675157"/>
                        <a:pt x="512024" y="672967"/>
                      </a:cubicBezTo>
                      <a:cubicBezTo>
                        <a:pt x="506786" y="672300"/>
                        <a:pt x="503166" y="667442"/>
                        <a:pt x="503833" y="662299"/>
                      </a:cubicBezTo>
                      <a:cubicBezTo>
                        <a:pt x="504595" y="657060"/>
                        <a:pt x="509357" y="653440"/>
                        <a:pt x="514596" y="654107"/>
                      </a:cubicBezTo>
                      <a:cubicBezTo>
                        <a:pt x="530312" y="656203"/>
                        <a:pt x="546124" y="657631"/>
                        <a:pt x="561840" y="658108"/>
                      </a:cubicBezTo>
                      <a:cubicBezTo>
                        <a:pt x="567079" y="658298"/>
                        <a:pt x="571175" y="662680"/>
                        <a:pt x="570984" y="667919"/>
                      </a:cubicBezTo>
                      <a:cubicBezTo>
                        <a:pt x="570889" y="673062"/>
                        <a:pt x="566698" y="677158"/>
                        <a:pt x="561554" y="677158"/>
                      </a:cubicBezTo>
                      <a:close/>
                      <a:moveTo>
                        <a:pt x="609941" y="676301"/>
                      </a:moveTo>
                      <a:cubicBezTo>
                        <a:pt x="604988" y="676301"/>
                        <a:pt x="600797" y="672490"/>
                        <a:pt x="600416" y="667442"/>
                      </a:cubicBezTo>
                      <a:cubicBezTo>
                        <a:pt x="600035" y="662204"/>
                        <a:pt x="604036" y="657631"/>
                        <a:pt x="609275" y="657251"/>
                      </a:cubicBezTo>
                      <a:cubicBezTo>
                        <a:pt x="616799" y="656774"/>
                        <a:pt x="624324" y="656012"/>
                        <a:pt x="631944" y="655155"/>
                      </a:cubicBezTo>
                      <a:cubicBezTo>
                        <a:pt x="640136" y="654203"/>
                        <a:pt x="648327" y="652964"/>
                        <a:pt x="656328" y="651631"/>
                      </a:cubicBezTo>
                      <a:cubicBezTo>
                        <a:pt x="661567" y="650678"/>
                        <a:pt x="666425" y="654203"/>
                        <a:pt x="667377" y="659441"/>
                      </a:cubicBezTo>
                      <a:cubicBezTo>
                        <a:pt x="668234" y="664585"/>
                        <a:pt x="664805" y="669538"/>
                        <a:pt x="659567" y="670490"/>
                      </a:cubicBezTo>
                      <a:cubicBezTo>
                        <a:pt x="651185" y="671919"/>
                        <a:pt x="642707" y="673157"/>
                        <a:pt x="634135" y="674205"/>
                      </a:cubicBezTo>
                      <a:cubicBezTo>
                        <a:pt x="626229" y="675157"/>
                        <a:pt x="618419" y="675824"/>
                        <a:pt x="610513" y="676396"/>
                      </a:cubicBezTo>
                      <a:cubicBezTo>
                        <a:pt x="610322" y="676301"/>
                        <a:pt x="610132" y="676301"/>
                        <a:pt x="609941" y="676301"/>
                      </a:cubicBezTo>
                      <a:close/>
                      <a:moveTo>
                        <a:pt x="465923" y="664204"/>
                      </a:moveTo>
                      <a:cubicBezTo>
                        <a:pt x="465161" y="664204"/>
                        <a:pt x="464495" y="664109"/>
                        <a:pt x="463733" y="663918"/>
                      </a:cubicBezTo>
                      <a:cubicBezTo>
                        <a:pt x="447921" y="660203"/>
                        <a:pt x="432014" y="655631"/>
                        <a:pt x="416393" y="650297"/>
                      </a:cubicBezTo>
                      <a:cubicBezTo>
                        <a:pt x="411440" y="648583"/>
                        <a:pt x="408773" y="643249"/>
                        <a:pt x="410393" y="638201"/>
                      </a:cubicBezTo>
                      <a:cubicBezTo>
                        <a:pt x="412107" y="633248"/>
                        <a:pt x="417441" y="630581"/>
                        <a:pt x="422489" y="632200"/>
                      </a:cubicBezTo>
                      <a:cubicBezTo>
                        <a:pt x="437539" y="637248"/>
                        <a:pt x="452874" y="641725"/>
                        <a:pt x="468114" y="645249"/>
                      </a:cubicBezTo>
                      <a:cubicBezTo>
                        <a:pt x="473258" y="646487"/>
                        <a:pt x="476401" y="651631"/>
                        <a:pt x="475163" y="656679"/>
                      </a:cubicBezTo>
                      <a:cubicBezTo>
                        <a:pt x="474115" y="661251"/>
                        <a:pt x="470210" y="664204"/>
                        <a:pt x="465923" y="664204"/>
                      </a:cubicBezTo>
                      <a:close/>
                      <a:moveTo>
                        <a:pt x="705001" y="659822"/>
                      </a:moveTo>
                      <a:cubicBezTo>
                        <a:pt x="700810" y="659822"/>
                        <a:pt x="697000" y="657060"/>
                        <a:pt x="695857" y="652869"/>
                      </a:cubicBezTo>
                      <a:cubicBezTo>
                        <a:pt x="694428" y="647821"/>
                        <a:pt x="697381" y="642582"/>
                        <a:pt x="702429" y="641153"/>
                      </a:cubicBezTo>
                      <a:cubicBezTo>
                        <a:pt x="717479" y="636867"/>
                        <a:pt x="732623" y="631819"/>
                        <a:pt x="747292" y="626009"/>
                      </a:cubicBezTo>
                      <a:cubicBezTo>
                        <a:pt x="752150" y="624008"/>
                        <a:pt x="757674" y="626485"/>
                        <a:pt x="759674" y="631343"/>
                      </a:cubicBezTo>
                      <a:cubicBezTo>
                        <a:pt x="761579" y="636200"/>
                        <a:pt x="759198" y="641725"/>
                        <a:pt x="754340" y="643725"/>
                      </a:cubicBezTo>
                      <a:cubicBezTo>
                        <a:pt x="739100" y="649821"/>
                        <a:pt x="723384" y="655155"/>
                        <a:pt x="707668" y="659537"/>
                      </a:cubicBezTo>
                      <a:cubicBezTo>
                        <a:pt x="706715" y="659727"/>
                        <a:pt x="705858" y="659822"/>
                        <a:pt x="705001" y="659822"/>
                      </a:cubicBezTo>
                      <a:close/>
                      <a:moveTo>
                        <a:pt x="374388" y="633343"/>
                      </a:moveTo>
                      <a:cubicBezTo>
                        <a:pt x="373150" y="633343"/>
                        <a:pt x="371816" y="633057"/>
                        <a:pt x="370578" y="632581"/>
                      </a:cubicBezTo>
                      <a:cubicBezTo>
                        <a:pt x="355814" y="626104"/>
                        <a:pt x="340955" y="618770"/>
                        <a:pt x="326477" y="610959"/>
                      </a:cubicBezTo>
                      <a:cubicBezTo>
                        <a:pt x="321810" y="608482"/>
                        <a:pt x="320096" y="602672"/>
                        <a:pt x="322667" y="598005"/>
                      </a:cubicBezTo>
                      <a:cubicBezTo>
                        <a:pt x="325144" y="593338"/>
                        <a:pt x="330954" y="591623"/>
                        <a:pt x="335621" y="594195"/>
                      </a:cubicBezTo>
                      <a:cubicBezTo>
                        <a:pt x="349623" y="601815"/>
                        <a:pt x="364006" y="608864"/>
                        <a:pt x="378293" y="615150"/>
                      </a:cubicBezTo>
                      <a:cubicBezTo>
                        <a:pt x="383151" y="617246"/>
                        <a:pt x="385342" y="622865"/>
                        <a:pt x="383151" y="627723"/>
                      </a:cubicBezTo>
                      <a:cubicBezTo>
                        <a:pt x="381532" y="631247"/>
                        <a:pt x="378103" y="633343"/>
                        <a:pt x="374388" y="633343"/>
                      </a:cubicBezTo>
                      <a:close/>
                      <a:moveTo>
                        <a:pt x="794726" y="624294"/>
                      </a:moveTo>
                      <a:cubicBezTo>
                        <a:pt x="791297" y="624294"/>
                        <a:pt x="787964" y="622389"/>
                        <a:pt x="786249" y="619151"/>
                      </a:cubicBezTo>
                      <a:cubicBezTo>
                        <a:pt x="783868" y="614483"/>
                        <a:pt x="785678" y="608768"/>
                        <a:pt x="790345" y="606292"/>
                      </a:cubicBezTo>
                      <a:cubicBezTo>
                        <a:pt x="804251" y="599053"/>
                        <a:pt x="817967" y="591052"/>
                        <a:pt x="831302" y="582384"/>
                      </a:cubicBezTo>
                      <a:cubicBezTo>
                        <a:pt x="835684" y="579527"/>
                        <a:pt x="841589" y="580765"/>
                        <a:pt x="844447" y="585146"/>
                      </a:cubicBezTo>
                      <a:cubicBezTo>
                        <a:pt x="847304" y="589528"/>
                        <a:pt x="846066" y="595433"/>
                        <a:pt x="841685" y="598291"/>
                      </a:cubicBezTo>
                      <a:cubicBezTo>
                        <a:pt x="827873" y="607244"/>
                        <a:pt x="813586" y="615626"/>
                        <a:pt x="799108" y="623151"/>
                      </a:cubicBezTo>
                      <a:cubicBezTo>
                        <a:pt x="797679" y="623913"/>
                        <a:pt x="796250" y="624294"/>
                        <a:pt x="794726" y="624294"/>
                      </a:cubicBezTo>
                      <a:close/>
                      <a:moveTo>
                        <a:pt x="289425" y="587337"/>
                      </a:moveTo>
                      <a:cubicBezTo>
                        <a:pt x="287615" y="587337"/>
                        <a:pt x="285806" y="586861"/>
                        <a:pt x="284282" y="585813"/>
                      </a:cubicBezTo>
                      <a:cubicBezTo>
                        <a:pt x="270756" y="577050"/>
                        <a:pt x="257231" y="567525"/>
                        <a:pt x="244086" y="557619"/>
                      </a:cubicBezTo>
                      <a:cubicBezTo>
                        <a:pt x="239895" y="554476"/>
                        <a:pt x="239038" y="548475"/>
                        <a:pt x="242276" y="544284"/>
                      </a:cubicBezTo>
                      <a:cubicBezTo>
                        <a:pt x="245515" y="540093"/>
                        <a:pt x="251420" y="539236"/>
                        <a:pt x="255611" y="542474"/>
                      </a:cubicBezTo>
                      <a:cubicBezTo>
                        <a:pt x="268280" y="552095"/>
                        <a:pt x="281424" y="561334"/>
                        <a:pt x="294664" y="569811"/>
                      </a:cubicBezTo>
                      <a:cubicBezTo>
                        <a:pt x="299045" y="572669"/>
                        <a:pt x="300379" y="578574"/>
                        <a:pt x="297426" y="582956"/>
                      </a:cubicBezTo>
                      <a:cubicBezTo>
                        <a:pt x="295616" y="585813"/>
                        <a:pt x="292568" y="587337"/>
                        <a:pt x="289425" y="587337"/>
                      </a:cubicBezTo>
                      <a:close/>
                      <a:moveTo>
                        <a:pt x="875689" y="571716"/>
                      </a:moveTo>
                      <a:cubicBezTo>
                        <a:pt x="872831" y="571716"/>
                        <a:pt x="870069" y="570478"/>
                        <a:pt x="868164" y="568097"/>
                      </a:cubicBezTo>
                      <a:cubicBezTo>
                        <a:pt x="864926" y="564001"/>
                        <a:pt x="865592" y="558000"/>
                        <a:pt x="869688" y="554762"/>
                      </a:cubicBezTo>
                      <a:cubicBezTo>
                        <a:pt x="881975" y="545046"/>
                        <a:pt x="894072" y="534664"/>
                        <a:pt x="905597" y="523710"/>
                      </a:cubicBezTo>
                      <a:cubicBezTo>
                        <a:pt x="909407" y="520090"/>
                        <a:pt x="915503" y="520281"/>
                        <a:pt x="919028" y="524091"/>
                      </a:cubicBezTo>
                      <a:cubicBezTo>
                        <a:pt x="922647" y="527901"/>
                        <a:pt x="922457" y="533902"/>
                        <a:pt x="918647" y="537521"/>
                      </a:cubicBezTo>
                      <a:cubicBezTo>
                        <a:pt x="906645" y="548856"/>
                        <a:pt x="894167" y="559619"/>
                        <a:pt x="881404" y="569716"/>
                      </a:cubicBezTo>
                      <a:cubicBezTo>
                        <a:pt x="879880" y="571049"/>
                        <a:pt x="877784" y="571716"/>
                        <a:pt x="875689" y="571716"/>
                      </a:cubicBezTo>
                      <a:close/>
                      <a:moveTo>
                        <a:pt x="212273" y="529139"/>
                      </a:moveTo>
                      <a:cubicBezTo>
                        <a:pt x="210082" y="529139"/>
                        <a:pt x="207796" y="528377"/>
                        <a:pt x="205986" y="526758"/>
                      </a:cubicBezTo>
                      <a:cubicBezTo>
                        <a:pt x="193794" y="516185"/>
                        <a:pt x="181793" y="504946"/>
                        <a:pt x="170077" y="493421"/>
                      </a:cubicBezTo>
                      <a:cubicBezTo>
                        <a:pt x="166362" y="489706"/>
                        <a:pt x="166362" y="483705"/>
                        <a:pt x="169982" y="479990"/>
                      </a:cubicBezTo>
                      <a:cubicBezTo>
                        <a:pt x="173696" y="476276"/>
                        <a:pt x="179697" y="476276"/>
                        <a:pt x="183412" y="479895"/>
                      </a:cubicBezTo>
                      <a:cubicBezTo>
                        <a:pt x="194747" y="491135"/>
                        <a:pt x="206558" y="502088"/>
                        <a:pt x="218369" y="512375"/>
                      </a:cubicBezTo>
                      <a:cubicBezTo>
                        <a:pt x="222369" y="515804"/>
                        <a:pt x="222750" y="521805"/>
                        <a:pt x="219321" y="525806"/>
                      </a:cubicBezTo>
                      <a:cubicBezTo>
                        <a:pt x="217607" y="527996"/>
                        <a:pt x="214940" y="529139"/>
                        <a:pt x="212273" y="529139"/>
                      </a:cubicBezTo>
                      <a:close/>
                      <a:moveTo>
                        <a:pt x="946079" y="505517"/>
                      </a:moveTo>
                      <a:cubicBezTo>
                        <a:pt x="943793" y="505517"/>
                        <a:pt x="941507" y="504755"/>
                        <a:pt x="939697" y="503041"/>
                      </a:cubicBezTo>
                      <a:cubicBezTo>
                        <a:pt x="935792" y="499517"/>
                        <a:pt x="935506" y="493516"/>
                        <a:pt x="939030" y="489611"/>
                      </a:cubicBezTo>
                      <a:cubicBezTo>
                        <a:pt x="949508" y="477990"/>
                        <a:pt x="959699" y="465703"/>
                        <a:pt x="969510" y="453035"/>
                      </a:cubicBezTo>
                      <a:cubicBezTo>
                        <a:pt x="972749" y="448844"/>
                        <a:pt x="978654" y="448081"/>
                        <a:pt x="982845" y="451320"/>
                      </a:cubicBezTo>
                      <a:cubicBezTo>
                        <a:pt x="987036" y="454559"/>
                        <a:pt x="987798" y="460464"/>
                        <a:pt x="984560" y="464655"/>
                      </a:cubicBezTo>
                      <a:cubicBezTo>
                        <a:pt x="974558" y="477704"/>
                        <a:pt x="963986" y="490373"/>
                        <a:pt x="953222" y="502374"/>
                      </a:cubicBezTo>
                      <a:cubicBezTo>
                        <a:pt x="951222" y="504470"/>
                        <a:pt x="948650" y="505517"/>
                        <a:pt x="946079" y="505517"/>
                      </a:cubicBezTo>
                      <a:close/>
                      <a:moveTo>
                        <a:pt x="143597" y="461131"/>
                      </a:moveTo>
                      <a:cubicBezTo>
                        <a:pt x="141026" y="461131"/>
                        <a:pt x="138359" y="460083"/>
                        <a:pt x="136454" y="457988"/>
                      </a:cubicBezTo>
                      <a:cubicBezTo>
                        <a:pt x="125690" y="445986"/>
                        <a:pt x="115118" y="433318"/>
                        <a:pt x="104926" y="420554"/>
                      </a:cubicBezTo>
                      <a:cubicBezTo>
                        <a:pt x="101687" y="416459"/>
                        <a:pt x="102354" y="410458"/>
                        <a:pt x="106450" y="407219"/>
                      </a:cubicBezTo>
                      <a:cubicBezTo>
                        <a:pt x="110546" y="403981"/>
                        <a:pt x="116546" y="404648"/>
                        <a:pt x="119880" y="408743"/>
                      </a:cubicBezTo>
                      <a:cubicBezTo>
                        <a:pt x="129786" y="421221"/>
                        <a:pt x="140168" y="433604"/>
                        <a:pt x="150646" y="445319"/>
                      </a:cubicBezTo>
                      <a:cubicBezTo>
                        <a:pt x="154170" y="449225"/>
                        <a:pt x="153789" y="455225"/>
                        <a:pt x="149884" y="458750"/>
                      </a:cubicBezTo>
                      <a:cubicBezTo>
                        <a:pt x="148169" y="460273"/>
                        <a:pt x="145883" y="461131"/>
                        <a:pt x="143597" y="461131"/>
                      </a:cubicBezTo>
                      <a:close/>
                      <a:moveTo>
                        <a:pt x="1005038" y="428936"/>
                      </a:moveTo>
                      <a:cubicBezTo>
                        <a:pt x="1003229" y="428936"/>
                        <a:pt x="1001419" y="428460"/>
                        <a:pt x="999800" y="427317"/>
                      </a:cubicBezTo>
                      <a:cubicBezTo>
                        <a:pt x="995418" y="424460"/>
                        <a:pt x="994180" y="418554"/>
                        <a:pt x="997133" y="414077"/>
                      </a:cubicBezTo>
                      <a:cubicBezTo>
                        <a:pt x="1005800" y="400933"/>
                        <a:pt x="1014182" y="387217"/>
                        <a:pt x="1021993" y="373406"/>
                      </a:cubicBezTo>
                      <a:cubicBezTo>
                        <a:pt x="1024565" y="368834"/>
                        <a:pt x="1030375" y="367214"/>
                        <a:pt x="1034947" y="369786"/>
                      </a:cubicBezTo>
                      <a:cubicBezTo>
                        <a:pt x="1039519" y="372358"/>
                        <a:pt x="1041138" y="378168"/>
                        <a:pt x="1038566" y="382740"/>
                      </a:cubicBezTo>
                      <a:cubicBezTo>
                        <a:pt x="1030470" y="396932"/>
                        <a:pt x="1021898" y="411029"/>
                        <a:pt x="1013039" y="424555"/>
                      </a:cubicBezTo>
                      <a:cubicBezTo>
                        <a:pt x="1011134" y="427412"/>
                        <a:pt x="1008086" y="428936"/>
                        <a:pt x="1005038" y="428936"/>
                      </a:cubicBezTo>
                      <a:close/>
                      <a:moveTo>
                        <a:pt x="83495" y="385312"/>
                      </a:moveTo>
                      <a:cubicBezTo>
                        <a:pt x="80542" y="385312"/>
                        <a:pt x="77589" y="383883"/>
                        <a:pt x="75684" y="381311"/>
                      </a:cubicBezTo>
                      <a:cubicBezTo>
                        <a:pt x="66445" y="368167"/>
                        <a:pt x="57301" y="354451"/>
                        <a:pt x="48633" y="340639"/>
                      </a:cubicBezTo>
                      <a:cubicBezTo>
                        <a:pt x="45871" y="336163"/>
                        <a:pt x="47204" y="330353"/>
                        <a:pt x="51586" y="327495"/>
                      </a:cubicBezTo>
                      <a:cubicBezTo>
                        <a:pt x="56063" y="324733"/>
                        <a:pt x="61873" y="326066"/>
                        <a:pt x="64730" y="330448"/>
                      </a:cubicBezTo>
                      <a:cubicBezTo>
                        <a:pt x="73303" y="343973"/>
                        <a:pt x="82161" y="357404"/>
                        <a:pt x="91305" y="370262"/>
                      </a:cubicBezTo>
                      <a:cubicBezTo>
                        <a:pt x="94353" y="374548"/>
                        <a:pt x="93305" y="380549"/>
                        <a:pt x="89019" y="383502"/>
                      </a:cubicBezTo>
                      <a:cubicBezTo>
                        <a:pt x="87305" y="384740"/>
                        <a:pt x="85400" y="385312"/>
                        <a:pt x="83495" y="385312"/>
                      </a:cubicBezTo>
                      <a:close/>
                      <a:moveTo>
                        <a:pt x="1052663" y="344926"/>
                      </a:moveTo>
                      <a:cubicBezTo>
                        <a:pt x="1051235" y="344926"/>
                        <a:pt x="1049901" y="344640"/>
                        <a:pt x="1048568" y="343973"/>
                      </a:cubicBezTo>
                      <a:cubicBezTo>
                        <a:pt x="1043805" y="341687"/>
                        <a:pt x="1041805" y="335972"/>
                        <a:pt x="1044186" y="331210"/>
                      </a:cubicBezTo>
                      <a:cubicBezTo>
                        <a:pt x="1051044" y="317113"/>
                        <a:pt x="1057616" y="302444"/>
                        <a:pt x="1063712" y="287585"/>
                      </a:cubicBezTo>
                      <a:cubicBezTo>
                        <a:pt x="1065713" y="282728"/>
                        <a:pt x="1071332" y="280442"/>
                        <a:pt x="1076095" y="282442"/>
                      </a:cubicBezTo>
                      <a:cubicBezTo>
                        <a:pt x="1080953" y="284442"/>
                        <a:pt x="1083239" y="289967"/>
                        <a:pt x="1081238" y="294920"/>
                      </a:cubicBezTo>
                      <a:cubicBezTo>
                        <a:pt x="1074952" y="310160"/>
                        <a:pt x="1068284" y="325114"/>
                        <a:pt x="1061236" y="339592"/>
                      </a:cubicBezTo>
                      <a:cubicBezTo>
                        <a:pt x="1059617" y="342926"/>
                        <a:pt x="1056188" y="344926"/>
                        <a:pt x="1052663" y="344926"/>
                      </a:cubicBezTo>
                      <a:close/>
                      <a:moveTo>
                        <a:pt x="32060" y="303492"/>
                      </a:moveTo>
                      <a:cubicBezTo>
                        <a:pt x="28726" y="303492"/>
                        <a:pt x="25487" y="301778"/>
                        <a:pt x="23773" y="298634"/>
                      </a:cubicBezTo>
                      <a:cubicBezTo>
                        <a:pt x="15962" y="284537"/>
                        <a:pt x="8247" y="270059"/>
                        <a:pt x="1008" y="255391"/>
                      </a:cubicBezTo>
                      <a:cubicBezTo>
                        <a:pt x="-1373" y="250628"/>
                        <a:pt x="627" y="244913"/>
                        <a:pt x="5294" y="242627"/>
                      </a:cubicBezTo>
                      <a:cubicBezTo>
                        <a:pt x="10057" y="240341"/>
                        <a:pt x="15677" y="242246"/>
                        <a:pt x="18058" y="246914"/>
                      </a:cubicBezTo>
                      <a:cubicBezTo>
                        <a:pt x="25106" y="261296"/>
                        <a:pt x="32631" y="275489"/>
                        <a:pt x="40346" y="289300"/>
                      </a:cubicBezTo>
                      <a:cubicBezTo>
                        <a:pt x="42918" y="293872"/>
                        <a:pt x="41299" y="299682"/>
                        <a:pt x="36632" y="302254"/>
                      </a:cubicBezTo>
                      <a:cubicBezTo>
                        <a:pt x="35203" y="303111"/>
                        <a:pt x="33679" y="303492"/>
                        <a:pt x="32060" y="303492"/>
                      </a:cubicBezTo>
                      <a:close/>
                      <a:moveTo>
                        <a:pt x="1089525" y="255486"/>
                      </a:moveTo>
                      <a:cubicBezTo>
                        <a:pt x="1088477" y="255486"/>
                        <a:pt x="1087430" y="255296"/>
                        <a:pt x="1086382" y="254914"/>
                      </a:cubicBezTo>
                      <a:cubicBezTo>
                        <a:pt x="1081429" y="253200"/>
                        <a:pt x="1078762" y="247771"/>
                        <a:pt x="1080476" y="242818"/>
                      </a:cubicBezTo>
                      <a:cubicBezTo>
                        <a:pt x="1085620" y="227959"/>
                        <a:pt x="1090382" y="212623"/>
                        <a:pt x="1094764" y="197193"/>
                      </a:cubicBezTo>
                      <a:cubicBezTo>
                        <a:pt x="1096193" y="192145"/>
                        <a:pt x="1101527" y="189192"/>
                        <a:pt x="1106480" y="190621"/>
                      </a:cubicBezTo>
                      <a:cubicBezTo>
                        <a:pt x="1111528" y="192050"/>
                        <a:pt x="1114481" y="197288"/>
                        <a:pt x="1113052" y="202337"/>
                      </a:cubicBezTo>
                      <a:cubicBezTo>
                        <a:pt x="1108575" y="218053"/>
                        <a:pt x="1103622" y="233769"/>
                        <a:pt x="1098383" y="249009"/>
                      </a:cubicBezTo>
                      <a:cubicBezTo>
                        <a:pt x="1097145" y="253010"/>
                        <a:pt x="1093430" y="255486"/>
                        <a:pt x="1089525" y="255486"/>
                      </a:cubicBezTo>
                      <a:close/>
                      <a:moveTo>
                        <a:pt x="1115909" y="162427"/>
                      </a:moveTo>
                      <a:cubicBezTo>
                        <a:pt x="1115243" y="162427"/>
                        <a:pt x="1114481" y="162331"/>
                        <a:pt x="1113814" y="162236"/>
                      </a:cubicBezTo>
                      <a:cubicBezTo>
                        <a:pt x="1108670" y="161093"/>
                        <a:pt x="1105432" y="155950"/>
                        <a:pt x="1106670" y="150806"/>
                      </a:cubicBezTo>
                      <a:cubicBezTo>
                        <a:pt x="1110194" y="135471"/>
                        <a:pt x="1113338" y="119660"/>
                        <a:pt x="1116005" y="103848"/>
                      </a:cubicBezTo>
                      <a:cubicBezTo>
                        <a:pt x="1116862" y="98705"/>
                        <a:pt x="1121815" y="95180"/>
                        <a:pt x="1127054" y="96133"/>
                      </a:cubicBezTo>
                      <a:cubicBezTo>
                        <a:pt x="1132197" y="96990"/>
                        <a:pt x="1135721" y="101943"/>
                        <a:pt x="1134769" y="107182"/>
                      </a:cubicBezTo>
                      <a:cubicBezTo>
                        <a:pt x="1132007" y="123279"/>
                        <a:pt x="1128768" y="139472"/>
                        <a:pt x="1125244" y="155093"/>
                      </a:cubicBezTo>
                      <a:cubicBezTo>
                        <a:pt x="1124196" y="159474"/>
                        <a:pt x="1120291" y="162427"/>
                        <a:pt x="1115909" y="162427"/>
                      </a:cubicBezTo>
                      <a:close/>
                      <a:moveTo>
                        <a:pt x="1132388" y="67177"/>
                      </a:moveTo>
                      <a:cubicBezTo>
                        <a:pt x="1132007" y="67177"/>
                        <a:pt x="1131626" y="67177"/>
                        <a:pt x="1131245" y="67081"/>
                      </a:cubicBezTo>
                      <a:cubicBezTo>
                        <a:pt x="1126006" y="66415"/>
                        <a:pt x="1122291" y="61747"/>
                        <a:pt x="1122958" y="56509"/>
                      </a:cubicBezTo>
                      <a:cubicBezTo>
                        <a:pt x="1124863" y="40697"/>
                        <a:pt x="1126387" y="24695"/>
                        <a:pt x="1127625" y="8789"/>
                      </a:cubicBezTo>
                      <a:cubicBezTo>
                        <a:pt x="1128006" y="3550"/>
                        <a:pt x="1132673" y="-355"/>
                        <a:pt x="1137817" y="26"/>
                      </a:cubicBezTo>
                      <a:cubicBezTo>
                        <a:pt x="1143056" y="406"/>
                        <a:pt x="1146961" y="4979"/>
                        <a:pt x="1146580" y="10217"/>
                      </a:cubicBezTo>
                      <a:cubicBezTo>
                        <a:pt x="1145437" y="26410"/>
                        <a:pt x="1143818" y="42697"/>
                        <a:pt x="1141913" y="58795"/>
                      </a:cubicBezTo>
                      <a:cubicBezTo>
                        <a:pt x="1141246" y="63653"/>
                        <a:pt x="1137150" y="67177"/>
                        <a:pt x="1132388" y="6717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20" name="Google Shape;3234;p41"/>
                <p:cNvSpPr/>
                <p:nvPr/>
              </p:nvSpPr>
              <p:spPr>
                <a:xfrm>
                  <a:off x="5061541" y="3770618"/>
                  <a:ext cx="28268" cy="41000"/>
                </a:xfrm>
                <a:custGeom>
                  <a:avLst/>
                  <a:gdLst/>
                  <a:ahLst/>
                  <a:cxnLst/>
                  <a:rect l="l" t="t" r="r" b="b"/>
                  <a:pathLst>
                    <a:path w="28268" h="41000" extrusionOk="0">
                      <a:moveTo>
                        <a:pt x="18807" y="41000"/>
                      </a:moveTo>
                      <a:cubicBezTo>
                        <a:pt x="15092" y="41000"/>
                        <a:pt x="11663" y="38809"/>
                        <a:pt x="10044" y="35285"/>
                      </a:cubicBezTo>
                      <a:cubicBezTo>
                        <a:pt x="6901" y="27951"/>
                        <a:pt x="3757" y="20617"/>
                        <a:pt x="709" y="13092"/>
                      </a:cubicBezTo>
                      <a:cubicBezTo>
                        <a:pt x="-1291" y="8234"/>
                        <a:pt x="1090" y="2710"/>
                        <a:pt x="5948" y="709"/>
                      </a:cubicBezTo>
                      <a:cubicBezTo>
                        <a:pt x="10806" y="-1291"/>
                        <a:pt x="16426" y="1090"/>
                        <a:pt x="18331" y="5948"/>
                      </a:cubicBezTo>
                      <a:cubicBezTo>
                        <a:pt x="21283" y="13282"/>
                        <a:pt x="24331" y="20521"/>
                        <a:pt x="27475" y="27665"/>
                      </a:cubicBezTo>
                      <a:cubicBezTo>
                        <a:pt x="29570" y="32523"/>
                        <a:pt x="27379" y="38143"/>
                        <a:pt x="22522" y="40238"/>
                      </a:cubicBezTo>
                      <a:cubicBezTo>
                        <a:pt x="21283" y="40810"/>
                        <a:pt x="20045" y="41000"/>
                        <a:pt x="18807" y="410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sp>
            <p:nvSpPr>
              <p:cNvPr id="266" name="Google Shape;3235;p41"/>
              <p:cNvSpPr/>
              <p:nvPr/>
            </p:nvSpPr>
            <p:spPr>
              <a:xfrm>
                <a:off x="4491911" y="3870677"/>
                <a:ext cx="1023695" cy="635956"/>
              </a:xfrm>
              <a:custGeom>
                <a:avLst/>
                <a:gdLst/>
                <a:ahLst/>
                <a:cxnLst/>
                <a:rect l="l" t="t" r="r" b="b"/>
                <a:pathLst>
                  <a:path w="986694" h="612970" extrusionOk="0">
                    <a:moveTo>
                      <a:pt x="986695" y="0"/>
                    </a:moveTo>
                    <a:cubicBezTo>
                      <a:pt x="954119" y="307562"/>
                      <a:pt x="827627" y="542449"/>
                      <a:pt x="635032" y="599789"/>
                    </a:cubicBezTo>
                    <a:cubicBezTo>
                      <a:pt x="413766" y="665702"/>
                      <a:pt x="166878" y="479298"/>
                      <a:pt x="0" y="155257"/>
                    </a:cubicBezTo>
                    <a:cubicBezTo>
                      <a:pt x="156877" y="98965"/>
                      <a:pt x="337661" y="87916"/>
                      <a:pt x="493586" y="78200"/>
                    </a:cubicBezTo>
                    <a:cubicBezTo>
                      <a:pt x="657987" y="67913"/>
                      <a:pt x="832771" y="53435"/>
                      <a:pt x="986695"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267" name="Google Shape;3236;p41"/>
              <p:cNvGrpSpPr/>
              <p:nvPr/>
            </p:nvGrpSpPr>
            <p:grpSpPr>
              <a:xfrm>
                <a:off x="4539328" y="3976989"/>
                <a:ext cx="934754" cy="511244"/>
                <a:chOff x="3639811" y="1037669"/>
                <a:chExt cx="3202308" cy="1751437"/>
              </a:xfrm>
            </p:grpSpPr>
            <p:sp>
              <p:nvSpPr>
                <p:cNvPr id="306" name="Google Shape;3237;p41"/>
                <p:cNvSpPr/>
                <p:nvPr/>
              </p:nvSpPr>
              <p:spPr>
                <a:xfrm>
                  <a:off x="6420957" y="1899324"/>
                  <a:ext cx="140283" cy="140283"/>
                </a:xfrm>
                <a:custGeom>
                  <a:avLst/>
                  <a:gdLst/>
                  <a:ahLst/>
                  <a:cxnLst/>
                  <a:rect l="l" t="t" r="r" b="b"/>
                  <a:pathLst>
                    <a:path w="39433" h="39433" extrusionOk="0">
                      <a:moveTo>
                        <a:pt x="39434" y="19717"/>
                      </a:moveTo>
                      <a:cubicBezTo>
                        <a:pt x="39434" y="30606"/>
                        <a:pt x="30606" y="39434"/>
                        <a:pt x="19717" y="39434"/>
                      </a:cubicBezTo>
                      <a:cubicBezTo>
                        <a:pt x="8827" y="39434"/>
                        <a:pt x="0" y="30606"/>
                        <a:pt x="0" y="19717"/>
                      </a:cubicBezTo>
                      <a:cubicBezTo>
                        <a:pt x="0" y="8828"/>
                        <a:pt x="8827" y="0"/>
                        <a:pt x="19717" y="0"/>
                      </a:cubicBezTo>
                      <a:cubicBezTo>
                        <a:pt x="30606" y="0"/>
                        <a:pt x="39434" y="8827"/>
                        <a:pt x="39434"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7" name="Google Shape;3238;p41"/>
                <p:cNvSpPr/>
                <p:nvPr/>
              </p:nvSpPr>
              <p:spPr>
                <a:xfrm>
                  <a:off x="3639811" y="1213184"/>
                  <a:ext cx="140283" cy="140283"/>
                </a:xfrm>
                <a:custGeom>
                  <a:avLst/>
                  <a:gdLst/>
                  <a:ahLst/>
                  <a:cxnLst/>
                  <a:rect l="l" t="t" r="r" b="b"/>
                  <a:pathLst>
                    <a:path w="39433" h="39433" extrusionOk="0">
                      <a:moveTo>
                        <a:pt x="39433" y="19717"/>
                      </a:moveTo>
                      <a:cubicBezTo>
                        <a:pt x="39433" y="30606"/>
                        <a:pt x="30606" y="39434"/>
                        <a:pt x="19717" y="39434"/>
                      </a:cubicBezTo>
                      <a:cubicBezTo>
                        <a:pt x="8828" y="39434"/>
                        <a:pt x="0" y="30606"/>
                        <a:pt x="0" y="19717"/>
                      </a:cubicBezTo>
                      <a:cubicBezTo>
                        <a:pt x="0" y="8828"/>
                        <a:pt x="8828" y="0"/>
                        <a:pt x="19717" y="0"/>
                      </a:cubicBezTo>
                      <a:cubicBezTo>
                        <a:pt x="30606" y="0"/>
                        <a:pt x="39433" y="8827"/>
                        <a:pt x="39433"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8" name="Google Shape;3239;p41"/>
                <p:cNvSpPr/>
                <p:nvPr/>
              </p:nvSpPr>
              <p:spPr>
                <a:xfrm>
                  <a:off x="3850566" y="1564556"/>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9" name="Google Shape;3240;p41"/>
                <p:cNvSpPr/>
                <p:nvPr/>
              </p:nvSpPr>
              <p:spPr>
                <a:xfrm>
                  <a:off x="4091816" y="1885770"/>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0" name="Google Shape;3241;p41"/>
                <p:cNvSpPr/>
                <p:nvPr/>
              </p:nvSpPr>
              <p:spPr>
                <a:xfrm>
                  <a:off x="4352716" y="2197156"/>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1" name="Google Shape;3242;p41"/>
                <p:cNvSpPr/>
                <p:nvPr/>
              </p:nvSpPr>
              <p:spPr>
                <a:xfrm>
                  <a:off x="4704087" y="2489232"/>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2" name="Google Shape;3243;p41"/>
                <p:cNvSpPr/>
                <p:nvPr/>
              </p:nvSpPr>
              <p:spPr>
                <a:xfrm>
                  <a:off x="5091711" y="2625441"/>
                  <a:ext cx="140283" cy="140283"/>
                </a:xfrm>
                <a:custGeom>
                  <a:avLst/>
                  <a:gdLst/>
                  <a:ahLst/>
                  <a:cxnLst/>
                  <a:rect l="l" t="t" r="r" b="b"/>
                  <a:pathLst>
                    <a:path w="39433" h="39433" extrusionOk="0">
                      <a:moveTo>
                        <a:pt x="39434" y="19717"/>
                      </a:moveTo>
                      <a:cubicBezTo>
                        <a:pt x="39434" y="30606"/>
                        <a:pt x="30606" y="39434"/>
                        <a:pt x="19717" y="39434"/>
                      </a:cubicBezTo>
                      <a:cubicBezTo>
                        <a:pt x="8827" y="39434"/>
                        <a:pt x="0" y="30606"/>
                        <a:pt x="0" y="19717"/>
                      </a:cubicBezTo>
                      <a:cubicBezTo>
                        <a:pt x="0" y="8828"/>
                        <a:pt x="8827" y="0"/>
                        <a:pt x="19717" y="0"/>
                      </a:cubicBezTo>
                      <a:cubicBezTo>
                        <a:pt x="30606" y="0"/>
                        <a:pt x="39434" y="8827"/>
                        <a:pt x="39434"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3" name="Google Shape;3244;p41"/>
                <p:cNvSpPr/>
                <p:nvPr/>
              </p:nvSpPr>
              <p:spPr>
                <a:xfrm>
                  <a:off x="5449858" y="2648823"/>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4" name="Google Shape;3245;p41"/>
                <p:cNvSpPr/>
                <p:nvPr/>
              </p:nvSpPr>
              <p:spPr>
                <a:xfrm>
                  <a:off x="5838497" y="2508207"/>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5" name="Google Shape;3246;p41"/>
                <p:cNvSpPr/>
                <p:nvPr/>
              </p:nvSpPr>
              <p:spPr>
                <a:xfrm>
                  <a:off x="6189865" y="2223924"/>
                  <a:ext cx="140283" cy="140283"/>
                </a:xfrm>
                <a:custGeom>
                  <a:avLst/>
                  <a:gdLst/>
                  <a:ahLst/>
                  <a:cxnLst/>
                  <a:rect l="l" t="t" r="r" b="b"/>
                  <a:pathLst>
                    <a:path w="39433" h="39433" extrusionOk="0">
                      <a:moveTo>
                        <a:pt x="39433" y="19717"/>
                      </a:moveTo>
                      <a:cubicBezTo>
                        <a:pt x="39433" y="30606"/>
                        <a:pt x="30606" y="39433"/>
                        <a:pt x="19717" y="39433"/>
                      </a:cubicBezTo>
                      <a:cubicBezTo>
                        <a:pt x="8827" y="39433"/>
                        <a:pt x="0" y="30606"/>
                        <a:pt x="0" y="19717"/>
                      </a:cubicBezTo>
                      <a:cubicBezTo>
                        <a:pt x="0" y="8827"/>
                        <a:pt x="8827" y="0"/>
                        <a:pt x="19717" y="0"/>
                      </a:cubicBezTo>
                      <a:cubicBezTo>
                        <a:pt x="30606" y="0"/>
                        <a:pt x="39433" y="8827"/>
                        <a:pt x="39433"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6" name="Google Shape;3247;p41"/>
                <p:cNvSpPr/>
                <p:nvPr/>
              </p:nvSpPr>
              <p:spPr>
                <a:xfrm>
                  <a:off x="6600184" y="1494416"/>
                  <a:ext cx="140283" cy="140283"/>
                </a:xfrm>
                <a:custGeom>
                  <a:avLst/>
                  <a:gdLst/>
                  <a:ahLst/>
                  <a:cxnLst/>
                  <a:rect l="l" t="t" r="r" b="b"/>
                  <a:pathLst>
                    <a:path w="39433" h="39433" extrusionOk="0">
                      <a:moveTo>
                        <a:pt x="39433" y="19717"/>
                      </a:moveTo>
                      <a:cubicBezTo>
                        <a:pt x="39433" y="30606"/>
                        <a:pt x="30606" y="39433"/>
                        <a:pt x="19717" y="39433"/>
                      </a:cubicBezTo>
                      <a:cubicBezTo>
                        <a:pt x="8827" y="39433"/>
                        <a:pt x="0" y="30606"/>
                        <a:pt x="0" y="19717"/>
                      </a:cubicBezTo>
                      <a:cubicBezTo>
                        <a:pt x="0" y="8827"/>
                        <a:pt x="8827" y="0"/>
                        <a:pt x="19717" y="0"/>
                      </a:cubicBezTo>
                      <a:cubicBezTo>
                        <a:pt x="30606" y="0"/>
                        <a:pt x="39433" y="8827"/>
                        <a:pt x="39433"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7" name="Google Shape;3248;p41"/>
                <p:cNvSpPr/>
                <p:nvPr/>
              </p:nvSpPr>
              <p:spPr>
                <a:xfrm>
                  <a:off x="6701836" y="1037669"/>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268" name="Google Shape;3249;p41"/>
              <p:cNvGrpSpPr/>
              <p:nvPr/>
            </p:nvGrpSpPr>
            <p:grpSpPr>
              <a:xfrm>
                <a:off x="4567809" y="3905183"/>
                <a:ext cx="917545" cy="583049"/>
                <a:chOff x="3737380" y="791674"/>
                <a:chExt cx="3143354" cy="1997427"/>
              </a:xfrm>
            </p:grpSpPr>
            <p:sp>
              <p:nvSpPr>
                <p:cNvPr id="294" name="Google Shape;3250;p41"/>
                <p:cNvSpPr/>
                <p:nvPr/>
              </p:nvSpPr>
              <p:spPr>
                <a:xfrm>
                  <a:off x="3737380" y="1393782"/>
                  <a:ext cx="140283" cy="140283"/>
                </a:xfrm>
                <a:custGeom>
                  <a:avLst/>
                  <a:gdLst/>
                  <a:ahLst/>
                  <a:cxnLst/>
                  <a:rect l="l" t="t" r="r" b="b"/>
                  <a:pathLst>
                    <a:path w="39433" h="39433" extrusionOk="0">
                      <a:moveTo>
                        <a:pt x="39433" y="19717"/>
                      </a:moveTo>
                      <a:cubicBezTo>
                        <a:pt x="39433" y="30606"/>
                        <a:pt x="30606" y="39433"/>
                        <a:pt x="19717" y="39433"/>
                      </a:cubicBezTo>
                      <a:cubicBezTo>
                        <a:pt x="8827" y="39433"/>
                        <a:pt x="0" y="30606"/>
                        <a:pt x="0" y="19717"/>
                      </a:cubicBezTo>
                      <a:cubicBezTo>
                        <a:pt x="0" y="8827"/>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5" name="Google Shape;3251;p41"/>
                <p:cNvSpPr/>
                <p:nvPr/>
              </p:nvSpPr>
              <p:spPr>
                <a:xfrm>
                  <a:off x="3951184" y="1735325"/>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6" name="Google Shape;3252;p41"/>
                <p:cNvSpPr/>
                <p:nvPr/>
              </p:nvSpPr>
              <p:spPr>
                <a:xfrm>
                  <a:off x="4212083" y="2036546"/>
                  <a:ext cx="140283" cy="140283"/>
                </a:xfrm>
                <a:custGeom>
                  <a:avLst/>
                  <a:gdLst/>
                  <a:ahLst/>
                  <a:cxnLst/>
                  <a:rect l="l" t="t" r="r" b="b"/>
                  <a:pathLst>
                    <a:path w="39433" h="39433" extrusionOk="0">
                      <a:moveTo>
                        <a:pt x="39433" y="19717"/>
                      </a:moveTo>
                      <a:cubicBezTo>
                        <a:pt x="39433" y="30606"/>
                        <a:pt x="30606" y="39433"/>
                        <a:pt x="19717" y="39433"/>
                      </a:cubicBezTo>
                      <a:cubicBezTo>
                        <a:pt x="8828" y="39433"/>
                        <a:pt x="0" y="30606"/>
                        <a:pt x="0" y="19717"/>
                      </a:cubicBezTo>
                      <a:cubicBezTo>
                        <a:pt x="0" y="8827"/>
                        <a:pt x="8828"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7" name="Google Shape;3253;p41"/>
                <p:cNvSpPr/>
                <p:nvPr/>
              </p:nvSpPr>
              <p:spPr>
                <a:xfrm>
                  <a:off x="4523470" y="2348949"/>
                  <a:ext cx="140283" cy="140283"/>
                </a:xfrm>
                <a:custGeom>
                  <a:avLst/>
                  <a:gdLst/>
                  <a:ahLst/>
                  <a:cxnLst/>
                  <a:rect l="l" t="t" r="r" b="b"/>
                  <a:pathLst>
                    <a:path w="39433" h="39433" extrusionOk="0">
                      <a:moveTo>
                        <a:pt x="39434" y="19717"/>
                      </a:moveTo>
                      <a:cubicBezTo>
                        <a:pt x="39434" y="30606"/>
                        <a:pt x="30606" y="39433"/>
                        <a:pt x="19717" y="39433"/>
                      </a:cubicBezTo>
                      <a:cubicBezTo>
                        <a:pt x="8828" y="39433"/>
                        <a:pt x="0" y="30606"/>
                        <a:pt x="0" y="19717"/>
                      </a:cubicBezTo>
                      <a:cubicBezTo>
                        <a:pt x="0" y="8827"/>
                        <a:pt x="8828"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8" name="Google Shape;3254;p41"/>
                <p:cNvSpPr/>
                <p:nvPr/>
              </p:nvSpPr>
              <p:spPr>
                <a:xfrm>
                  <a:off x="4886022" y="2578678"/>
                  <a:ext cx="140283" cy="140283"/>
                </a:xfrm>
                <a:custGeom>
                  <a:avLst/>
                  <a:gdLst/>
                  <a:ahLst/>
                  <a:cxnLst/>
                  <a:rect l="l" t="t" r="r" b="b"/>
                  <a:pathLst>
                    <a:path w="39433" h="39433" extrusionOk="0">
                      <a:moveTo>
                        <a:pt x="39433" y="19717"/>
                      </a:moveTo>
                      <a:cubicBezTo>
                        <a:pt x="39433" y="30606"/>
                        <a:pt x="30606" y="39433"/>
                        <a:pt x="19717" y="39433"/>
                      </a:cubicBezTo>
                      <a:cubicBezTo>
                        <a:pt x="8827" y="39433"/>
                        <a:pt x="0" y="30606"/>
                        <a:pt x="0" y="19717"/>
                      </a:cubicBezTo>
                      <a:cubicBezTo>
                        <a:pt x="0" y="8827"/>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9" name="Google Shape;3255;p41"/>
                <p:cNvSpPr/>
                <p:nvPr/>
              </p:nvSpPr>
              <p:spPr>
                <a:xfrm>
                  <a:off x="5261788" y="2648818"/>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0" name="Google Shape;3256;p41"/>
                <p:cNvSpPr/>
                <p:nvPr/>
              </p:nvSpPr>
              <p:spPr>
                <a:xfrm>
                  <a:off x="5671774" y="2578678"/>
                  <a:ext cx="140283" cy="140283"/>
                </a:xfrm>
                <a:custGeom>
                  <a:avLst/>
                  <a:gdLst/>
                  <a:ahLst/>
                  <a:cxnLst/>
                  <a:rect l="l" t="t" r="r" b="b"/>
                  <a:pathLst>
                    <a:path w="39433" h="39433" extrusionOk="0">
                      <a:moveTo>
                        <a:pt x="39434" y="19717"/>
                      </a:moveTo>
                      <a:cubicBezTo>
                        <a:pt x="39434" y="30606"/>
                        <a:pt x="30606" y="39433"/>
                        <a:pt x="19717" y="39433"/>
                      </a:cubicBezTo>
                      <a:cubicBezTo>
                        <a:pt x="8827" y="39433"/>
                        <a:pt x="0" y="30606"/>
                        <a:pt x="0" y="19717"/>
                      </a:cubicBezTo>
                      <a:cubicBezTo>
                        <a:pt x="0" y="8827"/>
                        <a:pt x="8827"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1" name="Google Shape;3257;p41"/>
                <p:cNvSpPr/>
                <p:nvPr/>
              </p:nvSpPr>
              <p:spPr>
                <a:xfrm>
                  <a:off x="6012978" y="2385204"/>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2" name="Google Shape;3258;p41"/>
                <p:cNvSpPr/>
                <p:nvPr/>
              </p:nvSpPr>
              <p:spPr>
                <a:xfrm>
                  <a:off x="6740451" y="791674"/>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3" name="Google Shape;3259;p41"/>
                <p:cNvSpPr/>
                <p:nvPr/>
              </p:nvSpPr>
              <p:spPr>
                <a:xfrm>
                  <a:off x="6330465" y="2083303"/>
                  <a:ext cx="140283" cy="140283"/>
                </a:xfrm>
                <a:custGeom>
                  <a:avLst/>
                  <a:gdLst/>
                  <a:ahLst/>
                  <a:cxnLst/>
                  <a:rect l="l" t="t" r="r" b="b"/>
                  <a:pathLst>
                    <a:path w="39433" h="39433" extrusionOk="0">
                      <a:moveTo>
                        <a:pt x="39434" y="19717"/>
                      </a:moveTo>
                      <a:cubicBezTo>
                        <a:pt x="39434" y="30606"/>
                        <a:pt x="30606" y="39434"/>
                        <a:pt x="19717" y="39434"/>
                      </a:cubicBezTo>
                      <a:cubicBezTo>
                        <a:pt x="8827" y="39434"/>
                        <a:pt x="0" y="30606"/>
                        <a:pt x="0" y="19717"/>
                      </a:cubicBezTo>
                      <a:cubicBezTo>
                        <a:pt x="0" y="8828"/>
                        <a:pt x="8827"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4" name="Google Shape;3260;p41"/>
                <p:cNvSpPr/>
                <p:nvPr/>
              </p:nvSpPr>
              <p:spPr>
                <a:xfrm>
                  <a:off x="6491081" y="1735325"/>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5" name="Google Shape;3261;p41"/>
                <p:cNvSpPr/>
                <p:nvPr/>
              </p:nvSpPr>
              <p:spPr>
                <a:xfrm>
                  <a:off x="6670326" y="1266041"/>
                  <a:ext cx="140283" cy="140283"/>
                </a:xfrm>
                <a:custGeom>
                  <a:avLst/>
                  <a:gdLst/>
                  <a:ahLst/>
                  <a:cxnLst/>
                  <a:rect l="l" t="t" r="r" b="b"/>
                  <a:pathLst>
                    <a:path w="39433" h="39433" extrusionOk="0">
                      <a:moveTo>
                        <a:pt x="39434" y="19717"/>
                      </a:moveTo>
                      <a:cubicBezTo>
                        <a:pt x="39434" y="30606"/>
                        <a:pt x="30606" y="39434"/>
                        <a:pt x="19717" y="39434"/>
                      </a:cubicBezTo>
                      <a:cubicBezTo>
                        <a:pt x="8827" y="39434"/>
                        <a:pt x="0" y="30606"/>
                        <a:pt x="0" y="19717"/>
                      </a:cubicBezTo>
                      <a:cubicBezTo>
                        <a:pt x="0" y="8828"/>
                        <a:pt x="8827"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269" name="Google Shape;3262;p41"/>
              <p:cNvGrpSpPr/>
              <p:nvPr/>
            </p:nvGrpSpPr>
            <p:grpSpPr>
              <a:xfrm>
                <a:off x="4330543" y="3940106"/>
                <a:ext cx="1446976" cy="916086"/>
                <a:chOff x="2924547" y="911317"/>
                <a:chExt cx="4957094" cy="3138355"/>
              </a:xfrm>
            </p:grpSpPr>
            <p:sp>
              <p:nvSpPr>
                <p:cNvPr id="286" name="Google Shape;3263;p41"/>
                <p:cNvSpPr/>
                <p:nvPr/>
              </p:nvSpPr>
              <p:spPr>
                <a:xfrm>
                  <a:off x="2924547" y="2147830"/>
                  <a:ext cx="327639" cy="314871"/>
                </a:xfrm>
                <a:custGeom>
                  <a:avLst/>
                  <a:gdLst/>
                  <a:ahLst/>
                  <a:cxnLst/>
                  <a:rect l="l" t="t" r="r" b="b"/>
                  <a:pathLst>
                    <a:path w="92098" h="88509" extrusionOk="0">
                      <a:moveTo>
                        <a:pt x="81434" y="41582"/>
                      </a:moveTo>
                      <a:cubicBezTo>
                        <a:pt x="86006" y="43487"/>
                        <a:pt x="89626" y="47106"/>
                        <a:pt x="91245" y="51964"/>
                      </a:cubicBezTo>
                      <a:cubicBezTo>
                        <a:pt x="94388" y="61299"/>
                        <a:pt x="88578" y="71681"/>
                        <a:pt x="78196" y="75205"/>
                      </a:cubicBezTo>
                      <a:cubicBezTo>
                        <a:pt x="69338" y="78158"/>
                        <a:pt x="60003" y="75014"/>
                        <a:pt x="55622" y="68157"/>
                      </a:cubicBezTo>
                      <a:cubicBezTo>
                        <a:pt x="56193" y="76253"/>
                        <a:pt x="50669" y="84444"/>
                        <a:pt x="41715" y="87397"/>
                      </a:cubicBezTo>
                      <a:cubicBezTo>
                        <a:pt x="31428" y="90826"/>
                        <a:pt x="20474" y="86063"/>
                        <a:pt x="17426" y="76729"/>
                      </a:cubicBezTo>
                      <a:cubicBezTo>
                        <a:pt x="15902" y="72062"/>
                        <a:pt x="16569" y="67299"/>
                        <a:pt x="18760" y="63108"/>
                      </a:cubicBezTo>
                      <a:cubicBezTo>
                        <a:pt x="10664" y="63299"/>
                        <a:pt x="3329" y="58632"/>
                        <a:pt x="853" y="51297"/>
                      </a:cubicBezTo>
                      <a:cubicBezTo>
                        <a:pt x="-2290" y="41963"/>
                        <a:pt x="3520" y="31580"/>
                        <a:pt x="13902" y="28152"/>
                      </a:cubicBezTo>
                      <a:cubicBezTo>
                        <a:pt x="15902" y="27485"/>
                        <a:pt x="17903" y="27104"/>
                        <a:pt x="19808" y="27104"/>
                      </a:cubicBezTo>
                      <a:cubicBezTo>
                        <a:pt x="19331" y="26246"/>
                        <a:pt x="18950" y="25294"/>
                        <a:pt x="18569" y="24342"/>
                      </a:cubicBezTo>
                      <a:cubicBezTo>
                        <a:pt x="15426" y="15007"/>
                        <a:pt x="21236" y="4530"/>
                        <a:pt x="31619" y="1101"/>
                      </a:cubicBezTo>
                      <a:cubicBezTo>
                        <a:pt x="41906" y="-2329"/>
                        <a:pt x="52859" y="2529"/>
                        <a:pt x="56003" y="11864"/>
                      </a:cubicBezTo>
                      <a:cubicBezTo>
                        <a:pt x="56384" y="13007"/>
                        <a:pt x="56669" y="14055"/>
                        <a:pt x="56765" y="15197"/>
                      </a:cubicBezTo>
                      <a:cubicBezTo>
                        <a:pt x="58574" y="13674"/>
                        <a:pt x="60860" y="12435"/>
                        <a:pt x="63242" y="11673"/>
                      </a:cubicBezTo>
                      <a:cubicBezTo>
                        <a:pt x="73624" y="8244"/>
                        <a:pt x="84482" y="13007"/>
                        <a:pt x="87626" y="22341"/>
                      </a:cubicBezTo>
                      <a:cubicBezTo>
                        <a:pt x="90007" y="29104"/>
                        <a:pt x="87245" y="36819"/>
                        <a:pt x="81434" y="4158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7" name="Google Shape;3264;p41"/>
                <p:cNvSpPr/>
                <p:nvPr/>
              </p:nvSpPr>
              <p:spPr>
                <a:xfrm>
                  <a:off x="3462792" y="2892504"/>
                  <a:ext cx="318254" cy="325465"/>
                </a:xfrm>
                <a:custGeom>
                  <a:avLst/>
                  <a:gdLst/>
                  <a:ahLst/>
                  <a:cxnLst/>
                  <a:rect l="l" t="t" r="r" b="b"/>
                  <a:pathLst>
                    <a:path w="89460" h="91487" extrusionOk="0">
                      <a:moveTo>
                        <a:pt x="63953" y="73704"/>
                      </a:moveTo>
                      <a:cubicBezTo>
                        <a:pt x="64144" y="78657"/>
                        <a:pt x="62429" y="83515"/>
                        <a:pt x="58714" y="86944"/>
                      </a:cubicBezTo>
                      <a:cubicBezTo>
                        <a:pt x="51571" y="93707"/>
                        <a:pt x="39664" y="92849"/>
                        <a:pt x="32140" y="84848"/>
                      </a:cubicBezTo>
                      <a:cubicBezTo>
                        <a:pt x="25663" y="78086"/>
                        <a:pt x="24615" y="68275"/>
                        <a:pt x="28996" y="61417"/>
                      </a:cubicBezTo>
                      <a:cubicBezTo>
                        <a:pt x="21853" y="65417"/>
                        <a:pt x="12137" y="63798"/>
                        <a:pt x="5755" y="56940"/>
                      </a:cubicBezTo>
                      <a:cubicBezTo>
                        <a:pt x="-1674" y="49034"/>
                        <a:pt x="-1960" y="37128"/>
                        <a:pt x="5184" y="30365"/>
                      </a:cubicBezTo>
                      <a:cubicBezTo>
                        <a:pt x="8803" y="26936"/>
                        <a:pt x="13375" y="25603"/>
                        <a:pt x="18138" y="25793"/>
                      </a:cubicBezTo>
                      <a:cubicBezTo>
                        <a:pt x="14614" y="18554"/>
                        <a:pt x="15661" y="9982"/>
                        <a:pt x="21376" y="4553"/>
                      </a:cubicBezTo>
                      <a:cubicBezTo>
                        <a:pt x="28520" y="-2210"/>
                        <a:pt x="40426" y="-1353"/>
                        <a:pt x="47856" y="6553"/>
                      </a:cubicBezTo>
                      <a:cubicBezTo>
                        <a:pt x="49285" y="8077"/>
                        <a:pt x="50428" y="9696"/>
                        <a:pt x="51380" y="11506"/>
                      </a:cubicBezTo>
                      <a:cubicBezTo>
                        <a:pt x="51952" y="10744"/>
                        <a:pt x="52618" y="9982"/>
                        <a:pt x="53380" y="9220"/>
                      </a:cubicBezTo>
                      <a:cubicBezTo>
                        <a:pt x="60524" y="2457"/>
                        <a:pt x="72430" y="3314"/>
                        <a:pt x="79955" y="11220"/>
                      </a:cubicBezTo>
                      <a:cubicBezTo>
                        <a:pt x="87385" y="19126"/>
                        <a:pt x="87670" y="31032"/>
                        <a:pt x="80431" y="37795"/>
                      </a:cubicBezTo>
                      <a:cubicBezTo>
                        <a:pt x="79574" y="38557"/>
                        <a:pt x="78717" y="39319"/>
                        <a:pt x="77764" y="39890"/>
                      </a:cubicBezTo>
                      <a:cubicBezTo>
                        <a:pt x="79955" y="40938"/>
                        <a:pt x="81955" y="42462"/>
                        <a:pt x="83670" y="44272"/>
                      </a:cubicBezTo>
                      <a:cubicBezTo>
                        <a:pt x="91195" y="52178"/>
                        <a:pt x="91385" y="64084"/>
                        <a:pt x="84241" y="70847"/>
                      </a:cubicBezTo>
                      <a:cubicBezTo>
                        <a:pt x="78907" y="76181"/>
                        <a:pt x="70811" y="76943"/>
                        <a:pt x="63953" y="7370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8" name="Google Shape;3265;p41"/>
                <p:cNvSpPr/>
                <p:nvPr/>
              </p:nvSpPr>
              <p:spPr>
                <a:xfrm>
                  <a:off x="4305336" y="3530993"/>
                  <a:ext cx="326468" cy="320581"/>
                </a:xfrm>
                <a:custGeom>
                  <a:avLst/>
                  <a:gdLst/>
                  <a:ahLst/>
                  <a:cxnLst/>
                  <a:rect l="l" t="t" r="r" b="b"/>
                  <a:pathLst>
                    <a:path w="91769" h="90114" extrusionOk="0">
                      <a:moveTo>
                        <a:pt x="71706" y="66525"/>
                      </a:moveTo>
                      <a:cubicBezTo>
                        <a:pt x="73516" y="71096"/>
                        <a:pt x="73516" y="76240"/>
                        <a:pt x="71230" y="80812"/>
                      </a:cubicBezTo>
                      <a:cubicBezTo>
                        <a:pt x="66753" y="89575"/>
                        <a:pt x="55323" y="92718"/>
                        <a:pt x="45512" y="87765"/>
                      </a:cubicBezTo>
                      <a:cubicBezTo>
                        <a:pt x="37130" y="83479"/>
                        <a:pt x="32844" y="74716"/>
                        <a:pt x="34654" y="66715"/>
                      </a:cubicBezTo>
                      <a:cubicBezTo>
                        <a:pt x="29320" y="72811"/>
                        <a:pt x="19604" y="74621"/>
                        <a:pt x="11222" y="70334"/>
                      </a:cubicBezTo>
                      <a:cubicBezTo>
                        <a:pt x="1507" y="65382"/>
                        <a:pt x="-2684" y="54237"/>
                        <a:pt x="1792" y="45474"/>
                      </a:cubicBezTo>
                      <a:cubicBezTo>
                        <a:pt x="3983" y="41093"/>
                        <a:pt x="7888" y="38235"/>
                        <a:pt x="12460" y="36807"/>
                      </a:cubicBezTo>
                      <a:cubicBezTo>
                        <a:pt x="6650" y="31187"/>
                        <a:pt x="4840" y="22709"/>
                        <a:pt x="8365" y="15756"/>
                      </a:cubicBezTo>
                      <a:cubicBezTo>
                        <a:pt x="12841" y="6993"/>
                        <a:pt x="24271" y="3850"/>
                        <a:pt x="33987" y="8708"/>
                      </a:cubicBezTo>
                      <a:cubicBezTo>
                        <a:pt x="35892" y="9660"/>
                        <a:pt x="37511" y="10803"/>
                        <a:pt x="38940" y="12137"/>
                      </a:cubicBezTo>
                      <a:cubicBezTo>
                        <a:pt x="39226" y="11184"/>
                        <a:pt x="39607" y="10232"/>
                        <a:pt x="40083" y="9375"/>
                      </a:cubicBezTo>
                      <a:cubicBezTo>
                        <a:pt x="44560" y="611"/>
                        <a:pt x="56085" y="-2627"/>
                        <a:pt x="65800" y="2326"/>
                      </a:cubicBezTo>
                      <a:cubicBezTo>
                        <a:pt x="75516" y="7279"/>
                        <a:pt x="79707" y="18423"/>
                        <a:pt x="75230" y="27186"/>
                      </a:cubicBezTo>
                      <a:cubicBezTo>
                        <a:pt x="74659" y="28234"/>
                        <a:pt x="74087" y="29186"/>
                        <a:pt x="73420" y="30044"/>
                      </a:cubicBezTo>
                      <a:cubicBezTo>
                        <a:pt x="75802" y="30329"/>
                        <a:pt x="78183" y="30996"/>
                        <a:pt x="80469" y="32139"/>
                      </a:cubicBezTo>
                      <a:cubicBezTo>
                        <a:pt x="90184" y="37092"/>
                        <a:pt x="94471" y="48236"/>
                        <a:pt x="89994" y="57000"/>
                      </a:cubicBezTo>
                      <a:cubicBezTo>
                        <a:pt x="86565" y="63953"/>
                        <a:pt x="79231" y="67382"/>
                        <a:pt x="71706" y="6652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9" name="Google Shape;3266;p41"/>
                <p:cNvSpPr/>
                <p:nvPr/>
              </p:nvSpPr>
              <p:spPr>
                <a:xfrm>
                  <a:off x="5239669" y="3742759"/>
                  <a:ext cx="325166" cy="306913"/>
                </a:xfrm>
                <a:custGeom>
                  <a:avLst/>
                  <a:gdLst/>
                  <a:ahLst/>
                  <a:cxnLst/>
                  <a:rect l="l" t="t" r="r" b="b"/>
                  <a:pathLst>
                    <a:path w="91403" h="86272" extrusionOk="0">
                      <a:moveTo>
                        <a:pt x="78326" y="56238"/>
                      </a:moveTo>
                      <a:cubicBezTo>
                        <a:pt x="81850" y="59667"/>
                        <a:pt x="83946" y="64430"/>
                        <a:pt x="83660" y="69478"/>
                      </a:cubicBezTo>
                      <a:cubicBezTo>
                        <a:pt x="83089" y="79289"/>
                        <a:pt x="73849" y="86814"/>
                        <a:pt x="62991" y="86242"/>
                      </a:cubicBezTo>
                      <a:cubicBezTo>
                        <a:pt x="53656" y="85766"/>
                        <a:pt x="46131" y="79384"/>
                        <a:pt x="44607" y="71383"/>
                      </a:cubicBezTo>
                      <a:cubicBezTo>
                        <a:pt x="42131" y="79193"/>
                        <a:pt x="33940" y="84623"/>
                        <a:pt x="24605" y="84147"/>
                      </a:cubicBezTo>
                      <a:cubicBezTo>
                        <a:pt x="13747" y="83575"/>
                        <a:pt x="5365" y="75098"/>
                        <a:pt x="5936" y="65192"/>
                      </a:cubicBezTo>
                      <a:cubicBezTo>
                        <a:pt x="6222" y="60239"/>
                        <a:pt x="8603" y="56048"/>
                        <a:pt x="12223" y="53000"/>
                      </a:cubicBezTo>
                      <a:cubicBezTo>
                        <a:pt x="4698" y="50142"/>
                        <a:pt x="-446" y="43189"/>
                        <a:pt x="31" y="35378"/>
                      </a:cubicBezTo>
                      <a:cubicBezTo>
                        <a:pt x="602" y="25568"/>
                        <a:pt x="9841" y="18043"/>
                        <a:pt x="20700" y="18615"/>
                      </a:cubicBezTo>
                      <a:cubicBezTo>
                        <a:pt x="22795" y="18710"/>
                        <a:pt x="24796" y="19186"/>
                        <a:pt x="26605" y="19757"/>
                      </a:cubicBezTo>
                      <a:cubicBezTo>
                        <a:pt x="26510" y="18805"/>
                        <a:pt x="26415" y="17757"/>
                        <a:pt x="26510" y="16805"/>
                      </a:cubicBezTo>
                      <a:cubicBezTo>
                        <a:pt x="27081" y="6994"/>
                        <a:pt x="36321" y="-626"/>
                        <a:pt x="47179" y="41"/>
                      </a:cubicBezTo>
                      <a:cubicBezTo>
                        <a:pt x="58038" y="612"/>
                        <a:pt x="66420" y="9185"/>
                        <a:pt x="65848" y="18995"/>
                      </a:cubicBezTo>
                      <a:cubicBezTo>
                        <a:pt x="65753" y="20139"/>
                        <a:pt x="65563" y="21282"/>
                        <a:pt x="65372" y="22424"/>
                      </a:cubicBezTo>
                      <a:cubicBezTo>
                        <a:pt x="67658" y="21662"/>
                        <a:pt x="70135" y="21377"/>
                        <a:pt x="72706" y="21567"/>
                      </a:cubicBezTo>
                      <a:cubicBezTo>
                        <a:pt x="83660" y="22139"/>
                        <a:pt x="91947" y="30616"/>
                        <a:pt x="91375" y="40522"/>
                      </a:cubicBezTo>
                      <a:cubicBezTo>
                        <a:pt x="90899" y="47761"/>
                        <a:pt x="85565" y="53857"/>
                        <a:pt x="78326" y="562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0" name="Google Shape;3267;p41"/>
                <p:cNvSpPr/>
                <p:nvPr/>
              </p:nvSpPr>
              <p:spPr>
                <a:xfrm>
                  <a:off x="6189540" y="3590240"/>
                  <a:ext cx="327639" cy="314871"/>
                </a:xfrm>
                <a:custGeom>
                  <a:avLst/>
                  <a:gdLst/>
                  <a:ahLst/>
                  <a:cxnLst/>
                  <a:rect l="l" t="t" r="r" b="b"/>
                  <a:pathLst>
                    <a:path w="92098" h="88509" extrusionOk="0">
                      <a:moveTo>
                        <a:pt x="81435" y="41582"/>
                      </a:moveTo>
                      <a:cubicBezTo>
                        <a:pt x="86007" y="43487"/>
                        <a:pt x="89626" y="47106"/>
                        <a:pt x="91245" y="51964"/>
                      </a:cubicBezTo>
                      <a:cubicBezTo>
                        <a:pt x="94389" y="61298"/>
                        <a:pt x="88578" y="71681"/>
                        <a:pt x="78196" y="75205"/>
                      </a:cubicBezTo>
                      <a:cubicBezTo>
                        <a:pt x="69338" y="78158"/>
                        <a:pt x="60003" y="75014"/>
                        <a:pt x="55622" y="68156"/>
                      </a:cubicBezTo>
                      <a:cubicBezTo>
                        <a:pt x="56193" y="76253"/>
                        <a:pt x="50669" y="84444"/>
                        <a:pt x="41715" y="87397"/>
                      </a:cubicBezTo>
                      <a:cubicBezTo>
                        <a:pt x="31428" y="90826"/>
                        <a:pt x="20474" y="86063"/>
                        <a:pt x="17427" y="76729"/>
                      </a:cubicBezTo>
                      <a:cubicBezTo>
                        <a:pt x="15903" y="72062"/>
                        <a:pt x="16569" y="67299"/>
                        <a:pt x="18760" y="63108"/>
                      </a:cubicBezTo>
                      <a:cubicBezTo>
                        <a:pt x="10664" y="63299"/>
                        <a:pt x="3330" y="58631"/>
                        <a:pt x="853" y="51297"/>
                      </a:cubicBezTo>
                      <a:cubicBezTo>
                        <a:pt x="-2290" y="41963"/>
                        <a:pt x="3520" y="31580"/>
                        <a:pt x="13902" y="28152"/>
                      </a:cubicBezTo>
                      <a:cubicBezTo>
                        <a:pt x="15903" y="27485"/>
                        <a:pt x="17903" y="27104"/>
                        <a:pt x="19808" y="27104"/>
                      </a:cubicBezTo>
                      <a:cubicBezTo>
                        <a:pt x="19332" y="26247"/>
                        <a:pt x="18951" y="25294"/>
                        <a:pt x="18569" y="24341"/>
                      </a:cubicBezTo>
                      <a:cubicBezTo>
                        <a:pt x="15426" y="15007"/>
                        <a:pt x="21236" y="4530"/>
                        <a:pt x="31619" y="1101"/>
                      </a:cubicBezTo>
                      <a:cubicBezTo>
                        <a:pt x="41906" y="-2329"/>
                        <a:pt x="52860" y="2529"/>
                        <a:pt x="56003" y="11864"/>
                      </a:cubicBezTo>
                      <a:cubicBezTo>
                        <a:pt x="56384" y="13007"/>
                        <a:pt x="56669" y="14055"/>
                        <a:pt x="56765" y="15197"/>
                      </a:cubicBezTo>
                      <a:cubicBezTo>
                        <a:pt x="58574" y="13673"/>
                        <a:pt x="60861" y="12435"/>
                        <a:pt x="63242" y="11673"/>
                      </a:cubicBezTo>
                      <a:cubicBezTo>
                        <a:pt x="73624" y="8244"/>
                        <a:pt x="84482" y="13007"/>
                        <a:pt x="87626" y="22341"/>
                      </a:cubicBezTo>
                      <a:cubicBezTo>
                        <a:pt x="90007" y="29104"/>
                        <a:pt x="87340" y="36724"/>
                        <a:pt x="81435" y="4158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1" name="Google Shape;3268;p41"/>
                <p:cNvSpPr/>
                <p:nvPr/>
              </p:nvSpPr>
              <p:spPr>
                <a:xfrm>
                  <a:off x="6988152" y="2864695"/>
                  <a:ext cx="327678" cy="314921"/>
                </a:xfrm>
                <a:custGeom>
                  <a:avLst/>
                  <a:gdLst/>
                  <a:ahLst/>
                  <a:cxnLst/>
                  <a:rect l="l" t="t" r="r" b="b"/>
                  <a:pathLst>
                    <a:path w="92109" h="88523" extrusionOk="0">
                      <a:moveTo>
                        <a:pt x="75249" y="26372"/>
                      </a:moveTo>
                      <a:cubicBezTo>
                        <a:pt x="80202" y="26467"/>
                        <a:pt x="84965" y="28467"/>
                        <a:pt x="88203" y="32373"/>
                      </a:cubicBezTo>
                      <a:cubicBezTo>
                        <a:pt x="94585" y="39897"/>
                        <a:pt x="92966" y="51708"/>
                        <a:pt x="84679" y="58757"/>
                      </a:cubicBezTo>
                      <a:cubicBezTo>
                        <a:pt x="77535" y="64758"/>
                        <a:pt x="67724" y="65329"/>
                        <a:pt x="61057" y="60567"/>
                      </a:cubicBezTo>
                      <a:cubicBezTo>
                        <a:pt x="64581" y="67901"/>
                        <a:pt x="62486" y="77521"/>
                        <a:pt x="55246" y="83522"/>
                      </a:cubicBezTo>
                      <a:cubicBezTo>
                        <a:pt x="46960" y="90570"/>
                        <a:pt x="35054" y="90094"/>
                        <a:pt x="28672" y="82569"/>
                      </a:cubicBezTo>
                      <a:cubicBezTo>
                        <a:pt x="25529" y="78759"/>
                        <a:pt x="24386" y="74092"/>
                        <a:pt x="24862" y="69425"/>
                      </a:cubicBezTo>
                      <a:cubicBezTo>
                        <a:pt x="17432" y="72568"/>
                        <a:pt x="8860" y="70949"/>
                        <a:pt x="3907" y="65043"/>
                      </a:cubicBezTo>
                      <a:cubicBezTo>
                        <a:pt x="-2475" y="57518"/>
                        <a:pt x="-856" y="45708"/>
                        <a:pt x="7431" y="38659"/>
                      </a:cubicBezTo>
                      <a:cubicBezTo>
                        <a:pt x="9050" y="37326"/>
                        <a:pt x="10765" y="36278"/>
                        <a:pt x="12575" y="35420"/>
                      </a:cubicBezTo>
                      <a:cubicBezTo>
                        <a:pt x="11813" y="34754"/>
                        <a:pt x="11050" y="34087"/>
                        <a:pt x="10479" y="33325"/>
                      </a:cubicBezTo>
                      <a:cubicBezTo>
                        <a:pt x="4097" y="25800"/>
                        <a:pt x="5621" y="13989"/>
                        <a:pt x="14003" y="6941"/>
                      </a:cubicBezTo>
                      <a:cubicBezTo>
                        <a:pt x="22290" y="-108"/>
                        <a:pt x="34196" y="368"/>
                        <a:pt x="40578" y="7893"/>
                      </a:cubicBezTo>
                      <a:cubicBezTo>
                        <a:pt x="41340" y="8751"/>
                        <a:pt x="42007" y="9703"/>
                        <a:pt x="42578" y="10751"/>
                      </a:cubicBezTo>
                      <a:cubicBezTo>
                        <a:pt x="43721" y="8655"/>
                        <a:pt x="45341" y="6750"/>
                        <a:pt x="47246" y="5036"/>
                      </a:cubicBezTo>
                      <a:cubicBezTo>
                        <a:pt x="55628" y="-2013"/>
                        <a:pt x="67534" y="-1632"/>
                        <a:pt x="73820" y="5988"/>
                      </a:cubicBezTo>
                      <a:cubicBezTo>
                        <a:pt x="78583" y="11703"/>
                        <a:pt x="78869" y="19800"/>
                        <a:pt x="75249" y="2637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2" name="Google Shape;3269;p41"/>
                <p:cNvSpPr/>
                <p:nvPr/>
              </p:nvSpPr>
              <p:spPr>
                <a:xfrm>
                  <a:off x="7406855" y="1959822"/>
                  <a:ext cx="319072" cy="326500"/>
                </a:xfrm>
                <a:custGeom>
                  <a:avLst/>
                  <a:gdLst/>
                  <a:ahLst/>
                  <a:cxnLst/>
                  <a:rect l="l" t="t" r="r" b="b"/>
                  <a:pathLst>
                    <a:path w="89690" h="91778" extrusionOk="0">
                      <a:moveTo>
                        <a:pt x="67276" y="21283"/>
                      </a:moveTo>
                      <a:cubicBezTo>
                        <a:pt x="72039" y="19759"/>
                        <a:pt x="77087" y="20139"/>
                        <a:pt x="81469" y="22806"/>
                      </a:cubicBezTo>
                      <a:cubicBezTo>
                        <a:pt x="89946" y="27855"/>
                        <a:pt x="92232" y="39570"/>
                        <a:pt x="86612" y="48905"/>
                      </a:cubicBezTo>
                      <a:cubicBezTo>
                        <a:pt x="81754" y="56906"/>
                        <a:pt x="72610" y="60526"/>
                        <a:pt x="64895" y="58144"/>
                      </a:cubicBezTo>
                      <a:cubicBezTo>
                        <a:pt x="70610" y="63954"/>
                        <a:pt x="71658" y="73765"/>
                        <a:pt x="66800" y="81766"/>
                      </a:cubicBezTo>
                      <a:cubicBezTo>
                        <a:pt x="61180" y="91101"/>
                        <a:pt x="49750" y="94530"/>
                        <a:pt x="41368" y="89386"/>
                      </a:cubicBezTo>
                      <a:cubicBezTo>
                        <a:pt x="37177" y="86814"/>
                        <a:pt x="34606" y="82719"/>
                        <a:pt x="33558" y="78147"/>
                      </a:cubicBezTo>
                      <a:cubicBezTo>
                        <a:pt x="27462" y="83481"/>
                        <a:pt x="18985" y="84719"/>
                        <a:pt x="12222" y="80718"/>
                      </a:cubicBezTo>
                      <a:cubicBezTo>
                        <a:pt x="3745" y="75670"/>
                        <a:pt x="1459" y="63954"/>
                        <a:pt x="7078" y="54620"/>
                      </a:cubicBezTo>
                      <a:cubicBezTo>
                        <a:pt x="8126" y="52810"/>
                        <a:pt x="9460" y="51286"/>
                        <a:pt x="10888" y="49953"/>
                      </a:cubicBezTo>
                      <a:cubicBezTo>
                        <a:pt x="10031" y="49572"/>
                        <a:pt x="9079" y="49191"/>
                        <a:pt x="8221" y="48619"/>
                      </a:cubicBezTo>
                      <a:cubicBezTo>
                        <a:pt x="-256" y="43571"/>
                        <a:pt x="-2542" y="31855"/>
                        <a:pt x="3078" y="22426"/>
                      </a:cubicBezTo>
                      <a:cubicBezTo>
                        <a:pt x="8698" y="13091"/>
                        <a:pt x="20128" y="9757"/>
                        <a:pt x="28605" y="14805"/>
                      </a:cubicBezTo>
                      <a:cubicBezTo>
                        <a:pt x="29557" y="15377"/>
                        <a:pt x="30510" y="16139"/>
                        <a:pt x="31367" y="16901"/>
                      </a:cubicBezTo>
                      <a:cubicBezTo>
                        <a:pt x="31748" y="14520"/>
                        <a:pt x="32701" y="12234"/>
                        <a:pt x="34034" y="10043"/>
                      </a:cubicBezTo>
                      <a:cubicBezTo>
                        <a:pt x="39654" y="709"/>
                        <a:pt x="51084" y="-2721"/>
                        <a:pt x="59561" y="2328"/>
                      </a:cubicBezTo>
                      <a:cubicBezTo>
                        <a:pt x="65657" y="6233"/>
                        <a:pt x="68610" y="13853"/>
                        <a:pt x="67276" y="2128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3" name="Google Shape;3270;p41"/>
                <p:cNvSpPr/>
                <p:nvPr/>
              </p:nvSpPr>
              <p:spPr>
                <a:xfrm>
                  <a:off x="7563013" y="911317"/>
                  <a:ext cx="318627" cy="321498"/>
                </a:xfrm>
                <a:custGeom>
                  <a:avLst/>
                  <a:gdLst/>
                  <a:ahLst/>
                  <a:cxnLst/>
                  <a:rect l="l" t="t" r="r" b="b"/>
                  <a:pathLst>
                    <a:path w="89565" h="90372" extrusionOk="0">
                      <a:moveTo>
                        <a:pt x="63284" y="17326"/>
                      </a:moveTo>
                      <a:cubicBezTo>
                        <a:pt x="67476" y="14754"/>
                        <a:pt x="72619" y="13897"/>
                        <a:pt x="77477" y="15421"/>
                      </a:cubicBezTo>
                      <a:cubicBezTo>
                        <a:pt x="86907" y="18374"/>
                        <a:pt x="91859" y="29232"/>
                        <a:pt x="88526" y="39614"/>
                      </a:cubicBezTo>
                      <a:cubicBezTo>
                        <a:pt x="85668" y="48568"/>
                        <a:pt x="77667" y="54187"/>
                        <a:pt x="69571" y="53711"/>
                      </a:cubicBezTo>
                      <a:cubicBezTo>
                        <a:pt x="76524" y="57997"/>
                        <a:pt x="79763" y="67332"/>
                        <a:pt x="77001" y="76190"/>
                      </a:cubicBezTo>
                      <a:cubicBezTo>
                        <a:pt x="73762" y="86572"/>
                        <a:pt x="63475" y="92573"/>
                        <a:pt x="54045" y="89620"/>
                      </a:cubicBezTo>
                      <a:cubicBezTo>
                        <a:pt x="49378" y="88096"/>
                        <a:pt x="45854" y="84763"/>
                        <a:pt x="43758" y="80476"/>
                      </a:cubicBezTo>
                      <a:cubicBezTo>
                        <a:pt x="39091" y="87144"/>
                        <a:pt x="31090" y="90287"/>
                        <a:pt x="23661" y="88001"/>
                      </a:cubicBezTo>
                      <a:cubicBezTo>
                        <a:pt x="14231" y="85049"/>
                        <a:pt x="9278" y="74190"/>
                        <a:pt x="12516" y="63808"/>
                      </a:cubicBezTo>
                      <a:cubicBezTo>
                        <a:pt x="13183" y="61808"/>
                        <a:pt x="14040" y="59998"/>
                        <a:pt x="15088" y="58378"/>
                      </a:cubicBezTo>
                      <a:cubicBezTo>
                        <a:pt x="14136" y="58283"/>
                        <a:pt x="13088" y="58093"/>
                        <a:pt x="12135" y="57712"/>
                      </a:cubicBezTo>
                      <a:cubicBezTo>
                        <a:pt x="2706" y="54759"/>
                        <a:pt x="-2247" y="43900"/>
                        <a:pt x="991" y="33518"/>
                      </a:cubicBezTo>
                      <a:cubicBezTo>
                        <a:pt x="4230" y="23136"/>
                        <a:pt x="14612" y="17135"/>
                        <a:pt x="24042" y="20183"/>
                      </a:cubicBezTo>
                      <a:cubicBezTo>
                        <a:pt x="25184" y="20564"/>
                        <a:pt x="26232" y="20945"/>
                        <a:pt x="27185" y="21517"/>
                      </a:cubicBezTo>
                      <a:cubicBezTo>
                        <a:pt x="26994" y="19135"/>
                        <a:pt x="27375" y="16659"/>
                        <a:pt x="28137" y="14183"/>
                      </a:cubicBezTo>
                      <a:cubicBezTo>
                        <a:pt x="31471" y="3800"/>
                        <a:pt x="41758" y="-2200"/>
                        <a:pt x="51092" y="752"/>
                      </a:cubicBezTo>
                      <a:cubicBezTo>
                        <a:pt x="58236" y="3038"/>
                        <a:pt x="62808" y="9706"/>
                        <a:pt x="63284" y="173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270" name="Google Shape;3271;p41"/>
              <p:cNvGrpSpPr/>
              <p:nvPr/>
            </p:nvGrpSpPr>
            <p:grpSpPr>
              <a:xfrm>
                <a:off x="4266347" y="3788227"/>
                <a:ext cx="1534904" cy="1071862"/>
                <a:chOff x="2704627" y="391002"/>
                <a:chExt cx="5258323" cy="3672017"/>
              </a:xfrm>
            </p:grpSpPr>
            <p:sp>
              <p:nvSpPr>
                <p:cNvPr id="277" name="Google Shape;3272;p41"/>
                <p:cNvSpPr/>
                <p:nvPr/>
              </p:nvSpPr>
              <p:spPr>
                <a:xfrm>
                  <a:off x="2704627" y="1764803"/>
                  <a:ext cx="325636" cy="303270"/>
                </a:xfrm>
                <a:custGeom>
                  <a:avLst/>
                  <a:gdLst/>
                  <a:ahLst/>
                  <a:cxnLst/>
                  <a:rect l="l" t="t" r="r" b="b"/>
                  <a:pathLst>
                    <a:path w="91535" h="85248" extrusionOk="0">
                      <a:moveTo>
                        <a:pt x="79438" y="54388"/>
                      </a:moveTo>
                      <a:cubicBezTo>
                        <a:pt x="83153" y="57626"/>
                        <a:pt x="85439" y="62198"/>
                        <a:pt x="85439" y="67342"/>
                      </a:cubicBezTo>
                      <a:cubicBezTo>
                        <a:pt x="85439" y="77248"/>
                        <a:pt x="76581" y="85249"/>
                        <a:pt x="65723" y="85249"/>
                      </a:cubicBezTo>
                      <a:cubicBezTo>
                        <a:pt x="56388" y="85249"/>
                        <a:pt x="48577" y="79343"/>
                        <a:pt x="46577" y="71438"/>
                      </a:cubicBezTo>
                      <a:cubicBezTo>
                        <a:pt x="44577" y="79343"/>
                        <a:pt x="36671" y="85249"/>
                        <a:pt x="27337" y="85249"/>
                      </a:cubicBezTo>
                      <a:cubicBezTo>
                        <a:pt x="16478" y="85249"/>
                        <a:pt x="7620" y="77248"/>
                        <a:pt x="7620" y="67342"/>
                      </a:cubicBezTo>
                      <a:cubicBezTo>
                        <a:pt x="7620" y="62389"/>
                        <a:pt x="9811" y="58103"/>
                        <a:pt x="13240" y="54769"/>
                      </a:cubicBezTo>
                      <a:cubicBezTo>
                        <a:pt x="5525" y="52388"/>
                        <a:pt x="0" y="45625"/>
                        <a:pt x="0" y="37910"/>
                      </a:cubicBezTo>
                      <a:cubicBezTo>
                        <a:pt x="0" y="28004"/>
                        <a:pt x="8858" y="20003"/>
                        <a:pt x="19717" y="20003"/>
                      </a:cubicBezTo>
                      <a:cubicBezTo>
                        <a:pt x="21812" y="20003"/>
                        <a:pt x="23813" y="20288"/>
                        <a:pt x="25717" y="20860"/>
                      </a:cubicBezTo>
                      <a:cubicBezTo>
                        <a:pt x="25527" y="19907"/>
                        <a:pt x="25432" y="18860"/>
                        <a:pt x="25432" y="17907"/>
                      </a:cubicBezTo>
                      <a:cubicBezTo>
                        <a:pt x="25432" y="8001"/>
                        <a:pt x="34290" y="0"/>
                        <a:pt x="45148" y="0"/>
                      </a:cubicBezTo>
                      <a:cubicBezTo>
                        <a:pt x="56007" y="0"/>
                        <a:pt x="64865" y="8096"/>
                        <a:pt x="64865" y="17907"/>
                      </a:cubicBezTo>
                      <a:cubicBezTo>
                        <a:pt x="64865" y="19050"/>
                        <a:pt x="64770" y="20193"/>
                        <a:pt x="64579" y="21336"/>
                      </a:cubicBezTo>
                      <a:cubicBezTo>
                        <a:pt x="66770" y="20479"/>
                        <a:pt x="69247" y="20003"/>
                        <a:pt x="71819" y="20003"/>
                      </a:cubicBezTo>
                      <a:cubicBezTo>
                        <a:pt x="82772" y="20003"/>
                        <a:pt x="91535" y="28004"/>
                        <a:pt x="91535" y="37910"/>
                      </a:cubicBezTo>
                      <a:cubicBezTo>
                        <a:pt x="91535" y="45244"/>
                        <a:pt x="86487" y="51626"/>
                        <a:pt x="79438" y="543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78" name="Google Shape;3273;p41"/>
                <p:cNvSpPr/>
                <p:nvPr/>
              </p:nvSpPr>
              <p:spPr>
                <a:xfrm>
                  <a:off x="3136620" y="2534057"/>
                  <a:ext cx="312797" cy="328485"/>
                </a:xfrm>
                <a:custGeom>
                  <a:avLst/>
                  <a:gdLst/>
                  <a:ahLst/>
                  <a:cxnLst/>
                  <a:rect l="l" t="t" r="r" b="b"/>
                  <a:pathLst>
                    <a:path w="87926" h="92336" extrusionOk="0">
                      <a:moveTo>
                        <a:pt x="60775" y="76172"/>
                      </a:moveTo>
                      <a:cubicBezTo>
                        <a:pt x="60489" y="81125"/>
                        <a:pt x="58298" y="85793"/>
                        <a:pt x="54298" y="88840"/>
                      </a:cubicBezTo>
                      <a:cubicBezTo>
                        <a:pt x="46487" y="94936"/>
                        <a:pt x="34771" y="92841"/>
                        <a:pt x="28104" y="84269"/>
                      </a:cubicBezTo>
                      <a:cubicBezTo>
                        <a:pt x="22389" y="76839"/>
                        <a:pt x="22198" y="67028"/>
                        <a:pt x="27247" y="60646"/>
                      </a:cubicBezTo>
                      <a:cubicBezTo>
                        <a:pt x="19817" y="63885"/>
                        <a:pt x="10292" y="61408"/>
                        <a:pt x="4482" y="53979"/>
                      </a:cubicBezTo>
                      <a:cubicBezTo>
                        <a:pt x="-2186" y="45406"/>
                        <a:pt x="-1328" y="33500"/>
                        <a:pt x="6482" y="27499"/>
                      </a:cubicBezTo>
                      <a:cubicBezTo>
                        <a:pt x="10387" y="24452"/>
                        <a:pt x="15150" y="23499"/>
                        <a:pt x="19817" y="24261"/>
                      </a:cubicBezTo>
                      <a:cubicBezTo>
                        <a:pt x="16960" y="16736"/>
                        <a:pt x="18865" y="8259"/>
                        <a:pt x="25056" y="3496"/>
                      </a:cubicBezTo>
                      <a:cubicBezTo>
                        <a:pt x="32866" y="-2600"/>
                        <a:pt x="44582" y="-504"/>
                        <a:pt x="51250" y="8069"/>
                      </a:cubicBezTo>
                      <a:cubicBezTo>
                        <a:pt x="52583" y="9688"/>
                        <a:pt x="53536" y="11497"/>
                        <a:pt x="54298" y="13307"/>
                      </a:cubicBezTo>
                      <a:cubicBezTo>
                        <a:pt x="54964" y="12545"/>
                        <a:pt x="55631" y="11878"/>
                        <a:pt x="56488" y="11307"/>
                      </a:cubicBezTo>
                      <a:cubicBezTo>
                        <a:pt x="64299" y="5211"/>
                        <a:pt x="76015" y="7211"/>
                        <a:pt x="82777" y="15879"/>
                      </a:cubicBezTo>
                      <a:cubicBezTo>
                        <a:pt x="89445" y="24452"/>
                        <a:pt x="88492" y="36358"/>
                        <a:pt x="80777" y="42454"/>
                      </a:cubicBezTo>
                      <a:cubicBezTo>
                        <a:pt x="79825" y="43120"/>
                        <a:pt x="78872" y="43787"/>
                        <a:pt x="77920" y="44263"/>
                      </a:cubicBezTo>
                      <a:cubicBezTo>
                        <a:pt x="79920" y="45502"/>
                        <a:pt x="81825" y="47216"/>
                        <a:pt x="83444" y="49216"/>
                      </a:cubicBezTo>
                      <a:cubicBezTo>
                        <a:pt x="90112" y="57789"/>
                        <a:pt x="89254" y="69695"/>
                        <a:pt x="81444" y="75791"/>
                      </a:cubicBezTo>
                      <a:cubicBezTo>
                        <a:pt x="75443" y="80173"/>
                        <a:pt x="67347" y="80173"/>
                        <a:pt x="60775" y="7617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79" name="Google Shape;3274;p41"/>
                <p:cNvSpPr/>
                <p:nvPr/>
              </p:nvSpPr>
              <p:spPr>
                <a:xfrm>
                  <a:off x="3846591" y="3217169"/>
                  <a:ext cx="324590" cy="316180"/>
                </a:xfrm>
                <a:custGeom>
                  <a:avLst/>
                  <a:gdLst/>
                  <a:ahLst/>
                  <a:cxnLst/>
                  <a:rect l="l" t="t" r="r" b="b"/>
                  <a:pathLst>
                    <a:path w="91241" h="88877" extrusionOk="0">
                      <a:moveTo>
                        <a:pt x="68171" y="68450"/>
                      </a:moveTo>
                      <a:cubicBezTo>
                        <a:pt x="69124" y="73307"/>
                        <a:pt x="68171" y="78355"/>
                        <a:pt x="65028" y="82356"/>
                      </a:cubicBezTo>
                      <a:cubicBezTo>
                        <a:pt x="59027" y="90167"/>
                        <a:pt x="47121" y="91119"/>
                        <a:pt x="38453" y="84356"/>
                      </a:cubicBezTo>
                      <a:cubicBezTo>
                        <a:pt x="31024" y="78641"/>
                        <a:pt x="28547" y="69116"/>
                        <a:pt x="31786" y="61687"/>
                      </a:cubicBezTo>
                      <a:cubicBezTo>
                        <a:pt x="25404" y="66735"/>
                        <a:pt x="15498" y="66545"/>
                        <a:pt x="8068" y="60829"/>
                      </a:cubicBezTo>
                      <a:cubicBezTo>
                        <a:pt x="-504" y="54162"/>
                        <a:pt x="-2600" y="42446"/>
                        <a:pt x="3496" y="34636"/>
                      </a:cubicBezTo>
                      <a:cubicBezTo>
                        <a:pt x="6544" y="30730"/>
                        <a:pt x="10831" y="28635"/>
                        <a:pt x="15593" y="28159"/>
                      </a:cubicBezTo>
                      <a:cubicBezTo>
                        <a:pt x="11021" y="21491"/>
                        <a:pt x="10735" y="12919"/>
                        <a:pt x="15498" y="6728"/>
                      </a:cubicBezTo>
                      <a:cubicBezTo>
                        <a:pt x="21499" y="-1083"/>
                        <a:pt x="33405" y="-2036"/>
                        <a:pt x="41977" y="4632"/>
                      </a:cubicBezTo>
                      <a:cubicBezTo>
                        <a:pt x="43597" y="5966"/>
                        <a:pt x="45025" y="7394"/>
                        <a:pt x="46168" y="9013"/>
                      </a:cubicBezTo>
                      <a:cubicBezTo>
                        <a:pt x="46645" y="8156"/>
                        <a:pt x="47121" y="7299"/>
                        <a:pt x="47788" y="6537"/>
                      </a:cubicBezTo>
                      <a:cubicBezTo>
                        <a:pt x="53788" y="-1273"/>
                        <a:pt x="65695" y="-2226"/>
                        <a:pt x="74362" y="4442"/>
                      </a:cubicBezTo>
                      <a:cubicBezTo>
                        <a:pt x="82935" y="11109"/>
                        <a:pt x="85030" y="22825"/>
                        <a:pt x="78934" y="30635"/>
                      </a:cubicBezTo>
                      <a:cubicBezTo>
                        <a:pt x="78268" y="31588"/>
                        <a:pt x="77410" y="32350"/>
                        <a:pt x="76553" y="33112"/>
                      </a:cubicBezTo>
                      <a:cubicBezTo>
                        <a:pt x="78839" y="33778"/>
                        <a:pt x="81125" y="34921"/>
                        <a:pt x="83125" y="36541"/>
                      </a:cubicBezTo>
                      <a:cubicBezTo>
                        <a:pt x="91793" y="43208"/>
                        <a:pt x="93793" y="54924"/>
                        <a:pt x="87793" y="62735"/>
                      </a:cubicBezTo>
                      <a:cubicBezTo>
                        <a:pt x="83316" y="68735"/>
                        <a:pt x="75410" y="70736"/>
                        <a:pt x="68171" y="6845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0" name="Google Shape;3275;p41"/>
                <p:cNvSpPr/>
                <p:nvPr/>
              </p:nvSpPr>
              <p:spPr>
                <a:xfrm>
                  <a:off x="4799676" y="3684133"/>
                  <a:ext cx="318990" cy="316806"/>
                </a:xfrm>
                <a:custGeom>
                  <a:avLst/>
                  <a:gdLst/>
                  <a:ahLst/>
                  <a:cxnLst/>
                  <a:rect l="l" t="t" r="r" b="b"/>
                  <a:pathLst>
                    <a:path w="89667" h="89053" extrusionOk="0">
                      <a:moveTo>
                        <a:pt x="73234" y="62053"/>
                      </a:moveTo>
                      <a:cubicBezTo>
                        <a:pt x="75996" y="66149"/>
                        <a:pt x="77044" y="71197"/>
                        <a:pt x="75806" y="76055"/>
                      </a:cubicBezTo>
                      <a:cubicBezTo>
                        <a:pt x="73329" y="85580"/>
                        <a:pt x="62756" y="91104"/>
                        <a:pt x="52184" y="88342"/>
                      </a:cubicBezTo>
                      <a:cubicBezTo>
                        <a:pt x="43135" y="85961"/>
                        <a:pt x="37039" y="78245"/>
                        <a:pt x="37134" y="70054"/>
                      </a:cubicBezTo>
                      <a:cubicBezTo>
                        <a:pt x="33229" y="77198"/>
                        <a:pt x="24085" y="80912"/>
                        <a:pt x="15036" y="78531"/>
                      </a:cubicBezTo>
                      <a:cubicBezTo>
                        <a:pt x="4559" y="75769"/>
                        <a:pt x="-2014" y="65768"/>
                        <a:pt x="558" y="56243"/>
                      </a:cubicBezTo>
                      <a:cubicBezTo>
                        <a:pt x="1796" y="51480"/>
                        <a:pt x="5035" y="47861"/>
                        <a:pt x="9131" y="45575"/>
                      </a:cubicBezTo>
                      <a:cubicBezTo>
                        <a:pt x="2273" y="41288"/>
                        <a:pt x="-1347" y="33383"/>
                        <a:pt x="653" y="25858"/>
                      </a:cubicBezTo>
                      <a:cubicBezTo>
                        <a:pt x="3130" y="16333"/>
                        <a:pt x="13702" y="10808"/>
                        <a:pt x="24180" y="13571"/>
                      </a:cubicBezTo>
                      <a:cubicBezTo>
                        <a:pt x="26180" y="14142"/>
                        <a:pt x="28085" y="14904"/>
                        <a:pt x="29800" y="15952"/>
                      </a:cubicBezTo>
                      <a:cubicBezTo>
                        <a:pt x="29895" y="14999"/>
                        <a:pt x="29990" y="13952"/>
                        <a:pt x="30276" y="12999"/>
                      </a:cubicBezTo>
                      <a:cubicBezTo>
                        <a:pt x="32752" y="3474"/>
                        <a:pt x="43325" y="-2050"/>
                        <a:pt x="53898" y="712"/>
                      </a:cubicBezTo>
                      <a:cubicBezTo>
                        <a:pt x="64376" y="3474"/>
                        <a:pt x="70852" y="13475"/>
                        <a:pt x="68376" y="23000"/>
                      </a:cubicBezTo>
                      <a:cubicBezTo>
                        <a:pt x="68090" y="24143"/>
                        <a:pt x="67709" y="25191"/>
                        <a:pt x="67233" y="26239"/>
                      </a:cubicBezTo>
                      <a:cubicBezTo>
                        <a:pt x="69614" y="25953"/>
                        <a:pt x="72091" y="26144"/>
                        <a:pt x="74567" y="26811"/>
                      </a:cubicBezTo>
                      <a:cubicBezTo>
                        <a:pt x="85140" y="29573"/>
                        <a:pt x="91617" y="39574"/>
                        <a:pt x="89140" y="49099"/>
                      </a:cubicBezTo>
                      <a:cubicBezTo>
                        <a:pt x="87236" y="56338"/>
                        <a:pt x="80854" y="61196"/>
                        <a:pt x="73234" y="6205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1" name="Google Shape;3276;p41"/>
                <p:cNvSpPr/>
                <p:nvPr/>
              </p:nvSpPr>
              <p:spPr>
                <a:xfrm>
                  <a:off x="5744648" y="3748148"/>
                  <a:ext cx="327639" cy="314871"/>
                </a:xfrm>
                <a:custGeom>
                  <a:avLst/>
                  <a:gdLst/>
                  <a:ahLst/>
                  <a:cxnLst/>
                  <a:rect l="l" t="t" r="r" b="b"/>
                  <a:pathLst>
                    <a:path w="92098" h="88509" extrusionOk="0">
                      <a:moveTo>
                        <a:pt x="81434" y="41582"/>
                      </a:moveTo>
                      <a:cubicBezTo>
                        <a:pt x="86006" y="43487"/>
                        <a:pt x="89626" y="47106"/>
                        <a:pt x="91245" y="51964"/>
                      </a:cubicBezTo>
                      <a:cubicBezTo>
                        <a:pt x="94388" y="61299"/>
                        <a:pt x="88578" y="71681"/>
                        <a:pt x="78196" y="75205"/>
                      </a:cubicBezTo>
                      <a:cubicBezTo>
                        <a:pt x="69338" y="78158"/>
                        <a:pt x="60003" y="75015"/>
                        <a:pt x="55622" y="68157"/>
                      </a:cubicBezTo>
                      <a:cubicBezTo>
                        <a:pt x="56193" y="76253"/>
                        <a:pt x="50669" y="84444"/>
                        <a:pt x="41715" y="87397"/>
                      </a:cubicBezTo>
                      <a:cubicBezTo>
                        <a:pt x="31428" y="90826"/>
                        <a:pt x="20474" y="86064"/>
                        <a:pt x="17426" y="76729"/>
                      </a:cubicBezTo>
                      <a:cubicBezTo>
                        <a:pt x="15902" y="72062"/>
                        <a:pt x="16569" y="67299"/>
                        <a:pt x="18760" y="63108"/>
                      </a:cubicBezTo>
                      <a:cubicBezTo>
                        <a:pt x="10664" y="63299"/>
                        <a:pt x="3329" y="58632"/>
                        <a:pt x="853" y="51297"/>
                      </a:cubicBezTo>
                      <a:cubicBezTo>
                        <a:pt x="-2290" y="41963"/>
                        <a:pt x="3520" y="31581"/>
                        <a:pt x="13902" y="28152"/>
                      </a:cubicBezTo>
                      <a:cubicBezTo>
                        <a:pt x="15902" y="27485"/>
                        <a:pt x="17903" y="27104"/>
                        <a:pt x="19808" y="27104"/>
                      </a:cubicBezTo>
                      <a:cubicBezTo>
                        <a:pt x="19331" y="26247"/>
                        <a:pt x="18950" y="25294"/>
                        <a:pt x="18569" y="24342"/>
                      </a:cubicBezTo>
                      <a:cubicBezTo>
                        <a:pt x="15426" y="15007"/>
                        <a:pt x="21236" y="4530"/>
                        <a:pt x="31619" y="1100"/>
                      </a:cubicBezTo>
                      <a:cubicBezTo>
                        <a:pt x="41906" y="-2328"/>
                        <a:pt x="52859" y="2529"/>
                        <a:pt x="56003" y="11864"/>
                      </a:cubicBezTo>
                      <a:cubicBezTo>
                        <a:pt x="56384" y="13007"/>
                        <a:pt x="56669" y="14055"/>
                        <a:pt x="56765" y="15198"/>
                      </a:cubicBezTo>
                      <a:cubicBezTo>
                        <a:pt x="58574" y="13674"/>
                        <a:pt x="60860" y="12435"/>
                        <a:pt x="63242" y="11673"/>
                      </a:cubicBezTo>
                      <a:cubicBezTo>
                        <a:pt x="73624" y="8244"/>
                        <a:pt x="84482" y="13007"/>
                        <a:pt x="87626" y="22341"/>
                      </a:cubicBezTo>
                      <a:cubicBezTo>
                        <a:pt x="90007" y="29104"/>
                        <a:pt x="87340" y="36724"/>
                        <a:pt x="81434" y="4158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2" name="Google Shape;3277;p41"/>
                <p:cNvSpPr/>
                <p:nvPr/>
              </p:nvSpPr>
              <p:spPr>
                <a:xfrm>
                  <a:off x="6659506" y="3283069"/>
                  <a:ext cx="328300" cy="313757"/>
                </a:xfrm>
                <a:custGeom>
                  <a:avLst/>
                  <a:gdLst/>
                  <a:ahLst/>
                  <a:cxnLst/>
                  <a:rect l="l" t="t" r="r" b="b"/>
                  <a:pathLst>
                    <a:path w="92284" h="88196" extrusionOk="0">
                      <a:moveTo>
                        <a:pt x="75717" y="26684"/>
                      </a:moveTo>
                      <a:cubicBezTo>
                        <a:pt x="80670" y="26874"/>
                        <a:pt x="85337" y="28970"/>
                        <a:pt x="88576" y="32875"/>
                      </a:cubicBezTo>
                      <a:cubicBezTo>
                        <a:pt x="94767" y="40495"/>
                        <a:pt x="93053" y="52306"/>
                        <a:pt x="84575" y="59164"/>
                      </a:cubicBezTo>
                      <a:cubicBezTo>
                        <a:pt x="77336" y="65070"/>
                        <a:pt x="67526" y="65451"/>
                        <a:pt x="60953" y="60593"/>
                      </a:cubicBezTo>
                      <a:cubicBezTo>
                        <a:pt x="64382" y="68022"/>
                        <a:pt x="62001" y="77547"/>
                        <a:pt x="54762" y="83453"/>
                      </a:cubicBezTo>
                      <a:cubicBezTo>
                        <a:pt x="46380" y="90311"/>
                        <a:pt x="34474" y="89644"/>
                        <a:pt x="28187" y="82024"/>
                      </a:cubicBezTo>
                      <a:cubicBezTo>
                        <a:pt x="25044" y="78214"/>
                        <a:pt x="23996" y="73452"/>
                        <a:pt x="24663" y="68784"/>
                      </a:cubicBezTo>
                      <a:cubicBezTo>
                        <a:pt x="17138" y="71737"/>
                        <a:pt x="8661" y="70023"/>
                        <a:pt x="3708" y="64022"/>
                      </a:cubicBezTo>
                      <a:cubicBezTo>
                        <a:pt x="-2483" y="56402"/>
                        <a:pt x="-769" y="44591"/>
                        <a:pt x="7709" y="37733"/>
                      </a:cubicBezTo>
                      <a:cubicBezTo>
                        <a:pt x="9328" y="36399"/>
                        <a:pt x="11042" y="35352"/>
                        <a:pt x="12852" y="34590"/>
                      </a:cubicBezTo>
                      <a:cubicBezTo>
                        <a:pt x="12090" y="33923"/>
                        <a:pt x="11423" y="33256"/>
                        <a:pt x="10757" y="32494"/>
                      </a:cubicBezTo>
                      <a:cubicBezTo>
                        <a:pt x="4565" y="24874"/>
                        <a:pt x="6280" y="13063"/>
                        <a:pt x="14757" y="6110"/>
                      </a:cubicBezTo>
                      <a:cubicBezTo>
                        <a:pt x="23139" y="-748"/>
                        <a:pt x="35141" y="-81"/>
                        <a:pt x="41332" y="7539"/>
                      </a:cubicBezTo>
                      <a:cubicBezTo>
                        <a:pt x="42094" y="8396"/>
                        <a:pt x="42665" y="9444"/>
                        <a:pt x="43237" y="10396"/>
                      </a:cubicBezTo>
                      <a:cubicBezTo>
                        <a:pt x="44380" y="8301"/>
                        <a:pt x="46094" y="6396"/>
                        <a:pt x="47999" y="4776"/>
                      </a:cubicBezTo>
                      <a:cubicBezTo>
                        <a:pt x="56477" y="-2082"/>
                        <a:pt x="68383" y="-1510"/>
                        <a:pt x="74574" y="6205"/>
                      </a:cubicBezTo>
                      <a:cubicBezTo>
                        <a:pt x="79337" y="11920"/>
                        <a:pt x="79527" y="20016"/>
                        <a:pt x="75717" y="2668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3" name="Google Shape;3278;p41"/>
                <p:cNvSpPr/>
                <p:nvPr/>
              </p:nvSpPr>
              <p:spPr>
                <a:xfrm>
                  <a:off x="7240398" y="2423396"/>
                  <a:ext cx="323633" cy="319620"/>
                </a:xfrm>
                <a:custGeom>
                  <a:avLst/>
                  <a:gdLst/>
                  <a:ahLst/>
                  <a:cxnLst/>
                  <a:rect l="l" t="t" r="r" b="b"/>
                  <a:pathLst>
                    <a:path w="90972" h="89844" extrusionOk="0">
                      <a:moveTo>
                        <a:pt x="72728" y="25270"/>
                      </a:moveTo>
                      <a:cubicBezTo>
                        <a:pt x="77681" y="24984"/>
                        <a:pt x="82538" y="26603"/>
                        <a:pt x="86158" y="30223"/>
                      </a:cubicBezTo>
                      <a:cubicBezTo>
                        <a:pt x="93111" y="37271"/>
                        <a:pt x="92444" y="49082"/>
                        <a:pt x="84729" y="56797"/>
                      </a:cubicBezTo>
                      <a:cubicBezTo>
                        <a:pt x="78062" y="63370"/>
                        <a:pt x="68346" y="64703"/>
                        <a:pt x="61393" y="60417"/>
                      </a:cubicBezTo>
                      <a:cubicBezTo>
                        <a:pt x="65489" y="67466"/>
                        <a:pt x="64060" y="77181"/>
                        <a:pt x="57488" y="83753"/>
                      </a:cubicBezTo>
                      <a:cubicBezTo>
                        <a:pt x="49772" y="91373"/>
                        <a:pt x="37866" y="91945"/>
                        <a:pt x="30913" y="84896"/>
                      </a:cubicBezTo>
                      <a:cubicBezTo>
                        <a:pt x="27484" y="81372"/>
                        <a:pt x="25960" y="76800"/>
                        <a:pt x="26055" y="72037"/>
                      </a:cubicBezTo>
                      <a:cubicBezTo>
                        <a:pt x="18911" y="75752"/>
                        <a:pt x="10244" y="74800"/>
                        <a:pt x="4814" y="69275"/>
                      </a:cubicBezTo>
                      <a:cubicBezTo>
                        <a:pt x="-2139" y="62227"/>
                        <a:pt x="-1472" y="50416"/>
                        <a:pt x="6243" y="42701"/>
                      </a:cubicBezTo>
                      <a:cubicBezTo>
                        <a:pt x="7767" y="41177"/>
                        <a:pt x="9386" y="40034"/>
                        <a:pt x="11101" y="39081"/>
                      </a:cubicBezTo>
                      <a:cubicBezTo>
                        <a:pt x="10339" y="38510"/>
                        <a:pt x="9482" y="37843"/>
                        <a:pt x="8815" y="37176"/>
                      </a:cubicBezTo>
                      <a:cubicBezTo>
                        <a:pt x="1862" y="30127"/>
                        <a:pt x="2528" y="18221"/>
                        <a:pt x="10244" y="10601"/>
                      </a:cubicBezTo>
                      <a:cubicBezTo>
                        <a:pt x="17959" y="2981"/>
                        <a:pt x="29865" y="2505"/>
                        <a:pt x="36818" y="9458"/>
                      </a:cubicBezTo>
                      <a:cubicBezTo>
                        <a:pt x="37676" y="10316"/>
                        <a:pt x="38342" y="11173"/>
                        <a:pt x="39009" y="12125"/>
                      </a:cubicBezTo>
                      <a:cubicBezTo>
                        <a:pt x="39962" y="9935"/>
                        <a:pt x="41486" y="7839"/>
                        <a:pt x="43295" y="6125"/>
                      </a:cubicBezTo>
                      <a:cubicBezTo>
                        <a:pt x="51106" y="-1591"/>
                        <a:pt x="62917" y="-2067"/>
                        <a:pt x="69870" y="4982"/>
                      </a:cubicBezTo>
                      <a:cubicBezTo>
                        <a:pt x="74918" y="10316"/>
                        <a:pt x="75871" y="18317"/>
                        <a:pt x="72728" y="2527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4" name="Google Shape;3279;p41"/>
                <p:cNvSpPr/>
                <p:nvPr/>
              </p:nvSpPr>
              <p:spPr>
                <a:xfrm>
                  <a:off x="7526512" y="1460228"/>
                  <a:ext cx="318083" cy="320940"/>
                </a:xfrm>
                <a:custGeom>
                  <a:avLst/>
                  <a:gdLst/>
                  <a:ahLst/>
                  <a:cxnLst/>
                  <a:rect l="l" t="t" r="r" b="b"/>
                  <a:pathLst>
                    <a:path w="89412" h="90215" extrusionOk="0">
                      <a:moveTo>
                        <a:pt x="62876" y="17040"/>
                      </a:moveTo>
                      <a:cubicBezTo>
                        <a:pt x="67067" y="14373"/>
                        <a:pt x="72115" y="13421"/>
                        <a:pt x="76973" y="14850"/>
                      </a:cubicBezTo>
                      <a:cubicBezTo>
                        <a:pt x="86403" y="17612"/>
                        <a:pt x="91641" y="28375"/>
                        <a:pt x="88498" y="38852"/>
                      </a:cubicBezTo>
                      <a:cubicBezTo>
                        <a:pt x="85831" y="47806"/>
                        <a:pt x="77925" y="53711"/>
                        <a:pt x="69829" y="53331"/>
                      </a:cubicBezTo>
                      <a:cubicBezTo>
                        <a:pt x="76878" y="57522"/>
                        <a:pt x="80307" y="66666"/>
                        <a:pt x="77640" y="75714"/>
                      </a:cubicBezTo>
                      <a:cubicBezTo>
                        <a:pt x="74592" y="86097"/>
                        <a:pt x="64400" y="92383"/>
                        <a:pt x="54970" y="89526"/>
                      </a:cubicBezTo>
                      <a:cubicBezTo>
                        <a:pt x="50208" y="88097"/>
                        <a:pt x="46683" y="84858"/>
                        <a:pt x="44493" y="80572"/>
                      </a:cubicBezTo>
                      <a:cubicBezTo>
                        <a:pt x="40016" y="87240"/>
                        <a:pt x="32015" y="90669"/>
                        <a:pt x="24585" y="88478"/>
                      </a:cubicBezTo>
                      <a:cubicBezTo>
                        <a:pt x="15156" y="85716"/>
                        <a:pt x="9917" y="74952"/>
                        <a:pt x="12965" y="64570"/>
                      </a:cubicBezTo>
                      <a:cubicBezTo>
                        <a:pt x="13537" y="62570"/>
                        <a:pt x="14394" y="60760"/>
                        <a:pt x="15441" y="59046"/>
                      </a:cubicBezTo>
                      <a:cubicBezTo>
                        <a:pt x="14489" y="58950"/>
                        <a:pt x="13441" y="58760"/>
                        <a:pt x="12489" y="58474"/>
                      </a:cubicBezTo>
                      <a:cubicBezTo>
                        <a:pt x="3059" y="55712"/>
                        <a:pt x="-2180" y="44949"/>
                        <a:pt x="868" y="34471"/>
                      </a:cubicBezTo>
                      <a:cubicBezTo>
                        <a:pt x="3916" y="24089"/>
                        <a:pt x="14108" y="17898"/>
                        <a:pt x="23633" y="20660"/>
                      </a:cubicBezTo>
                      <a:cubicBezTo>
                        <a:pt x="24776" y="20946"/>
                        <a:pt x="25824" y="21422"/>
                        <a:pt x="26776" y="21898"/>
                      </a:cubicBezTo>
                      <a:cubicBezTo>
                        <a:pt x="26586" y="19517"/>
                        <a:pt x="26871" y="17040"/>
                        <a:pt x="27538" y="14564"/>
                      </a:cubicBezTo>
                      <a:cubicBezTo>
                        <a:pt x="30586" y="4086"/>
                        <a:pt x="40778" y="-2105"/>
                        <a:pt x="50208" y="657"/>
                      </a:cubicBezTo>
                      <a:cubicBezTo>
                        <a:pt x="57542" y="2943"/>
                        <a:pt x="62304" y="9516"/>
                        <a:pt x="62876" y="17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5" name="Google Shape;3280;p41"/>
                <p:cNvSpPr/>
                <p:nvPr/>
              </p:nvSpPr>
              <p:spPr>
                <a:xfrm>
                  <a:off x="7644358" y="391002"/>
                  <a:ext cx="318592" cy="322594"/>
                </a:xfrm>
                <a:custGeom>
                  <a:avLst/>
                  <a:gdLst/>
                  <a:ahLst/>
                  <a:cxnLst/>
                  <a:rect l="l" t="t" r="r" b="b"/>
                  <a:pathLst>
                    <a:path w="89555" h="90680" extrusionOk="0">
                      <a:moveTo>
                        <a:pt x="63754" y="17575"/>
                      </a:moveTo>
                      <a:cubicBezTo>
                        <a:pt x="68040" y="15098"/>
                        <a:pt x="73184" y="14432"/>
                        <a:pt x="77946" y="16146"/>
                      </a:cubicBezTo>
                      <a:cubicBezTo>
                        <a:pt x="87281" y="19385"/>
                        <a:pt x="91948" y="30339"/>
                        <a:pt x="88329" y="40625"/>
                      </a:cubicBezTo>
                      <a:cubicBezTo>
                        <a:pt x="85281" y="49484"/>
                        <a:pt x="77089" y="54913"/>
                        <a:pt x="68993" y="54246"/>
                      </a:cubicBezTo>
                      <a:cubicBezTo>
                        <a:pt x="75756" y="58723"/>
                        <a:pt x="78804" y="68153"/>
                        <a:pt x="75756" y="77011"/>
                      </a:cubicBezTo>
                      <a:cubicBezTo>
                        <a:pt x="72232" y="87298"/>
                        <a:pt x="61754" y="93013"/>
                        <a:pt x="52419" y="89774"/>
                      </a:cubicBezTo>
                      <a:cubicBezTo>
                        <a:pt x="47752" y="88155"/>
                        <a:pt x="44419" y="84726"/>
                        <a:pt x="42418" y="80345"/>
                      </a:cubicBezTo>
                      <a:cubicBezTo>
                        <a:pt x="37561" y="86822"/>
                        <a:pt x="29464" y="89774"/>
                        <a:pt x="22130" y="87298"/>
                      </a:cubicBezTo>
                      <a:cubicBezTo>
                        <a:pt x="12795" y="84059"/>
                        <a:pt x="8128" y="73106"/>
                        <a:pt x="11748" y="62819"/>
                      </a:cubicBezTo>
                      <a:cubicBezTo>
                        <a:pt x="12415" y="60818"/>
                        <a:pt x="13367" y="59009"/>
                        <a:pt x="14510" y="57485"/>
                      </a:cubicBezTo>
                      <a:cubicBezTo>
                        <a:pt x="13557" y="57294"/>
                        <a:pt x="12605" y="57104"/>
                        <a:pt x="11653" y="56818"/>
                      </a:cubicBezTo>
                      <a:cubicBezTo>
                        <a:pt x="2318" y="53580"/>
                        <a:pt x="-2349" y="42626"/>
                        <a:pt x="1175" y="32243"/>
                      </a:cubicBezTo>
                      <a:cubicBezTo>
                        <a:pt x="4699" y="21957"/>
                        <a:pt x="15272" y="16337"/>
                        <a:pt x="24607" y="19575"/>
                      </a:cubicBezTo>
                      <a:cubicBezTo>
                        <a:pt x="25654" y="19956"/>
                        <a:pt x="26797" y="20432"/>
                        <a:pt x="27750" y="21004"/>
                      </a:cubicBezTo>
                      <a:cubicBezTo>
                        <a:pt x="27654" y="18623"/>
                        <a:pt x="28036" y="16146"/>
                        <a:pt x="28893" y="13670"/>
                      </a:cubicBezTo>
                      <a:cubicBezTo>
                        <a:pt x="32512" y="3383"/>
                        <a:pt x="42894" y="-2332"/>
                        <a:pt x="52229" y="906"/>
                      </a:cubicBezTo>
                      <a:cubicBezTo>
                        <a:pt x="59087" y="3192"/>
                        <a:pt x="63469" y="10050"/>
                        <a:pt x="63754" y="1757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sp>
            <p:nvSpPr>
              <p:cNvPr id="271" name="Google Shape;3281;p41"/>
              <p:cNvSpPr/>
              <p:nvPr/>
            </p:nvSpPr>
            <p:spPr>
              <a:xfrm>
                <a:off x="4512943" y="4692821"/>
                <a:ext cx="121658" cy="244979"/>
              </a:xfrm>
              <a:custGeom>
                <a:avLst/>
                <a:gdLst/>
                <a:ahLst/>
                <a:cxnLst/>
                <a:rect l="l" t="t" r="r" b="b"/>
                <a:pathLst>
                  <a:path w="116979" h="235557" extrusionOk="0">
                    <a:moveTo>
                      <a:pt x="116810" y="177551"/>
                    </a:moveTo>
                    <a:lnTo>
                      <a:pt x="90712" y="99827"/>
                    </a:lnTo>
                    <a:cubicBezTo>
                      <a:pt x="97189" y="94207"/>
                      <a:pt x="101570" y="86111"/>
                      <a:pt x="101951" y="76776"/>
                    </a:cubicBezTo>
                    <a:cubicBezTo>
                      <a:pt x="102618" y="59631"/>
                      <a:pt x="89855" y="45248"/>
                      <a:pt x="73091" y="43438"/>
                    </a:cubicBezTo>
                    <a:lnTo>
                      <a:pt x="75662" y="3814"/>
                    </a:lnTo>
                    <a:cubicBezTo>
                      <a:pt x="75758" y="1814"/>
                      <a:pt x="74329" y="100"/>
                      <a:pt x="72329" y="5"/>
                    </a:cubicBezTo>
                    <a:cubicBezTo>
                      <a:pt x="70328" y="-91"/>
                      <a:pt x="68709" y="1338"/>
                      <a:pt x="68519" y="3338"/>
                    </a:cubicBezTo>
                    <a:lnTo>
                      <a:pt x="65947" y="43438"/>
                    </a:lnTo>
                    <a:cubicBezTo>
                      <a:pt x="50516" y="45248"/>
                      <a:pt x="38134" y="58012"/>
                      <a:pt x="37467" y="74014"/>
                    </a:cubicBezTo>
                    <a:cubicBezTo>
                      <a:pt x="37086" y="83539"/>
                      <a:pt x="40991" y="92206"/>
                      <a:pt x="47278" y="98398"/>
                    </a:cubicBezTo>
                    <a:cubicBezTo>
                      <a:pt x="40991" y="109637"/>
                      <a:pt x="34514" y="120591"/>
                      <a:pt x="28133" y="131354"/>
                    </a:cubicBezTo>
                    <a:cubicBezTo>
                      <a:pt x="18798" y="146975"/>
                      <a:pt x="9083" y="163168"/>
                      <a:pt x="415" y="179837"/>
                    </a:cubicBezTo>
                    <a:cubicBezTo>
                      <a:pt x="-538" y="181551"/>
                      <a:pt x="224" y="183742"/>
                      <a:pt x="1939" y="184694"/>
                    </a:cubicBezTo>
                    <a:cubicBezTo>
                      <a:pt x="3749" y="185647"/>
                      <a:pt x="5844" y="184885"/>
                      <a:pt x="6797" y="183170"/>
                    </a:cubicBezTo>
                    <a:cubicBezTo>
                      <a:pt x="15369" y="166597"/>
                      <a:pt x="24989" y="150595"/>
                      <a:pt x="34324" y="135069"/>
                    </a:cubicBezTo>
                    <a:cubicBezTo>
                      <a:pt x="35181" y="133640"/>
                      <a:pt x="36038" y="132212"/>
                      <a:pt x="36896" y="130783"/>
                    </a:cubicBezTo>
                    <a:lnTo>
                      <a:pt x="13369" y="192219"/>
                    </a:lnTo>
                    <a:cubicBezTo>
                      <a:pt x="12702" y="194029"/>
                      <a:pt x="13559" y="196124"/>
                      <a:pt x="15464" y="196791"/>
                    </a:cubicBezTo>
                    <a:cubicBezTo>
                      <a:pt x="15845" y="196981"/>
                      <a:pt x="16226" y="196981"/>
                      <a:pt x="16607" y="196981"/>
                    </a:cubicBezTo>
                    <a:cubicBezTo>
                      <a:pt x="18131" y="197077"/>
                      <a:pt x="19560" y="196124"/>
                      <a:pt x="20132" y="194696"/>
                    </a:cubicBezTo>
                    <a:lnTo>
                      <a:pt x="41468" y="138879"/>
                    </a:lnTo>
                    <a:lnTo>
                      <a:pt x="27085" y="195172"/>
                    </a:lnTo>
                    <a:cubicBezTo>
                      <a:pt x="26609" y="197077"/>
                      <a:pt x="27752" y="199077"/>
                      <a:pt x="29657" y="199553"/>
                    </a:cubicBezTo>
                    <a:cubicBezTo>
                      <a:pt x="29942" y="199648"/>
                      <a:pt x="30133" y="199648"/>
                      <a:pt x="30419" y="199648"/>
                    </a:cubicBezTo>
                    <a:cubicBezTo>
                      <a:pt x="32038" y="199744"/>
                      <a:pt x="33562" y="198601"/>
                      <a:pt x="34038" y="196981"/>
                    </a:cubicBezTo>
                    <a:lnTo>
                      <a:pt x="42611" y="163644"/>
                    </a:lnTo>
                    <a:lnTo>
                      <a:pt x="36705" y="215936"/>
                    </a:lnTo>
                    <a:cubicBezTo>
                      <a:pt x="36515" y="217937"/>
                      <a:pt x="37943" y="219651"/>
                      <a:pt x="39848" y="219842"/>
                    </a:cubicBezTo>
                    <a:cubicBezTo>
                      <a:pt x="39944" y="219842"/>
                      <a:pt x="40039" y="219842"/>
                      <a:pt x="40134" y="219842"/>
                    </a:cubicBezTo>
                    <a:cubicBezTo>
                      <a:pt x="41944" y="219937"/>
                      <a:pt x="43658" y="218508"/>
                      <a:pt x="43849" y="216698"/>
                    </a:cubicBezTo>
                    <a:lnTo>
                      <a:pt x="52898" y="136688"/>
                    </a:lnTo>
                    <a:cubicBezTo>
                      <a:pt x="52040" y="145356"/>
                      <a:pt x="51374" y="154024"/>
                      <a:pt x="50707" y="162596"/>
                    </a:cubicBezTo>
                    <a:cubicBezTo>
                      <a:pt x="49945" y="172597"/>
                      <a:pt x="49278" y="182504"/>
                      <a:pt x="48230" y="192029"/>
                    </a:cubicBezTo>
                    <a:cubicBezTo>
                      <a:pt x="48040" y="194029"/>
                      <a:pt x="49469" y="195743"/>
                      <a:pt x="51374" y="195934"/>
                    </a:cubicBezTo>
                    <a:cubicBezTo>
                      <a:pt x="51469" y="195934"/>
                      <a:pt x="51564" y="195934"/>
                      <a:pt x="51659" y="195934"/>
                    </a:cubicBezTo>
                    <a:cubicBezTo>
                      <a:pt x="53564" y="196029"/>
                      <a:pt x="55184" y="194600"/>
                      <a:pt x="55374" y="192790"/>
                    </a:cubicBezTo>
                    <a:cubicBezTo>
                      <a:pt x="56422" y="183170"/>
                      <a:pt x="57184" y="173169"/>
                      <a:pt x="57851" y="163072"/>
                    </a:cubicBezTo>
                    <a:cubicBezTo>
                      <a:pt x="58708" y="151166"/>
                      <a:pt x="59660" y="139070"/>
                      <a:pt x="61184" y="127163"/>
                    </a:cubicBezTo>
                    <a:lnTo>
                      <a:pt x="55469" y="212507"/>
                    </a:lnTo>
                    <a:cubicBezTo>
                      <a:pt x="55374" y="214507"/>
                      <a:pt x="56803" y="216222"/>
                      <a:pt x="58803" y="216317"/>
                    </a:cubicBezTo>
                    <a:cubicBezTo>
                      <a:pt x="58803" y="216317"/>
                      <a:pt x="58898" y="216317"/>
                      <a:pt x="58898" y="216317"/>
                    </a:cubicBezTo>
                    <a:cubicBezTo>
                      <a:pt x="60803" y="216413"/>
                      <a:pt x="62518" y="214888"/>
                      <a:pt x="62613" y="212984"/>
                    </a:cubicBezTo>
                    <a:lnTo>
                      <a:pt x="66423" y="156596"/>
                    </a:lnTo>
                    <a:lnTo>
                      <a:pt x="67090" y="188885"/>
                    </a:lnTo>
                    <a:cubicBezTo>
                      <a:pt x="67090" y="190790"/>
                      <a:pt x="68614" y="192314"/>
                      <a:pt x="70519" y="192410"/>
                    </a:cubicBezTo>
                    <a:cubicBezTo>
                      <a:pt x="70614" y="192410"/>
                      <a:pt x="70709" y="192410"/>
                      <a:pt x="70709" y="192410"/>
                    </a:cubicBezTo>
                    <a:cubicBezTo>
                      <a:pt x="72710" y="192410"/>
                      <a:pt x="74234" y="190695"/>
                      <a:pt x="74234" y="188790"/>
                    </a:cubicBezTo>
                    <a:lnTo>
                      <a:pt x="72900" y="125925"/>
                    </a:lnTo>
                    <a:cubicBezTo>
                      <a:pt x="74519" y="136879"/>
                      <a:pt x="74805" y="148880"/>
                      <a:pt x="74996" y="159167"/>
                    </a:cubicBezTo>
                    <a:cubicBezTo>
                      <a:pt x="75091" y="165930"/>
                      <a:pt x="75281" y="172312"/>
                      <a:pt x="75758" y="177360"/>
                    </a:cubicBezTo>
                    <a:cubicBezTo>
                      <a:pt x="75948" y="179360"/>
                      <a:pt x="77758" y="180789"/>
                      <a:pt x="79663" y="180598"/>
                    </a:cubicBezTo>
                    <a:cubicBezTo>
                      <a:pt x="81663" y="180408"/>
                      <a:pt x="83092" y="178694"/>
                      <a:pt x="82901" y="176693"/>
                    </a:cubicBezTo>
                    <a:cubicBezTo>
                      <a:pt x="82901" y="176407"/>
                      <a:pt x="82806" y="176027"/>
                      <a:pt x="82806" y="175646"/>
                    </a:cubicBezTo>
                    <a:lnTo>
                      <a:pt x="89664" y="216603"/>
                    </a:lnTo>
                    <a:cubicBezTo>
                      <a:pt x="89950" y="218318"/>
                      <a:pt x="91379" y="219556"/>
                      <a:pt x="92998" y="219556"/>
                    </a:cubicBezTo>
                    <a:cubicBezTo>
                      <a:pt x="93284" y="219556"/>
                      <a:pt x="93474" y="219556"/>
                      <a:pt x="93760" y="219556"/>
                    </a:cubicBezTo>
                    <a:cubicBezTo>
                      <a:pt x="95665" y="219270"/>
                      <a:pt x="96998" y="217365"/>
                      <a:pt x="96713" y="215460"/>
                    </a:cubicBezTo>
                    <a:lnTo>
                      <a:pt x="86997" y="157357"/>
                    </a:lnTo>
                    <a:lnTo>
                      <a:pt x="102523" y="232700"/>
                    </a:lnTo>
                    <a:cubicBezTo>
                      <a:pt x="102904" y="234320"/>
                      <a:pt x="104237" y="235463"/>
                      <a:pt x="105857" y="235558"/>
                    </a:cubicBezTo>
                    <a:cubicBezTo>
                      <a:pt x="106142" y="235558"/>
                      <a:pt x="106428" y="235558"/>
                      <a:pt x="106714" y="235463"/>
                    </a:cubicBezTo>
                    <a:cubicBezTo>
                      <a:pt x="108619" y="235081"/>
                      <a:pt x="109857" y="233177"/>
                      <a:pt x="109476" y="231271"/>
                    </a:cubicBezTo>
                    <a:lnTo>
                      <a:pt x="92522" y="148976"/>
                    </a:lnTo>
                    <a:lnTo>
                      <a:pt x="104428" y="189362"/>
                    </a:lnTo>
                    <a:cubicBezTo>
                      <a:pt x="104904" y="190886"/>
                      <a:pt x="106238" y="191838"/>
                      <a:pt x="107666" y="191933"/>
                    </a:cubicBezTo>
                    <a:cubicBezTo>
                      <a:pt x="108047" y="191933"/>
                      <a:pt x="108428" y="191933"/>
                      <a:pt x="108809" y="191743"/>
                    </a:cubicBezTo>
                    <a:cubicBezTo>
                      <a:pt x="110714" y="191171"/>
                      <a:pt x="111762" y="189171"/>
                      <a:pt x="111191" y="187266"/>
                    </a:cubicBezTo>
                    <a:lnTo>
                      <a:pt x="97951" y="142308"/>
                    </a:lnTo>
                    <a:lnTo>
                      <a:pt x="110524" y="179551"/>
                    </a:lnTo>
                    <a:cubicBezTo>
                      <a:pt x="111000" y="180980"/>
                      <a:pt x="112334" y="181932"/>
                      <a:pt x="113762" y="182027"/>
                    </a:cubicBezTo>
                    <a:cubicBezTo>
                      <a:pt x="114143" y="182027"/>
                      <a:pt x="114620" y="182027"/>
                      <a:pt x="115096" y="181837"/>
                    </a:cubicBezTo>
                    <a:cubicBezTo>
                      <a:pt x="116429" y="181456"/>
                      <a:pt x="117382" y="179360"/>
                      <a:pt x="116810" y="177551"/>
                    </a:cubicBezTo>
                    <a:close/>
                    <a:moveTo>
                      <a:pt x="53850" y="124401"/>
                    </a:moveTo>
                    <a:lnTo>
                      <a:pt x="55088" y="113543"/>
                    </a:lnTo>
                    <a:lnTo>
                      <a:pt x="56136" y="109256"/>
                    </a:lnTo>
                    <a:cubicBezTo>
                      <a:pt x="55279" y="114305"/>
                      <a:pt x="54517" y="119353"/>
                      <a:pt x="53850" y="12440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72" name="Google Shape;3282;p41"/>
              <p:cNvSpPr/>
              <p:nvPr/>
            </p:nvSpPr>
            <p:spPr>
              <a:xfrm>
                <a:off x="4839822" y="4874113"/>
                <a:ext cx="121765" cy="245883"/>
              </a:xfrm>
              <a:custGeom>
                <a:avLst/>
                <a:gdLst/>
                <a:ahLst/>
                <a:cxnLst/>
                <a:rect l="l" t="t" r="r" b="b"/>
                <a:pathLst>
                  <a:path w="117082" h="236426" extrusionOk="0">
                    <a:moveTo>
                      <a:pt x="116927" y="178324"/>
                    </a:moveTo>
                    <a:lnTo>
                      <a:pt x="92257" y="100124"/>
                    </a:lnTo>
                    <a:cubicBezTo>
                      <a:pt x="98829" y="94599"/>
                      <a:pt x="103306" y="86598"/>
                      <a:pt x="103878" y="77359"/>
                    </a:cubicBezTo>
                    <a:cubicBezTo>
                      <a:pt x="104925" y="60309"/>
                      <a:pt x="92352" y="45641"/>
                      <a:pt x="75588" y="43545"/>
                    </a:cubicBezTo>
                    <a:lnTo>
                      <a:pt x="78922" y="3921"/>
                    </a:lnTo>
                    <a:cubicBezTo>
                      <a:pt x="79112" y="1921"/>
                      <a:pt x="77589" y="207"/>
                      <a:pt x="75684" y="16"/>
                    </a:cubicBezTo>
                    <a:cubicBezTo>
                      <a:pt x="73683" y="-175"/>
                      <a:pt x="71969" y="1349"/>
                      <a:pt x="71874" y="3255"/>
                    </a:cubicBezTo>
                    <a:lnTo>
                      <a:pt x="68540" y="43355"/>
                    </a:lnTo>
                    <a:cubicBezTo>
                      <a:pt x="53014" y="44879"/>
                      <a:pt x="40441" y="57357"/>
                      <a:pt x="39489" y="73454"/>
                    </a:cubicBezTo>
                    <a:cubicBezTo>
                      <a:pt x="38917" y="82979"/>
                      <a:pt x="42632" y="91742"/>
                      <a:pt x="48918" y="98028"/>
                    </a:cubicBezTo>
                    <a:cubicBezTo>
                      <a:pt x="42441" y="109077"/>
                      <a:pt x="35774" y="120031"/>
                      <a:pt x="29106" y="130604"/>
                    </a:cubicBezTo>
                    <a:cubicBezTo>
                      <a:pt x="19486" y="146034"/>
                      <a:pt x="9485" y="162036"/>
                      <a:pt x="436" y="178610"/>
                    </a:cubicBezTo>
                    <a:cubicBezTo>
                      <a:pt x="-516" y="180324"/>
                      <a:pt x="150" y="182515"/>
                      <a:pt x="1865" y="183467"/>
                    </a:cubicBezTo>
                    <a:cubicBezTo>
                      <a:pt x="3579" y="184420"/>
                      <a:pt x="5770" y="183753"/>
                      <a:pt x="6723" y="182039"/>
                    </a:cubicBezTo>
                    <a:cubicBezTo>
                      <a:pt x="15581" y="165656"/>
                      <a:pt x="25582" y="149749"/>
                      <a:pt x="35202" y="134414"/>
                    </a:cubicBezTo>
                    <a:cubicBezTo>
                      <a:pt x="36060" y="132985"/>
                      <a:pt x="36917" y="131556"/>
                      <a:pt x="37774" y="130223"/>
                    </a:cubicBezTo>
                    <a:lnTo>
                      <a:pt x="13104" y="191183"/>
                    </a:lnTo>
                    <a:cubicBezTo>
                      <a:pt x="12342" y="192992"/>
                      <a:pt x="13200" y="195088"/>
                      <a:pt x="15105" y="195850"/>
                    </a:cubicBezTo>
                    <a:cubicBezTo>
                      <a:pt x="15486" y="196041"/>
                      <a:pt x="15867" y="196041"/>
                      <a:pt x="16248" y="196136"/>
                    </a:cubicBezTo>
                    <a:cubicBezTo>
                      <a:pt x="17772" y="196231"/>
                      <a:pt x="19200" y="195374"/>
                      <a:pt x="19772" y="193945"/>
                    </a:cubicBezTo>
                    <a:lnTo>
                      <a:pt x="42156" y="138509"/>
                    </a:lnTo>
                    <a:lnTo>
                      <a:pt x="26725" y="194516"/>
                    </a:lnTo>
                    <a:cubicBezTo>
                      <a:pt x="26154" y="196422"/>
                      <a:pt x="27297" y="198422"/>
                      <a:pt x="29202" y="198898"/>
                    </a:cubicBezTo>
                    <a:cubicBezTo>
                      <a:pt x="29487" y="198993"/>
                      <a:pt x="29678" y="198993"/>
                      <a:pt x="29964" y="198993"/>
                    </a:cubicBezTo>
                    <a:cubicBezTo>
                      <a:pt x="31583" y="199089"/>
                      <a:pt x="33202" y="198041"/>
                      <a:pt x="33583" y="196422"/>
                    </a:cubicBezTo>
                    <a:lnTo>
                      <a:pt x="42727" y="163274"/>
                    </a:lnTo>
                    <a:lnTo>
                      <a:pt x="35869" y="215472"/>
                    </a:lnTo>
                    <a:cubicBezTo>
                      <a:pt x="35583" y="217376"/>
                      <a:pt x="37012" y="219186"/>
                      <a:pt x="38917" y="219472"/>
                    </a:cubicBezTo>
                    <a:cubicBezTo>
                      <a:pt x="39012" y="219472"/>
                      <a:pt x="39108" y="219472"/>
                      <a:pt x="39203" y="219472"/>
                    </a:cubicBezTo>
                    <a:cubicBezTo>
                      <a:pt x="41013" y="219567"/>
                      <a:pt x="42727" y="218234"/>
                      <a:pt x="42918" y="216329"/>
                    </a:cubicBezTo>
                    <a:lnTo>
                      <a:pt x="53395" y="136509"/>
                    </a:lnTo>
                    <a:cubicBezTo>
                      <a:pt x="52347" y="145177"/>
                      <a:pt x="51490" y="153845"/>
                      <a:pt x="50728" y="162417"/>
                    </a:cubicBezTo>
                    <a:cubicBezTo>
                      <a:pt x="49776" y="172418"/>
                      <a:pt x="48918" y="182324"/>
                      <a:pt x="47680" y="191754"/>
                    </a:cubicBezTo>
                    <a:cubicBezTo>
                      <a:pt x="47394" y="193755"/>
                      <a:pt x="48823" y="195469"/>
                      <a:pt x="50728" y="195755"/>
                    </a:cubicBezTo>
                    <a:cubicBezTo>
                      <a:pt x="50823" y="195755"/>
                      <a:pt x="50919" y="195755"/>
                      <a:pt x="51014" y="195755"/>
                    </a:cubicBezTo>
                    <a:cubicBezTo>
                      <a:pt x="52824" y="195850"/>
                      <a:pt x="54538" y="194516"/>
                      <a:pt x="54728" y="192612"/>
                    </a:cubicBezTo>
                    <a:cubicBezTo>
                      <a:pt x="55967" y="182991"/>
                      <a:pt x="56919" y="173085"/>
                      <a:pt x="57777" y="162989"/>
                    </a:cubicBezTo>
                    <a:cubicBezTo>
                      <a:pt x="58920" y="151083"/>
                      <a:pt x="60062" y="138986"/>
                      <a:pt x="61777" y="127175"/>
                    </a:cubicBezTo>
                    <a:lnTo>
                      <a:pt x="54443" y="212328"/>
                    </a:lnTo>
                    <a:cubicBezTo>
                      <a:pt x="54252" y="214329"/>
                      <a:pt x="55776" y="216043"/>
                      <a:pt x="57681" y="216233"/>
                    </a:cubicBezTo>
                    <a:cubicBezTo>
                      <a:pt x="57681" y="216233"/>
                      <a:pt x="57777" y="216233"/>
                      <a:pt x="57777" y="216233"/>
                    </a:cubicBezTo>
                    <a:cubicBezTo>
                      <a:pt x="59682" y="216329"/>
                      <a:pt x="61396" y="214900"/>
                      <a:pt x="61587" y="212995"/>
                    </a:cubicBezTo>
                    <a:lnTo>
                      <a:pt x="66444" y="156702"/>
                    </a:lnTo>
                    <a:lnTo>
                      <a:pt x="66540" y="188992"/>
                    </a:lnTo>
                    <a:cubicBezTo>
                      <a:pt x="66540" y="190897"/>
                      <a:pt x="68064" y="192421"/>
                      <a:pt x="69873" y="192516"/>
                    </a:cubicBezTo>
                    <a:cubicBezTo>
                      <a:pt x="69969" y="192516"/>
                      <a:pt x="70064" y="192516"/>
                      <a:pt x="70064" y="192516"/>
                    </a:cubicBezTo>
                    <a:cubicBezTo>
                      <a:pt x="72064" y="192516"/>
                      <a:pt x="73588" y="190897"/>
                      <a:pt x="73588" y="188897"/>
                    </a:cubicBezTo>
                    <a:lnTo>
                      <a:pt x="73398" y="126032"/>
                    </a:lnTo>
                    <a:cubicBezTo>
                      <a:pt x="74731" y="136985"/>
                      <a:pt x="74826" y="149082"/>
                      <a:pt x="74826" y="159369"/>
                    </a:cubicBezTo>
                    <a:cubicBezTo>
                      <a:pt x="74826" y="166132"/>
                      <a:pt x="74826" y="172514"/>
                      <a:pt x="75207" y="177562"/>
                    </a:cubicBezTo>
                    <a:cubicBezTo>
                      <a:pt x="75398" y="179562"/>
                      <a:pt x="77112" y="181086"/>
                      <a:pt x="79017" y="180896"/>
                    </a:cubicBezTo>
                    <a:cubicBezTo>
                      <a:pt x="81018" y="180800"/>
                      <a:pt x="82446" y="178991"/>
                      <a:pt x="82351" y="177086"/>
                    </a:cubicBezTo>
                    <a:cubicBezTo>
                      <a:pt x="82351" y="176800"/>
                      <a:pt x="82351" y="176419"/>
                      <a:pt x="82256" y="176038"/>
                    </a:cubicBezTo>
                    <a:lnTo>
                      <a:pt x="88352" y="217186"/>
                    </a:lnTo>
                    <a:cubicBezTo>
                      <a:pt x="88637" y="218900"/>
                      <a:pt x="89971" y="220139"/>
                      <a:pt x="91686" y="220234"/>
                    </a:cubicBezTo>
                    <a:cubicBezTo>
                      <a:pt x="91971" y="220234"/>
                      <a:pt x="92162" y="220234"/>
                      <a:pt x="92448" y="220234"/>
                    </a:cubicBezTo>
                    <a:cubicBezTo>
                      <a:pt x="94353" y="219948"/>
                      <a:pt x="95781" y="218139"/>
                      <a:pt x="95495" y="216138"/>
                    </a:cubicBezTo>
                    <a:lnTo>
                      <a:pt x="86828" y="157845"/>
                    </a:lnTo>
                    <a:lnTo>
                      <a:pt x="100925" y="233474"/>
                    </a:lnTo>
                    <a:cubicBezTo>
                      <a:pt x="101211" y="235093"/>
                      <a:pt x="102639" y="236331"/>
                      <a:pt x="104259" y="236426"/>
                    </a:cubicBezTo>
                    <a:cubicBezTo>
                      <a:pt x="104544" y="236426"/>
                      <a:pt x="104830" y="236426"/>
                      <a:pt x="105116" y="236331"/>
                    </a:cubicBezTo>
                    <a:cubicBezTo>
                      <a:pt x="107021" y="235950"/>
                      <a:pt x="108354" y="234141"/>
                      <a:pt x="107973" y="232140"/>
                    </a:cubicBezTo>
                    <a:lnTo>
                      <a:pt x="92638" y="149558"/>
                    </a:lnTo>
                    <a:lnTo>
                      <a:pt x="103782" y="190135"/>
                    </a:lnTo>
                    <a:cubicBezTo>
                      <a:pt x="104163" y="191659"/>
                      <a:pt x="105497" y="192707"/>
                      <a:pt x="107021" y="192707"/>
                    </a:cubicBezTo>
                    <a:cubicBezTo>
                      <a:pt x="107402" y="192707"/>
                      <a:pt x="107783" y="192707"/>
                      <a:pt x="108164" y="192612"/>
                    </a:cubicBezTo>
                    <a:cubicBezTo>
                      <a:pt x="110069" y="192135"/>
                      <a:pt x="111212" y="190135"/>
                      <a:pt x="110640" y="188230"/>
                    </a:cubicBezTo>
                    <a:lnTo>
                      <a:pt x="98258" y="143082"/>
                    </a:lnTo>
                    <a:lnTo>
                      <a:pt x="110069" y="180610"/>
                    </a:lnTo>
                    <a:cubicBezTo>
                      <a:pt x="110545" y="182039"/>
                      <a:pt x="111783" y="182991"/>
                      <a:pt x="113212" y="183087"/>
                    </a:cubicBezTo>
                    <a:cubicBezTo>
                      <a:pt x="113593" y="183087"/>
                      <a:pt x="114069" y="183087"/>
                      <a:pt x="114545" y="182896"/>
                    </a:cubicBezTo>
                    <a:cubicBezTo>
                      <a:pt x="116451" y="182229"/>
                      <a:pt x="117498" y="180229"/>
                      <a:pt x="116927" y="178324"/>
                    </a:cubicBezTo>
                    <a:close/>
                    <a:moveTo>
                      <a:pt x="55014" y="124032"/>
                    </a:moveTo>
                    <a:lnTo>
                      <a:pt x="56443" y="113268"/>
                    </a:lnTo>
                    <a:lnTo>
                      <a:pt x="57586" y="108982"/>
                    </a:lnTo>
                    <a:cubicBezTo>
                      <a:pt x="56634" y="113935"/>
                      <a:pt x="55776" y="118983"/>
                      <a:pt x="55014" y="12403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73" name="Google Shape;3283;p41"/>
              <p:cNvSpPr/>
              <p:nvPr/>
            </p:nvSpPr>
            <p:spPr>
              <a:xfrm>
                <a:off x="5215085" y="4889324"/>
                <a:ext cx="120894" cy="235726"/>
              </a:xfrm>
              <a:custGeom>
                <a:avLst/>
                <a:gdLst/>
                <a:ahLst/>
                <a:cxnLst/>
                <a:rect l="l" t="t" r="r" b="b"/>
                <a:pathLst>
                  <a:path w="116244" h="226660" extrusionOk="0">
                    <a:moveTo>
                      <a:pt x="114456" y="167391"/>
                    </a:moveTo>
                    <a:lnTo>
                      <a:pt x="75499" y="95191"/>
                    </a:lnTo>
                    <a:cubicBezTo>
                      <a:pt x="80928" y="88524"/>
                      <a:pt x="83786" y="79761"/>
                      <a:pt x="82643" y="70617"/>
                    </a:cubicBezTo>
                    <a:cubicBezTo>
                      <a:pt x="80452" y="53662"/>
                      <a:pt x="65403" y="41566"/>
                      <a:pt x="48543" y="42709"/>
                    </a:cubicBezTo>
                    <a:lnTo>
                      <a:pt x="44352" y="3180"/>
                    </a:lnTo>
                    <a:cubicBezTo>
                      <a:pt x="44162" y="1179"/>
                      <a:pt x="42352" y="-249"/>
                      <a:pt x="40447" y="36"/>
                    </a:cubicBezTo>
                    <a:cubicBezTo>
                      <a:pt x="38447" y="227"/>
                      <a:pt x="37113" y="2037"/>
                      <a:pt x="37304" y="3942"/>
                    </a:cubicBezTo>
                    <a:lnTo>
                      <a:pt x="41590" y="43947"/>
                    </a:lnTo>
                    <a:cubicBezTo>
                      <a:pt x="26636" y="48328"/>
                      <a:pt x="16635" y="62997"/>
                      <a:pt x="18730" y="78903"/>
                    </a:cubicBezTo>
                    <a:cubicBezTo>
                      <a:pt x="19968" y="88428"/>
                      <a:pt x="25302" y="96239"/>
                      <a:pt x="32541" y="101287"/>
                    </a:cubicBezTo>
                    <a:cubicBezTo>
                      <a:pt x="28255" y="113384"/>
                      <a:pt x="23778" y="125385"/>
                      <a:pt x="19302" y="137006"/>
                    </a:cubicBezTo>
                    <a:cubicBezTo>
                      <a:pt x="12729" y="153960"/>
                      <a:pt x="5871" y="171582"/>
                      <a:pt x="156" y="189489"/>
                    </a:cubicBezTo>
                    <a:cubicBezTo>
                      <a:pt x="-415" y="191394"/>
                      <a:pt x="633" y="193394"/>
                      <a:pt x="2442" y="193966"/>
                    </a:cubicBezTo>
                    <a:cubicBezTo>
                      <a:pt x="4347" y="194537"/>
                      <a:pt x="6348" y="193489"/>
                      <a:pt x="6919" y="191679"/>
                    </a:cubicBezTo>
                    <a:cubicBezTo>
                      <a:pt x="12539" y="173868"/>
                      <a:pt x="19302" y="156437"/>
                      <a:pt x="25874" y="139578"/>
                    </a:cubicBezTo>
                    <a:cubicBezTo>
                      <a:pt x="26445" y="138054"/>
                      <a:pt x="27017" y="136434"/>
                      <a:pt x="27684" y="134910"/>
                    </a:cubicBezTo>
                    <a:lnTo>
                      <a:pt x="14920" y="199395"/>
                    </a:lnTo>
                    <a:cubicBezTo>
                      <a:pt x="14539" y="201300"/>
                      <a:pt x="15777" y="203205"/>
                      <a:pt x="17778" y="203586"/>
                    </a:cubicBezTo>
                    <a:cubicBezTo>
                      <a:pt x="18159" y="203681"/>
                      <a:pt x="18540" y="203681"/>
                      <a:pt x="18921" y="203586"/>
                    </a:cubicBezTo>
                    <a:cubicBezTo>
                      <a:pt x="20445" y="203395"/>
                      <a:pt x="21683" y="202252"/>
                      <a:pt x="21969" y="200728"/>
                    </a:cubicBezTo>
                    <a:lnTo>
                      <a:pt x="33494" y="142054"/>
                    </a:lnTo>
                    <a:lnTo>
                      <a:pt x="28827" y="199966"/>
                    </a:lnTo>
                    <a:cubicBezTo>
                      <a:pt x="28636" y="201967"/>
                      <a:pt x="30160" y="203681"/>
                      <a:pt x="32065" y="203776"/>
                    </a:cubicBezTo>
                    <a:cubicBezTo>
                      <a:pt x="32351" y="203776"/>
                      <a:pt x="32541" y="203776"/>
                      <a:pt x="32827" y="203776"/>
                    </a:cubicBezTo>
                    <a:cubicBezTo>
                      <a:pt x="34446" y="203586"/>
                      <a:pt x="35780" y="202252"/>
                      <a:pt x="35875" y="200538"/>
                    </a:cubicBezTo>
                    <a:lnTo>
                      <a:pt x="38637" y="166248"/>
                    </a:lnTo>
                    <a:lnTo>
                      <a:pt x="41685" y="218826"/>
                    </a:lnTo>
                    <a:cubicBezTo>
                      <a:pt x="41781" y="220826"/>
                      <a:pt x="43495" y="222255"/>
                      <a:pt x="45495" y="222159"/>
                    </a:cubicBezTo>
                    <a:cubicBezTo>
                      <a:pt x="45591" y="222159"/>
                      <a:pt x="45686" y="222159"/>
                      <a:pt x="45781" y="222159"/>
                    </a:cubicBezTo>
                    <a:cubicBezTo>
                      <a:pt x="47591" y="221874"/>
                      <a:pt x="49020" y="220254"/>
                      <a:pt x="48924" y="218445"/>
                    </a:cubicBezTo>
                    <a:lnTo>
                      <a:pt x="44162" y="138054"/>
                    </a:lnTo>
                    <a:cubicBezTo>
                      <a:pt x="44829" y="146721"/>
                      <a:pt x="45591" y="155389"/>
                      <a:pt x="46448" y="163962"/>
                    </a:cubicBezTo>
                    <a:cubicBezTo>
                      <a:pt x="47400" y="173963"/>
                      <a:pt x="48353" y="183774"/>
                      <a:pt x="49020" y="193394"/>
                    </a:cubicBezTo>
                    <a:cubicBezTo>
                      <a:pt x="49115" y="195394"/>
                      <a:pt x="50829" y="196823"/>
                      <a:pt x="52830" y="196728"/>
                    </a:cubicBezTo>
                    <a:cubicBezTo>
                      <a:pt x="52925" y="196728"/>
                      <a:pt x="53020" y="196728"/>
                      <a:pt x="53115" y="196728"/>
                    </a:cubicBezTo>
                    <a:cubicBezTo>
                      <a:pt x="54925" y="196442"/>
                      <a:pt x="56354" y="194823"/>
                      <a:pt x="56259" y="193013"/>
                    </a:cubicBezTo>
                    <a:cubicBezTo>
                      <a:pt x="55687" y="183393"/>
                      <a:pt x="54735" y="173392"/>
                      <a:pt x="53687" y="163295"/>
                    </a:cubicBezTo>
                    <a:cubicBezTo>
                      <a:pt x="52544" y="151389"/>
                      <a:pt x="51401" y="139292"/>
                      <a:pt x="50829" y="127386"/>
                    </a:cubicBezTo>
                    <a:lnTo>
                      <a:pt x="59688" y="212444"/>
                    </a:lnTo>
                    <a:cubicBezTo>
                      <a:pt x="59878" y="214444"/>
                      <a:pt x="61688" y="215873"/>
                      <a:pt x="63593" y="215587"/>
                    </a:cubicBezTo>
                    <a:cubicBezTo>
                      <a:pt x="63593" y="215587"/>
                      <a:pt x="63688" y="215587"/>
                      <a:pt x="63688" y="215587"/>
                    </a:cubicBezTo>
                    <a:cubicBezTo>
                      <a:pt x="65593" y="215301"/>
                      <a:pt x="67022" y="213587"/>
                      <a:pt x="66736" y="211682"/>
                    </a:cubicBezTo>
                    <a:lnTo>
                      <a:pt x="60926" y="155484"/>
                    </a:lnTo>
                    <a:lnTo>
                      <a:pt x="67117" y="187203"/>
                    </a:lnTo>
                    <a:cubicBezTo>
                      <a:pt x="67498" y="189108"/>
                      <a:pt x="69213" y="190346"/>
                      <a:pt x="71118" y="190060"/>
                    </a:cubicBezTo>
                    <a:cubicBezTo>
                      <a:pt x="71213" y="190060"/>
                      <a:pt x="71308" y="190060"/>
                      <a:pt x="71308" y="190060"/>
                    </a:cubicBezTo>
                    <a:cubicBezTo>
                      <a:pt x="73213" y="189679"/>
                      <a:pt x="74547" y="187774"/>
                      <a:pt x="74166" y="185869"/>
                    </a:cubicBezTo>
                    <a:lnTo>
                      <a:pt x="62164" y="124147"/>
                    </a:lnTo>
                    <a:cubicBezTo>
                      <a:pt x="65593" y="134625"/>
                      <a:pt x="67879" y="146531"/>
                      <a:pt x="69879" y="156627"/>
                    </a:cubicBezTo>
                    <a:cubicBezTo>
                      <a:pt x="71118" y="163295"/>
                      <a:pt x="72356" y="169486"/>
                      <a:pt x="73689" y="174344"/>
                    </a:cubicBezTo>
                    <a:cubicBezTo>
                      <a:pt x="74261" y="176249"/>
                      <a:pt x="76261" y="177392"/>
                      <a:pt x="78071" y="176820"/>
                    </a:cubicBezTo>
                    <a:cubicBezTo>
                      <a:pt x="79976" y="176344"/>
                      <a:pt x="81119" y="174344"/>
                      <a:pt x="80547" y="172439"/>
                    </a:cubicBezTo>
                    <a:cubicBezTo>
                      <a:pt x="80452" y="172153"/>
                      <a:pt x="80357" y="171772"/>
                      <a:pt x="80262" y="171486"/>
                    </a:cubicBezTo>
                    <a:lnTo>
                      <a:pt x="93978" y="210729"/>
                    </a:lnTo>
                    <a:cubicBezTo>
                      <a:pt x="94549" y="212349"/>
                      <a:pt x="96168" y="213301"/>
                      <a:pt x="97788" y="213111"/>
                    </a:cubicBezTo>
                    <a:cubicBezTo>
                      <a:pt x="98073" y="213111"/>
                      <a:pt x="98264" y="213016"/>
                      <a:pt x="98550" y="212920"/>
                    </a:cubicBezTo>
                    <a:cubicBezTo>
                      <a:pt x="100455" y="212253"/>
                      <a:pt x="101407" y="210253"/>
                      <a:pt x="100740" y="208348"/>
                    </a:cubicBezTo>
                    <a:lnTo>
                      <a:pt x="81309" y="152722"/>
                    </a:lnTo>
                    <a:lnTo>
                      <a:pt x="109313" y="224350"/>
                    </a:lnTo>
                    <a:cubicBezTo>
                      <a:pt x="109884" y="225874"/>
                      <a:pt x="111504" y="226827"/>
                      <a:pt x="113123" y="226636"/>
                    </a:cubicBezTo>
                    <a:cubicBezTo>
                      <a:pt x="113409" y="226636"/>
                      <a:pt x="113694" y="226541"/>
                      <a:pt x="113980" y="226446"/>
                    </a:cubicBezTo>
                    <a:cubicBezTo>
                      <a:pt x="115790" y="225684"/>
                      <a:pt x="116742" y="223684"/>
                      <a:pt x="115980" y="221778"/>
                    </a:cubicBezTo>
                    <a:lnTo>
                      <a:pt x="85310" y="143578"/>
                    </a:lnTo>
                    <a:lnTo>
                      <a:pt x="103884" y="181392"/>
                    </a:lnTo>
                    <a:cubicBezTo>
                      <a:pt x="104550" y="182821"/>
                      <a:pt x="106074" y="183583"/>
                      <a:pt x="107503" y="183393"/>
                    </a:cubicBezTo>
                    <a:cubicBezTo>
                      <a:pt x="107884" y="183298"/>
                      <a:pt x="108265" y="183202"/>
                      <a:pt x="108646" y="183012"/>
                    </a:cubicBezTo>
                    <a:cubicBezTo>
                      <a:pt x="110456" y="182154"/>
                      <a:pt x="111123" y="179964"/>
                      <a:pt x="110265" y="178249"/>
                    </a:cubicBezTo>
                    <a:lnTo>
                      <a:pt x="89596" y="136244"/>
                    </a:lnTo>
                    <a:lnTo>
                      <a:pt x="108265" y="170820"/>
                    </a:lnTo>
                    <a:cubicBezTo>
                      <a:pt x="109027" y="172153"/>
                      <a:pt x="110456" y="172820"/>
                      <a:pt x="111885" y="172629"/>
                    </a:cubicBezTo>
                    <a:cubicBezTo>
                      <a:pt x="112266" y="172534"/>
                      <a:pt x="112742" y="172439"/>
                      <a:pt x="113123" y="172249"/>
                    </a:cubicBezTo>
                    <a:cubicBezTo>
                      <a:pt x="114742" y="171296"/>
                      <a:pt x="115409" y="169105"/>
                      <a:pt x="114456" y="167391"/>
                    </a:cubicBezTo>
                    <a:close/>
                    <a:moveTo>
                      <a:pt x="43495" y="125767"/>
                    </a:moveTo>
                    <a:lnTo>
                      <a:pt x="42828" y="114908"/>
                    </a:lnTo>
                    <a:lnTo>
                      <a:pt x="43209" y="110526"/>
                    </a:lnTo>
                    <a:cubicBezTo>
                      <a:pt x="43114" y="115479"/>
                      <a:pt x="43209" y="120623"/>
                      <a:pt x="43495" y="1257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74" name="Google Shape;3284;p41"/>
              <p:cNvSpPr/>
              <p:nvPr/>
            </p:nvSpPr>
            <p:spPr>
              <a:xfrm>
                <a:off x="5531424" y="4705221"/>
                <a:ext cx="121250" cy="247321"/>
              </a:xfrm>
              <a:custGeom>
                <a:avLst/>
                <a:gdLst/>
                <a:ahLst/>
                <a:cxnLst/>
                <a:rect l="l" t="t" r="r" b="b"/>
                <a:pathLst>
                  <a:path w="116587" h="237809" extrusionOk="0">
                    <a:moveTo>
                      <a:pt x="2994" y="185612"/>
                    </a:moveTo>
                    <a:cubicBezTo>
                      <a:pt x="3470" y="185707"/>
                      <a:pt x="3851" y="185707"/>
                      <a:pt x="4327" y="185612"/>
                    </a:cubicBezTo>
                    <a:cubicBezTo>
                      <a:pt x="5756" y="185422"/>
                      <a:pt x="6899" y="184279"/>
                      <a:pt x="7280" y="182850"/>
                    </a:cubicBezTo>
                    <a:lnTo>
                      <a:pt x="15376" y="144369"/>
                    </a:lnTo>
                    <a:lnTo>
                      <a:pt x="7470" y="190565"/>
                    </a:lnTo>
                    <a:cubicBezTo>
                      <a:pt x="7185" y="192470"/>
                      <a:pt x="8423" y="194375"/>
                      <a:pt x="10423" y="194661"/>
                    </a:cubicBezTo>
                    <a:cubicBezTo>
                      <a:pt x="10804" y="194756"/>
                      <a:pt x="11185" y="194756"/>
                      <a:pt x="11566" y="194661"/>
                    </a:cubicBezTo>
                    <a:cubicBezTo>
                      <a:pt x="12995" y="194470"/>
                      <a:pt x="14233" y="193328"/>
                      <a:pt x="14519" y="191708"/>
                    </a:cubicBezTo>
                    <a:lnTo>
                      <a:pt x="21663" y="150179"/>
                    </a:lnTo>
                    <a:lnTo>
                      <a:pt x="14519" y="233904"/>
                    </a:lnTo>
                    <a:cubicBezTo>
                      <a:pt x="14328" y="235904"/>
                      <a:pt x="15852" y="237619"/>
                      <a:pt x="17757" y="237809"/>
                    </a:cubicBezTo>
                    <a:cubicBezTo>
                      <a:pt x="18043" y="237809"/>
                      <a:pt x="18329" y="237809"/>
                      <a:pt x="18615" y="237809"/>
                    </a:cubicBezTo>
                    <a:cubicBezTo>
                      <a:pt x="20234" y="237523"/>
                      <a:pt x="21472" y="236285"/>
                      <a:pt x="21567" y="234571"/>
                    </a:cubicBezTo>
                    <a:lnTo>
                      <a:pt x="28140" y="157990"/>
                    </a:lnTo>
                    <a:lnTo>
                      <a:pt x="25282" y="216854"/>
                    </a:lnTo>
                    <a:cubicBezTo>
                      <a:pt x="25187" y="218854"/>
                      <a:pt x="26711" y="220474"/>
                      <a:pt x="28711" y="220569"/>
                    </a:cubicBezTo>
                    <a:cubicBezTo>
                      <a:pt x="28997" y="220569"/>
                      <a:pt x="29187" y="220569"/>
                      <a:pt x="29473" y="220569"/>
                    </a:cubicBezTo>
                    <a:cubicBezTo>
                      <a:pt x="31092" y="220283"/>
                      <a:pt x="32426" y="218950"/>
                      <a:pt x="32426" y="217235"/>
                    </a:cubicBezTo>
                    <a:lnTo>
                      <a:pt x="34426" y="175706"/>
                    </a:lnTo>
                    <a:cubicBezTo>
                      <a:pt x="34426" y="175992"/>
                      <a:pt x="34426" y="176373"/>
                      <a:pt x="34426" y="176754"/>
                    </a:cubicBezTo>
                    <a:cubicBezTo>
                      <a:pt x="34426" y="178754"/>
                      <a:pt x="36141" y="180278"/>
                      <a:pt x="38045" y="180278"/>
                    </a:cubicBezTo>
                    <a:cubicBezTo>
                      <a:pt x="39951" y="180278"/>
                      <a:pt x="41570" y="178564"/>
                      <a:pt x="41570" y="176659"/>
                    </a:cubicBezTo>
                    <a:cubicBezTo>
                      <a:pt x="41474" y="171610"/>
                      <a:pt x="40808" y="165229"/>
                      <a:pt x="40141" y="158561"/>
                    </a:cubicBezTo>
                    <a:cubicBezTo>
                      <a:pt x="39093" y="148274"/>
                      <a:pt x="38045" y="136273"/>
                      <a:pt x="38331" y="125224"/>
                    </a:cubicBezTo>
                    <a:lnTo>
                      <a:pt x="44332" y="187803"/>
                    </a:lnTo>
                    <a:cubicBezTo>
                      <a:pt x="44523" y="189803"/>
                      <a:pt x="46237" y="191232"/>
                      <a:pt x="48237" y="191041"/>
                    </a:cubicBezTo>
                    <a:cubicBezTo>
                      <a:pt x="48333" y="191041"/>
                      <a:pt x="48428" y="191041"/>
                      <a:pt x="48428" y="191041"/>
                    </a:cubicBezTo>
                    <a:cubicBezTo>
                      <a:pt x="50238" y="190756"/>
                      <a:pt x="51571" y="189041"/>
                      <a:pt x="51381" y="187136"/>
                    </a:cubicBezTo>
                    <a:lnTo>
                      <a:pt x="48333" y="155037"/>
                    </a:lnTo>
                    <a:lnTo>
                      <a:pt x="58715" y="210568"/>
                    </a:lnTo>
                    <a:cubicBezTo>
                      <a:pt x="59096" y="212473"/>
                      <a:pt x="60906" y="213711"/>
                      <a:pt x="62811" y="213425"/>
                    </a:cubicBezTo>
                    <a:cubicBezTo>
                      <a:pt x="62811" y="213425"/>
                      <a:pt x="62906" y="213425"/>
                      <a:pt x="62906" y="213425"/>
                    </a:cubicBezTo>
                    <a:cubicBezTo>
                      <a:pt x="64811" y="213044"/>
                      <a:pt x="66144" y="211234"/>
                      <a:pt x="65763" y="209234"/>
                    </a:cubicBezTo>
                    <a:lnTo>
                      <a:pt x="50047" y="125224"/>
                    </a:lnTo>
                    <a:cubicBezTo>
                      <a:pt x="52905" y="136844"/>
                      <a:pt x="55286" y="148750"/>
                      <a:pt x="57477" y="160466"/>
                    </a:cubicBezTo>
                    <a:cubicBezTo>
                      <a:pt x="59382" y="170372"/>
                      <a:pt x="61287" y="180183"/>
                      <a:pt x="63477" y="189613"/>
                    </a:cubicBezTo>
                    <a:cubicBezTo>
                      <a:pt x="63858" y="191422"/>
                      <a:pt x="65668" y="192661"/>
                      <a:pt x="67478" y="192375"/>
                    </a:cubicBezTo>
                    <a:cubicBezTo>
                      <a:pt x="67573" y="192375"/>
                      <a:pt x="67668" y="192375"/>
                      <a:pt x="67668" y="192375"/>
                    </a:cubicBezTo>
                    <a:cubicBezTo>
                      <a:pt x="69573" y="191899"/>
                      <a:pt x="70812" y="189994"/>
                      <a:pt x="70335" y="188089"/>
                    </a:cubicBezTo>
                    <a:cubicBezTo>
                      <a:pt x="68145" y="178754"/>
                      <a:pt x="66335" y="169039"/>
                      <a:pt x="64430" y="159133"/>
                    </a:cubicBezTo>
                    <a:cubicBezTo>
                      <a:pt x="62811" y="150655"/>
                      <a:pt x="61096" y="142083"/>
                      <a:pt x="59191" y="133606"/>
                    </a:cubicBezTo>
                    <a:lnTo>
                      <a:pt x="77479" y="211996"/>
                    </a:lnTo>
                    <a:cubicBezTo>
                      <a:pt x="77860" y="213806"/>
                      <a:pt x="79670" y="215045"/>
                      <a:pt x="81480" y="214759"/>
                    </a:cubicBezTo>
                    <a:cubicBezTo>
                      <a:pt x="81575" y="214759"/>
                      <a:pt x="81670" y="214759"/>
                      <a:pt x="81765" y="214663"/>
                    </a:cubicBezTo>
                    <a:cubicBezTo>
                      <a:pt x="83670" y="214187"/>
                      <a:pt x="84909" y="212282"/>
                      <a:pt x="84432" y="210377"/>
                    </a:cubicBezTo>
                    <a:lnTo>
                      <a:pt x="72431" y="159133"/>
                    </a:lnTo>
                    <a:lnTo>
                      <a:pt x="84813" y="191232"/>
                    </a:lnTo>
                    <a:cubicBezTo>
                      <a:pt x="85385" y="192851"/>
                      <a:pt x="87099" y="193708"/>
                      <a:pt x="88719" y="193518"/>
                    </a:cubicBezTo>
                    <a:cubicBezTo>
                      <a:pt x="89004" y="193518"/>
                      <a:pt x="89195" y="193423"/>
                      <a:pt x="89481" y="193328"/>
                    </a:cubicBezTo>
                    <a:cubicBezTo>
                      <a:pt x="91290" y="192661"/>
                      <a:pt x="92243" y="190565"/>
                      <a:pt x="91481" y="188660"/>
                    </a:cubicBezTo>
                    <a:lnTo>
                      <a:pt x="70621" y="134463"/>
                    </a:lnTo>
                    <a:lnTo>
                      <a:pt x="98339" y="187422"/>
                    </a:lnTo>
                    <a:cubicBezTo>
                      <a:pt x="99101" y="188851"/>
                      <a:pt x="100625" y="189517"/>
                      <a:pt x="102054" y="189327"/>
                    </a:cubicBezTo>
                    <a:cubicBezTo>
                      <a:pt x="102435" y="189232"/>
                      <a:pt x="102816" y="189136"/>
                      <a:pt x="103101" y="188946"/>
                    </a:cubicBezTo>
                    <a:cubicBezTo>
                      <a:pt x="104816" y="187993"/>
                      <a:pt x="105483" y="185898"/>
                      <a:pt x="104625" y="184088"/>
                    </a:cubicBezTo>
                    <a:lnTo>
                      <a:pt x="74050" y="125890"/>
                    </a:lnTo>
                    <a:cubicBezTo>
                      <a:pt x="75098" y="127224"/>
                      <a:pt x="76050" y="128557"/>
                      <a:pt x="77098" y="129796"/>
                    </a:cubicBezTo>
                    <a:cubicBezTo>
                      <a:pt x="88147" y="144083"/>
                      <a:pt x="99672" y="158942"/>
                      <a:pt x="110055" y="174373"/>
                    </a:cubicBezTo>
                    <a:cubicBezTo>
                      <a:pt x="111198" y="175992"/>
                      <a:pt x="113388" y="176468"/>
                      <a:pt x="115008" y="175325"/>
                    </a:cubicBezTo>
                    <a:cubicBezTo>
                      <a:pt x="116627" y="174182"/>
                      <a:pt x="117103" y="171991"/>
                      <a:pt x="115960" y="170372"/>
                    </a:cubicBezTo>
                    <a:cubicBezTo>
                      <a:pt x="105387" y="154751"/>
                      <a:pt x="93862" y="139892"/>
                      <a:pt x="82718" y="125414"/>
                    </a:cubicBezTo>
                    <a:cubicBezTo>
                      <a:pt x="75098" y="115508"/>
                      <a:pt x="67383" y="105316"/>
                      <a:pt x="59858" y="94934"/>
                    </a:cubicBezTo>
                    <a:cubicBezTo>
                      <a:pt x="65478" y="88076"/>
                      <a:pt x="68335" y="79028"/>
                      <a:pt x="66811" y="69503"/>
                    </a:cubicBezTo>
                    <a:cubicBezTo>
                      <a:pt x="64239" y="53596"/>
                      <a:pt x="50523" y="42451"/>
                      <a:pt x="34998" y="42451"/>
                    </a:cubicBezTo>
                    <a:lnTo>
                      <a:pt x="27759" y="2923"/>
                    </a:lnTo>
                    <a:cubicBezTo>
                      <a:pt x="27378" y="1018"/>
                      <a:pt x="25568" y="-316"/>
                      <a:pt x="23568" y="65"/>
                    </a:cubicBezTo>
                    <a:cubicBezTo>
                      <a:pt x="21663" y="446"/>
                      <a:pt x="20329" y="2256"/>
                      <a:pt x="20710" y="4256"/>
                    </a:cubicBezTo>
                    <a:lnTo>
                      <a:pt x="27854" y="43309"/>
                    </a:lnTo>
                    <a:cubicBezTo>
                      <a:pt x="11376" y="47023"/>
                      <a:pt x="327" y="62835"/>
                      <a:pt x="3089" y="79789"/>
                    </a:cubicBezTo>
                    <a:cubicBezTo>
                      <a:pt x="4518" y="88933"/>
                      <a:pt x="9756" y="96553"/>
                      <a:pt x="16900" y="101316"/>
                    </a:cubicBezTo>
                    <a:lnTo>
                      <a:pt x="41" y="181612"/>
                    </a:lnTo>
                    <a:cubicBezTo>
                      <a:pt x="-245" y="183326"/>
                      <a:pt x="993" y="185231"/>
                      <a:pt x="2994" y="185612"/>
                    </a:cubicBezTo>
                    <a:close/>
                    <a:moveTo>
                      <a:pt x="52333" y="106555"/>
                    </a:moveTo>
                    <a:lnTo>
                      <a:pt x="53952" y="110650"/>
                    </a:lnTo>
                    <a:lnTo>
                      <a:pt x="56429" y="121223"/>
                    </a:lnTo>
                    <a:cubicBezTo>
                      <a:pt x="55191" y="116270"/>
                      <a:pt x="53857" y="111317"/>
                      <a:pt x="52333" y="10655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75" name="Google Shape;3285;p41"/>
              <p:cNvSpPr/>
              <p:nvPr/>
            </p:nvSpPr>
            <p:spPr>
              <a:xfrm>
                <a:off x="4225986" y="4431285"/>
                <a:ext cx="125662" cy="227339"/>
              </a:xfrm>
              <a:custGeom>
                <a:avLst/>
                <a:gdLst/>
                <a:ahLst/>
                <a:cxnLst/>
                <a:rect l="l" t="t" r="r" b="b"/>
                <a:pathLst>
                  <a:path w="120829" h="218595" extrusionOk="0">
                    <a:moveTo>
                      <a:pt x="11289" y="158324"/>
                    </a:moveTo>
                    <a:cubicBezTo>
                      <a:pt x="11670" y="158610"/>
                      <a:pt x="12051" y="158801"/>
                      <a:pt x="12432" y="158896"/>
                    </a:cubicBezTo>
                    <a:cubicBezTo>
                      <a:pt x="13766" y="159277"/>
                      <a:pt x="15385" y="158896"/>
                      <a:pt x="16242" y="157658"/>
                    </a:cubicBezTo>
                    <a:lnTo>
                      <a:pt x="40245" y="126511"/>
                    </a:lnTo>
                    <a:lnTo>
                      <a:pt x="13099" y="164706"/>
                    </a:lnTo>
                    <a:cubicBezTo>
                      <a:pt x="11956" y="166325"/>
                      <a:pt x="12337" y="168516"/>
                      <a:pt x="13956" y="169659"/>
                    </a:cubicBezTo>
                    <a:cubicBezTo>
                      <a:pt x="14242" y="169850"/>
                      <a:pt x="14623" y="170040"/>
                      <a:pt x="15004" y="170136"/>
                    </a:cubicBezTo>
                    <a:cubicBezTo>
                      <a:pt x="16433" y="170516"/>
                      <a:pt x="18052" y="170040"/>
                      <a:pt x="18909" y="168802"/>
                    </a:cubicBezTo>
                    <a:lnTo>
                      <a:pt x="43293" y="134512"/>
                    </a:lnTo>
                    <a:lnTo>
                      <a:pt x="526" y="206807"/>
                    </a:lnTo>
                    <a:cubicBezTo>
                      <a:pt x="-522" y="208521"/>
                      <a:pt x="50" y="210712"/>
                      <a:pt x="1764" y="211665"/>
                    </a:cubicBezTo>
                    <a:cubicBezTo>
                      <a:pt x="2050" y="211855"/>
                      <a:pt x="2336" y="211950"/>
                      <a:pt x="2526" y="212046"/>
                    </a:cubicBezTo>
                    <a:cubicBezTo>
                      <a:pt x="4050" y="212522"/>
                      <a:pt x="5765" y="211855"/>
                      <a:pt x="6622" y="210426"/>
                    </a:cubicBezTo>
                    <a:lnTo>
                      <a:pt x="45770" y="144228"/>
                    </a:lnTo>
                    <a:lnTo>
                      <a:pt x="17671" y="195948"/>
                    </a:lnTo>
                    <a:cubicBezTo>
                      <a:pt x="16718" y="197663"/>
                      <a:pt x="17385" y="199854"/>
                      <a:pt x="19100" y="200806"/>
                    </a:cubicBezTo>
                    <a:cubicBezTo>
                      <a:pt x="19290" y="200901"/>
                      <a:pt x="19576" y="200997"/>
                      <a:pt x="19766" y="201092"/>
                    </a:cubicBezTo>
                    <a:cubicBezTo>
                      <a:pt x="21386" y="201568"/>
                      <a:pt x="23100" y="200901"/>
                      <a:pt x="23957" y="199377"/>
                    </a:cubicBezTo>
                    <a:lnTo>
                      <a:pt x="43769" y="162897"/>
                    </a:lnTo>
                    <a:cubicBezTo>
                      <a:pt x="43674" y="163182"/>
                      <a:pt x="43484" y="163563"/>
                      <a:pt x="43388" y="163849"/>
                    </a:cubicBezTo>
                    <a:cubicBezTo>
                      <a:pt x="42531" y="165659"/>
                      <a:pt x="43388" y="167754"/>
                      <a:pt x="45198" y="168612"/>
                    </a:cubicBezTo>
                    <a:cubicBezTo>
                      <a:pt x="46913" y="169469"/>
                      <a:pt x="49103" y="168612"/>
                      <a:pt x="49961" y="166802"/>
                    </a:cubicBezTo>
                    <a:cubicBezTo>
                      <a:pt x="52056" y="162230"/>
                      <a:pt x="54247" y="156229"/>
                      <a:pt x="56533" y="149847"/>
                    </a:cubicBezTo>
                    <a:cubicBezTo>
                      <a:pt x="60057" y="140227"/>
                      <a:pt x="64248" y="128892"/>
                      <a:pt x="69296" y="119082"/>
                    </a:cubicBezTo>
                    <a:lnTo>
                      <a:pt x="47579" y="178041"/>
                    </a:lnTo>
                    <a:cubicBezTo>
                      <a:pt x="46913" y="179851"/>
                      <a:pt x="47865" y="181947"/>
                      <a:pt x="49675" y="182613"/>
                    </a:cubicBezTo>
                    <a:cubicBezTo>
                      <a:pt x="49770" y="182613"/>
                      <a:pt x="49865" y="182708"/>
                      <a:pt x="49865" y="182708"/>
                    </a:cubicBezTo>
                    <a:cubicBezTo>
                      <a:pt x="51675" y="183280"/>
                      <a:pt x="53580" y="182328"/>
                      <a:pt x="54247" y="180518"/>
                    </a:cubicBezTo>
                    <a:lnTo>
                      <a:pt x="65391" y="150228"/>
                    </a:lnTo>
                    <a:lnTo>
                      <a:pt x="50627" y="204711"/>
                    </a:lnTo>
                    <a:cubicBezTo>
                      <a:pt x="50151" y="206616"/>
                      <a:pt x="51199" y="208521"/>
                      <a:pt x="53104" y="209093"/>
                    </a:cubicBezTo>
                    <a:cubicBezTo>
                      <a:pt x="53104" y="209093"/>
                      <a:pt x="53199" y="209093"/>
                      <a:pt x="53199" y="209093"/>
                    </a:cubicBezTo>
                    <a:cubicBezTo>
                      <a:pt x="55104" y="209569"/>
                      <a:pt x="57104" y="208521"/>
                      <a:pt x="57581" y="206616"/>
                    </a:cubicBezTo>
                    <a:lnTo>
                      <a:pt x="79869" y="124035"/>
                    </a:lnTo>
                    <a:cubicBezTo>
                      <a:pt x="77393" y="135655"/>
                      <a:pt x="74345" y="147466"/>
                      <a:pt x="71297" y="158991"/>
                    </a:cubicBezTo>
                    <a:cubicBezTo>
                      <a:pt x="68725" y="168802"/>
                      <a:pt x="66153" y="178422"/>
                      <a:pt x="64058" y="187852"/>
                    </a:cubicBezTo>
                    <a:cubicBezTo>
                      <a:pt x="63677" y="189662"/>
                      <a:pt x="64724" y="191567"/>
                      <a:pt x="66534" y="192043"/>
                    </a:cubicBezTo>
                    <a:cubicBezTo>
                      <a:pt x="66629" y="192043"/>
                      <a:pt x="66725" y="192043"/>
                      <a:pt x="66725" y="192138"/>
                    </a:cubicBezTo>
                    <a:cubicBezTo>
                      <a:pt x="68630" y="192615"/>
                      <a:pt x="70535" y="191376"/>
                      <a:pt x="71011" y="189471"/>
                    </a:cubicBezTo>
                    <a:cubicBezTo>
                      <a:pt x="73106" y="180137"/>
                      <a:pt x="75678" y="170516"/>
                      <a:pt x="78250" y="160801"/>
                    </a:cubicBezTo>
                    <a:cubicBezTo>
                      <a:pt x="80441" y="152419"/>
                      <a:pt x="82631" y="144037"/>
                      <a:pt x="84632" y="135560"/>
                    </a:cubicBezTo>
                    <a:lnTo>
                      <a:pt x="67106" y="214236"/>
                    </a:lnTo>
                    <a:cubicBezTo>
                      <a:pt x="66725" y="216046"/>
                      <a:pt x="67772" y="217951"/>
                      <a:pt x="69582" y="218427"/>
                    </a:cubicBezTo>
                    <a:cubicBezTo>
                      <a:pt x="69677" y="218427"/>
                      <a:pt x="69773" y="218523"/>
                      <a:pt x="69868" y="218523"/>
                    </a:cubicBezTo>
                    <a:cubicBezTo>
                      <a:pt x="71773" y="218904"/>
                      <a:pt x="73678" y="217761"/>
                      <a:pt x="74154" y="215856"/>
                    </a:cubicBezTo>
                    <a:lnTo>
                      <a:pt x="85584" y="164516"/>
                    </a:lnTo>
                    <a:lnTo>
                      <a:pt x="82822" y="198806"/>
                    </a:lnTo>
                    <a:cubicBezTo>
                      <a:pt x="82727" y="200520"/>
                      <a:pt x="83774" y="202044"/>
                      <a:pt x="85394" y="202521"/>
                    </a:cubicBezTo>
                    <a:cubicBezTo>
                      <a:pt x="85584" y="202616"/>
                      <a:pt x="85870" y="202616"/>
                      <a:pt x="86156" y="202616"/>
                    </a:cubicBezTo>
                    <a:cubicBezTo>
                      <a:pt x="88156" y="202806"/>
                      <a:pt x="89870" y="201282"/>
                      <a:pt x="89966" y="199377"/>
                    </a:cubicBezTo>
                    <a:lnTo>
                      <a:pt x="94633" y="141465"/>
                    </a:lnTo>
                    <a:lnTo>
                      <a:pt x="96728" y="201187"/>
                    </a:lnTo>
                    <a:cubicBezTo>
                      <a:pt x="96824" y="202806"/>
                      <a:pt x="97871" y="204045"/>
                      <a:pt x="99300" y="204521"/>
                    </a:cubicBezTo>
                    <a:cubicBezTo>
                      <a:pt x="99681" y="204616"/>
                      <a:pt x="100062" y="204711"/>
                      <a:pt x="100443" y="204711"/>
                    </a:cubicBezTo>
                    <a:cubicBezTo>
                      <a:pt x="102443" y="204616"/>
                      <a:pt x="103967" y="202997"/>
                      <a:pt x="103872" y="200997"/>
                    </a:cubicBezTo>
                    <a:lnTo>
                      <a:pt x="101586" y="135274"/>
                    </a:lnTo>
                    <a:cubicBezTo>
                      <a:pt x="101967" y="136893"/>
                      <a:pt x="102253" y="138513"/>
                      <a:pt x="102634" y="140132"/>
                    </a:cubicBezTo>
                    <a:cubicBezTo>
                      <a:pt x="106444" y="157848"/>
                      <a:pt x="110254" y="176136"/>
                      <a:pt x="113016" y="194615"/>
                    </a:cubicBezTo>
                    <a:cubicBezTo>
                      <a:pt x="113302" y="196520"/>
                      <a:pt x="115112" y="197949"/>
                      <a:pt x="117112" y="197663"/>
                    </a:cubicBezTo>
                    <a:cubicBezTo>
                      <a:pt x="119017" y="197377"/>
                      <a:pt x="120446" y="195567"/>
                      <a:pt x="120160" y="193567"/>
                    </a:cubicBezTo>
                    <a:cubicBezTo>
                      <a:pt x="117398" y="174898"/>
                      <a:pt x="113492" y="156515"/>
                      <a:pt x="109682" y="138703"/>
                    </a:cubicBezTo>
                    <a:cubicBezTo>
                      <a:pt x="107111" y="126511"/>
                      <a:pt x="104539" y="113938"/>
                      <a:pt x="102253" y="101365"/>
                    </a:cubicBezTo>
                    <a:cubicBezTo>
                      <a:pt x="110254" y="97555"/>
                      <a:pt x="116731" y="90602"/>
                      <a:pt x="119493" y="81458"/>
                    </a:cubicBezTo>
                    <a:cubicBezTo>
                      <a:pt x="124065" y="66027"/>
                      <a:pt x="116540" y="50025"/>
                      <a:pt x="102539" y="43263"/>
                    </a:cubicBezTo>
                    <a:lnTo>
                      <a:pt x="113111" y="4496"/>
                    </a:lnTo>
                    <a:cubicBezTo>
                      <a:pt x="113588" y="2591"/>
                      <a:pt x="112540" y="686"/>
                      <a:pt x="110635" y="114"/>
                    </a:cubicBezTo>
                    <a:cubicBezTo>
                      <a:pt x="108730" y="-362"/>
                      <a:pt x="106730" y="686"/>
                      <a:pt x="106253" y="2591"/>
                    </a:cubicBezTo>
                    <a:lnTo>
                      <a:pt x="95776" y="40881"/>
                    </a:lnTo>
                    <a:cubicBezTo>
                      <a:pt x="79298" y="37071"/>
                      <a:pt x="62534" y="46596"/>
                      <a:pt x="57676" y="62979"/>
                    </a:cubicBezTo>
                    <a:cubicBezTo>
                      <a:pt x="55009" y="71838"/>
                      <a:pt x="56438" y="80982"/>
                      <a:pt x="60819" y="88411"/>
                    </a:cubicBezTo>
                    <a:lnTo>
                      <a:pt x="10813" y="153467"/>
                    </a:lnTo>
                    <a:cubicBezTo>
                      <a:pt x="9479" y="154800"/>
                      <a:pt x="9765" y="157086"/>
                      <a:pt x="11289" y="158324"/>
                    </a:cubicBezTo>
                    <a:close/>
                    <a:moveTo>
                      <a:pt x="90156" y="108414"/>
                    </a:moveTo>
                    <a:lnTo>
                      <a:pt x="89775" y="112795"/>
                    </a:lnTo>
                    <a:lnTo>
                      <a:pt x="87394" y="123463"/>
                    </a:lnTo>
                    <a:cubicBezTo>
                      <a:pt x="88442" y="118415"/>
                      <a:pt x="89394" y="113462"/>
                      <a:pt x="90156" y="10841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76" name="Google Shape;3286;p41"/>
              <p:cNvSpPr/>
              <p:nvPr/>
            </p:nvSpPr>
            <p:spPr>
              <a:xfrm>
                <a:off x="5753967" y="4336930"/>
                <a:ext cx="124898" cy="247861"/>
              </a:xfrm>
              <a:custGeom>
                <a:avLst/>
                <a:gdLst/>
                <a:ahLst/>
                <a:cxnLst/>
                <a:rect l="l" t="t" r="r" b="b"/>
                <a:pathLst>
                  <a:path w="120094" h="238328" extrusionOk="0">
                    <a:moveTo>
                      <a:pt x="7668" y="187369"/>
                    </a:moveTo>
                    <a:cubicBezTo>
                      <a:pt x="8144" y="187465"/>
                      <a:pt x="8525" y="187369"/>
                      <a:pt x="9001" y="187274"/>
                    </a:cubicBezTo>
                    <a:cubicBezTo>
                      <a:pt x="10430" y="186988"/>
                      <a:pt x="11573" y="185845"/>
                      <a:pt x="11763" y="184321"/>
                    </a:cubicBezTo>
                    <a:lnTo>
                      <a:pt x="17383" y="145364"/>
                    </a:lnTo>
                    <a:lnTo>
                      <a:pt x="12430" y="191942"/>
                    </a:lnTo>
                    <a:cubicBezTo>
                      <a:pt x="12240" y="193942"/>
                      <a:pt x="13668" y="195656"/>
                      <a:pt x="15573" y="195847"/>
                    </a:cubicBezTo>
                    <a:cubicBezTo>
                      <a:pt x="15954" y="195847"/>
                      <a:pt x="16335" y="195847"/>
                      <a:pt x="16716" y="195752"/>
                    </a:cubicBezTo>
                    <a:cubicBezTo>
                      <a:pt x="18145" y="195466"/>
                      <a:pt x="19288" y="194227"/>
                      <a:pt x="19478" y="192608"/>
                    </a:cubicBezTo>
                    <a:lnTo>
                      <a:pt x="23955" y="150698"/>
                    </a:lnTo>
                    <a:lnTo>
                      <a:pt x="22145" y="234709"/>
                    </a:lnTo>
                    <a:cubicBezTo>
                      <a:pt x="22145" y="236709"/>
                      <a:pt x="23669" y="238328"/>
                      <a:pt x="25670" y="238328"/>
                    </a:cubicBezTo>
                    <a:cubicBezTo>
                      <a:pt x="25956" y="238328"/>
                      <a:pt x="26241" y="238328"/>
                      <a:pt x="26527" y="238233"/>
                    </a:cubicBezTo>
                    <a:cubicBezTo>
                      <a:pt x="28051" y="237852"/>
                      <a:pt x="29289" y="236518"/>
                      <a:pt x="29289" y="234804"/>
                    </a:cubicBezTo>
                    <a:lnTo>
                      <a:pt x="30908" y="157937"/>
                    </a:lnTo>
                    <a:lnTo>
                      <a:pt x="31766" y="216802"/>
                    </a:lnTo>
                    <a:cubicBezTo>
                      <a:pt x="31766" y="218802"/>
                      <a:pt x="33385" y="220326"/>
                      <a:pt x="35385" y="220326"/>
                    </a:cubicBezTo>
                    <a:cubicBezTo>
                      <a:pt x="35671" y="220326"/>
                      <a:pt x="35861" y="220326"/>
                      <a:pt x="36147" y="220231"/>
                    </a:cubicBezTo>
                    <a:cubicBezTo>
                      <a:pt x="37766" y="219850"/>
                      <a:pt x="38910" y="218421"/>
                      <a:pt x="38910" y="216706"/>
                    </a:cubicBezTo>
                    <a:lnTo>
                      <a:pt x="38243" y="175177"/>
                    </a:lnTo>
                    <a:cubicBezTo>
                      <a:pt x="38243" y="175463"/>
                      <a:pt x="38338" y="175844"/>
                      <a:pt x="38338" y="176225"/>
                    </a:cubicBezTo>
                    <a:cubicBezTo>
                      <a:pt x="38528" y="178226"/>
                      <a:pt x="40243" y="179654"/>
                      <a:pt x="42243" y="179464"/>
                    </a:cubicBezTo>
                    <a:cubicBezTo>
                      <a:pt x="44148" y="179368"/>
                      <a:pt x="45672" y="177559"/>
                      <a:pt x="45482" y="175559"/>
                    </a:cubicBezTo>
                    <a:cubicBezTo>
                      <a:pt x="45006" y="170510"/>
                      <a:pt x="44053" y="164224"/>
                      <a:pt x="42910" y="157556"/>
                    </a:cubicBezTo>
                    <a:cubicBezTo>
                      <a:pt x="41291" y="147364"/>
                      <a:pt x="39386" y="135458"/>
                      <a:pt x="38910" y="124409"/>
                    </a:cubicBezTo>
                    <a:lnTo>
                      <a:pt x="48911" y="186417"/>
                    </a:lnTo>
                    <a:cubicBezTo>
                      <a:pt x="49197" y="188322"/>
                      <a:pt x="51102" y="189655"/>
                      <a:pt x="53007" y="189370"/>
                    </a:cubicBezTo>
                    <a:cubicBezTo>
                      <a:pt x="53102" y="189370"/>
                      <a:pt x="53197" y="189370"/>
                      <a:pt x="53197" y="189370"/>
                    </a:cubicBezTo>
                    <a:cubicBezTo>
                      <a:pt x="55007" y="188989"/>
                      <a:pt x="56245" y="187179"/>
                      <a:pt x="55959" y="185274"/>
                    </a:cubicBezTo>
                    <a:lnTo>
                      <a:pt x="50816" y="153460"/>
                    </a:lnTo>
                    <a:lnTo>
                      <a:pt x="64722" y="208229"/>
                    </a:lnTo>
                    <a:cubicBezTo>
                      <a:pt x="65198" y="210134"/>
                      <a:pt x="67103" y="211277"/>
                      <a:pt x="69008" y="210801"/>
                    </a:cubicBezTo>
                    <a:cubicBezTo>
                      <a:pt x="69008" y="210801"/>
                      <a:pt x="69104" y="210801"/>
                      <a:pt x="69104" y="210801"/>
                    </a:cubicBezTo>
                    <a:cubicBezTo>
                      <a:pt x="71009" y="210325"/>
                      <a:pt x="72152" y="208325"/>
                      <a:pt x="71676" y="206419"/>
                    </a:cubicBezTo>
                    <a:lnTo>
                      <a:pt x="50625" y="123552"/>
                    </a:lnTo>
                    <a:cubicBezTo>
                      <a:pt x="54149" y="134887"/>
                      <a:pt x="57293" y="146698"/>
                      <a:pt x="60341" y="158223"/>
                    </a:cubicBezTo>
                    <a:cubicBezTo>
                      <a:pt x="62912" y="168034"/>
                      <a:pt x="65389" y="177654"/>
                      <a:pt x="68151" y="186988"/>
                    </a:cubicBezTo>
                    <a:cubicBezTo>
                      <a:pt x="68723" y="188798"/>
                      <a:pt x="70532" y="189846"/>
                      <a:pt x="72342" y="189465"/>
                    </a:cubicBezTo>
                    <a:cubicBezTo>
                      <a:pt x="72437" y="189465"/>
                      <a:pt x="72533" y="189465"/>
                      <a:pt x="72533" y="189370"/>
                    </a:cubicBezTo>
                    <a:cubicBezTo>
                      <a:pt x="74438" y="188798"/>
                      <a:pt x="75486" y="186798"/>
                      <a:pt x="74914" y="184893"/>
                    </a:cubicBezTo>
                    <a:cubicBezTo>
                      <a:pt x="72152" y="175749"/>
                      <a:pt x="69675" y="166129"/>
                      <a:pt x="67103" y="156413"/>
                    </a:cubicBezTo>
                    <a:cubicBezTo>
                      <a:pt x="64913" y="148031"/>
                      <a:pt x="62627" y="139649"/>
                      <a:pt x="60245" y="131267"/>
                    </a:cubicBezTo>
                    <a:lnTo>
                      <a:pt x="83582" y="208325"/>
                    </a:lnTo>
                    <a:cubicBezTo>
                      <a:pt x="84153" y="210134"/>
                      <a:pt x="85963" y="211182"/>
                      <a:pt x="87773" y="210801"/>
                    </a:cubicBezTo>
                    <a:cubicBezTo>
                      <a:pt x="87868" y="210801"/>
                      <a:pt x="87963" y="210801"/>
                      <a:pt x="88058" y="210706"/>
                    </a:cubicBezTo>
                    <a:cubicBezTo>
                      <a:pt x="89964" y="210134"/>
                      <a:pt x="91011" y="208134"/>
                      <a:pt x="90440" y="206229"/>
                    </a:cubicBezTo>
                    <a:lnTo>
                      <a:pt x="75200" y="155842"/>
                    </a:lnTo>
                    <a:lnTo>
                      <a:pt x="89582" y="187084"/>
                    </a:lnTo>
                    <a:cubicBezTo>
                      <a:pt x="90344" y="188608"/>
                      <a:pt x="91964" y="189465"/>
                      <a:pt x="93583" y="189084"/>
                    </a:cubicBezTo>
                    <a:cubicBezTo>
                      <a:pt x="93869" y="188989"/>
                      <a:pt x="94059" y="188989"/>
                      <a:pt x="94250" y="188798"/>
                    </a:cubicBezTo>
                    <a:cubicBezTo>
                      <a:pt x="96060" y="187941"/>
                      <a:pt x="96822" y="185845"/>
                      <a:pt x="95964" y="184036"/>
                    </a:cubicBezTo>
                    <a:lnTo>
                      <a:pt x="71676" y="131267"/>
                    </a:lnTo>
                    <a:lnTo>
                      <a:pt x="102727" y="182321"/>
                    </a:lnTo>
                    <a:cubicBezTo>
                      <a:pt x="103584" y="183655"/>
                      <a:pt x="105108" y="184321"/>
                      <a:pt x="106537" y="183941"/>
                    </a:cubicBezTo>
                    <a:cubicBezTo>
                      <a:pt x="106918" y="183845"/>
                      <a:pt x="107299" y="183750"/>
                      <a:pt x="107585" y="183464"/>
                    </a:cubicBezTo>
                    <a:cubicBezTo>
                      <a:pt x="109299" y="182417"/>
                      <a:pt x="109776" y="180226"/>
                      <a:pt x="108823" y="178511"/>
                    </a:cubicBezTo>
                    <a:lnTo>
                      <a:pt x="74628" y="122314"/>
                    </a:lnTo>
                    <a:cubicBezTo>
                      <a:pt x="75676" y="123552"/>
                      <a:pt x="76819" y="124790"/>
                      <a:pt x="77867" y="126028"/>
                    </a:cubicBezTo>
                    <a:cubicBezTo>
                      <a:pt x="89868" y="139649"/>
                      <a:pt x="102251" y="153651"/>
                      <a:pt x="113681" y="168415"/>
                    </a:cubicBezTo>
                    <a:cubicBezTo>
                      <a:pt x="114919" y="169939"/>
                      <a:pt x="117110" y="170225"/>
                      <a:pt x="118729" y="169081"/>
                    </a:cubicBezTo>
                    <a:cubicBezTo>
                      <a:pt x="120253" y="167843"/>
                      <a:pt x="120539" y="165652"/>
                      <a:pt x="119396" y="164033"/>
                    </a:cubicBezTo>
                    <a:cubicBezTo>
                      <a:pt x="107870" y="149174"/>
                      <a:pt x="95393" y="134982"/>
                      <a:pt x="83296" y="121361"/>
                    </a:cubicBezTo>
                    <a:cubicBezTo>
                      <a:pt x="75009" y="112027"/>
                      <a:pt x="66723" y="102311"/>
                      <a:pt x="58531" y="92405"/>
                    </a:cubicBezTo>
                    <a:cubicBezTo>
                      <a:pt x="63674" y="85166"/>
                      <a:pt x="65961" y="75927"/>
                      <a:pt x="63770" y="66593"/>
                    </a:cubicBezTo>
                    <a:cubicBezTo>
                      <a:pt x="60245" y="50876"/>
                      <a:pt x="45768" y="40589"/>
                      <a:pt x="30242" y="41637"/>
                    </a:cubicBezTo>
                    <a:lnTo>
                      <a:pt x="20431" y="2680"/>
                    </a:lnTo>
                    <a:cubicBezTo>
                      <a:pt x="19955" y="775"/>
                      <a:pt x="18050" y="-368"/>
                      <a:pt x="16145" y="108"/>
                    </a:cubicBezTo>
                    <a:cubicBezTo>
                      <a:pt x="14240" y="584"/>
                      <a:pt x="13097" y="2489"/>
                      <a:pt x="13573" y="4489"/>
                    </a:cubicBezTo>
                    <a:lnTo>
                      <a:pt x="23193" y="43066"/>
                    </a:lnTo>
                    <a:cubicBezTo>
                      <a:pt x="7001" y="47828"/>
                      <a:pt x="-3001" y="64306"/>
                      <a:pt x="810" y="81070"/>
                    </a:cubicBezTo>
                    <a:cubicBezTo>
                      <a:pt x="2905" y="90119"/>
                      <a:pt x="8525" y="97358"/>
                      <a:pt x="15954" y="101740"/>
                    </a:cubicBezTo>
                    <a:lnTo>
                      <a:pt x="4334" y="182988"/>
                    </a:lnTo>
                    <a:cubicBezTo>
                      <a:pt x="4334" y="185274"/>
                      <a:pt x="5667" y="187084"/>
                      <a:pt x="7668" y="187369"/>
                    </a:cubicBezTo>
                    <a:close/>
                    <a:moveTo>
                      <a:pt x="51864" y="105264"/>
                    </a:moveTo>
                    <a:lnTo>
                      <a:pt x="53673" y="109264"/>
                    </a:lnTo>
                    <a:lnTo>
                      <a:pt x="56816" y="119742"/>
                    </a:lnTo>
                    <a:cubicBezTo>
                      <a:pt x="55293" y="114789"/>
                      <a:pt x="53673" y="110026"/>
                      <a:pt x="51864" y="10526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pic>
        <p:nvPicPr>
          <p:cNvPr id="397" name="图片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147773" flipH="1">
            <a:off x="2473751" y="-313644"/>
            <a:ext cx="2344706" cy="1000310"/>
          </a:xfrm>
          <a:prstGeom prst="rect">
            <a:avLst/>
          </a:prstGeom>
        </p:spPr>
      </p:pic>
      <p:pic>
        <p:nvPicPr>
          <p:cNvPr id="398" name="Picture 397" descr="Shape&#10;&#10;Description automatically generated"/>
          <p:cNvPicPr>
            <a:picLocks noChangeAspect="1"/>
          </p:cNvPicPr>
          <p:nvPr/>
        </p:nvPicPr>
        <p:blipFill rotWithShape="1">
          <a:blip r:embed="rId6">
            <a:extLst>
              <a:ext uri="{BEBA8EAE-BF5A-486C-A8C5-ECC9F3942E4B}">
                <a14:imgProps xmlns:a14="http://schemas.microsoft.com/office/drawing/2010/main">
                  <a14:imgLayer r:embed="rId7">
                    <a14:imgEffect>
                      <a14:backgroundRemoval t="7703" b="89872" l="10000" r="90000">
                        <a14:foregroundMark x1="36977" y1="13980" x2="36977" y2="13980"/>
                        <a14:foregroundMark x1="36977" y1="13980" x2="36977" y2="13980"/>
                        <a14:foregroundMark x1="28023" y1="11840" x2="26512" y2="12839"/>
                        <a14:foregroundMark x1="25116" y1="13980" x2="24070" y2="14836"/>
                        <a14:foregroundMark x1="21395" y1="17261" x2="19767" y2="20257"/>
                        <a14:foregroundMark x1="19535" y1="23538" x2="30698" y2="33951"/>
                        <a14:foregroundMark x1="30698" y1="33951" x2="31628" y2="34237"/>
                        <a14:foregroundMark x1="38953" y1="30670" x2="38953" y2="30670"/>
                        <a14:foregroundMark x1="23372" y1="31526" x2="23372" y2="31526"/>
                        <a14:foregroundMark x1="40814" y1="22539" x2="40814" y2="22539"/>
                        <a14:foregroundMark x1="42093" y1="16405" x2="42093" y2="16405"/>
                        <a14:foregroundMark x1="40814" y1="13695" x2="40814" y2="13695"/>
                        <a14:foregroundMark x1="46744" y1="24679" x2="46744" y2="24679"/>
                        <a14:foregroundMark x1="47907" y1="28816" x2="47674" y2="30385"/>
                        <a14:foregroundMark x1="41395" y1="34807" x2="39651" y2="36662"/>
                        <a14:foregroundMark x1="38372" y1="33381" x2="38721" y2="30385"/>
                        <a14:foregroundMark x1="36744" y1="26819" x2="36744" y2="26819"/>
                        <a14:foregroundMark x1="18256" y1="15407" x2="18256" y2="15407"/>
                        <a14:foregroundMark x1="13256" y1="26106" x2="13256" y2="26106"/>
                        <a14:foregroundMark x1="20233" y1="35949" x2="20233" y2="35949"/>
                        <a14:foregroundMark x1="26279" y1="37518" x2="26279" y2="37518"/>
                        <a14:foregroundMark x1="66860" y1="31812" x2="66860" y2="31812"/>
                        <a14:foregroundMark x1="64651" y1="48502" x2="64651" y2="48502"/>
                        <a14:foregroundMark x1="70465" y1="51213" x2="70465" y2="51213"/>
                        <a14:foregroundMark x1="74302" y1="46648" x2="74302" y2="46648"/>
                        <a14:foregroundMark x1="58372" y1="68474" x2="58372" y2="68474"/>
                        <a14:foregroundMark x1="59535" y1="62767" x2="59535" y2="62767"/>
                        <a14:foregroundMark x1="68256" y1="69044" x2="75698" y2="73466"/>
                        <a14:foregroundMark x1="75698" y1="73466" x2="79535" y2="78887"/>
                        <a14:foregroundMark x1="79535" y1="78887" x2="52907" y2="84308"/>
                        <a14:foregroundMark x1="52907" y1="84308" x2="52558" y2="83880"/>
                        <a14:foregroundMark x1="57558" y1="61626" x2="54302" y2="73181"/>
                        <a14:foregroundMark x1="54302" y1="73181" x2="68953" y2="79601"/>
                        <a14:foregroundMark x1="68953" y1="79601" x2="80465" y2="75892"/>
                        <a14:foregroundMark x1="80465" y1="75892" x2="80465" y2="75892"/>
                        <a14:foregroundMark x1="80930" y1="72040" x2="80930" y2="72040"/>
                        <a14:foregroundMark x1="84302" y1="77033" x2="84302" y2="77033"/>
                        <a14:foregroundMark x1="72907" y1="30956" x2="72907" y2="30956"/>
                        <a14:foregroundMark x1="64884" y1="47932" x2="64884" y2="47932"/>
                        <a14:foregroundMark x1="74535" y1="45792" x2="74535" y2="45792"/>
                        <a14:foregroundMark x1="30000" y1="7703" x2="30000" y2="7703"/>
                        <a14:foregroundMark x1="35000" y1="10699" x2="35000" y2="10699"/>
                        <a14:foregroundMark x1="68023" y1="17832" x2="68023" y2="17832"/>
                      </a14:backgroundRemoval>
                    </a14:imgEffect>
                    <a14:imgEffect>
                      <a14:saturation sat="400000"/>
                    </a14:imgEffect>
                  </a14:imgLayer>
                </a14:imgProps>
              </a:ext>
              <a:ext uri="{28A0092B-C50C-407E-A947-70E740481C1C}">
                <a14:useLocalDpi xmlns:a14="http://schemas.microsoft.com/office/drawing/2010/main" val="0"/>
              </a:ext>
            </a:extLst>
          </a:blip>
          <a:srcRect l="46234" t="54656" r="9215"/>
          <a:stretch>
            <a:fillRect/>
          </a:stretch>
        </p:blipFill>
        <p:spPr>
          <a:xfrm rot="1187166">
            <a:off x="8851355" y="-622646"/>
            <a:ext cx="3649409" cy="3027614"/>
          </a:xfrm>
          <a:prstGeom prst="rect">
            <a:avLst/>
          </a:prstGeom>
        </p:spPr>
      </p:pic>
      <p:pic>
        <p:nvPicPr>
          <p:cNvPr id="399" name="Picture 39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6411" y="32152"/>
            <a:ext cx="3052295" cy="1495556"/>
          </a:xfrm>
          <a:prstGeom prst="rect">
            <a:avLst/>
          </a:prstGeom>
        </p:spPr>
      </p:pic>
      <p:pic>
        <p:nvPicPr>
          <p:cNvPr id="4" name="Picture 3" descr="A red and green text on a black background&#10;&#10;Description automatically generated">
            <a:extLst>
              <a:ext uri="{FF2B5EF4-FFF2-40B4-BE49-F238E27FC236}">
                <a16:creationId xmlns:a16="http://schemas.microsoft.com/office/drawing/2014/main" id="{0763E7E0-F3C7-9A42-1AB0-6D7DEC4D218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15050" y="807479"/>
            <a:ext cx="7200000" cy="5547841"/>
          </a:xfrm>
          <a:prstGeom prst="rect">
            <a:avLst/>
          </a:prstGeom>
        </p:spPr>
      </p:pic>
      <p:pic>
        <p:nvPicPr>
          <p:cNvPr id="2" name="Picture 1" descr="A round pink label with white text and a black background&#10;&#10;Description automatically generated">
            <a:extLst>
              <a:ext uri="{FF2B5EF4-FFF2-40B4-BE49-F238E27FC236}">
                <a16:creationId xmlns:a16="http://schemas.microsoft.com/office/drawing/2014/main" id="{037848B1-DA6B-5BEE-1834-7E349985999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09946" y="0"/>
            <a:ext cx="1548250" cy="1548250"/>
          </a:xfrm>
          <a:prstGeom prst="rect">
            <a:avLst/>
          </a:prstGeom>
        </p:spPr>
      </p:pic>
    </p:spTree>
    <p:extLst>
      <p:ext uri="{BB962C8B-B14F-4D97-AF65-F5344CB8AC3E}">
        <p14:creationId xmlns:p14="http://schemas.microsoft.com/office/powerpoint/2010/main" val="36638651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4"/>
                                        </p:tgtEl>
                                        <p:attrNameLst>
                                          <p:attrName>style.visibility</p:attrName>
                                        </p:attrNameLst>
                                      </p:cBhvr>
                                      <p:to>
                                        <p:strVal val="visible"/>
                                      </p:to>
                                    </p:set>
                                    <p:anim calcmode="lin" valueType="num">
                                      <p:cBhvr>
                                        <p:cTn id="7" dur="250" fill="hold"/>
                                        <p:tgtEl>
                                          <p:spTgt spid="144"/>
                                        </p:tgtEl>
                                        <p:attrNameLst>
                                          <p:attrName>ppt_w</p:attrName>
                                        </p:attrNameLst>
                                      </p:cBhvr>
                                      <p:tavLst>
                                        <p:tav tm="0">
                                          <p:val>
                                            <p:fltVal val="0"/>
                                          </p:val>
                                        </p:tav>
                                        <p:tav tm="100000">
                                          <p:val>
                                            <p:strVal val="#ppt_w"/>
                                          </p:val>
                                        </p:tav>
                                      </p:tavLst>
                                    </p:anim>
                                    <p:anim calcmode="lin" valueType="num">
                                      <p:cBhvr>
                                        <p:cTn id="8" dur="250" fill="hold"/>
                                        <p:tgtEl>
                                          <p:spTgt spid="144"/>
                                        </p:tgtEl>
                                        <p:attrNameLst>
                                          <p:attrName>ppt_h</p:attrName>
                                        </p:attrNameLst>
                                      </p:cBhvr>
                                      <p:tavLst>
                                        <p:tav tm="0">
                                          <p:val>
                                            <p:fltVal val="0"/>
                                          </p:val>
                                        </p:tav>
                                        <p:tav tm="100000">
                                          <p:val>
                                            <p:strVal val="#ppt_h"/>
                                          </p:val>
                                        </p:tav>
                                      </p:tavLst>
                                    </p:anim>
                                    <p:animEffect transition="in" filter="fade">
                                      <p:cBhvr>
                                        <p:cTn id="9" dur="250"/>
                                        <p:tgtEl>
                                          <p:spTgt spid="144"/>
                                        </p:tgtEl>
                                      </p:cBhvr>
                                    </p:animEffect>
                                  </p:childTnLst>
                                </p:cTn>
                              </p:par>
                              <p:par>
                                <p:cTn id="10" presetID="53" presetClass="entr" presetSubtype="16" fill="hold" nodeType="withEffect">
                                  <p:stCondLst>
                                    <p:cond delay="0"/>
                                  </p:stCondLst>
                                  <p:childTnLst>
                                    <p:set>
                                      <p:cBhvr>
                                        <p:cTn id="11" dur="1" fill="hold">
                                          <p:stCondLst>
                                            <p:cond delay="0"/>
                                          </p:stCondLst>
                                        </p:cTn>
                                        <p:tgtEl>
                                          <p:spTgt spid="174"/>
                                        </p:tgtEl>
                                        <p:attrNameLst>
                                          <p:attrName>style.visibility</p:attrName>
                                        </p:attrNameLst>
                                      </p:cBhvr>
                                      <p:to>
                                        <p:strVal val="visible"/>
                                      </p:to>
                                    </p:set>
                                    <p:anim calcmode="lin" valueType="num">
                                      <p:cBhvr>
                                        <p:cTn id="12" dur="250" fill="hold"/>
                                        <p:tgtEl>
                                          <p:spTgt spid="174"/>
                                        </p:tgtEl>
                                        <p:attrNameLst>
                                          <p:attrName>ppt_w</p:attrName>
                                        </p:attrNameLst>
                                      </p:cBhvr>
                                      <p:tavLst>
                                        <p:tav tm="0">
                                          <p:val>
                                            <p:fltVal val="0"/>
                                          </p:val>
                                        </p:tav>
                                        <p:tav tm="100000">
                                          <p:val>
                                            <p:strVal val="#ppt_w"/>
                                          </p:val>
                                        </p:tav>
                                      </p:tavLst>
                                    </p:anim>
                                    <p:anim calcmode="lin" valueType="num">
                                      <p:cBhvr>
                                        <p:cTn id="13" dur="250" fill="hold"/>
                                        <p:tgtEl>
                                          <p:spTgt spid="174"/>
                                        </p:tgtEl>
                                        <p:attrNameLst>
                                          <p:attrName>ppt_h</p:attrName>
                                        </p:attrNameLst>
                                      </p:cBhvr>
                                      <p:tavLst>
                                        <p:tav tm="0">
                                          <p:val>
                                            <p:fltVal val="0"/>
                                          </p:val>
                                        </p:tav>
                                        <p:tav tm="100000">
                                          <p:val>
                                            <p:strVal val="#ppt_h"/>
                                          </p:val>
                                        </p:tav>
                                      </p:tavLst>
                                    </p:anim>
                                    <p:animEffect transition="in" filter="fade">
                                      <p:cBhvr>
                                        <p:cTn id="14" dur="250"/>
                                        <p:tgtEl>
                                          <p:spTgt spid="17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97"/>
                                        </p:tgtEl>
                                        <p:attrNameLst>
                                          <p:attrName>style.visibility</p:attrName>
                                        </p:attrNameLst>
                                      </p:cBhvr>
                                      <p:to>
                                        <p:strVal val="visible"/>
                                      </p:to>
                                    </p:set>
                                    <p:animEffect transition="in" filter="fade">
                                      <p:cBhvr>
                                        <p:cTn id="19" dur="500"/>
                                        <p:tgtEl>
                                          <p:spTgt spid="397"/>
                                        </p:tgtEl>
                                      </p:cBhvr>
                                    </p:animEffect>
                                    <p:anim calcmode="lin" valueType="num">
                                      <p:cBhvr>
                                        <p:cTn id="20" dur="500" fill="hold"/>
                                        <p:tgtEl>
                                          <p:spTgt spid="397"/>
                                        </p:tgtEl>
                                        <p:attrNameLst>
                                          <p:attrName>ppt_x</p:attrName>
                                        </p:attrNameLst>
                                      </p:cBhvr>
                                      <p:tavLst>
                                        <p:tav tm="0">
                                          <p:val>
                                            <p:strVal val="#ppt_x"/>
                                          </p:val>
                                        </p:tav>
                                        <p:tav tm="100000">
                                          <p:val>
                                            <p:strVal val="#ppt_x"/>
                                          </p:val>
                                        </p:tav>
                                      </p:tavLst>
                                    </p:anim>
                                    <p:anim calcmode="lin" valueType="num">
                                      <p:cBhvr>
                                        <p:cTn id="21" dur="500" fill="hold"/>
                                        <p:tgtEl>
                                          <p:spTgt spid="39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93" name="组合 27"/>
          <p:cNvGrpSpPr/>
          <p:nvPr/>
        </p:nvGrpSpPr>
        <p:grpSpPr>
          <a:xfrm>
            <a:off x="25549" y="5543573"/>
            <a:ext cx="12192000" cy="1417079"/>
            <a:chOff x="0" y="2187034"/>
            <a:chExt cx="12192000" cy="2470265"/>
          </a:xfrm>
        </p:grpSpPr>
        <p:pic>
          <p:nvPicPr>
            <p:cNvPr id="394" name="图形 12"/>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86509" y="2200702"/>
              <a:ext cx="8618982" cy="2456597"/>
            </a:xfrm>
            <a:prstGeom prst="rect">
              <a:avLst/>
            </a:prstGeom>
          </p:spPr>
        </p:pic>
        <p:pic>
          <p:nvPicPr>
            <p:cNvPr id="395" name="图形 25"/>
            <p:cNvPicPr>
              <a:picLocks noChangeAspect="1"/>
            </p:cNvPicPr>
            <p:nvPr/>
          </p:nvPicPr>
          <p:blipFill rotWithShape="1">
            <a:blip r:embed="rId2">
              <a:extLst>
                <a:ext uri="{96DAC541-7B7A-43D3-8B79-37D633B846F1}">
                  <asvg:svgBlip xmlns:asvg="http://schemas.microsoft.com/office/drawing/2016/SVG/main" r:embed="rId3"/>
                </a:ext>
              </a:extLst>
            </a:blip>
            <a:srcRect l="79008"/>
            <a:stretch>
              <a:fillRect/>
            </a:stretch>
          </p:blipFill>
          <p:spPr>
            <a:xfrm>
              <a:off x="0" y="2200683"/>
              <a:ext cx="1809258" cy="2456597"/>
            </a:xfrm>
            <a:prstGeom prst="rect">
              <a:avLst/>
            </a:prstGeom>
          </p:spPr>
        </p:pic>
        <p:pic>
          <p:nvPicPr>
            <p:cNvPr id="396" name="图形 26"/>
            <p:cNvPicPr>
              <a:picLocks noChangeAspect="1"/>
            </p:cNvPicPr>
            <p:nvPr/>
          </p:nvPicPr>
          <p:blipFill rotWithShape="1">
            <a:blip r:embed="rId2">
              <a:extLst>
                <a:ext uri="{96DAC541-7B7A-43D3-8B79-37D633B846F1}">
                  <asvg:svgBlip xmlns:asvg="http://schemas.microsoft.com/office/drawing/2016/SVG/main" r:embed="rId3"/>
                </a:ext>
              </a:extLst>
            </a:blip>
            <a:srcRect l="79008"/>
            <a:stretch>
              <a:fillRect/>
            </a:stretch>
          </p:blipFill>
          <p:spPr>
            <a:xfrm flipH="1">
              <a:off x="10365522" y="2187034"/>
              <a:ext cx="1826478" cy="2456597"/>
            </a:xfrm>
            <a:prstGeom prst="rect">
              <a:avLst/>
            </a:prstGeom>
          </p:spPr>
        </p:pic>
      </p:grpSp>
      <p:grpSp>
        <p:nvGrpSpPr>
          <p:cNvPr id="389" name="组合 27"/>
          <p:cNvGrpSpPr/>
          <p:nvPr/>
        </p:nvGrpSpPr>
        <p:grpSpPr>
          <a:xfrm>
            <a:off x="25549" y="-638922"/>
            <a:ext cx="12192000" cy="1988439"/>
            <a:chOff x="0" y="2187034"/>
            <a:chExt cx="12192000" cy="2470265"/>
          </a:xfrm>
        </p:grpSpPr>
        <p:pic>
          <p:nvPicPr>
            <p:cNvPr id="390" name="图形 12"/>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86509" y="2200702"/>
              <a:ext cx="8618982" cy="2456597"/>
            </a:xfrm>
            <a:prstGeom prst="rect">
              <a:avLst/>
            </a:prstGeom>
          </p:spPr>
        </p:pic>
        <p:pic>
          <p:nvPicPr>
            <p:cNvPr id="391" name="图形 25"/>
            <p:cNvPicPr>
              <a:picLocks noChangeAspect="1"/>
            </p:cNvPicPr>
            <p:nvPr/>
          </p:nvPicPr>
          <p:blipFill rotWithShape="1">
            <a:blip r:embed="rId2">
              <a:extLst>
                <a:ext uri="{96DAC541-7B7A-43D3-8B79-37D633B846F1}">
                  <asvg:svgBlip xmlns:asvg="http://schemas.microsoft.com/office/drawing/2016/SVG/main" r:embed="rId3"/>
                </a:ext>
              </a:extLst>
            </a:blip>
            <a:srcRect l="79008"/>
            <a:stretch>
              <a:fillRect/>
            </a:stretch>
          </p:blipFill>
          <p:spPr>
            <a:xfrm>
              <a:off x="0" y="2200683"/>
              <a:ext cx="1809258" cy="2456597"/>
            </a:xfrm>
            <a:prstGeom prst="rect">
              <a:avLst/>
            </a:prstGeom>
          </p:spPr>
        </p:pic>
        <p:pic>
          <p:nvPicPr>
            <p:cNvPr id="392" name="图形 26"/>
            <p:cNvPicPr>
              <a:picLocks noChangeAspect="1"/>
            </p:cNvPicPr>
            <p:nvPr/>
          </p:nvPicPr>
          <p:blipFill rotWithShape="1">
            <a:blip r:embed="rId2">
              <a:extLst>
                <a:ext uri="{96DAC541-7B7A-43D3-8B79-37D633B846F1}">
                  <asvg:svgBlip xmlns:asvg="http://schemas.microsoft.com/office/drawing/2016/SVG/main" r:embed="rId3"/>
                </a:ext>
              </a:extLst>
            </a:blip>
            <a:srcRect l="79008"/>
            <a:stretch>
              <a:fillRect/>
            </a:stretch>
          </p:blipFill>
          <p:spPr>
            <a:xfrm flipH="1">
              <a:off x="10365522" y="2187034"/>
              <a:ext cx="1826478" cy="2456597"/>
            </a:xfrm>
            <a:prstGeom prst="rect">
              <a:avLst/>
            </a:prstGeom>
          </p:spPr>
        </p:pic>
      </p:grpSp>
      <p:sp>
        <p:nvSpPr>
          <p:cNvPr id="6" name="TextBox 5"/>
          <p:cNvSpPr txBox="1"/>
          <p:nvPr/>
        </p:nvSpPr>
        <p:spPr>
          <a:xfrm>
            <a:off x="11203424" y="6488668"/>
            <a:ext cx="135716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white"/>
                </a:solidFill>
                <a:effectLst/>
                <a:uLnTx/>
                <a:uFillTx/>
                <a:latin typeface="Coiny" panose="02000903060500060000" pitchFamily="2" charset="0"/>
                <a:ea typeface="Architecture" panose="020B0500000000000000" pitchFamily="34" charset="0"/>
                <a:cs typeface="Architecture" panose="020B0500000000000000" pitchFamily="34" charset="0"/>
              </a:rPr>
              <a:t>Tư</a:t>
            </a:r>
            <a:r>
              <a:rPr kumimoji="0" lang="en-US" sz="2000" b="0" i="0" u="none" strike="noStrike" kern="1200" cap="none" spc="0" normalizeH="0" baseline="0" noProof="0" dirty="0">
                <a:ln>
                  <a:noFill/>
                </a:ln>
                <a:solidFill>
                  <a:prstClr val="white"/>
                </a:solidFill>
                <a:effectLst/>
                <a:uLnTx/>
                <a:uFillTx/>
                <a:latin typeface="Coiny" panose="02000903060500060000" pitchFamily="2" charset="0"/>
                <a:ea typeface="Architecture" panose="020B0500000000000000" pitchFamily="34" charset="0"/>
                <a:cs typeface="Architecture" panose="020B0500000000000000" pitchFamily="34" charset="0"/>
              </a:rPr>
              <a:t> </a:t>
            </a:r>
            <a:r>
              <a:rPr kumimoji="0" lang="en-US" sz="2000" b="0" i="0" u="none" strike="noStrike" kern="1200" cap="none" spc="0" normalizeH="0" baseline="0" noProof="0" dirty="0" err="1">
                <a:ln>
                  <a:noFill/>
                </a:ln>
                <a:solidFill>
                  <a:prstClr val="white"/>
                </a:solidFill>
                <a:effectLst/>
                <a:uLnTx/>
                <a:uFillTx/>
                <a:latin typeface="Coiny" panose="02000903060500060000" pitchFamily="2" charset="0"/>
                <a:ea typeface="Architecture" panose="020B0500000000000000" pitchFamily="34" charset="0"/>
                <a:cs typeface="Architecture" panose="020B0500000000000000" pitchFamily="34" charset="0"/>
              </a:rPr>
              <a:t>Bùi</a:t>
            </a:r>
            <a:endParaRPr kumimoji="0" lang="en-US" sz="2000" b="0" i="0" u="none" strike="noStrike" kern="1200" cap="none" spc="0" normalizeH="0" baseline="0" noProof="0" dirty="0">
              <a:ln>
                <a:noFill/>
              </a:ln>
              <a:solidFill>
                <a:prstClr val="white"/>
              </a:solidFill>
              <a:effectLst/>
              <a:uLnTx/>
              <a:uFillTx/>
              <a:latin typeface="Coiny" panose="02000903060500060000" pitchFamily="2" charset="0"/>
              <a:ea typeface="Architecture" panose="020B0500000000000000" pitchFamily="34" charset="0"/>
              <a:cs typeface="Architecture" panose="020B0500000000000000" pitchFamily="34"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6013" y="-654860"/>
            <a:ext cx="14482618" cy="8063345"/>
          </a:xfrm>
          <a:prstGeom prst="rect">
            <a:avLst/>
          </a:prstGeom>
        </p:spPr>
      </p:pic>
      <p:grpSp>
        <p:nvGrpSpPr>
          <p:cNvPr id="144" name="组合 47"/>
          <p:cNvGrpSpPr/>
          <p:nvPr/>
        </p:nvGrpSpPr>
        <p:grpSpPr>
          <a:xfrm>
            <a:off x="1194516" y="2062457"/>
            <a:ext cx="284016" cy="283041"/>
            <a:chOff x="3768359" y="1725446"/>
            <a:chExt cx="1930605" cy="1930605"/>
          </a:xfrm>
          <a:solidFill>
            <a:srgbClr val="EA5E66"/>
          </a:solidFill>
        </p:grpSpPr>
        <p:sp>
          <p:nvSpPr>
            <p:cNvPr id="145" name="Oval 5"/>
            <p:cNvSpPr>
              <a:spLocks noChangeArrowheads="1"/>
            </p:cNvSpPr>
            <p:nvPr/>
          </p:nvSpPr>
          <p:spPr bwMode="auto">
            <a:xfrm>
              <a:off x="3768359" y="1725446"/>
              <a:ext cx="1930605" cy="1930605"/>
            </a:xfrm>
            <a:prstGeom prst="ellipse">
              <a:avLst/>
            </a:prstGeom>
            <a:grp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255" b="0" i="0" u="none" strike="noStrike" kern="1200" cap="none" spc="0" normalizeH="0" baseline="0" noProof="0">
                <a:ln>
                  <a:noFill/>
                </a:ln>
                <a:solidFill>
                  <a:prstClr val="white"/>
                </a:solidFill>
                <a:effectLst/>
                <a:uLnTx/>
                <a:uFillTx/>
                <a:latin typeface="Coiny" panose="02000903060500060000" pitchFamily="2" charset="0"/>
                <a:ea typeface="SimSun" panose="02010600030101010101" pitchFamily="2" charset="-122"/>
                <a:cs typeface="Times New Roman" panose="02020603050405020304" pitchFamily="18" charset="0"/>
              </a:endParaRPr>
            </a:p>
          </p:txBody>
        </p:sp>
        <p:sp>
          <p:nvSpPr>
            <p:cNvPr id="146" name="Oval 5"/>
            <p:cNvSpPr>
              <a:spLocks noChangeArrowheads="1"/>
            </p:cNvSpPr>
            <p:nvPr/>
          </p:nvSpPr>
          <p:spPr bwMode="auto">
            <a:xfrm>
              <a:off x="3823758" y="1780845"/>
              <a:ext cx="1819806" cy="1819806"/>
            </a:xfrm>
            <a:prstGeom prst="ellipse">
              <a:avLst/>
            </a:prstGeom>
            <a:solidFill>
              <a:srgbClr val="78AF51"/>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255" b="0" i="0" u="none" strike="noStrike" kern="1200" cap="none" spc="0" normalizeH="0" baseline="0" noProof="0">
                <a:ln>
                  <a:noFill/>
                </a:ln>
                <a:solidFill>
                  <a:prstClr val="black"/>
                </a:solidFill>
                <a:effectLst/>
                <a:uLnTx/>
                <a:uFillTx/>
                <a:latin typeface="Coiny" panose="02000903060500060000" pitchFamily="2" charset="0"/>
                <a:ea typeface="SimSun" panose="02010600030101010101" pitchFamily="2" charset="-122"/>
                <a:cs typeface="Times New Roman" panose="02020603050405020304" pitchFamily="18" charset="0"/>
              </a:endParaRPr>
            </a:p>
          </p:txBody>
        </p:sp>
      </p:grpSp>
      <p:grpSp>
        <p:nvGrpSpPr>
          <p:cNvPr id="174" name="组合 77"/>
          <p:cNvGrpSpPr/>
          <p:nvPr/>
        </p:nvGrpSpPr>
        <p:grpSpPr>
          <a:xfrm>
            <a:off x="779838" y="2205995"/>
            <a:ext cx="203535" cy="202837"/>
            <a:chOff x="3768359" y="1725446"/>
            <a:chExt cx="1930605" cy="1930605"/>
          </a:xfrm>
        </p:grpSpPr>
        <p:sp>
          <p:nvSpPr>
            <p:cNvPr id="175"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255" b="0" i="0" u="none" strike="noStrike" kern="1200" cap="none" spc="0" normalizeH="0" baseline="0" noProof="0">
                <a:ln>
                  <a:noFill/>
                </a:ln>
                <a:solidFill>
                  <a:prstClr val="white"/>
                </a:solidFill>
                <a:effectLst/>
                <a:uLnTx/>
                <a:uFillTx/>
                <a:latin typeface="Coiny" panose="02000903060500060000" pitchFamily="2" charset="0"/>
                <a:ea typeface="SimSun" panose="02010600030101010101" pitchFamily="2" charset="-122"/>
                <a:cs typeface="Times New Roman" panose="02020603050405020304" pitchFamily="18" charset="0"/>
              </a:endParaRPr>
            </a:p>
          </p:txBody>
        </p:sp>
        <p:sp>
          <p:nvSpPr>
            <p:cNvPr id="176" name="Oval 5"/>
            <p:cNvSpPr>
              <a:spLocks noChangeArrowheads="1"/>
            </p:cNvSpPr>
            <p:nvPr/>
          </p:nvSpPr>
          <p:spPr bwMode="auto">
            <a:xfrm>
              <a:off x="3823758" y="1780845"/>
              <a:ext cx="1819806" cy="1819806"/>
            </a:xfrm>
            <a:prstGeom prst="ellipse">
              <a:avLst/>
            </a:prstGeom>
            <a:solidFill>
              <a:srgbClr val="F95647"/>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255" b="0" i="0" u="none" strike="noStrike" kern="1200" cap="none" spc="0" normalizeH="0" baseline="0" noProof="0">
                <a:ln>
                  <a:noFill/>
                </a:ln>
                <a:solidFill>
                  <a:prstClr val="black"/>
                </a:solidFill>
                <a:effectLst/>
                <a:uLnTx/>
                <a:uFillTx/>
                <a:latin typeface="Coiny" panose="02000903060500060000" pitchFamily="2" charset="0"/>
                <a:ea typeface="SimSun" panose="02010600030101010101" pitchFamily="2" charset="-122"/>
                <a:cs typeface="Times New Roman" panose="02020603050405020304" pitchFamily="18" charset="0"/>
              </a:endParaRPr>
            </a:p>
          </p:txBody>
        </p:sp>
      </p:grpSp>
      <p:grpSp>
        <p:nvGrpSpPr>
          <p:cNvPr id="233" name="Google Shape;3131;p41"/>
          <p:cNvGrpSpPr/>
          <p:nvPr/>
        </p:nvGrpSpPr>
        <p:grpSpPr>
          <a:xfrm flipH="1">
            <a:off x="9849713" y="3634942"/>
            <a:ext cx="2086755" cy="3278401"/>
            <a:chOff x="3857105" y="118227"/>
            <a:chExt cx="3795368" cy="6526793"/>
          </a:xfrm>
        </p:grpSpPr>
        <p:grpSp>
          <p:nvGrpSpPr>
            <p:cNvPr id="234" name="Google Shape;3132;p41"/>
            <p:cNvGrpSpPr/>
            <p:nvPr/>
          </p:nvGrpSpPr>
          <p:grpSpPr>
            <a:xfrm>
              <a:off x="3857105" y="1093267"/>
              <a:ext cx="3551372" cy="5551753"/>
              <a:chOff x="6083206" y="912088"/>
              <a:chExt cx="3551372" cy="5551753"/>
            </a:xfrm>
          </p:grpSpPr>
          <p:grpSp>
            <p:nvGrpSpPr>
              <p:cNvPr id="343" name="Google Shape;3133;p41"/>
              <p:cNvGrpSpPr/>
              <p:nvPr/>
            </p:nvGrpSpPr>
            <p:grpSpPr>
              <a:xfrm>
                <a:off x="6516762" y="5322936"/>
                <a:ext cx="495570" cy="986885"/>
                <a:chOff x="4753275" y="5275039"/>
                <a:chExt cx="495570" cy="986885"/>
              </a:xfrm>
            </p:grpSpPr>
            <p:sp>
              <p:nvSpPr>
                <p:cNvPr id="387" name="Google Shape;3134;p41"/>
                <p:cNvSpPr/>
                <p:nvPr/>
              </p:nvSpPr>
              <p:spPr>
                <a:xfrm>
                  <a:off x="4757025" y="5279135"/>
                  <a:ext cx="485248" cy="979394"/>
                </a:xfrm>
                <a:custGeom>
                  <a:avLst/>
                  <a:gdLst/>
                  <a:ahLst/>
                  <a:cxnLst/>
                  <a:rect l="l" t="t" r="r" b="b"/>
                  <a:pathLst>
                    <a:path w="485248" h="979394" extrusionOk="0">
                      <a:moveTo>
                        <a:pt x="144158" y="0"/>
                      </a:moveTo>
                      <a:cubicBezTo>
                        <a:pt x="-2622" y="240221"/>
                        <a:pt x="-39960" y="544449"/>
                        <a:pt x="44336" y="813054"/>
                      </a:cubicBezTo>
                      <a:cubicBezTo>
                        <a:pt x="58814" y="859250"/>
                        <a:pt x="77673" y="905828"/>
                        <a:pt x="112440" y="939546"/>
                      </a:cubicBezTo>
                      <a:cubicBezTo>
                        <a:pt x="147206" y="973264"/>
                        <a:pt x="201308" y="990981"/>
                        <a:pt x="245409" y="970979"/>
                      </a:cubicBezTo>
                      <a:cubicBezTo>
                        <a:pt x="288366" y="951548"/>
                        <a:pt x="310750" y="902018"/>
                        <a:pt x="313798" y="854964"/>
                      </a:cubicBezTo>
                      <a:cubicBezTo>
                        <a:pt x="316846" y="807911"/>
                        <a:pt x="304368" y="761429"/>
                        <a:pt x="296463" y="714947"/>
                      </a:cubicBezTo>
                      <a:cubicBezTo>
                        <a:pt x="258553" y="492157"/>
                        <a:pt x="330562" y="253270"/>
                        <a:pt x="485248" y="88488"/>
                      </a:cubicBezTo>
                      <a:cubicBezTo>
                        <a:pt x="359423" y="57626"/>
                        <a:pt x="269888" y="30861"/>
                        <a:pt x="144158" y="0"/>
                      </a:cubicBezTo>
                      <a:close/>
                    </a:path>
                  </a:pathLst>
                </a:custGeom>
                <a:solidFill>
                  <a:srgbClr val="EAE1D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88" name="Google Shape;3135;p41"/>
                <p:cNvSpPr/>
                <p:nvPr/>
              </p:nvSpPr>
              <p:spPr>
                <a:xfrm>
                  <a:off x="4753275" y="5275039"/>
                  <a:ext cx="495570" cy="986885"/>
                </a:xfrm>
                <a:custGeom>
                  <a:avLst/>
                  <a:gdLst/>
                  <a:ahLst/>
                  <a:cxnLst/>
                  <a:rect l="l" t="t" r="r" b="b"/>
                  <a:pathLst>
                    <a:path w="495570" h="986885" extrusionOk="0">
                      <a:moveTo>
                        <a:pt x="209249" y="986885"/>
                      </a:moveTo>
                      <a:cubicBezTo>
                        <a:pt x="176197" y="986885"/>
                        <a:pt x="140669" y="972502"/>
                        <a:pt x="113618" y="946214"/>
                      </a:cubicBezTo>
                      <a:cubicBezTo>
                        <a:pt x="77137" y="910780"/>
                        <a:pt x="58277" y="861632"/>
                        <a:pt x="44561" y="818198"/>
                      </a:cubicBezTo>
                      <a:cubicBezTo>
                        <a:pt x="-40116" y="548450"/>
                        <a:pt x="-2683" y="243459"/>
                        <a:pt x="144669" y="2191"/>
                      </a:cubicBezTo>
                      <a:lnTo>
                        <a:pt x="146003" y="0"/>
                      </a:lnTo>
                      <a:lnTo>
                        <a:pt x="148574" y="667"/>
                      </a:lnTo>
                      <a:cubicBezTo>
                        <a:pt x="211439" y="16097"/>
                        <a:pt x="266208" y="30766"/>
                        <a:pt x="319167" y="44863"/>
                      </a:cubicBezTo>
                      <a:cubicBezTo>
                        <a:pt x="372126" y="59055"/>
                        <a:pt x="426800" y="73628"/>
                        <a:pt x="489665" y="89059"/>
                      </a:cubicBezTo>
                      <a:lnTo>
                        <a:pt x="495570" y="90488"/>
                      </a:lnTo>
                      <a:lnTo>
                        <a:pt x="491379" y="94965"/>
                      </a:lnTo>
                      <a:cubicBezTo>
                        <a:pt x="337931" y="258413"/>
                        <a:pt x="265922" y="497300"/>
                        <a:pt x="303546" y="718375"/>
                      </a:cubicBezTo>
                      <a:cubicBezTo>
                        <a:pt x="305356" y="728853"/>
                        <a:pt x="307356" y="739330"/>
                        <a:pt x="309356" y="749808"/>
                      </a:cubicBezTo>
                      <a:cubicBezTo>
                        <a:pt x="316214" y="785527"/>
                        <a:pt x="323263" y="822389"/>
                        <a:pt x="320882" y="859250"/>
                      </a:cubicBezTo>
                      <a:cubicBezTo>
                        <a:pt x="318119" y="902589"/>
                        <a:pt x="298117" y="956691"/>
                        <a:pt x="250397" y="978313"/>
                      </a:cubicBezTo>
                      <a:cubicBezTo>
                        <a:pt x="237919" y="984123"/>
                        <a:pt x="223822" y="986885"/>
                        <a:pt x="209249" y="986885"/>
                      </a:cubicBezTo>
                      <a:close/>
                      <a:moveTo>
                        <a:pt x="149527" y="8192"/>
                      </a:moveTo>
                      <a:cubicBezTo>
                        <a:pt x="4271" y="247365"/>
                        <a:pt x="-32401" y="549117"/>
                        <a:pt x="51419" y="816102"/>
                      </a:cubicBezTo>
                      <a:cubicBezTo>
                        <a:pt x="64754" y="858679"/>
                        <a:pt x="83233" y="906780"/>
                        <a:pt x="118571" y="941070"/>
                      </a:cubicBezTo>
                      <a:cubicBezTo>
                        <a:pt x="155528" y="976884"/>
                        <a:pt x="208487" y="989552"/>
                        <a:pt x="247539" y="971836"/>
                      </a:cubicBezTo>
                      <a:cubicBezTo>
                        <a:pt x="292402" y="951548"/>
                        <a:pt x="311166" y="900208"/>
                        <a:pt x="313833" y="858869"/>
                      </a:cubicBezTo>
                      <a:cubicBezTo>
                        <a:pt x="316119" y="822865"/>
                        <a:pt x="309166" y="786479"/>
                        <a:pt x="302403" y="751237"/>
                      </a:cubicBezTo>
                      <a:cubicBezTo>
                        <a:pt x="300403" y="740759"/>
                        <a:pt x="298403" y="730186"/>
                        <a:pt x="296593" y="719709"/>
                      </a:cubicBezTo>
                      <a:cubicBezTo>
                        <a:pt x="258969" y="498539"/>
                        <a:pt x="330026" y="259652"/>
                        <a:pt x="482140" y="94679"/>
                      </a:cubicBezTo>
                      <a:cubicBezTo>
                        <a:pt x="421656" y="79724"/>
                        <a:pt x="368697" y="65627"/>
                        <a:pt x="317453" y="51911"/>
                      </a:cubicBezTo>
                      <a:cubicBezTo>
                        <a:pt x="265256" y="37814"/>
                        <a:pt x="211344" y="23431"/>
                        <a:pt x="149527" y="8192"/>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sp>
            <p:nvSpPr>
              <p:cNvPr id="344" name="Google Shape;3136;p41"/>
              <p:cNvSpPr/>
              <p:nvPr/>
            </p:nvSpPr>
            <p:spPr>
              <a:xfrm>
                <a:off x="6546846" y="6028738"/>
                <a:ext cx="288100" cy="276275"/>
              </a:xfrm>
              <a:custGeom>
                <a:avLst/>
                <a:gdLst/>
                <a:ahLst/>
                <a:cxnLst/>
                <a:rect l="l" t="t" r="r" b="b"/>
                <a:pathLst>
                  <a:path w="288100" h="276275" extrusionOk="0">
                    <a:moveTo>
                      <a:pt x="0" y="44006"/>
                    </a:moveTo>
                    <a:cubicBezTo>
                      <a:pt x="5239" y="66199"/>
                      <a:pt x="11335" y="88106"/>
                      <a:pt x="18098" y="109919"/>
                    </a:cubicBezTo>
                    <a:cubicBezTo>
                      <a:pt x="32671" y="156115"/>
                      <a:pt x="51530" y="202692"/>
                      <a:pt x="86297" y="236411"/>
                    </a:cubicBezTo>
                    <a:cubicBezTo>
                      <a:pt x="121063" y="270225"/>
                      <a:pt x="175165" y="287846"/>
                      <a:pt x="219266" y="267844"/>
                    </a:cubicBezTo>
                    <a:cubicBezTo>
                      <a:pt x="262223" y="248412"/>
                      <a:pt x="284607" y="198977"/>
                      <a:pt x="287655" y="151829"/>
                    </a:cubicBezTo>
                    <a:cubicBezTo>
                      <a:pt x="290608" y="104775"/>
                      <a:pt x="278225" y="58388"/>
                      <a:pt x="270320" y="11811"/>
                    </a:cubicBezTo>
                    <a:cubicBezTo>
                      <a:pt x="269653" y="7906"/>
                      <a:pt x="268986" y="4001"/>
                      <a:pt x="268510" y="0"/>
                    </a:cubicBezTo>
                    <a:lnTo>
                      <a:pt x="0" y="44006"/>
                    </a:lnTo>
                    <a:close/>
                  </a:path>
                </a:pathLst>
              </a:custGeom>
              <a:solidFill>
                <a:srgbClr val="7C7A7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345" name="Google Shape;3137;p41"/>
              <p:cNvGrpSpPr/>
              <p:nvPr/>
            </p:nvGrpSpPr>
            <p:grpSpPr>
              <a:xfrm>
                <a:off x="8357373" y="5383706"/>
                <a:ext cx="495474" cy="986885"/>
                <a:chOff x="6593886" y="5335809"/>
                <a:chExt cx="495474" cy="986885"/>
              </a:xfrm>
            </p:grpSpPr>
            <p:sp>
              <p:nvSpPr>
                <p:cNvPr id="385" name="Google Shape;3138;p41"/>
                <p:cNvSpPr/>
                <p:nvPr/>
              </p:nvSpPr>
              <p:spPr>
                <a:xfrm>
                  <a:off x="6597541" y="5339904"/>
                  <a:ext cx="485248" cy="979393"/>
                </a:xfrm>
                <a:custGeom>
                  <a:avLst/>
                  <a:gdLst/>
                  <a:ahLst/>
                  <a:cxnLst/>
                  <a:rect l="l" t="t" r="r" b="b"/>
                  <a:pathLst>
                    <a:path w="485248" h="979393" extrusionOk="0">
                      <a:moveTo>
                        <a:pt x="144158" y="0"/>
                      </a:moveTo>
                      <a:cubicBezTo>
                        <a:pt x="-2622" y="240221"/>
                        <a:pt x="-39960" y="544449"/>
                        <a:pt x="44336" y="813054"/>
                      </a:cubicBezTo>
                      <a:cubicBezTo>
                        <a:pt x="58814" y="859250"/>
                        <a:pt x="77673" y="905827"/>
                        <a:pt x="112440" y="939546"/>
                      </a:cubicBezTo>
                      <a:cubicBezTo>
                        <a:pt x="147206" y="973264"/>
                        <a:pt x="201308" y="990981"/>
                        <a:pt x="245409" y="970979"/>
                      </a:cubicBezTo>
                      <a:cubicBezTo>
                        <a:pt x="288366" y="951548"/>
                        <a:pt x="310750" y="902018"/>
                        <a:pt x="313798" y="854964"/>
                      </a:cubicBezTo>
                      <a:cubicBezTo>
                        <a:pt x="316846" y="807911"/>
                        <a:pt x="304368" y="761429"/>
                        <a:pt x="296463" y="714947"/>
                      </a:cubicBezTo>
                      <a:cubicBezTo>
                        <a:pt x="258553" y="492157"/>
                        <a:pt x="330562" y="253270"/>
                        <a:pt x="485248" y="88487"/>
                      </a:cubicBezTo>
                      <a:cubicBezTo>
                        <a:pt x="359518" y="57626"/>
                        <a:pt x="269888" y="30861"/>
                        <a:pt x="144158" y="0"/>
                      </a:cubicBezTo>
                      <a:close/>
                    </a:path>
                  </a:pathLst>
                </a:custGeom>
                <a:solidFill>
                  <a:srgbClr val="EAE1D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86" name="Google Shape;3139;p41"/>
                <p:cNvSpPr/>
                <p:nvPr/>
              </p:nvSpPr>
              <p:spPr>
                <a:xfrm>
                  <a:off x="6593886" y="5335809"/>
                  <a:ext cx="495474" cy="986885"/>
                </a:xfrm>
                <a:custGeom>
                  <a:avLst/>
                  <a:gdLst/>
                  <a:ahLst/>
                  <a:cxnLst/>
                  <a:rect l="l" t="t" r="r" b="b"/>
                  <a:pathLst>
                    <a:path w="495474" h="986885" extrusionOk="0">
                      <a:moveTo>
                        <a:pt x="209248" y="986885"/>
                      </a:moveTo>
                      <a:cubicBezTo>
                        <a:pt x="176197" y="986885"/>
                        <a:pt x="140668" y="972502"/>
                        <a:pt x="113618" y="946214"/>
                      </a:cubicBezTo>
                      <a:cubicBezTo>
                        <a:pt x="77137" y="910780"/>
                        <a:pt x="58277" y="861632"/>
                        <a:pt x="44561" y="818198"/>
                      </a:cubicBezTo>
                      <a:cubicBezTo>
                        <a:pt x="-40116" y="548450"/>
                        <a:pt x="-2683" y="243459"/>
                        <a:pt x="144669" y="2191"/>
                      </a:cubicBezTo>
                      <a:lnTo>
                        <a:pt x="146003" y="0"/>
                      </a:lnTo>
                      <a:lnTo>
                        <a:pt x="148574" y="667"/>
                      </a:lnTo>
                      <a:cubicBezTo>
                        <a:pt x="211439" y="16097"/>
                        <a:pt x="266208" y="30766"/>
                        <a:pt x="319072" y="44863"/>
                      </a:cubicBezTo>
                      <a:cubicBezTo>
                        <a:pt x="372031" y="59055"/>
                        <a:pt x="426704" y="73628"/>
                        <a:pt x="489569" y="89059"/>
                      </a:cubicBezTo>
                      <a:lnTo>
                        <a:pt x="495475" y="90488"/>
                      </a:lnTo>
                      <a:lnTo>
                        <a:pt x="491284" y="94964"/>
                      </a:lnTo>
                      <a:cubicBezTo>
                        <a:pt x="337836" y="258413"/>
                        <a:pt x="265827" y="497300"/>
                        <a:pt x="303451" y="718375"/>
                      </a:cubicBezTo>
                      <a:cubicBezTo>
                        <a:pt x="305261" y="728853"/>
                        <a:pt x="307261" y="739330"/>
                        <a:pt x="309261" y="749808"/>
                      </a:cubicBezTo>
                      <a:cubicBezTo>
                        <a:pt x="316119" y="785527"/>
                        <a:pt x="323168" y="822389"/>
                        <a:pt x="320786" y="859250"/>
                      </a:cubicBezTo>
                      <a:cubicBezTo>
                        <a:pt x="318024" y="902589"/>
                        <a:pt x="298022" y="956691"/>
                        <a:pt x="250301" y="978313"/>
                      </a:cubicBezTo>
                      <a:cubicBezTo>
                        <a:pt x="237823" y="984123"/>
                        <a:pt x="223822" y="986885"/>
                        <a:pt x="209248" y="986885"/>
                      </a:cubicBezTo>
                      <a:close/>
                      <a:moveTo>
                        <a:pt x="149527" y="8191"/>
                      </a:moveTo>
                      <a:cubicBezTo>
                        <a:pt x="4271" y="247364"/>
                        <a:pt x="-32401" y="549117"/>
                        <a:pt x="51419" y="816102"/>
                      </a:cubicBezTo>
                      <a:cubicBezTo>
                        <a:pt x="64754" y="858679"/>
                        <a:pt x="83233" y="906780"/>
                        <a:pt x="118571" y="941070"/>
                      </a:cubicBezTo>
                      <a:cubicBezTo>
                        <a:pt x="155528" y="976884"/>
                        <a:pt x="208487" y="989552"/>
                        <a:pt x="247539" y="971835"/>
                      </a:cubicBezTo>
                      <a:cubicBezTo>
                        <a:pt x="292402" y="951548"/>
                        <a:pt x="311166" y="900113"/>
                        <a:pt x="313833" y="858869"/>
                      </a:cubicBezTo>
                      <a:cubicBezTo>
                        <a:pt x="316119" y="822865"/>
                        <a:pt x="309166" y="786479"/>
                        <a:pt x="302403" y="751237"/>
                      </a:cubicBezTo>
                      <a:cubicBezTo>
                        <a:pt x="300403" y="740759"/>
                        <a:pt x="298403" y="730186"/>
                        <a:pt x="296593" y="719709"/>
                      </a:cubicBezTo>
                      <a:cubicBezTo>
                        <a:pt x="258969" y="498539"/>
                        <a:pt x="330026" y="259652"/>
                        <a:pt x="482140" y="94679"/>
                      </a:cubicBezTo>
                      <a:cubicBezTo>
                        <a:pt x="421656" y="79724"/>
                        <a:pt x="368697" y="65627"/>
                        <a:pt x="317357" y="51911"/>
                      </a:cubicBezTo>
                      <a:cubicBezTo>
                        <a:pt x="265160" y="37814"/>
                        <a:pt x="211249" y="23432"/>
                        <a:pt x="149527" y="8191"/>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sp>
            <p:nvSpPr>
              <p:cNvPr id="346" name="Google Shape;3140;p41"/>
              <p:cNvSpPr/>
              <p:nvPr/>
            </p:nvSpPr>
            <p:spPr>
              <a:xfrm>
                <a:off x="8387457" y="6089508"/>
                <a:ext cx="288101" cy="276275"/>
              </a:xfrm>
              <a:custGeom>
                <a:avLst/>
                <a:gdLst/>
                <a:ahLst/>
                <a:cxnLst/>
                <a:rect l="l" t="t" r="r" b="b"/>
                <a:pathLst>
                  <a:path w="288101" h="276275" extrusionOk="0">
                    <a:moveTo>
                      <a:pt x="0" y="44005"/>
                    </a:moveTo>
                    <a:cubicBezTo>
                      <a:pt x="5239" y="66199"/>
                      <a:pt x="11335" y="88106"/>
                      <a:pt x="18098" y="109919"/>
                    </a:cubicBezTo>
                    <a:cubicBezTo>
                      <a:pt x="32671" y="156115"/>
                      <a:pt x="51530" y="202692"/>
                      <a:pt x="86297" y="236411"/>
                    </a:cubicBezTo>
                    <a:cubicBezTo>
                      <a:pt x="121063" y="270224"/>
                      <a:pt x="175165" y="287846"/>
                      <a:pt x="219266" y="267843"/>
                    </a:cubicBezTo>
                    <a:cubicBezTo>
                      <a:pt x="262223" y="248412"/>
                      <a:pt x="284607" y="198977"/>
                      <a:pt x="287655" y="151829"/>
                    </a:cubicBezTo>
                    <a:cubicBezTo>
                      <a:pt x="290608" y="104775"/>
                      <a:pt x="278225" y="58388"/>
                      <a:pt x="270320" y="11811"/>
                    </a:cubicBezTo>
                    <a:cubicBezTo>
                      <a:pt x="269653" y="7906"/>
                      <a:pt x="268986" y="4001"/>
                      <a:pt x="268510" y="0"/>
                    </a:cubicBezTo>
                    <a:lnTo>
                      <a:pt x="0" y="44005"/>
                    </a:lnTo>
                    <a:close/>
                  </a:path>
                </a:pathLst>
              </a:custGeom>
              <a:solidFill>
                <a:srgbClr val="7C7A7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347" name="Google Shape;3141;p41"/>
              <p:cNvGrpSpPr/>
              <p:nvPr/>
            </p:nvGrpSpPr>
            <p:grpSpPr>
              <a:xfrm>
                <a:off x="6386253" y="5289694"/>
                <a:ext cx="609130" cy="558069"/>
                <a:chOff x="4622766" y="5241797"/>
                <a:chExt cx="609130" cy="558069"/>
              </a:xfrm>
            </p:grpSpPr>
            <p:sp>
              <p:nvSpPr>
                <p:cNvPr id="383" name="Google Shape;3142;p41"/>
                <p:cNvSpPr/>
                <p:nvPr/>
              </p:nvSpPr>
              <p:spPr>
                <a:xfrm>
                  <a:off x="4626356" y="5245417"/>
                  <a:ext cx="602252" cy="550831"/>
                </a:xfrm>
                <a:custGeom>
                  <a:avLst/>
                  <a:gdLst/>
                  <a:ahLst/>
                  <a:cxnLst/>
                  <a:rect l="l" t="t" r="r" b="b"/>
                  <a:pathLst>
                    <a:path w="602252" h="550831" extrusionOk="0">
                      <a:moveTo>
                        <a:pt x="86804" y="162973"/>
                      </a:moveTo>
                      <a:cubicBezTo>
                        <a:pt x="16319" y="180118"/>
                        <a:pt x="-23496" y="290417"/>
                        <a:pt x="14985" y="361950"/>
                      </a:cubicBezTo>
                      <a:cubicBezTo>
                        <a:pt x="53466" y="433483"/>
                        <a:pt x="155288" y="438340"/>
                        <a:pt x="198722" y="370808"/>
                      </a:cubicBezTo>
                      <a:cubicBezTo>
                        <a:pt x="155098" y="423100"/>
                        <a:pt x="178434" y="527113"/>
                        <a:pt x="238251" y="547402"/>
                      </a:cubicBezTo>
                      <a:cubicBezTo>
                        <a:pt x="298068" y="567690"/>
                        <a:pt x="364934" y="494347"/>
                        <a:pt x="351884" y="422815"/>
                      </a:cubicBezTo>
                      <a:cubicBezTo>
                        <a:pt x="371506" y="456914"/>
                        <a:pt x="415606" y="467296"/>
                        <a:pt x="444848" y="444627"/>
                      </a:cubicBezTo>
                      <a:cubicBezTo>
                        <a:pt x="474090" y="421957"/>
                        <a:pt x="483425" y="370332"/>
                        <a:pt x="464565" y="335566"/>
                      </a:cubicBezTo>
                      <a:cubicBezTo>
                        <a:pt x="490092" y="361950"/>
                        <a:pt x="533050" y="360331"/>
                        <a:pt x="557053" y="332041"/>
                      </a:cubicBezTo>
                      <a:cubicBezTo>
                        <a:pt x="581056" y="303752"/>
                        <a:pt x="582294" y="253175"/>
                        <a:pt x="559720" y="223361"/>
                      </a:cubicBezTo>
                      <a:cubicBezTo>
                        <a:pt x="591438" y="194976"/>
                        <a:pt x="607916" y="144685"/>
                        <a:pt x="600487" y="98584"/>
                      </a:cubicBezTo>
                      <a:cubicBezTo>
                        <a:pt x="593057" y="52483"/>
                        <a:pt x="562101" y="12763"/>
                        <a:pt x="523715" y="0"/>
                      </a:cubicBezTo>
                    </a:path>
                  </a:pathLst>
                </a:custGeom>
                <a:solidFill>
                  <a:srgbClr val="F4F4F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84" name="Google Shape;3143;p41"/>
                <p:cNvSpPr/>
                <p:nvPr/>
              </p:nvSpPr>
              <p:spPr>
                <a:xfrm>
                  <a:off x="4622766" y="5241797"/>
                  <a:ext cx="609130" cy="558069"/>
                </a:xfrm>
                <a:custGeom>
                  <a:avLst/>
                  <a:gdLst/>
                  <a:ahLst/>
                  <a:cxnLst/>
                  <a:rect l="l" t="t" r="r" b="b"/>
                  <a:pathLst>
                    <a:path w="609130" h="558069" extrusionOk="0">
                      <a:moveTo>
                        <a:pt x="262606" y="558069"/>
                      </a:moveTo>
                      <a:cubicBezTo>
                        <a:pt x="255081" y="558069"/>
                        <a:pt x="247747" y="556832"/>
                        <a:pt x="240603" y="554450"/>
                      </a:cubicBezTo>
                      <a:cubicBezTo>
                        <a:pt x="213647" y="545306"/>
                        <a:pt x="191644" y="518636"/>
                        <a:pt x="181643" y="483203"/>
                      </a:cubicBezTo>
                      <a:cubicBezTo>
                        <a:pt x="173642" y="454723"/>
                        <a:pt x="174404" y="425577"/>
                        <a:pt x="183072" y="401384"/>
                      </a:cubicBezTo>
                      <a:cubicBezTo>
                        <a:pt x="162879" y="417957"/>
                        <a:pt x="136971" y="426815"/>
                        <a:pt x="109539" y="425768"/>
                      </a:cubicBezTo>
                      <a:cubicBezTo>
                        <a:pt x="69439" y="424243"/>
                        <a:pt x="34291" y="402336"/>
                        <a:pt x="15432" y="367284"/>
                      </a:cubicBezTo>
                      <a:cubicBezTo>
                        <a:pt x="-4952" y="329469"/>
                        <a:pt x="-5142" y="278035"/>
                        <a:pt x="14860" y="233076"/>
                      </a:cubicBezTo>
                      <a:cubicBezTo>
                        <a:pt x="31339" y="196119"/>
                        <a:pt x="58580" y="170688"/>
                        <a:pt x="89536" y="163163"/>
                      </a:cubicBezTo>
                      <a:lnTo>
                        <a:pt x="91251" y="170116"/>
                      </a:lnTo>
                      <a:cubicBezTo>
                        <a:pt x="62390" y="177165"/>
                        <a:pt x="36958" y="201168"/>
                        <a:pt x="21433" y="236029"/>
                      </a:cubicBezTo>
                      <a:cubicBezTo>
                        <a:pt x="2287" y="278987"/>
                        <a:pt x="2383" y="327946"/>
                        <a:pt x="21718" y="363855"/>
                      </a:cubicBezTo>
                      <a:cubicBezTo>
                        <a:pt x="39435" y="396716"/>
                        <a:pt x="72296" y="417195"/>
                        <a:pt x="109825" y="418624"/>
                      </a:cubicBezTo>
                      <a:cubicBezTo>
                        <a:pt x="142591" y="419862"/>
                        <a:pt x="172594" y="406241"/>
                        <a:pt x="192502" y="381762"/>
                      </a:cubicBezTo>
                      <a:cubicBezTo>
                        <a:pt x="194597" y="378428"/>
                        <a:pt x="196978" y="375190"/>
                        <a:pt x="199455" y="372142"/>
                      </a:cubicBezTo>
                      <a:lnTo>
                        <a:pt x="205170" y="376333"/>
                      </a:lnTo>
                      <a:cubicBezTo>
                        <a:pt x="203074" y="379571"/>
                        <a:pt x="200788" y="382714"/>
                        <a:pt x="198407" y="385763"/>
                      </a:cubicBezTo>
                      <a:cubicBezTo>
                        <a:pt x="182881" y="410909"/>
                        <a:pt x="178881" y="447104"/>
                        <a:pt x="188501" y="481298"/>
                      </a:cubicBezTo>
                      <a:cubicBezTo>
                        <a:pt x="197836" y="514541"/>
                        <a:pt x="218124" y="539305"/>
                        <a:pt x="242889" y="547783"/>
                      </a:cubicBezTo>
                      <a:cubicBezTo>
                        <a:pt x="265844" y="555593"/>
                        <a:pt x="291752" y="549116"/>
                        <a:pt x="313945" y="529971"/>
                      </a:cubicBezTo>
                      <a:cubicBezTo>
                        <a:pt x="343663" y="504349"/>
                        <a:pt x="358522" y="463963"/>
                        <a:pt x="351760" y="427196"/>
                      </a:cubicBezTo>
                      <a:lnTo>
                        <a:pt x="348045" y="406718"/>
                      </a:lnTo>
                      <a:lnTo>
                        <a:pt x="358427" y="424719"/>
                      </a:lnTo>
                      <a:cubicBezTo>
                        <a:pt x="367666" y="440912"/>
                        <a:pt x="383287" y="452151"/>
                        <a:pt x="401099" y="455676"/>
                      </a:cubicBezTo>
                      <a:cubicBezTo>
                        <a:pt x="417482" y="458914"/>
                        <a:pt x="433389" y="455295"/>
                        <a:pt x="446057" y="445484"/>
                      </a:cubicBezTo>
                      <a:cubicBezTo>
                        <a:pt x="473965" y="423958"/>
                        <a:pt x="482919" y="374142"/>
                        <a:pt x="464821" y="340995"/>
                      </a:cubicBezTo>
                      <a:lnTo>
                        <a:pt x="452153" y="317754"/>
                      </a:lnTo>
                      <a:lnTo>
                        <a:pt x="470536" y="336804"/>
                      </a:lnTo>
                      <a:cubicBezTo>
                        <a:pt x="481871" y="348615"/>
                        <a:pt x="497968" y="355092"/>
                        <a:pt x="514256" y="354425"/>
                      </a:cubicBezTo>
                      <a:cubicBezTo>
                        <a:pt x="531020" y="353853"/>
                        <a:pt x="546832" y="346234"/>
                        <a:pt x="557690" y="333375"/>
                      </a:cubicBezTo>
                      <a:cubicBezTo>
                        <a:pt x="580550" y="306324"/>
                        <a:pt x="581788" y="257651"/>
                        <a:pt x="560167" y="229076"/>
                      </a:cubicBezTo>
                      <a:lnTo>
                        <a:pt x="558166" y="226409"/>
                      </a:lnTo>
                      <a:lnTo>
                        <a:pt x="560643" y="224218"/>
                      </a:lnTo>
                      <a:cubicBezTo>
                        <a:pt x="591599" y="196501"/>
                        <a:pt x="607506" y="147638"/>
                        <a:pt x="600267" y="102584"/>
                      </a:cubicBezTo>
                      <a:cubicBezTo>
                        <a:pt x="593028" y="57721"/>
                        <a:pt x="563119" y="19145"/>
                        <a:pt x="525877" y="6763"/>
                      </a:cubicBezTo>
                      <a:lnTo>
                        <a:pt x="528163" y="0"/>
                      </a:lnTo>
                      <a:cubicBezTo>
                        <a:pt x="567882" y="13240"/>
                        <a:pt x="599695" y="54007"/>
                        <a:pt x="607315" y="101441"/>
                      </a:cubicBezTo>
                      <a:cubicBezTo>
                        <a:pt x="614745" y="147638"/>
                        <a:pt x="598933" y="197739"/>
                        <a:pt x="567787" y="227266"/>
                      </a:cubicBezTo>
                      <a:cubicBezTo>
                        <a:pt x="589218" y="258509"/>
                        <a:pt x="587313" y="309276"/>
                        <a:pt x="563119" y="337851"/>
                      </a:cubicBezTo>
                      <a:cubicBezTo>
                        <a:pt x="550927" y="352234"/>
                        <a:pt x="533211" y="360807"/>
                        <a:pt x="514447" y="361379"/>
                      </a:cubicBezTo>
                      <a:cubicBezTo>
                        <a:pt x="501112" y="361855"/>
                        <a:pt x="487872" y="358140"/>
                        <a:pt x="476823" y="350996"/>
                      </a:cubicBezTo>
                      <a:cubicBezTo>
                        <a:pt x="487967" y="385858"/>
                        <a:pt x="477109" y="430244"/>
                        <a:pt x="450343" y="450913"/>
                      </a:cubicBezTo>
                      <a:cubicBezTo>
                        <a:pt x="436056" y="461963"/>
                        <a:pt x="418054" y="466154"/>
                        <a:pt x="399575" y="462439"/>
                      </a:cubicBezTo>
                      <a:cubicBezTo>
                        <a:pt x="384335" y="459391"/>
                        <a:pt x="370524" y="451295"/>
                        <a:pt x="360237" y="439578"/>
                      </a:cubicBezTo>
                      <a:cubicBezTo>
                        <a:pt x="361856" y="474726"/>
                        <a:pt x="346330" y="511016"/>
                        <a:pt x="318422" y="535114"/>
                      </a:cubicBezTo>
                      <a:cubicBezTo>
                        <a:pt x="301277" y="550259"/>
                        <a:pt x="281751" y="558069"/>
                        <a:pt x="262606" y="558069"/>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348" name="Google Shape;3144;p41"/>
              <p:cNvGrpSpPr/>
              <p:nvPr/>
            </p:nvGrpSpPr>
            <p:grpSpPr>
              <a:xfrm>
                <a:off x="8264529" y="5273478"/>
                <a:ext cx="604287" cy="547806"/>
                <a:chOff x="6501042" y="5225581"/>
                <a:chExt cx="604287" cy="547806"/>
              </a:xfrm>
            </p:grpSpPr>
            <p:sp>
              <p:nvSpPr>
                <p:cNvPr id="381" name="Google Shape;3145;p41"/>
                <p:cNvSpPr/>
                <p:nvPr/>
              </p:nvSpPr>
              <p:spPr>
                <a:xfrm>
                  <a:off x="6504665" y="5229407"/>
                  <a:ext cx="597085" cy="540526"/>
                </a:xfrm>
                <a:custGeom>
                  <a:avLst/>
                  <a:gdLst/>
                  <a:ahLst/>
                  <a:cxnLst/>
                  <a:rect l="l" t="t" r="r" b="b"/>
                  <a:pathLst>
                    <a:path w="597085" h="540526" extrusionOk="0">
                      <a:moveTo>
                        <a:pt x="32818" y="128500"/>
                      </a:moveTo>
                      <a:cubicBezTo>
                        <a:pt x="5195" y="148121"/>
                        <a:pt x="-7377" y="190603"/>
                        <a:pt x="4433" y="224797"/>
                      </a:cubicBezTo>
                      <a:cubicBezTo>
                        <a:pt x="16245" y="258992"/>
                        <a:pt x="51106" y="281090"/>
                        <a:pt x="83491" y="274899"/>
                      </a:cubicBezTo>
                      <a:cubicBezTo>
                        <a:pt x="35009" y="268422"/>
                        <a:pt x="-9664" y="329953"/>
                        <a:pt x="6243" y="381484"/>
                      </a:cubicBezTo>
                      <a:cubicBezTo>
                        <a:pt x="22150" y="433014"/>
                        <a:pt x="91206" y="451016"/>
                        <a:pt x="125973" y="412630"/>
                      </a:cubicBezTo>
                      <a:cubicBezTo>
                        <a:pt x="105113" y="455302"/>
                        <a:pt x="124353" y="515976"/>
                        <a:pt x="164644" y="534646"/>
                      </a:cubicBezTo>
                      <a:cubicBezTo>
                        <a:pt x="204935" y="553314"/>
                        <a:pt x="257037" y="525597"/>
                        <a:pt x="269419" y="478924"/>
                      </a:cubicBezTo>
                      <a:cubicBezTo>
                        <a:pt x="280849" y="518739"/>
                        <a:pt x="325616" y="541789"/>
                        <a:pt x="360192" y="525787"/>
                      </a:cubicBezTo>
                      <a:cubicBezTo>
                        <a:pt x="394768" y="509785"/>
                        <a:pt x="411627" y="458064"/>
                        <a:pt x="394387" y="421012"/>
                      </a:cubicBezTo>
                      <a:cubicBezTo>
                        <a:pt x="417533" y="458446"/>
                        <a:pt x="470587" y="466922"/>
                        <a:pt x="502210" y="438157"/>
                      </a:cubicBezTo>
                      <a:cubicBezTo>
                        <a:pt x="533833" y="409392"/>
                        <a:pt x="536976" y="349670"/>
                        <a:pt x="508687" y="316999"/>
                      </a:cubicBezTo>
                      <a:cubicBezTo>
                        <a:pt x="544310" y="325381"/>
                        <a:pt x="583839" y="299092"/>
                        <a:pt x="593936" y="260040"/>
                      </a:cubicBezTo>
                      <a:cubicBezTo>
                        <a:pt x="604127" y="220987"/>
                        <a:pt x="583458" y="175172"/>
                        <a:pt x="549264" y="161075"/>
                      </a:cubicBezTo>
                      <a:cubicBezTo>
                        <a:pt x="583934" y="146311"/>
                        <a:pt x="604794" y="99543"/>
                        <a:pt x="594412" y="59824"/>
                      </a:cubicBezTo>
                      <a:cubicBezTo>
                        <a:pt x="584030" y="20105"/>
                        <a:pt x="543930" y="-6851"/>
                        <a:pt x="507544" y="1531"/>
                      </a:cubicBezTo>
                    </a:path>
                  </a:pathLst>
                </a:custGeom>
                <a:solidFill>
                  <a:srgbClr val="F4F4F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82" name="Google Shape;3146;p41"/>
                <p:cNvSpPr/>
                <p:nvPr/>
              </p:nvSpPr>
              <p:spPr>
                <a:xfrm>
                  <a:off x="6501042" y="5225581"/>
                  <a:ext cx="604287" cy="547806"/>
                </a:xfrm>
                <a:custGeom>
                  <a:avLst/>
                  <a:gdLst/>
                  <a:ahLst/>
                  <a:cxnLst/>
                  <a:rect l="l" t="t" r="r" b="b"/>
                  <a:pathLst>
                    <a:path w="604287" h="547806" extrusionOk="0">
                      <a:moveTo>
                        <a:pt x="195223" y="547807"/>
                      </a:moveTo>
                      <a:cubicBezTo>
                        <a:pt x="185221" y="547807"/>
                        <a:pt x="175506" y="545711"/>
                        <a:pt x="166648" y="541615"/>
                      </a:cubicBezTo>
                      <a:cubicBezTo>
                        <a:pt x="147693" y="532852"/>
                        <a:pt x="131977" y="514374"/>
                        <a:pt x="123690" y="491037"/>
                      </a:cubicBezTo>
                      <a:cubicBezTo>
                        <a:pt x="116356" y="470368"/>
                        <a:pt x="115498" y="447985"/>
                        <a:pt x="121023" y="428458"/>
                      </a:cubicBezTo>
                      <a:cubicBezTo>
                        <a:pt x="105307" y="439412"/>
                        <a:pt x="85114" y="443127"/>
                        <a:pt x="64540" y="438555"/>
                      </a:cubicBezTo>
                      <a:cubicBezTo>
                        <a:pt x="36727" y="432364"/>
                        <a:pt x="14438" y="412361"/>
                        <a:pt x="6342" y="386167"/>
                      </a:cubicBezTo>
                      <a:cubicBezTo>
                        <a:pt x="-2135" y="358640"/>
                        <a:pt x="5294" y="326446"/>
                        <a:pt x="25773" y="302252"/>
                      </a:cubicBezTo>
                      <a:cubicBezTo>
                        <a:pt x="34441" y="291965"/>
                        <a:pt x="44442" y="284440"/>
                        <a:pt x="55110" y="279773"/>
                      </a:cubicBezTo>
                      <a:cubicBezTo>
                        <a:pt x="32631" y="272534"/>
                        <a:pt x="13009" y="254055"/>
                        <a:pt x="4627" y="229576"/>
                      </a:cubicBezTo>
                      <a:cubicBezTo>
                        <a:pt x="-7660" y="193953"/>
                        <a:pt x="5294" y="149852"/>
                        <a:pt x="34345" y="129183"/>
                      </a:cubicBezTo>
                      <a:lnTo>
                        <a:pt x="38537" y="134993"/>
                      </a:lnTo>
                      <a:cubicBezTo>
                        <a:pt x="11962" y="153853"/>
                        <a:pt x="55" y="194334"/>
                        <a:pt x="11485" y="227195"/>
                      </a:cubicBezTo>
                      <a:cubicBezTo>
                        <a:pt x="20629" y="253579"/>
                        <a:pt x="43966" y="272344"/>
                        <a:pt x="68826" y="275487"/>
                      </a:cubicBezTo>
                      <a:cubicBezTo>
                        <a:pt x="75017" y="274248"/>
                        <a:pt x="81399" y="274058"/>
                        <a:pt x="87590" y="274915"/>
                      </a:cubicBezTo>
                      <a:lnTo>
                        <a:pt x="109498" y="277868"/>
                      </a:lnTo>
                      <a:lnTo>
                        <a:pt x="87781" y="281964"/>
                      </a:lnTo>
                      <a:cubicBezTo>
                        <a:pt x="81589" y="283107"/>
                        <a:pt x="75398" y="283297"/>
                        <a:pt x="69207" y="282630"/>
                      </a:cubicBezTo>
                      <a:cubicBezTo>
                        <a:pt x="55491" y="285488"/>
                        <a:pt x="42346" y="293775"/>
                        <a:pt x="31393" y="306729"/>
                      </a:cubicBezTo>
                      <a:cubicBezTo>
                        <a:pt x="12724" y="328732"/>
                        <a:pt x="5675" y="359021"/>
                        <a:pt x="13295" y="383881"/>
                      </a:cubicBezTo>
                      <a:cubicBezTo>
                        <a:pt x="20629" y="407598"/>
                        <a:pt x="40822" y="425791"/>
                        <a:pt x="66159" y="431411"/>
                      </a:cubicBezTo>
                      <a:cubicBezTo>
                        <a:pt x="89495" y="436555"/>
                        <a:pt x="112165" y="429982"/>
                        <a:pt x="126929" y="413694"/>
                      </a:cubicBezTo>
                      <a:lnTo>
                        <a:pt x="143883" y="394930"/>
                      </a:lnTo>
                      <a:lnTo>
                        <a:pt x="132834" y="417600"/>
                      </a:lnTo>
                      <a:cubicBezTo>
                        <a:pt x="122928" y="437983"/>
                        <a:pt x="122071" y="464368"/>
                        <a:pt x="130548" y="488371"/>
                      </a:cubicBezTo>
                      <a:cubicBezTo>
                        <a:pt x="138168" y="509897"/>
                        <a:pt x="152551" y="526852"/>
                        <a:pt x="169791" y="534853"/>
                      </a:cubicBezTo>
                      <a:cubicBezTo>
                        <a:pt x="186745" y="542663"/>
                        <a:pt x="207224" y="542092"/>
                        <a:pt x="225893" y="533328"/>
                      </a:cubicBezTo>
                      <a:cubicBezTo>
                        <a:pt x="247325" y="523327"/>
                        <a:pt x="263612" y="503897"/>
                        <a:pt x="269518" y="481512"/>
                      </a:cubicBezTo>
                      <a:lnTo>
                        <a:pt x="272852" y="469035"/>
                      </a:lnTo>
                      <a:lnTo>
                        <a:pt x="276376" y="481512"/>
                      </a:lnTo>
                      <a:cubicBezTo>
                        <a:pt x="281805" y="500467"/>
                        <a:pt x="295997" y="516755"/>
                        <a:pt x="314190" y="525137"/>
                      </a:cubicBezTo>
                      <a:cubicBezTo>
                        <a:pt x="330192" y="532472"/>
                        <a:pt x="347718" y="532852"/>
                        <a:pt x="362196" y="526089"/>
                      </a:cubicBezTo>
                      <a:cubicBezTo>
                        <a:pt x="376864" y="519232"/>
                        <a:pt x="389152" y="504849"/>
                        <a:pt x="395819" y="486656"/>
                      </a:cubicBezTo>
                      <a:cubicBezTo>
                        <a:pt x="403249" y="466368"/>
                        <a:pt x="402772" y="443698"/>
                        <a:pt x="394676" y="426077"/>
                      </a:cubicBezTo>
                      <a:lnTo>
                        <a:pt x="400963" y="422743"/>
                      </a:lnTo>
                      <a:cubicBezTo>
                        <a:pt x="411726" y="440174"/>
                        <a:pt x="429728" y="451794"/>
                        <a:pt x="450493" y="454652"/>
                      </a:cubicBezTo>
                      <a:cubicBezTo>
                        <a:pt x="470210" y="457414"/>
                        <a:pt x="489450" y="451794"/>
                        <a:pt x="503356" y="439126"/>
                      </a:cubicBezTo>
                      <a:cubicBezTo>
                        <a:pt x="533455" y="411695"/>
                        <a:pt x="536504" y="354163"/>
                        <a:pt x="509548" y="322922"/>
                      </a:cubicBezTo>
                      <a:lnTo>
                        <a:pt x="502309" y="314539"/>
                      </a:lnTo>
                      <a:lnTo>
                        <a:pt x="513072" y="317111"/>
                      </a:lnTo>
                      <a:cubicBezTo>
                        <a:pt x="546600" y="325017"/>
                        <a:pt x="584510" y="299585"/>
                        <a:pt x="594035" y="262723"/>
                      </a:cubicBezTo>
                      <a:cubicBezTo>
                        <a:pt x="603655" y="225671"/>
                        <a:pt x="583843" y="181380"/>
                        <a:pt x="551458" y="167950"/>
                      </a:cubicBezTo>
                      <a:lnTo>
                        <a:pt x="543647" y="164711"/>
                      </a:lnTo>
                      <a:lnTo>
                        <a:pt x="551458" y="161377"/>
                      </a:lnTo>
                      <a:cubicBezTo>
                        <a:pt x="584224" y="147376"/>
                        <a:pt x="604417" y="102037"/>
                        <a:pt x="594511" y="64318"/>
                      </a:cubicBezTo>
                      <a:cubicBezTo>
                        <a:pt x="584510" y="26122"/>
                        <a:pt x="546695" y="595"/>
                        <a:pt x="511929" y="8596"/>
                      </a:cubicBezTo>
                      <a:lnTo>
                        <a:pt x="510310" y="1643"/>
                      </a:lnTo>
                      <a:cubicBezTo>
                        <a:pt x="548791" y="-7215"/>
                        <a:pt x="590510" y="20693"/>
                        <a:pt x="601464" y="62508"/>
                      </a:cubicBezTo>
                      <a:cubicBezTo>
                        <a:pt x="611656" y="101561"/>
                        <a:pt x="593368" y="146328"/>
                        <a:pt x="560983" y="164616"/>
                      </a:cubicBezTo>
                      <a:cubicBezTo>
                        <a:pt x="592891" y="182332"/>
                        <a:pt x="610989" y="226147"/>
                        <a:pt x="600988" y="264533"/>
                      </a:cubicBezTo>
                      <a:cubicBezTo>
                        <a:pt x="591082" y="302443"/>
                        <a:pt x="555554" y="328446"/>
                        <a:pt x="520502" y="325493"/>
                      </a:cubicBezTo>
                      <a:cubicBezTo>
                        <a:pt x="544219" y="360831"/>
                        <a:pt x="539266" y="416076"/>
                        <a:pt x="508214" y="444365"/>
                      </a:cubicBezTo>
                      <a:cubicBezTo>
                        <a:pt x="492688" y="458462"/>
                        <a:pt x="471353" y="464748"/>
                        <a:pt x="449540" y="461701"/>
                      </a:cubicBezTo>
                      <a:cubicBezTo>
                        <a:pt x="433253" y="459414"/>
                        <a:pt x="418489" y="452176"/>
                        <a:pt x="407059" y="441317"/>
                      </a:cubicBezTo>
                      <a:cubicBezTo>
                        <a:pt x="409916" y="456652"/>
                        <a:pt x="408487" y="473226"/>
                        <a:pt x="402677" y="489038"/>
                      </a:cubicBezTo>
                      <a:cubicBezTo>
                        <a:pt x="395343" y="509040"/>
                        <a:pt x="381722" y="524946"/>
                        <a:pt x="365339" y="532567"/>
                      </a:cubicBezTo>
                      <a:cubicBezTo>
                        <a:pt x="348956" y="540091"/>
                        <a:pt x="329335" y="539805"/>
                        <a:pt x="311332" y="531614"/>
                      </a:cubicBezTo>
                      <a:cubicBezTo>
                        <a:pt x="294473" y="523899"/>
                        <a:pt x="280757" y="509992"/>
                        <a:pt x="273232" y="493323"/>
                      </a:cubicBezTo>
                      <a:cubicBezTo>
                        <a:pt x="265041" y="513517"/>
                        <a:pt x="249039" y="530471"/>
                        <a:pt x="229037" y="539901"/>
                      </a:cubicBezTo>
                      <a:cubicBezTo>
                        <a:pt x="217892" y="545235"/>
                        <a:pt x="206367" y="547807"/>
                        <a:pt x="195223" y="54780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349" name="Google Shape;3147;p41"/>
              <p:cNvGrpSpPr/>
              <p:nvPr/>
            </p:nvGrpSpPr>
            <p:grpSpPr>
              <a:xfrm>
                <a:off x="6786424" y="5231401"/>
                <a:ext cx="416789" cy="1135760"/>
                <a:chOff x="5022937" y="5183504"/>
                <a:chExt cx="416789" cy="1135760"/>
              </a:xfrm>
            </p:grpSpPr>
            <p:sp>
              <p:nvSpPr>
                <p:cNvPr id="379" name="Google Shape;3148;p41"/>
                <p:cNvSpPr/>
                <p:nvPr/>
              </p:nvSpPr>
              <p:spPr>
                <a:xfrm>
                  <a:off x="5026549" y="5187695"/>
                  <a:ext cx="408509" cy="1128090"/>
                </a:xfrm>
                <a:custGeom>
                  <a:avLst/>
                  <a:gdLst/>
                  <a:ahLst/>
                  <a:cxnLst/>
                  <a:rect l="l" t="t" r="r" b="b"/>
                  <a:pathLst>
                    <a:path w="408509" h="1128090" extrusionOk="0">
                      <a:moveTo>
                        <a:pt x="334120" y="1096137"/>
                      </a:moveTo>
                      <a:cubicBezTo>
                        <a:pt x="290876" y="1135666"/>
                        <a:pt x="228868" y="1136046"/>
                        <a:pt x="184387" y="1110806"/>
                      </a:cubicBezTo>
                      <a:cubicBezTo>
                        <a:pt x="140000" y="1085564"/>
                        <a:pt x="101900" y="1043178"/>
                        <a:pt x="84755" y="992600"/>
                      </a:cubicBezTo>
                      <a:cubicBezTo>
                        <a:pt x="74278" y="961644"/>
                        <a:pt x="65038" y="930783"/>
                        <a:pt x="56752" y="900208"/>
                      </a:cubicBezTo>
                      <a:cubicBezTo>
                        <a:pt x="-19544" y="616648"/>
                        <a:pt x="-6018" y="342519"/>
                        <a:pt x="22938" y="28670"/>
                      </a:cubicBezTo>
                      <a:cubicBezTo>
                        <a:pt x="164765" y="16097"/>
                        <a:pt x="266778" y="12573"/>
                        <a:pt x="408510" y="0"/>
                      </a:cubicBezTo>
                      <a:cubicBezTo>
                        <a:pt x="339644" y="273748"/>
                        <a:pt x="313736" y="545211"/>
                        <a:pt x="335644" y="785241"/>
                      </a:cubicBezTo>
                      <a:cubicBezTo>
                        <a:pt x="336787" y="797433"/>
                        <a:pt x="339454" y="809054"/>
                        <a:pt x="343168" y="820578"/>
                      </a:cubicBezTo>
                      <a:cubicBezTo>
                        <a:pt x="355646" y="859441"/>
                        <a:pt x="378316" y="896017"/>
                        <a:pt x="383459" y="938213"/>
                      </a:cubicBezTo>
                      <a:cubicBezTo>
                        <a:pt x="390031" y="992886"/>
                        <a:pt x="376315" y="1057656"/>
                        <a:pt x="334120" y="1096137"/>
                      </a:cubicBezTo>
                      <a:close/>
                    </a:path>
                  </a:pathLst>
                </a:custGeom>
                <a:solidFill>
                  <a:srgbClr val="FEF3E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80" name="Google Shape;3149;p41"/>
                <p:cNvSpPr/>
                <p:nvPr/>
              </p:nvSpPr>
              <p:spPr>
                <a:xfrm>
                  <a:off x="5022937" y="5183504"/>
                  <a:ext cx="416789" cy="1135760"/>
                </a:xfrm>
                <a:custGeom>
                  <a:avLst/>
                  <a:gdLst/>
                  <a:ahLst/>
                  <a:cxnLst/>
                  <a:rect l="l" t="t" r="r" b="b"/>
                  <a:pathLst>
                    <a:path w="416789" h="1135760" extrusionOk="0">
                      <a:moveTo>
                        <a:pt x="253245" y="1135761"/>
                      </a:moveTo>
                      <a:cubicBezTo>
                        <a:pt x="230290" y="1135761"/>
                        <a:pt x="207049" y="1129951"/>
                        <a:pt x="186189" y="1118140"/>
                      </a:cubicBezTo>
                      <a:cubicBezTo>
                        <a:pt x="138469" y="1091089"/>
                        <a:pt x="101607" y="1047274"/>
                        <a:pt x="84939" y="997934"/>
                      </a:cubicBezTo>
                      <a:cubicBezTo>
                        <a:pt x="74747" y="967644"/>
                        <a:pt x="65317" y="936498"/>
                        <a:pt x="56840" y="905256"/>
                      </a:cubicBezTo>
                      <a:cubicBezTo>
                        <a:pt x="-21837" y="612934"/>
                        <a:pt x="-4120" y="325564"/>
                        <a:pt x="22931" y="32385"/>
                      </a:cubicBezTo>
                      <a:lnTo>
                        <a:pt x="23217" y="29432"/>
                      </a:lnTo>
                      <a:lnTo>
                        <a:pt x="26169" y="29146"/>
                      </a:lnTo>
                      <a:cubicBezTo>
                        <a:pt x="97035" y="22860"/>
                        <a:pt x="158948" y="18764"/>
                        <a:pt x="218765" y="14859"/>
                      </a:cubicBezTo>
                      <a:cubicBezTo>
                        <a:pt x="278772" y="10858"/>
                        <a:pt x="340780" y="6763"/>
                        <a:pt x="411741" y="476"/>
                      </a:cubicBezTo>
                      <a:lnTo>
                        <a:pt x="416790" y="0"/>
                      </a:lnTo>
                      <a:lnTo>
                        <a:pt x="415551" y="4858"/>
                      </a:lnTo>
                      <a:cubicBezTo>
                        <a:pt x="346305" y="280416"/>
                        <a:pt x="321063" y="551497"/>
                        <a:pt x="342780" y="788861"/>
                      </a:cubicBezTo>
                      <a:cubicBezTo>
                        <a:pt x="343828" y="799719"/>
                        <a:pt x="346209" y="811053"/>
                        <a:pt x="350210" y="823436"/>
                      </a:cubicBezTo>
                      <a:cubicBezTo>
                        <a:pt x="354687" y="837343"/>
                        <a:pt x="360592" y="851249"/>
                        <a:pt x="366307" y="864679"/>
                      </a:cubicBezTo>
                      <a:cubicBezTo>
                        <a:pt x="376689" y="889063"/>
                        <a:pt x="387357" y="914209"/>
                        <a:pt x="390691" y="941737"/>
                      </a:cubicBezTo>
                      <a:cubicBezTo>
                        <a:pt x="396692" y="991934"/>
                        <a:pt x="386500" y="1060609"/>
                        <a:pt x="340113" y="1102804"/>
                      </a:cubicBezTo>
                      <a:cubicBezTo>
                        <a:pt x="316396" y="1124522"/>
                        <a:pt x="285154" y="1135761"/>
                        <a:pt x="253245" y="1135761"/>
                      </a:cubicBezTo>
                      <a:close/>
                      <a:moveTo>
                        <a:pt x="29789" y="36100"/>
                      </a:moveTo>
                      <a:cubicBezTo>
                        <a:pt x="2928" y="327565"/>
                        <a:pt x="-14312" y="613220"/>
                        <a:pt x="63793" y="903446"/>
                      </a:cubicBezTo>
                      <a:cubicBezTo>
                        <a:pt x="72175" y="934498"/>
                        <a:pt x="81510" y="965454"/>
                        <a:pt x="91701" y="995648"/>
                      </a:cubicBezTo>
                      <a:cubicBezTo>
                        <a:pt x="107799" y="1043273"/>
                        <a:pt x="143517" y="1085659"/>
                        <a:pt x="189714" y="1111853"/>
                      </a:cubicBezTo>
                      <a:cubicBezTo>
                        <a:pt x="228290" y="1133761"/>
                        <a:pt x="290298" y="1138618"/>
                        <a:pt x="335256" y="1097661"/>
                      </a:cubicBezTo>
                      <a:lnTo>
                        <a:pt x="335256" y="1097661"/>
                      </a:lnTo>
                      <a:cubicBezTo>
                        <a:pt x="379642" y="1057180"/>
                        <a:pt x="389358" y="991076"/>
                        <a:pt x="383547" y="942689"/>
                      </a:cubicBezTo>
                      <a:cubicBezTo>
                        <a:pt x="380309" y="916210"/>
                        <a:pt x="369831" y="891444"/>
                        <a:pt x="359640" y="867537"/>
                      </a:cubicBezTo>
                      <a:cubicBezTo>
                        <a:pt x="353829" y="853916"/>
                        <a:pt x="347924" y="839914"/>
                        <a:pt x="343352" y="825722"/>
                      </a:cubicBezTo>
                      <a:cubicBezTo>
                        <a:pt x="339256" y="812863"/>
                        <a:pt x="336684" y="801052"/>
                        <a:pt x="335637" y="789622"/>
                      </a:cubicBezTo>
                      <a:cubicBezTo>
                        <a:pt x="314015" y="552926"/>
                        <a:pt x="338780" y="282797"/>
                        <a:pt x="407360" y="8096"/>
                      </a:cubicBezTo>
                      <a:cubicBezTo>
                        <a:pt x="338399" y="14192"/>
                        <a:pt x="277820" y="18192"/>
                        <a:pt x="219241" y="22003"/>
                      </a:cubicBezTo>
                      <a:cubicBezTo>
                        <a:pt x="160377" y="25908"/>
                        <a:pt x="99417" y="30004"/>
                        <a:pt x="29789" y="3610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sp>
            <p:nvSpPr>
              <p:cNvPr id="350" name="Google Shape;3150;p41"/>
              <p:cNvSpPr/>
              <p:nvPr/>
            </p:nvSpPr>
            <p:spPr>
              <a:xfrm>
                <a:off x="6846788" y="6056076"/>
                <a:ext cx="328271" cy="307606"/>
              </a:xfrm>
              <a:custGeom>
                <a:avLst/>
                <a:gdLst/>
                <a:ahLst/>
                <a:cxnLst/>
                <a:rect l="l" t="t" r="r" b="b"/>
                <a:pathLst>
                  <a:path w="328271" h="307606" extrusionOk="0">
                    <a:moveTo>
                      <a:pt x="277368" y="275653"/>
                    </a:moveTo>
                    <a:cubicBezTo>
                      <a:pt x="234125" y="315182"/>
                      <a:pt x="172117" y="315563"/>
                      <a:pt x="127635" y="290322"/>
                    </a:cubicBezTo>
                    <a:cubicBezTo>
                      <a:pt x="83248" y="265080"/>
                      <a:pt x="45148" y="222694"/>
                      <a:pt x="28004" y="172116"/>
                    </a:cubicBezTo>
                    <a:cubicBezTo>
                      <a:pt x="17526" y="141160"/>
                      <a:pt x="8287" y="110299"/>
                      <a:pt x="0" y="79724"/>
                    </a:cubicBezTo>
                    <a:lnTo>
                      <a:pt x="286417" y="0"/>
                    </a:lnTo>
                    <a:cubicBezTo>
                      <a:pt x="298894" y="38862"/>
                      <a:pt x="321564" y="75438"/>
                      <a:pt x="326708" y="117634"/>
                    </a:cubicBezTo>
                    <a:cubicBezTo>
                      <a:pt x="333280" y="172402"/>
                      <a:pt x="319564" y="237172"/>
                      <a:pt x="277368" y="275653"/>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351" name="Google Shape;3151;p41"/>
              <p:cNvGrpSpPr/>
              <p:nvPr/>
            </p:nvGrpSpPr>
            <p:grpSpPr>
              <a:xfrm>
                <a:off x="8615700" y="5328080"/>
                <a:ext cx="416789" cy="1135761"/>
                <a:chOff x="6852213" y="5280183"/>
                <a:chExt cx="416789" cy="1135761"/>
              </a:xfrm>
            </p:grpSpPr>
            <p:sp>
              <p:nvSpPr>
                <p:cNvPr id="377" name="Google Shape;3152;p41"/>
                <p:cNvSpPr/>
                <p:nvPr/>
              </p:nvSpPr>
              <p:spPr>
                <a:xfrm>
                  <a:off x="6855826" y="5284469"/>
                  <a:ext cx="408509" cy="1128090"/>
                </a:xfrm>
                <a:custGeom>
                  <a:avLst/>
                  <a:gdLst/>
                  <a:ahLst/>
                  <a:cxnLst/>
                  <a:rect l="l" t="t" r="r" b="b"/>
                  <a:pathLst>
                    <a:path w="408509" h="1128090" extrusionOk="0">
                      <a:moveTo>
                        <a:pt x="334120" y="1096137"/>
                      </a:moveTo>
                      <a:cubicBezTo>
                        <a:pt x="290876" y="1135666"/>
                        <a:pt x="228868" y="1136047"/>
                        <a:pt x="184387" y="1110806"/>
                      </a:cubicBezTo>
                      <a:cubicBezTo>
                        <a:pt x="140000" y="1085565"/>
                        <a:pt x="101900" y="1043178"/>
                        <a:pt x="84755" y="992600"/>
                      </a:cubicBezTo>
                      <a:cubicBezTo>
                        <a:pt x="74278" y="961644"/>
                        <a:pt x="65038" y="930783"/>
                        <a:pt x="56752" y="900208"/>
                      </a:cubicBezTo>
                      <a:cubicBezTo>
                        <a:pt x="-19544" y="616648"/>
                        <a:pt x="-6018" y="342519"/>
                        <a:pt x="22938" y="28670"/>
                      </a:cubicBezTo>
                      <a:cubicBezTo>
                        <a:pt x="164765" y="16097"/>
                        <a:pt x="266778" y="12573"/>
                        <a:pt x="408510" y="0"/>
                      </a:cubicBezTo>
                      <a:cubicBezTo>
                        <a:pt x="339644" y="273748"/>
                        <a:pt x="313736" y="545211"/>
                        <a:pt x="335644" y="785241"/>
                      </a:cubicBezTo>
                      <a:cubicBezTo>
                        <a:pt x="336787" y="797433"/>
                        <a:pt x="339454" y="809054"/>
                        <a:pt x="343168" y="820579"/>
                      </a:cubicBezTo>
                      <a:cubicBezTo>
                        <a:pt x="355646" y="859441"/>
                        <a:pt x="378315" y="896017"/>
                        <a:pt x="383459" y="938213"/>
                      </a:cubicBezTo>
                      <a:cubicBezTo>
                        <a:pt x="390127" y="992886"/>
                        <a:pt x="376315" y="1057656"/>
                        <a:pt x="334120" y="1096137"/>
                      </a:cubicBezTo>
                      <a:close/>
                    </a:path>
                  </a:pathLst>
                </a:custGeom>
                <a:solidFill>
                  <a:srgbClr val="FEF3E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78" name="Google Shape;3153;p41"/>
                <p:cNvSpPr/>
                <p:nvPr/>
              </p:nvSpPr>
              <p:spPr>
                <a:xfrm>
                  <a:off x="6852213" y="5280183"/>
                  <a:ext cx="416789" cy="1135761"/>
                </a:xfrm>
                <a:custGeom>
                  <a:avLst/>
                  <a:gdLst/>
                  <a:ahLst/>
                  <a:cxnLst/>
                  <a:rect l="l" t="t" r="r" b="b"/>
                  <a:pathLst>
                    <a:path w="416789" h="1135761" extrusionOk="0">
                      <a:moveTo>
                        <a:pt x="253246" y="1135761"/>
                      </a:moveTo>
                      <a:cubicBezTo>
                        <a:pt x="230290" y="1135761"/>
                        <a:pt x="207049" y="1129951"/>
                        <a:pt x="186190" y="1118140"/>
                      </a:cubicBezTo>
                      <a:cubicBezTo>
                        <a:pt x="138469" y="1091089"/>
                        <a:pt x="101607" y="1047274"/>
                        <a:pt x="84939" y="997934"/>
                      </a:cubicBezTo>
                      <a:cubicBezTo>
                        <a:pt x="74747" y="967645"/>
                        <a:pt x="65317" y="936402"/>
                        <a:pt x="56840" y="905256"/>
                      </a:cubicBezTo>
                      <a:cubicBezTo>
                        <a:pt x="-21836" y="612934"/>
                        <a:pt x="-4120" y="325565"/>
                        <a:pt x="22931" y="32385"/>
                      </a:cubicBezTo>
                      <a:lnTo>
                        <a:pt x="23217" y="29432"/>
                      </a:lnTo>
                      <a:lnTo>
                        <a:pt x="26170" y="29146"/>
                      </a:lnTo>
                      <a:cubicBezTo>
                        <a:pt x="97035" y="22860"/>
                        <a:pt x="158948" y="18764"/>
                        <a:pt x="218860" y="14859"/>
                      </a:cubicBezTo>
                      <a:cubicBezTo>
                        <a:pt x="278868" y="10858"/>
                        <a:pt x="340875" y="6763"/>
                        <a:pt x="411741" y="476"/>
                      </a:cubicBezTo>
                      <a:lnTo>
                        <a:pt x="416790" y="0"/>
                      </a:lnTo>
                      <a:lnTo>
                        <a:pt x="415551" y="4858"/>
                      </a:lnTo>
                      <a:cubicBezTo>
                        <a:pt x="346305" y="280416"/>
                        <a:pt x="321064" y="551497"/>
                        <a:pt x="342781" y="788860"/>
                      </a:cubicBezTo>
                      <a:cubicBezTo>
                        <a:pt x="343828" y="799719"/>
                        <a:pt x="346209" y="811054"/>
                        <a:pt x="350210" y="823436"/>
                      </a:cubicBezTo>
                      <a:cubicBezTo>
                        <a:pt x="354687" y="837343"/>
                        <a:pt x="360592" y="851249"/>
                        <a:pt x="366307" y="864680"/>
                      </a:cubicBezTo>
                      <a:cubicBezTo>
                        <a:pt x="376690" y="889063"/>
                        <a:pt x="387357" y="914210"/>
                        <a:pt x="390691" y="941736"/>
                      </a:cubicBezTo>
                      <a:cubicBezTo>
                        <a:pt x="396692" y="991933"/>
                        <a:pt x="386500" y="1060609"/>
                        <a:pt x="340114" y="1102805"/>
                      </a:cubicBezTo>
                      <a:cubicBezTo>
                        <a:pt x="316396" y="1124617"/>
                        <a:pt x="285154" y="1135761"/>
                        <a:pt x="253246" y="1135761"/>
                      </a:cubicBezTo>
                      <a:close/>
                      <a:moveTo>
                        <a:pt x="29884" y="36195"/>
                      </a:moveTo>
                      <a:cubicBezTo>
                        <a:pt x="3024" y="327660"/>
                        <a:pt x="-14217" y="613315"/>
                        <a:pt x="63889" y="903542"/>
                      </a:cubicBezTo>
                      <a:cubicBezTo>
                        <a:pt x="72271" y="934593"/>
                        <a:pt x="81605" y="965549"/>
                        <a:pt x="91797" y="995744"/>
                      </a:cubicBezTo>
                      <a:cubicBezTo>
                        <a:pt x="107894" y="1043369"/>
                        <a:pt x="143613" y="1085755"/>
                        <a:pt x="189809" y="1111949"/>
                      </a:cubicBezTo>
                      <a:cubicBezTo>
                        <a:pt x="228385" y="1133856"/>
                        <a:pt x="290393" y="1138714"/>
                        <a:pt x="335351" y="1097756"/>
                      </a:cubicBezTo>
                      <a:lnTo>
                        <a:pt x="335351" y="1097756"/>
                      </a:lnTo>
                      <a:cubicBezTo>
                        <a:pt x="379738" y="1057275"/>
                        <a:pt x="389453" y="991171"/>
                        <a:pt x="383643" y="942785"/>
                      </a:cubicBezTo>
                      <a:cubicBezTo>
                        <a:pt x="380404" y="916305"/>
                        <a:pt x="369927" y="891540"/>
                        <a:pt x="359735" y="867632"/>
                      </a:cubicBezTo>
                      <a:cubicBezTo>
                        <a:pt x="353925" y="854012"/>
                        <a:pt x="348019" y="840010"/>
                        <a:pt x="343447" y="825817"/>
                      </a:cubicBezTo>
                      <a:cubicBezTo>
                        <a:pt x="339351" y="812959"/>
                        <a:pt x="336780" y="801148"/>
                        <a:pt x="335732" y="789718"/>
                      </a:cubicBezTo>
                      <a:cubicBezTo>
                        <a:pt x="314110" y="553021"/>
                        <a:pt x="338875" y="282892"/>
                        <a:pt x="407455" y="8191"/>
                      </a:cubicBezTo>
                      <a:cubicBezTo>
                        <a:pt x="338494" y="14288"/>
                        <a:pt x="278010" y="18288"/>
                        <a:pt x="219432" y="22098"/>
                      </a:cubicBezTo>
                      <a:cubicBezTo>
                        <a:pt x="160377" y="26003"/>
                        <a:pt x="99417" y="30099"/>
                        <a:pt x="29884" y="3619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352" name="Google Shape;3154;p41"/>
              <p:cNvGrpSpPr/>
              <p:nvPr/>
            </p:nvGrpSpPr>
            <p:grpSpPr>
              <a:xfrm>
                <a:off x="6083206" y="3943301"/>
                <a:ext cx="516683" cy="555818"/>
                <a:chOff x="4319719" y="3895404"/>
                <a:chExt cx="516683" cy="555818"/>
              </a:xfrm>
            </p:grpSpPr>
            <p:sp>
              <p:nvSpPr>
                <p:cNvPr id="375" name="Google Shape;3155;p41"/>
                <p:cNvSpPr/>
                <p:nvPr/>
              </p:nvSpPr>
              <p:spPr>
                <a:xfrm>
                  <a:off x="4323147" y="3899123"/>
                  <a:ext cx="509582" cy="548762"/>
                </a:xfrm>
                <a:custGeom>
                  <a:avLst/>
                  <a:gdLst/>
                  <a:ahLst/>
                  <a:cxnLst/>
                  <a:rect l="l" t="t" r="r" b="b"/>
                  <a:pathLst>
                    <a:path w="509582" h="548762" extrusionOk="0">
                      <a:moveTo>
                        <a:pt x="130552" y="396366"/>
                      </a:moveTo>
                      <a:cubicBezTo>
                        <a:pt x="70640" y="419035"/>
                        <a:pt x="-3846" y="364266"/>
                        <a:pt x="155" y="300258"/>
                      </a:cubicBezTo>
                      <a:cubicBezTo>
                        <a:pt x="4155" y="236250"/>
                        <a:pt x="84641" y="191007"/>
                        <a:pt x="141315" y="220820"/>
                      </a:cubicBezTo>
                      <a:cubicBezTo>
                        <a:pt x="117122" y="185006"/>
                        <a:pt x="123313" y="131951"/>
                        <a:pt x="154936" y="102615"/>
                      </a:cubicBezTo>
                      <a:cubicBezTo>
                        <a:pt x="186559" y="73277"/>
                        <a:pt x="239994" y="71277"/>
                        <a:pt x="273903" y="98138"/>
                      </a:cubicBezTo>
                      <a:cubicBezTo>
                        <a:pt x="245709" y="70325"/>
                        <a:pt x="259520" y="13841"/>
                        <a:pt x="297335" y="2126"/>
                      </a:cubicBezTo>
                      <a:cubicBezTo>
                        <a:pt x="335149" y="-9590"/>
                        <a:pt x="378488" y="29177"/>
                        <a:pt x="370963" y="68039"/>
                      </a:cubicBezTo>
                      <a:cubicBezTo>
                        <a:pt x="389156" y="20033"/>
                        <a:pt x="464689" y="8603"/>
                        <a:pt x="496407" y="48893"/>
                      </a:cubicBezTo>
                      <a:cubicBezTo>
                        <a:pt x="528125" y="89280"/>
                        <a:pt x="498884" y="159860"/>
                        <a:pt x="448020" y="166146"/>
                      </a:cubicBezTo>
                      <a:cubicBezTo>
                        <a:pt x="481262" y="197960"/>
                        <a:pt x="492502" y="250824"/>
                        <a:pt x="474976" y="293400"/>
                      </a:cubicBezTo>
                      <a:cubicBezTo>
                        <a:pt x="457355" y="336358"/>
                        <a:pt x="414492" y="361218"/>
                        <a:pt x="370106" y="366743"/>
                      </a:cubicBezTo>
                      <a:cubicBezTo>
                        <a:pt x="491168" y="583341"/>
                        <a:pt x="54161" y="622965"/>
                        <a:pt x="130552" y="396366"/>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76" name="Google Shape;3156;p41"/>
                <p:cNvSpPr/>
                <p:nvPr/>
              </p:nvSpPr>
              <p:spPr>
                <a:xfrm>
                  <a:off x="4319719" y="3895404"/>
                  <a:ext cx="516683" cy="555818"/>
                </a:xfrm>
                <a:custGeom>
                  <a:avLst/>
                  <a:gdLst/>
                  <a:ahLst/>
                  <a:cxnLst/>
                  <a:rect l="l" t="t" r="r" b="b"/>
                  <a:pathLst>
                    <a:path w="516683" h="555818" extrusionOk="0">
                      <a:moveTo>
                        <a:pt x="250566" y="555818"/>
                      </a:moveTo>
                      <a:cubicBezTo>
                        <a:pt x="219895" y="555818"/>
                        <a:pt x="189892" y="548675"/>
                        <a:pt x="166651" y="533720"/>
                      </a:cubicBezTo>
                      <a:cubicBezTo>
                        <a:pt x="142362" y="518099"/>
                        <a:pt x="105881" y="481047"/>
                        <a:pt x="128551" y="405704"/>
                      </a:cubicBezTo>
                      <a:cubicBezTo>
                        <a:pt x="100833" y="413515"/>
                        <a:pt x="69305" y="406943"/>
                        <a:pt x="42826" y="387417"/>
                      </a:cubicBezTo>
                      <a:cubicBezTo>
                        <a:pt x="14155" y="366271"/>
                        <a:pt x="-1751" y="335029"/>
                        <a:pt x="154" y="303787"/>
                      </a:cubicBezTo>
                      <a:cubicBezTo>
                        <a:pt x="2059" y="272545"/>
                        <a:pt x="21775" y="243398"/>
                        <a:pt x="52732" y="225968"/>
                      </a:cubicBezTo>
                      <a:cubicBezTo>
                        <a:pt x="80068" y="210632"/>
                        <a:pt x="110453" y="207394"/>
                        <a:pt x="136266" y="216824"/>
                      </a:cubicBezTo>
                      <a:cubicBezTo>
                        <a:pt x="118073" y="180248"/>
                        <a:pt x="125884" y="131670"/>
                        <a:pt x="156078" y="103667"/>
                      </a:cubicBezTo>
                      <a:cubicBezTo>
                        <a:pt x="184558" y="77282"/>
                        <a:pt x="229897" y="72139"/>
                        <a:pt x="264377" y="89284"/>
                      </a:cubicBezTo>
                      <a:cubicBezTo>
                        <a:pt x="258567" y="76901"/>
                        <a:pt x="257233" y="62042"/>
                        <a:pt x="260948" y="46898"/>
                      </a:cubicBezTo>
                      <a:cubicBezTo>
                        <a:pt x="266282" y="24895"/>
                        <a:pt x="280855" y="8226"/>
                        <a:pt x="299810" y="2321"/>
                      </a:cubicBezTo>
                      <a:cubicBezTo>
                        <a:pt x="318765" y="-3585"/>
                        <a:pt x="340196" y="1940"/>
                        <a:pt x="357055" y="17084"/>
                      </a:cubicBezTo>
                      <a:cubicBezTo>
                        <a:pt x="369438" y="28133"/>
                        <a:pt x="376867" y="42135"/>
                        <a:pt x="378582" y="56518"/>
                      </a:cubicBezTo>
                      <a:cubicBezTo>
                        <a:pt x="390012" y="40325"/>
                        <a:pt x="409157" y="28895"/>
                        <a:pt x="431636" y="25466"/>
                      </a:cubicBezTo>
                      <a:cubicBezTo>
                        <a:pt x="460021" y="21085"/>
                        <a:pt x="487262" y="30705"/>
                        <a:pt x="502788" y="50422"/>
                      </a:cubicBezTo>
                      <a:cubicBezTo>
                        <a:pt x="518314" y="70138"/>
                        <a:pt x="520981" y="98809"/>
                        <a:pt x="510027" y="125384"/>
                      </a:cubicBezTo>
                      <a:cubicBezTo>
                        <a:pt x="500121" y="149482"/>
                        <a:pt x="480880" y="166817"/>
                        <a:pt x="458782" y="172151"/>
                      </a:cubicBezTo>
                      <a:cubicBezTo>
                        <a:pt x="489548" y="205489"/>
                        <a:pt x="499073" y="256352"/>
                        <a:pt x="481738" y="298453"/>
                      </a:cubicBezTo>
                      <a:cubicBezTo>
                        <a:pt x="465736" y="337410"/>
                        <a:pt x="426683" y="365699"/>
                        <a:pt x="379153" y="373319"/>
                      </a:cubicBezTo>
                      <a:cubicBezTo>
                        <a:pt x="418968" y="448472"/>
                        <a:pt x="388488" y="494096"/>
                        <a:pt x="366485" y="514861"/>
                      </a:cubicBezTo>
                      <a:cubicBezTo>
                        <a:pt x="338005" y="541626"/>
                        <a:pt x="293619" y="555818"/>
                        <a:pt x="250566" y="555818"/>
                      </a:cubicBezTo>
                      <a:close/>
                      <a:moveTo>
                        <a:pt x="139790" y="394084"/>
                      </a:moveTo>
                      <a:lnTo>
                        <a:pt x="137409" y="401228"/>
                      </a:lnTo>
                      <a:cubicBezTo>
                        <a:pt x="118549" y="457044"/>
                        <a:pt x="130360" y="501907"/>
                        <a:pt x="170461" y="527720"/>
                      </a:cubicBezTo>
                      <a:cubicBezTo>
                        <a:pt x="223896" y="562010"/>
                        <a:pt x="314955" y="553437"/>
                        <a:pt x="361532" y="509622"/>
                      </a:cubicBezTo>
                      <a:cubicBezTo>
                        <a:pt x="397727" y="475523"/>
                        <a:pt x="400870" y="426755"/>
                        <a:pt x="370390" y="372176"/>
                      </a:cubicBezTo>
                      <a:lnTo>
                        <a:pt x="367819" y="367509"/>
                      </a:lnTo>
                      <a:lnTo>
                        <a:pt x="373057" y="366842"/>
                      </a:lnTo>
                      <a:cubicBezTo>
                        <a:pt x="420397" y="360842"/>
                        <a:pt x="459449" y="333600"/>
                        <a:pt x="475070" y="295691"/>
                      </a:cubicBezTo>
                      <a:cubicBezTo>
                        <a:pt x="492120" y="254162"/>
                        <a:pt x="481357" y="203488"/>
                        <a:pt x="448972" y="172437"/>
                      </a:cubicBezTo>
                      <a:lnTo>
                        <a:pt x="443542" y="167198"/>
                      </a:lnTo>
                      <a:lnTo>
                        <a:pt x="450972" y="166246"/>
                      </a:lnTo>
                      <a:cubicBezTo>
                        <a:pt x="473260" y="163484"/>
                        <a:pt x="493358" y="146815"/>
                        <a:pt x="503264" y="122621"/>
                      </a:cubicBezTo>
                      <a:cubicBezTo>
                        <a:pt x="513265" y="98428"/>
                        <a:pt x="510884" y="72425"/>
                        <a:pt x="496978" y="54803"/>
                      </a:cubicBezTo>
                      <a:cubicBezTo>
                        <a:pt x="483166" y="37182"/>
                        <a:pt x="458401" y="28610"/>
                        <a:pt x="432589" y="32515"/>
                      </a:cubicBezTo>
                      <a:cubicBezTo>
                        <a:pt x="406681" y="36420"/>
                        <a:pt x="385726" y="51946"/>
                        <a:pt x="377725" y="72901"/>
                      </a:cubicBezTo>
                      <a:lnTo>
                        <a:pt x="370867" y="70996"/>
                      </a:lnTo>
                      <a:cubicBezTo>
                        <a:pt x="374105" y="54232"/>
                        <a:pt x="366961" y="35563"/>
                        <a:pt x="352198" y="22418"/>
                      </a:cubicBezTo>
                      <a:cubicBezTo>
                        <a:pt x="337434" y="9179"/>
                        <a:pt x="318098" y="4130"/>
                        <a:pt x="301810" y="9179"/>
                      </a:cubicBezTo>
                      <a:cubicBezTo>
                        <a:pt x="285523" y="14227"/>
                        <a:pt x="272473" y="29371"/>
                        <a:pt x="267711" y="48612"/>
                      </a:cubicBezTo>
                      <a:cubicBezTo>
                        <a:pt x="263044" y="67853"/>
                        <a:pt x="267616" y="87284"/>
                        <a:pt x="279808" y="99285"/>
                      </a:cubicBezTo>
                      <a:lnTo>
                        <a:pt x="275045" y="104619"/>
                      </a:lnTo>
                      <a:cubicBezTo>
                        <a:pt x="242565" y="78806"/>
                        <a:pt x="191225" y="80711"/>
                        <a:pt x="160745" y="109001"/>
                      </a:cubicBezTo>
                      <a:cubicBezTo>
                        <a:pt x="130265" y="137195"/>
                        <a:pt x="124360" y="188153"/>
                        <a:pt x="147601" y="222634"/>
                      </a:cubicBezTo>
                      <a:lnTo>
                        <a:pt x="155602" y="234445"/>
                      </a:lnTo>
                      <a:lnTo>
                        <a:pt x="143029" y="227777"/>
                      </a:lnTo>
                      <a:cubicBezTo>
                        <a:pt x="117502" y="214347"/>
                        <a:pt x="84926" y="215967"/>
                        <a:pt x="56065" y="232254"/>
                      </a:cubicBezTo>
                      <a:cubicBezTo>
                        <a:pt x="27205" y="248542"/>
                        <a:pt x="8821" y="275402"/>
                        <a:pt x="7107" y="304263"/>
                      </a:cubicBezTo>
                      <a:cubicBezTo>
                        <a:pt x="5392" y="333124"/>
                        <a:pt x="20251" y="362080"/>
                        <a:pt x="46921" y="381701"/>
                      </a:cubicBezTo>
                      <a:cubicBezTo>
                        <a:pt x="73591" y="401323"/>
                        <a:pt x="105691" y="407038"/>
                        <a:pt x="132742" y="396751"/>
                      </a:cubicBezTo>
                      <a:lnTo>
                        <a:pt x="139790" y="394084"/>
                      </a:ln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353" name="Google Shape;3157;p41"/>
              <p:cNvGrpSpPr/>
              <p:nvPr/>
            </p:nvGrpSpPr>
            <p:grpSpPr>
              <a:xfrm>
                <a:off x="6257831" y="912088"/>
                <a:ext cx="3376747" cy="4718505"/>
                <a:chOff x="4494344" y="864191"/>
                <a:chExt cx="3376747" cy="4718505"/>
              </a:xfrm>
            </p:grpSpPr>
            <p:sp>
              <p:nvSpPr>
                <p:cNvPr id="373" name="Google Shape;3158;p41"/>
                <p:cNvSpPr/>
                <p:nvPr/>
              </p:nvSpPr>
              <p:spPr>
                <a:xfrm>
                  <a:off x="4498059" y="867741"/>
                  <a:ext cx="3369505" cy="4711611"/>
                </a:xfrm>
                <a:custGeom>
                  <a:avLst/>
                  <a:gdLst/>
                  <a:ahLst/>
                  <a:cxnLst/>
                  <a:rect l="l" t="t" r="r" b="b"/>
                  <a:pathLst>
                    <a:path w="3369505" h="4711611" extrusionOk="0">
                      <a:moveTo>
                        <a:pt x="2540819" y="111809"/>
                      </a:moveTo>
                      <a:cubicBezTo>
                        <a:pt x="2489384" y="41134"/>
                        <a:pt x="2392991" y="6749"/>
                        <a:pt x="2308505" y="28847"/>
                      </a:cubicBezTo>
                      <a:cubicBezTo>
                        <a:pt x="2224018" y="50945"/>
                        <a:pt x="2156771" y="128097"/>
                        <a:pt x="2146484" y="214870"/>
                      </a:cubicBezTo>
                      <a:cubicBezTo>
                        <a:pt x="2099431" y="174770"/>
                        <a:pt x="2028470" y="165149"/>
                        <a:pt x="1972463" y="191248"/>
                      </a:cubicBezTo>
                      <a:cubicBezTo>
                        <a:pt x="1916360" y="217346"/>
                        <a:pt x="1878070" y="277830"/>
                        <a:pt x="1878451" y="339647"/>
                      </a:cubicBezTo>
                      <a:cubicBezTo>
                        <a:pt x="1827016" y="337266"/>
                        <a:pt x="1776343" y="373937"/>
                        <a:pt x="1762627" y="423563"/>
                      </a:cubicBezTo>
                      <a:cubicBezTo>
                        <a:pt x="1748911" y="473188"/>
                        <a:pt x="1773390" y="530719"/>
                        <a:pt x="1818729" y="555198"/>
                      </a:cubicBezTo>
                      <a:cubicBezTo>
                        <a:pt x="1759960" y="569486"/>
                        <a:pt x="1713859" y="625397"/>
                        <a:pt x="1711097" y="685881"/>
                      </a:cubicBezTo>
                      <a:cubicBezTo>
                        <a:pt x="1708334" y="746365"/>
                        <a:pt x="1749101" y="806182"/>
                        <a:pt x="1806347" y="825803"/>
                      </a:cubicBezTo>
                      <a:cubicBezTo>
                        <a:pt x="1755864" y="848378"/>
                        <a:pt x="1725956" y="909338"/>
                        <a:pt x="1738910" y="963154"/>
                      </a:cubicBezTo>
                      <a:cubicBezTo>
                        <a:pt x="1751959" y="1016970"/>
                        <a:pt x="1806442" y="1057451"/>
                        <a:pt x="1861687" y="1054499"/>
                      </a:cubicBezTo>
                      <a:cubicBezTo>
                        <a:pt x="1826921" y="1090503"/>
                        <a:pt x="1815300" y="1147177"/>
                        <a:pt x="1833207" y="1193945"/>
                      </a:cubicBezTo>
                      <a:cubicBezTo>
                        <a:pt x="1851019" y="1240712"/>
                        <a:pt x="1897406" y="1275288"/>
                        <a:pt x="1947317" y="1279003"/>
                      </a:cubicBezTo>
                      <a:cubicBezTo>
                        <a:pt x="1908169" y="1305863"/>
                        <a:pt x="1892738" y="1362251"/>
                        <a:pt x="1912550" y="1405400"/>
                      </a:cubicBezTo>
                      <a:cubicBezTo>
                        <a:pt x="1932362" y="1448548"/>
                        <a:pt x="1985417" y="1473313"/>
                        <a:pt x="2031232" y="1460930"/>
                      </a:cubicBezTo>
                      <a:cubicBezTo>
                        <a:pt x="1982750" y="1490363"/>
                        <a:pt x="1956461" y="1552275"/>
                        <a:pt x="1969034" y="1607615"/>
                      </a:cubicBezTo>
                      <a:cubicBezTo>
                        <a:pt x="1981607" y="1662956"/>
                        <a:pt x="2032089" y="1707437"/>
                        <a:pt x="2088572" y="1712962"/>
                      </a:cubicBezTo>
                      <a:cubicBezTo>
                        <a:pt x="2037233" y="1730012"/>
                        <a:pt x="2001990" y="1786019"/>
                        <a:pt x="2008848" y="1839644"/>
                      </a:cubicBezTo>
                      <a:cubicBezTo>
                        <a:pt x="2015706" y="1893270"/>
                        <a:pt x="2063998" y="1938609"/>
                        <a:pt x="2117909" y="1942133"/>
                      </a:cubicBezTo>
                      <a:cubicBezTo>
                        <a:pt x="2068856" y="1942610"/>
                        <a:pt x="2021421" y="1973756"/>
                        <a:pt x="2001514" y="2018524"/>
                      </a:cubicBezTo>
                      <a:cubicBezTo>
                        <a:pt x="1981607" y="2063291"/>
                        <a:pt x="1990179" y="2119394"/>
                        <a:pt x="2022659" y="2156160"/>
                      </a:cubicBezTo>
                      <a:cubicBezTo>
                        <a:pt x="1985512" y="2164637"/>
                        <a:pt x="1956937" y="2201118"/>
                        <a:pt x="1957508" y="2239218"/>
                      </a:cubicBezTo>
                      <a:cubicBezTo>
                        <a:pt x="1958175" y="2277318"/>
                        <a:pt x="1987988" y="2312847"/>
                        <a:pt x="2025326" y="2320085"/>
                      </a:cubicBezTo>
                      <a:cubicBezTo>
                        <a:pt x="1980368" y="2314370"/>
                        <a:pt x="1934934" y="2353328"/>
                        <a:pt x="1933505" y="2398572"/>
                      </a:cubicBezTo>
                      <a:cubicBezTo>
                        <a:pt x="1932077" y="2443815"/>
                        <a:pt x="1975130" y="2485440"/>
                        <a:pt x="2020373" y="2482487"/>
                      </a:cubicBezTo>
                      <a:cubicBezTo>
                        <a:pt x="1965319" y="2490011"/>
                        <a:pt x="1928552" y="2558496"/>
                        <a:pt x="1952651" y="2608598"/>
                      </a:cubicBezTo>
                      <a:cubicBezTo>
                        <a:pt x="1931505" y="2605359"/>
                        <a:pt x="1905121" y="2636411"/>
                        <a:pt x="1910264" y="2657175"/>
                      </a:cubicBezTo>
                      <a:cubicBezTo>
                        <a:pt x="1852448" y="2637268"/>
                        <a:pt x="1782534" y="2686989"/>
                        <a:pt x="1782248" y="2748044"/>
                      </a:cubicBezTo>
                      <a:cubicBezTo>
                        <a:pt x="1735004" y="2715754"/>
                        <a:pt x="1662043" y="2731375"/>
                        <a:pt x="1632134" y="2780143"/>
                      </a:cubicBezTo>
                      <a:cubicBezTo>
                        <a:pt x="1546790" y="2754807"/>
                        <a:pt x="1446873" y="2792430"/>
                        <a:pt x="1399439" y="2867773"/>
                      </a:cubicBezTo>
                      <a:cubicBezTo>
                        <a:pt x="1349051" y="2826434"/>
                        <a:pt x="1266089" y="2833292"/>
                        <a:pt x="1223131" y="2882442"/>
                      </a:cubicBezTo>
                      <a:cubicBezTo>
                        <a:pt x="1167695" y="2841484"/>
                        <a:pt x="1079208" y="2856724"/>
                        <a:pt x="1040727" y="2913969"/>
                      </a:cubicBezTo>
                      <a:cubicBezTo>
                        <a:pt x="957383" y="2869107"/>
                        <a:pt x="838702" y="2916827"/>
                        <a:pt x="809651" y="3006933"/>
                      </a:cubicBezTo>
                      <a:cubicBezTo>
                        <a:pt x="750977" y="2966071"/>
                        <a:pt x="673538" y="2953308"/>
                        <a:pt x="604863" y="2973119"/>
                      </a:cubicBezTo>
                      <a:cubicBezTo>
                        <a:pt x="536188" y="2993027"/>
                        <a:pt x="477514" y="3045128"/>
                        <a:pt x="449796" y="3111137"/>
                      </a:cubicBezTo>
                      <a:cubicBezTo>
                        <a:pt x="401885" y="3094849"/>
                        <a:pt x="346259" y="3103517"/>
                        <a:pt x="305588" y="3133520"/>
                      </a:cubicBezTo>
                      <a:cubicBezTo>
                        <a:pt x="264916" y="3163524"/>
                        <a:pt x="240151" y="3214102"/>
                        <a:pt x="241484" y="3264680"/>
                      </a:cubicBezTo>
                      <a:cubicBezTo>
                        <a:pt x="118898" y="3313162"/>
                        <a:pt x="54223" y="3472230"/>
                        <a:pt x="108230" y="3592530"/>
                      </a:cubicBezTo>
                      <a:cubicBezTo>
                        <a:pt x="49651" y="3595674"/>
                        <a:pt x="-1308" y="3650537"/>
                        <a:pt x="26" y="3709211"/>
                      </a:cubicBezTo>
                      <a:cubicBezTo>
                        <a:pt x="1359" y="3767885"/>
                        <a:pt x="54699" y="3820464"/>
                        <a:pt x="113373" y="3820940"/>
                      </a:cubicBezTo>
                      <a:cubicBezTo>
                        <a:pt x="65081" y="3823321"/>
                        <a:pt x="24695" y="3875613"/>
                        <a:pt x="20219" y="3923810"/>
                      </a:cubicBezTo>
                      <a:cubicBezTo>
                        <a:pt x="15742" y="3972006"/>
                        <a:pt x="50699" y="4020774"/>
                        <a:pt x="97752" y="4032109"/>
                      </a:cubicBezTo>
                      <a:cubicBezTo>
                        <a:pt x="53556" y="4031728"/>
                        <a:pt x="13361" y="4072685"/>
                        <a:pt x="14504" y="4116882"/>
                      </a:cubicBezTo>
                      <a:cubicBezTo>
                        <a:pt x="15647" y="4161077"/>
                        <a:pt x="57938" y="4199844"/>
                        <a:pt x="102134" y="4197177"/>
                      </a:cubicBezTo>
                      <a:cubicBezTo>
                        <a:pt x="72130" y="4205750"/>
                        <a:pt x="51270" y="4238611"/>
                        <a:pt x="56414" y="4269377"/>
                      </a:cubicBezTo>
                      <a:cubicBezTo>
                        <a:pt x="61557" y="4300143"/>
                        <a:pt x="91942" y="4324527"/>
                        <a:pt x="123089" y="4322812"/>
                      </a:cubicBezTo>
                      <a:cubicBezTo>
                        <a:pt x="94799" y="4336052"/>
                        <a:pt x="79655" y="4372247"/>
                        <a:pt x="90132" y="4401679"/>
                      </a:cubicBezTo>
                      <a:cubicBezTo>
                        <a:pt x="100610" y="4431111"/>
                        <a:pt x="135090" y="4449685"/>
                        <a:pt x="165475" y="4442160"/>
                      </a:cubicBezTo>
                      <a:cubicBezTo>
                        <a:pt x="131090" y="4481308"/>
                        <a:pt x="131852" y="4546554"/>
                        <a:pt x="167094" y="4584940"/>
                      </a:cubicBezTo>
                      <a:cubicBezTo>
                        <a:pt x="202337" y="4623326"/>
                        <a:pt x="267297" y="4629613"/>
                        <a:pt x="309207" y="4598656"/>
                      </a:cubicBezTo>
                      <a:cubicBezTo>
                        <a:pt x="312541" y="4652472"/>
                        <a:pt x="356261" y="4701145"/>
                        <a:pt x="409410" y="4710098"/>
                      </a:cubicBezTo>
                      <a:cubicBezTo>
                        <a:pt x="462560" y="4719052"/>
                        <a:pt x="519900" y="4687429"/>
                        <a:pt x="540665" y="4637613"/>
                      </a:cubicBezTo>
                      <a:cubicBezTo>
                        <a:pt x="575050" y="4684381"/>
                        <a:pt x="644392" y="4701336"/>
                        <a:pt x="696494" y="4675809"/>
                      </a:cubicBezTo>
                      <a:cubicBezTo>
                        <a:pt x="748595" y="4650282"/>
                        <a:pt x="777742" y="4585130"/>
                        <a:pt x="761835" y="4529219"/>
                      </a:cubicBezTo>
                      <a:cubicBezTo>
                        <a:pt x="795173" y="4561509"/>
                        <a:pt x="847179" y="4572843"/>
                        <a:pt x="890899" y="4557508"/>
                      </a:cubicBezTo>
                      <a:cubicBezTo>
                        <a:pt x="934619" y="4542078"/>
                        <a:pt x="968051" y="4500644"/>
                        <a:pt x="973862" y="4454638"/>
                      </a:cubicBezTo>
                      <a:cubicBezTo>
                        <a:pt x="1030726" y="4504073"/>
                        <a:pt x="1129310" y="4492833"/>
                        <a:pt x="1173696" y="4431874"/>
                      </a:cubicBezTo>
                      <a:cubicBezTo>
                        <a:pt x="1191127" y="4479594"/>
                        <a:pt x="1239990" y="4513884"/>
                        <a:pt x="1290758" y="4514264"/>
                      </a:cubicBezTo>
                      <a:cubicBezTo>
                        <a:pt x="1341527" y="4514646"/>
                        <a:pt x="1390771" y="4480832"/>
                        <a:pt x="1408868" y="4433397"/>
                      </a:cubicBezTo>
                      <a:cubicBezTo>
                        <a:pt x="1408964" y="4485213"/>
                        <a:pt x="1470590" y="4542649"/>
                        <a:pt x="1521835" y="4534553"/>
                      </a:cubicBezTo>
                      <a:cubicBezTo>
                        <a:pt x="1572984" y="4526552"/>
                        <a:pt x="1609465" y="4467402"/>
                        <a:pt x="1593558" y="4418062"/>
                      </a:cubicBezTo>
                      <a:cubicBezTo>
                        <a:pt x="1610608" y="4463782"/>
                        <a:pt x="1654423" y="4498262"/>
                        <a:pt x="1702810" y="4504263"/>
                      </a:cubicBezTo>
                      <a:cubicBezTo>
                        <a:pt x="1751197" y="4510264"/>
                        <a:pt x="1802060" y="4487404"/>
                        <a:pt x="1829778" y="4447304"/>
                      </a:cubicBezTo>
                      <a:cubicBezTo>
                        <a:pt x="1842351" y="4489880"/>
                        <a:pt x="1881880" y="4523218"/>
                        <a:pt x="1925981" y="4528457"/>
                      </a:cubicBezTo>
                      <a:cubicBezTo>
                        <a:pt x="1970081" y="4533696"/>
                        <a:pt x="2016278" y="4510645"/>
                        <a:pt x="2038566" y="4472259"/>
                      </a:cubicBezTo>
                      <a:cubicBezTo>
                        <a:pt x="2041043" y="4518551"/>
                        <a:pt x="2074571" y="4561604"/>
                        <a:pt x="2118862" y="4575415"/>
                      </a:cubicBezTo>
                      <a:cubicBezTo>
                        <a:pt x="2163153" y="4589226"/>
                        <a:pt x="2215160" y="4572748"/>
                        <a:pt x="2243544" y="4535982"/>
                      </a:cubicBezTo>
                      <a:cubicBezTo>
                        <a:pt x="2250212" y="4575987"/>
                        <a:pt x="2287645" y="4608657"/>
                        <a:pt x="2328126" y="4609800"/>
                      </a:cubicBezTo>
                      <a:cubicBezTo>
                        <a:pt x="2368703" y="4610943"/>
                        <a:pt x="2407850" y="4580368"/>
                        <a:pt x="2416614" y="4540744"/>
                      </a:cubicBezTo>
                      <a:cubicBezTo>
                        <a:pt x="2421948" y="4588465"/>
                        <a:pt x="2473954" y="4625326"/>
                        <a:pt x="2520722" y="4614563"/>
                      </a:cubicBezTo>
                      <a:cubicBezTo>
                        <a:pt x="2567490" y="4603800"/>
                        <a:pt x="2598160" y="4547888"/>
                        <a:pt x="2582063" y="4502644"/>
                      </a:cubicBezTo>
                      <a:cubicBezTo>
                        <a:pt x="2606828" y="4541030"/>
                        <a:pt x="2667407" y="4549316"/>
                        <a:pt x="2701506" y="4519027"/>
                      </a:cubicBezTo>
                      <a:cubicBezTo>
                        <a:pt x="2735606" y="4488737"/>
                        <a:pt x="2734558" y="4427587"/>
                        <a:pt x="2699506" y="4398536"/>
                      </a:cubicBezTo>
                      <a:cubicBezTo>
                        <a:pt x="2751893" y="4422634"/>
                        <a:pt x="2816473" y="4425206"/>
                        <a:pt x="2847715" y="4357674"/>
                      </a:cubicBezTo>
                      <a:cubicBezTo>
                        <a:pt x="2870575" y="4308239"/>
                        <a:pt x="2889149" y="4252422"/>
                        <a:pt x="2862955" y="4204702"/>
                      </a:cubicBezTo>
                      <a:cubicBezTo>
                        <a:pt x="2924296" y="4228991"/>
                        <a:pt x="3000686" y="4207083"/>
                        <a:pt x="3039834" y="4153934"/>
                      </a:cubicBezTo>
                      <a:cubicBezTo>
                        <a:pt x="3078982" y="4100784"/>
                        <a:pt x="3077172" y="4021346"/>
                        <a:pt x="3035739" y="3969911"/>
                      </a:cubicBezTo>
                      <a:cubicBezTo>
                        <a:pt x="3092984" y="3975626"/>
                        <a:pt x="3135084" y="3936859"/>
                        <a:pt x="3144228" y="3880090"/>
                      </a:cubicBezTo>
                      <a:cubicBezTo>
                        <a:pt x="3153372" y="3823226"/>
                        <a:pt x="3112605" y="3762933"/>
                        <a:pt x="3056408" y="3750264"/>
                      </a:cubicBezTo>
                      <a:cubicBezTo>
                        <a:pt x="3117177" y="3761408"/>
                        <a:pt x="3183090" y="3722356"/>
                        <a:pt x="3202616" y="3663682"/>
                      </a:cubicBezTo>
                      <a:cubicBezTo>
                        <a:pt x="3222048" y="3605008"/>
                        <a:pt x="3192520" y="3534333"/>
                        <a:pt x="3137180" y="3506900"/>
                      </a:cubicBezTo>
                      <a:cubicBezTo>
                        <a:pt x="3200331" y="3512139"/>
                        <a:pt x="3263195" y="3462038"/>
                        <a:pt x="3271958" y="3399268"/>
                      </a:cubicBezTo>
                      <a:cubicBezTo>
                        <a:pt x="3280817" y="3336498"/>
                        <a:pt x="3234240" y="3270966"/>
                        <a:pt x="3172041" y="3258584"/>
                      </a:cubicBezTo>
                      <a:cubicBezTo>
                        <a:pt x="3251480" y="3268966"/>
                        <a:pt x="3333681" y="3208863"/>
                        <a:pt x="3347968" y="3130092"/>
                      </a:cubicBezTo>
                      <a:cubicBezTo>
                        <a:pt x="3362256" y="3051225"/>
                        <a:pt x="3306439" y="2966166"/>
                        <a:pt x="3228334" y="2947974"/>
                      </a:cubicBezTo>
                      <a:cubicBezTo>
                        <a:pt x="3291390" y="2945307"/>
                        <a:pt x="3345396" y="2883108"/>
                        <a:pt x="3339300" y="2820339"/>
                      </a:cubicBezTo>
                      <a:cubicBezTo>
                        <a:pt x="3333204" y="2757569"/>
                        <a:pt x="3268244" y="2706991"/>
                        <a:pt x="3205855" y="2716421"/>
                      </a:cubicBezTo>
                      <a:cubicBezTo>
                        <a:pt x="3262719" y="2700990"/>
                        <a:pt x="3309392" y="2652699"/>
                        <a:pt x="3322727" y="2595263"/>
                      </a:cubicBezTo>
                      <a:cubicBezTo>
                        <a:pt x="3336157" y="2537922"/>
                        <a:pt x="3315678" y="2473914"/>
                        <a:pt x="3271577" y="2434862"/>
                      </a:cubicBezTo>
                      <a:cubicBezTo>
                        <a:pt x="3326918" y="2431147"/>
                        <a:pt x="3373685" y="2376855"/>
                        <a:pt x="3369209" y="2321609"/>
                      </a:cubicBezTo>
                      <a:cubicBezTo>
                        <a:pt x="3364732" y="2266269"/>
                        <a:pt x="3309773" y="2220264"/>
                        <a:pt x="3254623" y="2225502"/>
                      </a:cubicBezTo>
                      <a:cubicBezTo>
                        <a:pt x="3300248" y="2217597"/>
                        <a:pt x="3337967" y="2176353"/>
                        <a:pt x="3341682" y="2130157"/>
                      </a:cubicBezTo>
                      <a:cubicBezTo>
                        <a:pt x="3345491" y="2083961"/>
                        <a:pt x="3314916" y="2037193"/>
                        <a:pt x="3271197" y="2021953"/>
                      </a:cubicBezTo>
                      <a:cubicBezTo>
                        <a:pt x="3326918" y="1999760"/>
                        <a:pt x="3360636" y="1940609"/>
                        <a:pt x="3362541" y="1880697"/>
                      </a:cubicBezTo>
                      <a:cubicBezTo>
                        <a:pt x="3364446" y="1820785"/>
                        <a:pt x="3328061" y="1761349"/>
                        <a:pt x="3273864" y="1735727"/>
                      </a:cubicBezTo>
                      <a:cubicBezTo>
                        <a:pt x="3307677" y="1708390"/>
                        <a:pt x="3324917" y="1662003"/>
                        <a:pt x="3317202" y="1619236"/>
                      </a:cubicBezTo>
                      <a:cubicBezTo>
                        <a:pt x="3309582" y="1576469"/>
                        <a:pt x="3277292" y="1538940"/>
                        <a:pt x="3236049" y="1525034"/>
                      </a:cubicBezTo>
                      <a:cubicBezTo>
                        <a:pt x="3269958" y="1493220"/>
                        <a:pt x="3287960" y="1445119"/>
                        <a:pt x="3283198" y="1398827"/>
                      </a:cubicBezTo>
                      <a:cubicBezTo>
                        <a:pt x="3278435" y="1352536"/>
                        <a:pt x="3251099" y="1309102"/>
                        <a:pt x="3211475" y="1284813"/>
                      </a:cubicBezTo>
                      <a:cubicBezTo>
                        <a:pt x="3272816" y="1243665"/>
                        <a:pt x="3275483" y="1139747"/>
                        <a:pt x="3216428" y="1095456"/>
                      </a:cubicBezTo>
                      <a:cubicBezTo>
                        <a:pt x="3271863" y="1088122"/>
                        <a:pt x="3317298" y="1034972"/>
                        <a:pt x="3315869" y="979156"/>
                      </a:cubicBezTo>
                      <a:cubicBezTo>
                        <a:pt x="3314440" y="923339"/>
                        <a:pt x="3266339" y="872476"/>
                        <a:pt x="3210617" y="868094"/>
                      </a:cubicBezTo>
                      <a:cubicBezTo>
                        <a:pt x="3243383" y="801229"/>
                        <a:pt x="3236335" y="716647"/>
                        <a:pt x="3193091" y="656163"/>
                      </a:cubicBezTo>
                      <a:cubicBezTo>
                        <a:pt x="3203855" y="596251"/>
                        <a:pt x="3175470" y="531100"/>
                        <a:pt x="3124321" y="498143"/>
                      </a:cubicBezTo>
                      <a:cubicBezTo>
                        <a:pt x="3141466" y="441374"/>
                        <a:pt x="3108795" y="374128"/>
                        <a:pt x="3053550" y="352601"/>
                      </a:cubicBezTo>
                      <a:cubicBezTo>
                        <a:pt x="3086888" y="315930"/>
                        <a:pt x="3074886" y="248684"/>
                        <a:pt x="3030976" y="225824"/>
                      </a:cubicBezTo>
                      <a:cubicBezTo>
                        <a:pt x="3046502" y="180294"/>
                        <a:pt x="3006306" y="125430"/>
                        <a:pt x="2958205" y="126573"/>
                      </a:cubicBezTo>
                      <a:cubicBezTo>
                        <a:pt x="2930392" y="64280"/>
                        <a:pt x="2874290" y="22179"/>
                        <a:pt x="2808186" y="5415"/>
                      </a:cubicBezTo>
                      <a:cubicBezTo>
                        <a:pt x="2778373" y="-2205"/>
                        <a:pt x="2745226" y="-3157"/>
                        <a:pt x="2718175" y="11606"/>
                      </a:cubicBezTo>
                      <a:cubicBezTo>
                        <a:pt x="2691124" y="26370"/>
                        <a:pt x="2673217" y="60279"/>
                        <a:pt x="2683980" y="89140"/>
                      </a:cubicBezTo>
                      <a:cubicBezTo>
                        <a:pt x="2669883" y="60565"/>
                        <a:pt x="2636260" y="43134"/>
                        <a:pt x="2604732" y="48087"/>
                      </a:cubicBezTo>
                      <a:cubicBezTo>
                        <a:pt x="2573395" y="52850"/>
                        <a:pt x="2545487" y="80377"/>
                        <a:pt x="2540819" y="111809"/>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74" name="Google Shape;3159;p41"/>
                <p:cNvSpPr/>
                <p:nvPr/>
              </p:nvSpPr>
              <p:spPr>
                <a:xfrm>
                  <a:off x="4494344" y="864191"/>
                  <a:ext cx="3376747" cy="4718505"/>
                </a:xfrm>
                <a:custGeom>
                  <a:avLst/>
                  <a:gdLst/>
                  <a:ahLst/>
                  <a:cxnLst/>
                  <a:rect l="l" t="t" r="r" b="b"/>
                  <a:pathLst>
                    <a:path w="3376747" h="4718505" extrusionOk="0">
                      <a:moveTo>
                        <a:pt x="431128" y="4718506"/>
                      </a:moveTo>
                      <a:cubicBezTo>
                        <a:pt x="424937" y="4718506"/>
                        <a:pt x="418650" y="4718030"/>
                        <a:pt x="412459" y="4716982"/>
                      </a:cubicBezTo>
                      <a:cubicBezTo>
                        <a:pt x="359976" y="4708124"/>
                        <a:pt x="316066" y="4661166"/>
                        <a:pt x="309779" y="4608397"/>
                      </a:cubicBezTo>
                      <a:cubicBezTo>
                        <a:pt x="266536" y="4636210"/>
                        <a:pt x="203004" y="4628685"/>
                        <a:pt x="168047" y="4590680"/>
                      </a:cubicBezTo>
                      <a:cubicBezTo>
                        <a:pt x="133853" y="4553438"/>
                        <a:pt x="131090" y="4491335"/>
                        <a:pt x="160427" y="4450472"/>
                      </a:cubicBezTo>
                      <a:cubicBezTo>
                        <a:pt x="130995" y="4453044"/>
                        <a:pt x="100229" y="4434280"/>
                        <a:pt x="90323" y="4406181"/>
                      </a:cubicBezTo>
                      <a:cubicBezTo>
                        <a:pt x="80608" y="4378845"/>
                        <a:pt x="91657" y="4346174"/>
                        <a:pt x="114707" y="4329124"/>
                      </a:cubicBezTo>
                      <a:cubicBezTo>
                        <a:pt x="86513" y="4324933"/>
                        <a:pt x="61177" y="4301597"/>
                        <a:pt x="56414" y="4273307"/>
                      </a:cubicBezTo>
                      <a:cubicBezTo>
                        <a:pt x="51938" y="4246256"/>
                        <a:pt x="66701" y="4217300"/>
                        <a:pt x="90133" y="4203394"/>
                      </a:cubicBezTo>
                      <a:cubicBezTo>
                        <a:pt x="73369" y="4200917"/>
                        <a:pt x="56891" y="4193012"/>
                        <a:pt x="43365" y="4180629"/>
                      </a:cubicBezTo>
                      <a:cubicBezTo>
                        <a:pt x="25649" y="4164341"/>
                        <a:pt x="15076" y="4142434"/>
                        <a:pt x="14504" y="4120336"/>
                      </a:cubicBezTo>
                      <a:cubicBezTo>
                        <a:pt x="13933" y="4098238"/>
                        <a:pt x="23267" y="4075854"/>
                        <a:pt x="40127" y="4058614"/>
                      </a:cubicBezTo>
                      <a:cubicBezTo>
                        <a:pt x="52700" y="4045755"/>
                        <a:pt x="68321" y="4037087"/>
                        <a:pt x="84608" y="4033563"/>
                      </a:cubicBezTo>
                      <a:cubicBezTo>
                        <a:pt x="44032" y="4015942"/>
                        <a:pt x="16028" y="3971270"/>
                        <a:pt x="20219" y="3926788"/>
                      </a:cubicBezTo>
                      <a:cubicBezTo>
                        <a:pt x="24029" y="3885926"/>
                        <a:pt x="54033" y="3839729"/>
                        <a:pt x="94419" y="3825251"/>
                      </a:cubicBezTo>
                      <a:cubicBezTo>
                        <a:pt x="43175" y="3813726"/>
                        <a:pt x="1265" y="3765911"/>
                        <a:pt x="26" y="3712666"/>
                      </a:cubicBezTo>
                      <a:cubicBezTo>
                        <a:pt x="-1307" y="3653515"/>
                        <a:pt x="47937" y="3598747"/>
                        <a:pt x="106516" y="3592746"/>
                      </a:cubicBezTo>
                      <a:cubicBezTo>
                        <a:pt x="82418" y="3535406"/>
                        <a:pt x="83180" y="3466826"/>
                        <a:pt x="108897" y="3403675"/>
                      </a:cubicBezTo>
                      <a:cubicBezTo>
                        <a:pt x="134900" y="3339667"/>
                        <a:pt x="183192" y="3289470"/>
                        <a:pt x="241485" y="3265657"/>
                      </a:cubicBezTo>
                      <a:cubicBezTo>
                        <a:pt x="240914" y="3214604"/>
                        <a:pt x="265869" y="3164312"/>
                        <a:pt x="307017" y="3134022"/>
                      </a:cubicBezTo>
                      <a:cubicBezTo>
                        <a:pt x="347975" y="3103828"/>
                        <a:pt x="402934" y="3094874"/>
                        <a:pt x="451416" y="3110114"/>
                      </a:cubicBezTo>
                      <a:cubicBezTo>
                        <a:pt x="480277" y="3044201"/>
                        <a:pt x="538380" y="2993147"/>
                        <a:pt x="607531" y="2973145"/>
                      </a:cubicBezTo>
                      <a:cubicBezTo>
                        <a:pt x="676206" y="2953238"/>
                        <a:pt x="752025" y="2965144"/>
                        <a:pt x="811461" y="3004768"/>
                      </a:cubicBezTo>
                      <a:cubicBezTo>
                        <a:pt x="826511" y="2962858"/>
                        <a:pt x="861182" y="2928473"/>
                        <a:pt x="907187" y="2909994"/>
                      </a:cubicBezTo>
                      <a:cubicBezTo>
                        <a:pt x="953670" y="2891325"/>
                        <a:pt x="1003104" y="2892373"/>
                        <a:pt x="1043300" y="2912852"/>
                      </a:cubicBezTo>
                      <a:cubicBezTo>
                        <a:pt x="1062350" y="2886181"/>
                        <a:pt x="1093306" y="2867513"/>
                        <a:pt x="1128644" y="2861321"/>
                      </a:cubicBezTo>
                      <a:cubicBezTo>
                        <a:pt x="1163982" y="2855130"/>
                        <a:pt x="1199415" y="2862464"/>
                        <a:pt x="1226275" y="2881133"/>
                      </a:cubicBezTo>
                      <a:cubicBezTo>
                        <a:pt x="1270281" y="2833508"/>
                        <a:pt x="1350671" y="2826650"/>
                        <a:pt x="1402202" y="2865989"/>
                      </a:cubicBezTo>
                      <a:cubicBezTo>
                        <a:pt x="1450779" y="2792456"/>
                        <a:pt x="1549268" y="2755594"/>
                        <a:pt x="1634136" y="2779502"/>
                      </a:cubicBezTo>
                      <a:cubicBezTo>
                        <a:pt x="1649090" y="2756642"/>
                        <a:pt x="1674236" y="2739973"/>
                        <a:pt x="1703573" y="2733781"/>
                      </a:cubicBezTo>
                      <a:cubicBezTo>
                        <a:pt x="1731576" y="2727781"/>
                        <a:pt x="1760056" y="2731972"/>
                        <a:pt x="1782535" y="2745307"/>
                      </a:cubicBezTo>
                      <a:cubicBezTo>
                        <a:pt x="1784726" y="2717684"/>
                        <a:pt x="1800728" y="2691014"/>
                        <a:pt x="1826160" y="2672917"/>
                      </a:cubicBezTo>
                      <a:cubicBezTo>
                        <a:pt x="1851877" y="2654724"/>
                        <a:pt x="1882643" y="2648438"/>
                        <a:pt x="1909599" y="2655677"/>
                      </a:cubicBezTo>
                      <a:cubicBezTo>
                        <a:pt x="1909408" y="2643961"/>
                        <a:pt x="1916266" y="2631864"/>
                        <a:pt x="1923600" y="2623863"/>
                      </a:cubicBezTo>
                      <a:cubicBezTo>
                        <a:pt x="1931887" y="2614814"/>
                        <a:pt x="1941698" y="2609290"/>
                        <a:pt x="1950746" y="2608528"/>
                      </a:cubicBezTo>
                      <a:cubicBezTo>
                        <a:pt x="1941507" y="2584906"/>
                        <a:pt x="1943793" y="2556617"/>
                        <a:pt x="1957319" y="2531566"/>
                      </a:cubicBezTo>
                      <a:cubicBezTo>
                        <a:pt x="1968082" y="2511468"/>
                        <a:pt x="1984656" y="2496228"/>
                        <a:pt x="2003515" y="2488132"/>
                      </a:cubicBezTo>
                      <a:cubicBezTo>
                        <a:pt x="1987989" y="2484798"/>
                        <a:pt x="1973035" y="2476797"/>
                        <a:pt x="1960653" y="2464796"/>
                      </a:cubicBezTo>
                      <a:cubicBezTo>
                        <a:pt x="1942745" y="2447555"/>
                        <a:pt x="1932935" y="2424695"/>
                        <a:pt x="1933602" y="2402026"/>
                      </a:cubicBezTo>
                      <a:cubicBezTo>
                        <a:pt x="1934268" y="2379452"/>
                        <a:pt x="1945508" y="2357163"/>
                        <a:pt x="1964367" y="2341066"/>
                      </a:cubicBezTo>
                      <a:cubicBezTo>
                        <a:pt x="1977416" y="2329922"/>
                        <a:pt x="1992657" y="2322873"/>
                        <a:pt x="2008278" y="2320397"/>
                      </a:cubicBezTo>
                      <a:cubicBezTo>
                        <a:pt x="1979131" y="2306299"/>
                        <a:pt x="1958081" y="2275439"/>
                        <a:pt x="1957509" y="2242863"/>
                      </a:cubicBezTo>
                      <a:cubicBezTo>
                        <a:pt x="1956842" y="2205049"/>
                        <a:pt x="1983894" y="2168759"/>
                        <a:pt x="2019803" y="2157710"/>
                      </a:cubicBezTo>
                      <a:cubicBezTo>
                        <a:pt x="1989704" y="2120181"/>
                        <a:pt x="1982179" y="2064650"/>
                        <a:pt x="2001705" y="2020645"/>
                      </a:cubicBezTo>
                      <a:cubicBezTo>
                        <a:pt x="2018755" y="1982450"/>
                        <a:pt x="2055807" y="1953684"/>
                        <a:pt x="2096670" y="1944921"/>
                      </a:cubicBezTo>
                      <a:cubicBezTo>
                        <a:pt x="2051426" y="1931586"/>
                        <a:pt x="2014754" y="1890914"/>
                        <a:pt x="2008754" y="1843670"/>
                      </a:cubicBezTo>
                      <a:cubicBezTo>
                        <a:pt x="2002182" y="1792521"/>
                        <a:pt x="2032185" y="1739943"/>
                        <a:pt x="2078477" y="1718131"/>
                      </a:cubicBezTo>
                      <a:cubicBezTo>
                        <a:pt x="2025899" y="1707367"/>
                        <a:pt x="1980941" y="1664600"/>
                        <a:pt x="1969035" y="1612022"/>
                      </a:cubicBezTo>
                      <a:cubicBezTo>
                        <a:pt x="1957319" y="1560397"/>
                        <a:pt x="1978179" y="1503628"/>
                        <a:pt x="2019422" y="1470862"/>
                      </a:cubicBezTo>
                      <a:cubicBezTo>
                        <a:pt x="1976274" y="1474672"/>
                        <a:pt x="1930935" y="1449907"/>
                        <a:pt x="1912742" y="1410473"/>
                      </a:cubicBezTo>
                      <a:cubicBezTo>
                        <a:pt x="1893501" y="1368849"/>
                        <a:pt x="1906455" y="1314557"/>
                        <a:pt x="1941412" y="1285124"/>
                      </a:cubicBezTo>
                      <a:cubicBezTo>
                        <a:pt x="1893311" y="1278076"/>
                        <a:pt x="1850544" y="1244357"/>
                        <a:pt x="1833208" y="1198733"/>
                      </a:cubicBezTo>
                      <a:cubicBezTo>
                        <a:pt x="1815777" y="1152917"/>
                        <a:pt x="1825302" y="1098911"/>
                        <a:pt x="1856925" y="1061668"/>
                      </a:cubicBezTo>
                      <a:cubicBezTo>
                        <a:pt x="1802633" y="1060620"/>
                        <a:pt x="1751769" y="1020615"/>
                        <a:pt x="1738911" y="967466"/>
                      </a:cubicBezTo>
                      <a:cubicBezTo>
                        <a:pt x="1726052" y="914316"/>
                        <a:pt x="1753008" y="855547"/>
                        <a:pt x="1800823" y="829734"/>
                      </a:cubicBezTo>
                      <a:cubicBezTo>
                        <a:pt x="1746435" y="807065"/>
                        <a:pt x="1708335" y="748200"/>
                        <a:pt x="1711002" y="689145"/>
                      </a:cubicBezTo>
                      <a:cubicBezTo>
                        <a:pt x="1713669" y="630185"/>
                        <a:pt x="1757008" y="575035"/>
                        <a:pt x="1813206" y="557509"/>
                      </a:cubicBezTo>
                      <a:cubicBezTo>
                        <a:pt x="1771295" y="530363"/>
                        <a:pt x="1749293" y="474356"/>
                        <a:pt x="1762723" y="426160"/>
                      </a:cubicBezTo>
                      <a:cubicBezTo>
                        <a:pt x="1776534" y="376344"/>
                        <a:pt x="1826636" y="338815"/>
                        <a:pt x="1878452" y="339577"/>
                      </a:cubicBezTo>
                      <a:cubicBezTo>
                        <a:pt x="1879595" y="278046"/>
                        <a:pt x="1918647" y="217562"/>
                        <a:pt x="1974464" y="191654"/>
                      </a:cubicBezTo>
                      <a:cubicBezTo>
                        <a:pt x="2029423" y="166032"/>
                        <a:pt x="2099527" y="174509"/>
                        <a:pt x="2147343" y="211752"/>
                      </a:cubicBezTo>
                      <a:cubicBezTo>
                        <a:pt x="2160297" y="125741"/>
                        <a:pt x="2226781" y="51160"/>
                        <a:pt x="2311172" y="29062"/>
                      </a:cubicBezTo>
                      <a:cubicBezTo>
                        <a:pt x="2395088" y="7155"/>
                        <a:pt x="2489004" y="39159"/>
                        <a:pt x="2542535" y="107072"/>
                      </a:cubicBezTo>
                      <a:cubicBezTo>
                        <a:pt x="2550440" y="77545"/>
                        <a:pt x="2577206" y="52875"/>
                        <a:pt x="2607876" y="48017"/>
                      </a:cubicBezTo>
                      <a:cubicBezTo>
                        <a:pt x="2635118" y="43731"/>
                        <a:pt x="2663312" y="55066"/>
                        <a:pt x="2680933" y="75830"/>
                      </a:cubicBezTo>
                      <a:cubicBezTo>
                        <a:pt x="2680457" y="49446"/>
                        <a:pt x="2698554" y="23728"/>
                        <a:pt x="2720176" y="12013"/>
                      </a:cubicBezTo>
                      <a:cubicBezTo>
                        <a:pt x="2751132" y="-4942"/>
                        <a:pt x="2787613" y="-846"/>
                        <a:pt x="2812759" y="5536"/>
                      </a:cubicBezTo>
                      <a:cubicBezTo>
                        <a:pt x="2881815" y="23062"/>
                        <a:pt x="2936870" y="67067"/>
                        <a:pt x="2964206" y="126598"/>
                      </a:cubicBezTo>
                      <a:cubicBezTo>
                        <a:pt x="2987162" y="126884"/>
                        <a:pt x="3009736" y="139362"/>
                        <a:pt x="3025071" y="160222"/>
                      </a:cubicBezTo>
                      <a:cubicBezTo>
                        <a:pt x="3040216" y="180891"/>
                        <a:pt x="3045360" y="205942"/>
                        <a:pt x="3038978" y="227754"/>
                      </a:cubicBezTo>
                      <a:cubicBezTo>
                        <a:pt x="3059266" y="239470"/>
                        <a:pt x="3073935" y="261377"/>
                        <a:pt x="3078506" y="287095"/>
                      </a:cubicBezTo>
                      <a:cubicBezTo>
                        <a:pt x="3082983" y="312050"/>
                        <a:pt x="3077268" y="337006"/>
                        <a:pt x="3063171" y="354913"/>
                      </a:cubicBezTo>
                      <a:cubicBezTo>
                        <a:pt x="3116892" y="378630"/>
                        <a:pt x="3147944" y="443590"/>
                        <a:pt x="3132228" y="500264"/>
                      </a:cubicBezTo>
                      <a:cubicBezTo>
                        <a:pt x="3182805" y="534173"/>
                        <a:pt x="3210809" y="598848"/>
                        <a:pt x="3200617" y="658951"/>
                      </a:cubicBezTo>
                      <a:cubicBezTo>
                        <a:pt x="3242718" y="718768"/>
                        <a:pt x="3250242" y="802207"/>
                        <a:pt x="3219762" y="868691"/>
                      </a:cubicBezTo>
                      <a:cubicBezTo>
                        <a:pt x="3274912" y="875835"/>
                        <a:pt x="3321775" y="926889"/>
                        <a:pt x="3323204" y="982705"/>
                      </a:cubicBezTo>
                      <a:cubicBezTo>
                        <a:pt x="3324633" y="1037570"/>
                        <a:pt x="3281961" y="1090052"/>
                        <a:pt x="3228525" y="1101292"/>
                      </a:cubicBezTo>
                      <a:cubicBezTo>
                        <a:pt x="3253386" y="1123199"/>
                        <a:pt x="3267387" y="1157680"/>
                        <a:pt x="3266435" y="1195018"/>
                      </a:cubicBezTo>
                      <a:cubicBezTo>
                        <a:pt x="3265387" y="1233404"/>
                        <a:pt x="3248814" y="1267789"/>
                        <a:pt x="3221667" y="1288267"/>
                      </a:cubicBezTo>
                      <a:cubicBezTo>
                        <a:pt x="3259672" y="1313509"/>
                        <a:pt x="3285961" y="1356657"/>
                        <a:pt x="3290533" y="1402091"/>
                      </a:cubicBezTo>
                      <a:cubicBezTo>
                        <a:pt x="3295200" y="1447430"/>
                        <a:pt x="3278341" y="1494770"/>
                        <a:pt x="3246337" y="1527250"/>
                      </a:cubicBezTo>
                      <a:cubicBezTo>
                        <a:pt x="3285866" y="1542871"/>
                        <a:pt x="3316917" y="1580304"/>
                        <a:pt x="3324442" y="1622214"/>
                      </a:cubicBezTo>
                      <a:cubicBezTo>
                        <a:pt x="3331967" y="1664124"/>
                        <a:pt x="3315774" y="1710130"/>
                        <a:pt x="3283961" y="1738514"/>
                      </a:cubicBezTo>
                      <a:cubicBezTo>
                        <a:pt x="3336539" y="1765851"/>
                        <a:pt x="3371591" y="1825001"/>
                        <a:pt x="3369781" y="1884342"/>
                      </a:cubicBezTo>
                      <a:cubicBezTo>
                        <a:pt x="3367876" y="1946064"/>
                        <a:pt x="3333777" y="2001500"/>
                        <a:pt x="3284151" y="2025312"/>
                      </a:cubicBezTo>
                      <a:cubicBezTo>
                        <a:pt x="3325204" y="2043695"/>
                        <a:pt x="3352636" y="2088844"/>
                        <a:pt x="3348921" y="2133897"/>
                      </a:cubicBezTo>
                      <a:cubicBezTo>
                        <a:pt x="3345588" y="2174188"/>
                        <a:pt x="3317775" y="2210478"/>
                        <a:pt x="3280913" y="2225909"/>
                      </a:cubicBezTo>
                      <a:cubicBezTo>
                        <a:pt x="3300820" y="2228766"/>
                        <a:pt x="3320346" y="2237624"/>
                        <a:pt x="3336920" y="2251436"/>
                      </a:cubicBezTo>
                      <a:cubicBezTo>
                        <a:pt x="3359875" y="2270676"/>
                        <a:pt x="3374258" y="2297346"/>
                        <a:pt x="3376448" y="2324588"/>
                      </a:cubicBezTo>
                      <a:cubicBezTo>
                        <a:pt x="3378639" y="2351924"/>
                        <a:pt x="3368733" y="2380595"/>
                        <a:pt x="3349207" y="2403169"/>
                      </a:cubicBezTo>
                      <a:cubicBezTo>
                        <a:pt x="3331586" y="2423648"/>
                        <a:pt x="3307964" y="2437078"/>
                        <a:pt x="3283389" y="2440793"/>
                      </a:cubicBezTo>
                      <a:cubicBezTo>
                        <a:pt x="3324252" y="2480893"/>
                        <a:pt x="3342921" y="2543472"/>
                        <a:pt x="3329871" y="2599289"/>
                      </a:cubicBezTo>
                      <a:cubicBezTo>
                        <a:pt x="3318060" y="2649962"/>
                        <a:pt x="3280246" y="2694157"/>
                        <a:pt x="3232621" y="2715208"/>
                      </a:cubicBezTo>
                      <a:cubicBezTo>
                        <a:pt x="3256053" y="2716922"/>
                        <a:pt x="3279484" y="2726066"/>
                        <a:pt x="3299487" y="2741687"/>
                      </a:cubicBezTo>
                      <a:cubicBezTo>
                        <a:pt x="3326347" y="2762642"/>
                        <a:pt x="3343492" y="2792360"/>
                        <a:pt x="3346445" y="2823221"/>
                      </a:cubicBezTo>
                      <a:cubicBezTo>
                        <a:pt x="3349493" y="2854082"/>
                        <a:pt x="3338348" y="2886563"/>
                        <a:pt x="3316060" y="2912280"/>
                      </a:cubicBezTo>
                      <a:cubicBezTo>
                        <a:pt x="3297867" y="2933235"/>
                        <a:pt x="3274150" y="2947427"/>
                        <a:pt x="3249195" y="2952666"/>
                      </a:cubicBezTo>
                      <a:cubicBezTo>
                        <a:pt x="3320251" y="2978574"/>
                        <a:pt x="3368733" y="3059060"/>
                        <a:pt x="3355113" y="3134022"/>
                      </a:cubicBezTo>
                      <a:cubicBezTo>
                        <a:pt x="3342063" y="3206031"/>
                        <a:pt x="3273674" y="3262705"/>
                        <a:pt x="3201284" y="3266420"/>
                      </a:cubicBezTo>
                      <a:cubicBezTo>
                        <a:pt x="3252052" y="3289280"/>
                        <a:pt x="3286914" y="3347382"/>
                        <a:pt x="3279103" y="3403103"/>
                      </a:cubicBezTo>
                      <a:cubicBezTo>
                        <a:pt x="3270721" y="3462730"/>
                        <a:pt x="3214428" y="3511593"/>
                        <a:pt x="3154706" y="3514165"/>
                      </a:cubicBezTo>
                      <a:cubicBezTo>
                        <a:pt x="3203760" y="3546169"/>
                        <a:pt x="3228239" y="3612177"/>
                        <a:pt x="3209666" y="3668184"/>
                      </a:cubicBezTo>
                      <a:cubicBezTo>
                        <a:pt x="3192330" y="3720381"/>
                        <a:pt x="3139847" y="3757243"/>
                        <a:pt x="3085460" y="3759053"/>
                      </a:cubicBezTo>
                      <a:cubicBezTo>
                        <a:pt x="3129942" y="3781627"/>
                        <a:pt x="3159469" y="3834395"/>
                        <a:pt x="3151468" y="3884021"/>
                      </a:cubicBezTo>
                      <a:cubicBezTo>
                        <a:pt x="3142038" y="3942409"/>
                        <a:pt x="3100605" y="3979175"/>
                        <a:pt x="3046979" y="3977365"/>
                      </a:cubicBezTo>
                      <a:cubicBezTo>
                        <a:pt x="3084793" y="4030134"/>
                        <a:pt x="3084984" y="4106906"/>
                        <a:pt x="3046312" y="4159388"/>
                      </a:cubicBezTo>
                      <a:cubicBezTo>
                        <a:pt x="3007926" y="4211586"/>
                        <a:pt x="2935060" y="4234350"/>
                        <a:pt x="2873719" y="4214443"/>
                      </a:cubicBezTo>
                      <a:cubicBezTo>
                        <a:pt x="2894864" y="4262258"/>
                        <a:pt x="2876196" y="4315884"/>
                        <a:pt x="2854669" y="4362557"/>
                      </a:cubicBezTo>
                      <a:cubicBezTo>
                        <a:pt x="2829809" y="4416373"/>
                        <a:pt x="2779136" y="4434089"/>
                        <a:pt x="2717319" y="4411611"/>
                      </a:cubicBezTo>
                      <a:cubicBezTo>
                        <a:pt x="2727606" y="4425326"/>
                        <a:pt x="2733511" y="4442853"/>
                        <a:pt x="2733797" y="4461712"/>
                      </a:cubicBezTo>
                      <a:cubicBezTo>
                        <a:pt x="2734178" y="4486858"/>
                        <a:pt x="2724653" y="4510003"/>
                        <a:pt x="2707603" y="4525148"/>
                      </a:cubicBezTo>
                      <a:cubicBezTo>
                        <a:pt x="2690553" y="4540293"/>
                        <a:pt x="2666360" y="4546960"/>
                        <a:pt x="2641500" y="4543532"/>
                      </a:cubicBezTo>
                      <a:cubicBezTo>
                        <a:pt x="2622450" y="4540960"/>
                        <a:pt x="2605400" y="4532768"/>
                        <a:pt x="2592922" y="4520481"/>
                      </a:cubicBezTo>
                      <a:cubicBezTo>
                        <a:pt x="2595494" y="4538960"/>
                        <a:pt x="2591684" y="4558772"/>
                        <a:pt x="2581778" y="4576678"/>
                      </a:cubicBezTo>
                      <a:cubicBezTo>
                        <a:pt x="2569110" y="4599729"/>
                        <a:pt x="2548440" y="4616112"/>
                        <a:pt x="2525199" y="4621446"/>
                      </a:cubicBezTo>
                      <a:cubicBezTo>
                        <a:pt x="2501863" y="4626780"/>
                        <a:pt x="2476241" y="4621161"/>
                        <a:pt x="2454714" y="4605920"/>
                      </a:cubicBezTo>
                      <a:cubicBezTo>
                        <a:pt x="2437474" y="4593633"/>
                        <a:pt x="2425092" y="4576869"/>
                        <a:pt x="2419567" y="4558391"/>
                      </a:cubicBezTo>
                      <a:cubicBezTo>
                        <a:pt x="2405470" y="4592966"/>
                        <a:pt x="2369656" y="4617732"/>
                        <a:pt x="2331651" y="4616779"/>
                      </a:cubicBezTo>
                      <a:cubicBezTo>
                        <a:pt x="2291742" y="4615636"/>
                        <a:pt x="2255166" y="4585823"/>
                        <a:pt x="2245164" y="4547437"/>
                      </a:cubicBezTo>
                      <a:cubicBezTo>
                        <a:pt x="2215256" y="4581060"/>
                        <a:pt x="2164488" y="4595728"/>
                        <a:pt x="2121435" y="4582298"/>
                      </a:cubicBezTo>
                      <a:cubicBezTo>
                        <a:pt x="2079334" y="4569154"/>
                        <a:pt x="2046282" y="4529720"/>
                        <a:pt x="2039615" y="4486191"/>
                      </a:cubicBezTo>
                      <a:cubicBezTo>
                        <a:pt x="2015040" y="4520481"/>
                        <a:pt x="1971035" y="4540484"/>
                        <a:pt x="1929125" y="4535531"/>
                      </a:cubicBezTo>
                      <a:cubicBezTo>
                        <a:pt x="1886072" y="4530387"/>
                        <a:pt x="1847115" y="4499145"/>
                        <a:pt x="1832160" y="4458473"/>
                      </a:cubicBezTo>
                      <a:cubicBezTo>
                        <a:pt x="1803014" y="4496097"/>
                        <a:pt x="1753103" y="4517147"/>
                        <a:pt x="1705954" y="4511337"/>
                      </a:cubicBezTo>
                      <a:cubicBezTo>
                        <a:pt x="1664425" y="4506194"/>
                        <a:pt x="1626135" y="4480476"/>
                        <a:pt x="1604417" y="4444757"/>
                      </a:cubicBezTo>
                      <a:cubicBezTo>
                        <a:pt x="1604703" y="4462474"/>
                        <a:pt x="1599560" y="4480667"/>
                        <a:pt x="1589368" y="4497145"/>
                      </a:cubicBezTo>
                      <a:cubicBezTo>
                        <a:pt x="1574414" y="4521338"/>
                        <a:pt x="1551268" y="4537626"/>
                        <a:pt x="1525836" y="4541626"/>
                      </a:cubicBezTo>
                      <a:cubicBezTo>
                        <a:pt x="1501833" y="4545437"/>
                        <a:pt x="1474306" y="4535816"/>
                        <a:pt x="1450303" y="4515338"/>
                      </a:cubicBezTo>
                      <a:cubicBezTo>
                        <a:pt x="1429062" y="4497145"/>
                        <a:pt x="1414394" y="4473332"/>
                        <a:pt x="1410108" y="4450568"/>
                      </a:cubicBezTo>
                      <a:cubicBezTo>
                        <a:pt x="1388391" y="4492287"/>
                        <a:pt x="1342099" y="4521338"/>
                        <a:pt x="1294950" y="4521338"/>
                      </a:cubicBezTo>
                      <a:cubicBezTo>
                        <a:pt x="1294665" y="4521338"/>
                        <a:pt x="1294474" y="4521338"/>
                        <a:pt x="1294188" y="4521338"/>
                      </a:cubicBezTo>
                      <a:cubicBezTo>
                        <a:pt x="1244373" y="4521053"/>
                        <a:pt x="1195795" y="4488191"/>
                        <a:pt x="1176174" y="4442567"/>
                      </a:cubicBezTo>
                      <a:cubicBezTo>
                        <a:pt x="1154171" y="4469618"/>
                        <a:pt x="1120357" y="4487429"/>
                        <a:pt x="1082352" y="4491716"/>
                      </a:cubicBezTo>
                      <a:cubicBezTo>
                        <a:pt x="1044347" y="4496097"/>
                        <a:pt x="1007390" y="4486286"/>
                        <a:pt x="979959" y="4464950"/>
                      </a:cubicBezTo>
                      <a:cubicBezTo>
                        <a:pt x="971957" y="4509813"/>
                        <a:pt x="938715" y="4549342"/>
                        <a:pt x="895567" y="4564487"/>
                      </a:cubicBezTo>
                      <a:cubicBezTo>
                        <a:pt x="854038" y="4579155"/>
                        <a:pt x="805461" y="4570297"/>
                        <a:pt x="771266" y="4542865"/>
                      </a:cubicBezTo>
                      <a:cubicBezTo>
                        <a:pt x="780981" y="4597348"/>
                        <a:pt x="751359" y="4658213"/>
                        <a:pt x="701543" y="4682597"/>
                      </a:cubicBezTo>
                      <a:cubicBezTo>
                        <a:pt x="649155" y="4708219"/>
                        <a:pt x="581718" y="4692979"/>
                        <a:pt x="544952" y="4648021"/>
                      </a:cubicBezTo>
                      <a:cubicBezTo>
                        <a:pt x="524663" y="4690121"/>
                        <a:pt x="477896" y="4718506"/>
                        <a:pt x="431128" y="4718506"/>
                      </a:cubicBezTo>
                      <a:close/>
                      <a:moveTo>
                        <a:pt x="315971" y="4595252"/>
                      </a:moveTo>
                      <a:lnTo>
                        <a:pt x="316352" y="4601825"/>
                      </a:lnTo>
                      <a:cubicBezTo>
                        <a:pt x="319495" y="4653831"/>
                        <a:pt x="362262" y="4701266"/>
                        <a:pt x="413602" y="4709934"/>
                      </a:cubicBezTo>
                      <a:cubicBezTo>
                        <a:pt x="464942" y="4718506"/>
                        <a:pt x="520853" y="4687740"/>
                        <a:pt x="540951" y="4639639"/>
                      </a:cubicBezTo>
                      <a:lnTo>
                        <a:pt x="543332" y="4633828"/>
                      </a:lnTo>
                      <a:lnTo>
                        <a:pt x="547047" y="4638877"/>
                      </a:lnTo>
                      <a:cubicBezTo>
                        <a:pt x="580194" y="4683930"/>
                        <a:pt x="648203" y="4700599"/>
                        <a:pt x="698495" y="4676025"/>
                      </a:cubicBezTo>
                      <a:cubicBezTo>
                        <a:pt x="748787" y="4651355"/>
                        <a:pt x="777266" y="4587537"/>
                        <a:pt x="762026" y="4533626"/>
                      </a:cubicBezTo>
                      <a:lnTo>
                        <a:pt x="758407" y="4520862"/>
                      </a:lnTo>
                      <a:lnTo>
                        <a:pt x="767932" y="4530102"/>
                      </a:lnTo>
                      <a:cubicBezTo>
                        <a:pt x="800317" y="4561534"/>
                        <a:pt x="850799" y="4572583"/>
                        <a:pt x="893376" y="4557534"/>
                      </a:cubicBezTo>
                      <a:cubicBezTo>
                        <a:pt x="935953" y="4542579"/>
                        <a:pt x="968338" y="4502384"/>
                        <a:pt x="973958" y="4457616"/>
                      </a:cubicBezTo>
                      <a:lnTo>
                        <a:pt x="974815" y="4450949"/>
                      </a:lnTo>
                      <a:lnTo>
                        <a:pt x="979863" y="4455330"/>
                      </a:lnTo>
                      <a:cubicBezTo>
                        <a:pt x="1006247" y="4478190"/>
                        <a:pt x="1043395" y="4488858"/>
                        <a:pt x="1081686" y="4484476"/>
                      </a:cubicBezTo>
                      <a:cubicBezTo>
                        <a:pt x="1120071" y="4480095"/>
                        <a:pt x="1153885" y="4461426"/>
                        <a:pt x="1174364" y="4433137"/>
                      </a:cubicBezTo>
                      <a:lnTo>
                        <a:pt x="1178269" y="4427708"/>
                      </a:lnTo>
                      <a:lnTo>
                        <a:pt x="1180555" y="4433994"/>
                      </a:lnTo>
                      <a:cubicBezTo>
                        <a:pt x="1197414" y="4480095"/>
                        <a:pt x="1245230" y="4513718"/>
                        <a:pt x="1294283" y="4514004"/>
                      </a:cubicBezTo>
                      <a:cubicBezTo>
                        <a:pt x="1294474" y="4514004"/>
                        <a:pt x="1294760" y="4514004"/>
                        <a:pt x="1294950" y="4514004"/>
                      </a:cubicBezTo>
                      <a:cubicBezTo>
                        <a:pt x="1343718" y="4514004"/>
                        <a:pt x="1391629" y="4481048"/>
                        <a:pt x="1408965" y="4435423"/>
                      </a:cubicBezTo>
                      <a:lnTo>
                        <a:pt x="1415823" y="4417325"/>
                      </a:lnTo>
                      <a:lnTo>
                        <a:pt x="1415823" y="4436661"/>
                      </a:lnTo>
                      <a:cubicBezTo>
                        <a:pt x="1415823" y="4461141"/>
                        <a:pt x="1430777" y="4489049"/>
                        <a:pt x="1454875" y="4509623"/>
                      </a:cubicBezTo>
                      <a:cubicBezTo>
                        <a:pt x="1477259" y="4528768"/>
                        <a:pt x="1502691" y="4537721"/>
                        <a:pt x="1524598" y="4534293"/>
                      </a:cubicBezTo>
                      <a:cubicBezTo>
                        <a:pt x="1547934" y="4530578"/>
                        <a:pt x="1569270" y="4515623"/>
                        <a:pt x="1583082" y="4493145"/>
                      </a:cubicBezTo>
                      <a:cubicBezTo>
                        <a:pt x="1596893" y="4470666"/>
                        <a:pt x="1600703" y="4444853"/>
                        <a:pt x="1593464" y="4422374"/>
                      </a:cubicBezTo>
                      <a:lnTo>
                        <a:pt x="1600227" y="4419992"/>
                      </a:lnTo>
                      <a:cubicBezTo>
                        <a:pt x="1616800" y="4464379"/>
                        <a:pt x="1659567" y="4498097"/>
                        <a:pt x="1706621" y="4503908"/>
                      </a:cubicBezTo>
                      <a:cubicBezTo>
                        <a:pt x="1753674" y="4509718"/>
                        <a:pt x="1803300" y="4487429"/>
                        <a:pt x="1830255" y="4448472"/>
                      </a:cubicBezTo>
                      <a:lnTo>
                        <a:pt x="1834541" y="4442281"/>
                      </a:lnTo>
                      <a:lnTo>
                        <a:pt x="1836637" y="4449425"/>
                      </a:lnTo>
                      <a:cubicBezTo>
                        <a:pt x="1848829" y="4490668"/>
                        <a:pt x="1887120" y="4522958"/>
                        <a:pt x="1929791" y="4528101"/>
                      </a:cubicBezTo>
                      <a:cubicBezTo>
                        <a:pt x="1972273" y="4533150"/>
                        <a:pt x="2017326" y="4510766"/>
                        <a:pt x="2038853" y="4473618"/>
                      </a:cubicBezTo>
                      <a:lnTo>
                        <a:pt x="2044854" y="4463236"/>
                      </a:lnTo>
                      <a:lnTo>
                        <a:pt x="2045520" y="4475238"/>
                      </a:lnTo>
                      <a:cubicBezTo>
                        <a:pt x="2047902" y="4519910"/>
                        <a:pt x="2080667" y="4561915"/>
                        <a:pt x="2123340" y="4575155"/>
                      </a:cubicBezTo>
                      <a:cubicBezTo>
                        <a:pt x="2166012" y="4588395"/>
                        <a:pt x="2216780" y="4572393"/>
                        <a:pt x="2244117" y="4536959"/>
                      </a:cubicBezTo>
                      <a:lnTo>
                        <a:pt x="2249165" y="4530482"/>
                      </a:lnTo>
                      <a:lnTo>
                        <a:pt x="2250498" y="4538578"/>
                      </a:lnTo>
                      <a:cubicBezTo>
                        <a:pt x="2256880" y="4577155"/>
                        <a:pt x="2292504" y="4608301"/>
                        <a:pt x="2331651" y="4609350"/>
                      </a:cubicBezTo>
                      <a:cubicBezTo>
                        <a:pt x="2370513" y="4610111"/>
                        <a:pt x="2408137" y="4581346"/>
                        <a:pt x="2416614" y="4543151"/>
                      </a:cubicBezTo>
                      <a:lnTo>
                        <a:pt x="2421281" y="4522196"/>
                      </a:lnTo>
                      <a:lnTo>
                        <a:pt x="2423663" y="4543532"/>
                      </a:lnTo>
                      <a:cubicBezTo>
                        <a:pt x="2426044" y="4565249"/>
                        <a:pt x="2438808" y="4585823"/>
                        <a:pt x="2458715" y="4599825"/>
                      </a:cubicBezTo>
                      <a:cubicBezTo>
                        <a:pt x="2478622" y="4613826"/>
                        <a:pt x="2502149" y="4619160"/>
                        <a:pt x="2523485" y="4614207"/>
                      </a:cubicBezTo>
                      <a:cubicBezTo>
                        <a:pt x="2544821" y="4609254"/>
                        <a:pt x="2563776" y="4594300"/>
                        <a:pt x="2575396" y="4572964"/>
                      </a:cubicBezTo>
                      <a:cubicBezTo>
                        <a:pt x="2587017" y="4551628"/>
                        <a:pt x="2589588" y="4527625"/>
                        <a:pt x="2582254" y="4506956"/>
                      </a:cubicBezTo>
                      <a:lnTo>
                        <a:pt x="2571967" y="4478000"/>
                      </a:lnTo>
                      <a:lnTo>
                        <a:pt x="2588636" y="4503813"/>
                      </a:lnTo>
                      <a:cubicBezTo>
                        <a:pt x="2599875" y="4521243"/>
                        <a:pt x="2619402" y="4532959"/>
                        <a:pt x="2642262" y="4536102"/>
                      </a:cubicBezTo>
                      <a:cubicBezTo>
                        <a:pt x="2665122" y="4539245"/>
                        <a:pt x="2687124" y="4533150"/>
                        <a:pt x="2702650" y="4519434"/>
                      </a:cubicBezTo>
                      <a:cubicBezTo>
                        <a:pt x="2718176" y="4505718"/>
                        <a:pt x="2726748" y="4484572"/>
                        <a:pt x="2726367" y="4461426"/>
                      </a:cubicBezTo>
                      <a:cubicBezTo>
                        <a:pt x="2725986" y="4438280"/>
                        <a:pt x="2716652" y="4417516"/>
                        <a:pt x="2700650" y="4404276"/>
                      </a:cubicBezTo>
                      <a:lnTo>
                        <a:pt x="2679695" y="4386941"/>
                      </a:lnTo>
                      <a:lnTo>
                        <a:pt x="2704364" y="4398275"/>
                      </a:lnTo>
                      <a:cubicBezTo>
                        <a:pt x="2728653" y="4409420"/>
                        <a:pt x="2810664" y="4439519"/>
                        <a:pt x="2847811" y="4359128"/>
                      </a:cubicBezTo>
                      <a:cubicBezTo>
                        <a:pt x="2869814" y="4311407"/>
                        <a:pt x="2888959" y="4256353"/>
                        <a:pt x="2863146" y="4209395"/>
                      </a:cubicBezTo>
                      <a:lnTo>
                        <a:pt x="2858384" y="4200727"/>
                      </a:lnTo>
                      <a:lnTo>
                        <a:pt x="2867623" y="4204346"/>
                      </a:lnTo>
                      <a:cubicBezTo>
                        <a:pt x="2927726" y="4228159"/>
                        <a:pt x="3002021" y="4206823"/>
                        <a:pt x="3040311" y="4154816"/>
                      </a:cubicBezTo>
                      <a:cubicBezTo>
                        <a:pt x="3078602" y="4102714"/>
                        <a:pt x="3076887" y="4025467"/>
                        <a:pt x="3036311" y="3975175"/>
                      </a:cubicBezTo>
                      <a:lnTo>
                        <a:pt x="3030977" y="3968507"/>
                      </a:lnTo>
                      <a:lnTo>
                        <a:pt x="3039454" y="3969364"/>
                      </a:lnTo>
                      <a:cubicBezTo>
                        <a:pt x="3092889" y="3974603"/>
                        <a:pt x="3134895" y="3939742"/>
                        <a:pt x="3144134" y="3882497"/>
                      </a:cubicBezTo>
                      <a:cubicBezTo>
                        <a:pt x="3152992" y="3827728"/>
                        <a:pt x="3113273" y="3768863"/>
                        <a:pt x="3059076" y="3756671"/>
                      </a:cubicBezTo>
                      <a:lnTo>
                        <a:pt x="3060504" y="3749718"/>
                      </a:lnTo>
                      <a:cubicBezTo>
                        <a:pt x="3119845" y="3760577"/>
                        <a:pt x="3183663" y="3722857"/>
                        <a:pt x="3202617" y="3665517"/>
                      </a:cubicBezTo>
                      <a:cubicBezTo>
                        <a:pt x="3221572" y="3608177"/>
                        <a:pt x="3193092" y="3539882"/>
                        <a:pt x="3138990" y="3513117"/>
                      </a:cubicBezTo>
                      <a:lnTo>
                        <a:pt x="3122226" y="3504830"/>
                      </a:lnTo>
                      <a:lnTo>
                        <a:pt x="3140895" y="3506354"/>
                      </a:lnTo>
                      <a:cubicBezTo>
                        <a:pt x="3202046" y="3511307"/>
                        <a:pt x="3263292" y="3462539"/>
                        <a:pt x="3271864" y="3401770"/>
                      </a:cubicBezTo>
                      <a:cubicBezTo>
                        <a:pt x="3280437" y="3340905"/>
                        <a:pt x="3235097" y="3277088"/>
                        <a:pt x="3174804" y="3265086"/>
                      </a:cubicBezTo>
                      <a:lnTo>
                        <a:pt x="3175947" y="3258038"/>
                      </a:lnTo>
                      <a:cubicBezTo>
                        <a:pt x="3253481" y="3268134"/>
                        <a:pt x="3333967" y="3209460"/>
                        <a:pt x="3347873" y="3132403"/>
                      </a:cubicBezTo>
                      <a:cubicBezTo>
                        <a:pt x="3361875" y="3055346"/>
                        <a:pt x="3307202" y="2972192"/>
                        <a:pt x="3231002" y="2954381"/>
                      </a:cubicBezTo>
                      <a:lnTo>
                        <a:pt x="3205570" y="2948475"/>
                      </a:lnTo>
                      <a:lnTo>
                        <a:pt x="3231669" y="2947332"/>
                      </a:lnTo>
                      <a:cubicBezTo>
                        <a:pt x="3260720" y="2946094"/>
                        <a:pt x="3289485" y="2931521"/>
                        <a:pt x="3310536" y="2907232"/>
                      </a:cubicBezTo>
                      <a:cubicBezTo>
                        <a:pt x="3331586" y="2883038"/>
                        <a:pt x="3342063" y="2852558"/>
                        <a:pt x="3339206" y="2823602"/>
                      </a:cubicBezTo>
                      <a:cubicBezTo>
                        <a:pt x="3336348" y="2794646"/>
                        <a:pt x="3320251" y="2766738"/>
                        <a:pt x="3294914" y="2747021"/>
                      </a:cubicBezTo>
                      <a:cubicBezTo>
                        <a:pt x="3269578" y="2727305"/>
                        <a:pt x="3238527" y="2718542"/>
                        <a:pt x="3209856" y="2722923"/>
                      </a:cubicBezTo>
                      <a:lnTo>
                        <a:pt x="3208428" y="2715970"/>
                      </a:lnTo>
                      <a:cubicBezTo>
                        <a:pt x="3263768" y="2700920"/>
                        <a:pt x="3309773" y="2653295"/>
                        <a:pt x="3322823" y="2597479"/>
                      </a:cubicBezTo>
                      <a:cubicBezTo>
                        <a:pt x="3335872" y="2541662"/>
                        <a:pt x="3315774" y="2478607"/>
                        <a:pt x="3272721" y="2440602"/>
                      </a:cubicBezTo>
                      <a:lnTo>
                        <a:pt x="3266339" y="2434887"/>
                      </a:lnTo>
                      <a:lnTo>
                        <a:pt x="3274912" y="2434315"/>
                      </a:lnTo>
                      <a:cubicBezTo>
                        <a:pt x="3300344" y="2432601"/>
                        <a:pt x="3325395" y="2419456"/>
                        <a:pt x="3343683" y="2398216"/>
                      </a:cubicBezTo>
                      <a:cubicBezTo>
                        <a:pt x="3361971" y="2376975"/>
                        <a:pt x="3371305" y="2350305"/>
                        <a:pt x="3369210" y="2324873"/>
                      </a:cubicBezTo>
                      <a:cubicBezTo>
                        <a:pt x="3367114" y="2299442"/>
                        <a:pt x="3353684" y="2274581"/>
                        <a:pt x="3332157" y="2256579"/>
                      </a:cubicBezTo>
                      <a:cubicBezTo>
                        <a:pt x="3310726" y="2238577"/>
                        <a:pt x="3283961" y="2229623"/>
                        <a:pt x="3258434" y="2232100"/>
                      </a:cubicBezTo>
                      <a:lnTo>
                        <a:pt x="3257481" y="2225051"/>
                      </a:lnTo>
                      <a:cubicBezTo>
                        <a:pt x="3301772" y="2217336"/>
                        <a:pt x="3337968" y="2177807"/>
                        <a:pt x="3341587" y="2132945"/>
                      </a:cubicBezTo>
                      <a:cubicBezTo>
                        <a:pt x="3345206" y="2088082"/>
                        <a:pt x="3315965" y="2043219"/>
                        <a:pt x="3273483" y="2028455"/>
                      </a:cubicBezTo>
                      <a:lnTo>
                        <a:pt x="3264435" y="2025312"/>
                      </a:lnTo>
                      <a:lnTo>
                        <a:pt x="3273388" y="2021788"/>
                      </a:lnTo>
                      <a:cubicBezTo>
                        <a:pt x="3324728" y="2001309"/>
                        <a:pt x="3360542" y="1945874"/>
                        <a:pt x="3362447" y="1883771"/>
                      </a:cubicBezTo>
                      <a:cubicBezTo>
                        <a:pt x="3364256" y="1825382"/>
                        <a:pt x="3328633" y="1767089"/>
                        <a:pt x="3275864" y="1742134"/>
                      </a:cubicBezTo>
                      <a:lnTo>
                        <a:pt x="3270721" y="1739753"/>
                      </a:lnTo>
                      <a:lnTo>
                        <a:pt x="3275103" y="1736133"/>
                      </a:lnTo>
                      <a:cubicBezTo>
                        <a:pt x="3307678" y="1709749"/>
                        <a:pt x="3324633" y="1664315"/>
                        <a:pt x="3317203" y="1623071"/>
                      </a:cubicBezTo>
                      <a:cubicBezTo>
                        <a:pt x="3309773" y="1581828"/>
                        <a:pt x="3278151" y="1545062"/>
                        <a:pt x="3238431" y="1531631"/>
                      </a:cubicBezTo>
                      <a:lnTo>
                        <a:pt x="3232812" y="1529726"/>
                      </a:lnTo>
                      <a:lnTo>
                        <a:pt x="3237193" y="1525630"/>
                      </a:lnTo>
                      <a:cubicBezTo>
                        <a:pt x="3270245" y="1494674"/>
                        <a:pt x="3287866" y="1447430"/>
                        <a:pt x="3283294" y="1402377"/>
                      </a:cubicBezTo>
                      <a:cubicBezTo>
                        <a:pt x="3278722" y="1357324"/>
                        <a:pt x="3251862" y="1314652"/>
                        <a:pt x="3213190" y="1291030"/>
                      </a:cubicBezTo>
                      <a:lnTo>
                        <a:pt x="3208428" y="1288077"/>
                      </a:lnTo>
                      <a:lnTo>
                        <a:pt x="3213095" y="1284934"/>
                      </a:lnTo>
                      <a:cubicBezTo>
                        <a:pt x="3240908" y="1266265"/>
                        <a:pt x="3258148" y="1232356"/>
                        <a:pt x="3259101" y="1194351"/>
                      </a:cubicBezTo>
                      <a:cubicBezTo>
                        <a:pt x="3260053" y="1156251"/>
                        <a:pt x="3244718" y="1121580"/>
                        <a:pt x="3217857" y="1101482"/>
                      </a:cubicBezTo>
                      <a:lnTo>
                        <a:pt x="3210809" y="1096244"/>
                      </a:lnTo>
                      <a:lnTo>
                        <a:pt x="3219477" y="1095100"/>
                      </a:lnTo>
                      <a:cubicBezTo>
                        <a:pt x="3273102" y="1088052"/>
                        <a:pt x="3317203" y="1036426"/>
                        <a:pt x="3315774" y="982420"/>
                      </a:cubicBezTo>
                      <a:cubicBezTo>
                        <a:pt x="3314346" y="928413"/>
                        <a:pt x="3267673" y="879074"/>
                        <a:pt x="3213762" y="874787"/>
                      </a:cubicBezTo>
                      <a:lnTo>
                        <a:pt x="3208523" y="874406"/>
                      </a:lnTo>
                      <a:lnTo>
                        <a:pt x="3210809" y="869644"/>
                      </a:lnTo>
                      <a:cubicBezTo>
                        <a:pt x="3242908" y="804302"/>
                        <a:pt x="3235955" y="720577"/>
                        <a:pt x="3193569" y="661332"/>
                      </a:cubicBezTo>
                      <a:lnTo>
                        <a:pt x="3192711" y="660094"/>
                      </a:lnTo>
                      <a:lnTo>
                        <a:pt x="3192997" y="658570"/>
                      </a:lnTo>
                      <a:cubicBezTo>
                        <a:pt x="3203475" y="599896"/>
                        <a:pt x="3175852" y="536459"/>
                        <a:pt x="3125751" y="504169"/>
                      </a:cubicBezTo>
                      <a:lnTo>
                        <a:pt x="3123464" y="502741"/>
                      </a:lnTo>
                      <a:lnTo>
                        <a:pt x="3124227" y="500169"/>
                      </a:lnTo>
                      <a:cubicBezTo>
                        <a:pt x="3140705" y="445686"/>
                        <a:pt x="3108701" y="379678"/>
                        <a:pt x="3055551" y="359008"/>
                      </a:cubicBezTo>
                      <a:lnTo>
                        <a:pt x="3050694" y="357103"/>
                      </a:lnTo>
                      <a:lnTo>
                        <a:pt x="3054218" y="353293"/>
                      </a:lnTo>
                      <a:cubicBezTo>
                        <a:pt x="3069172" y="336910"/>
                        <a:pt x="3075363" y="312336"/>
                        <a:pt x="3070982" y="287761"/>
                      </a:cubicBezTo>
                      <a:cubicBezTo>
                        <a:pt x="3066600" y="263092"/>
                        <a:pt x="3052218" y="242327"/>
                        <a:pt x="3032596" y="232040"/>
                      </a:cubicBezTo>
                      <a:lnTo>
                        <a:pt x="3029834" y="230611"/>
                      </a:lnTo>
                      <a:lnTo>
                        <a:pt x="3030786" y="227754"/>
                      </a:lnTo>
                      <a:cubicBezTo>
                        <a:pt x="3037644" y="207466"/>
                        <a:pt x="3033168" y="183558"/>
                        <a:pt x="3018785" y="163841"/>
                      </a:cubicBezTo>
                      <a:cubicBezTo>
                        <a:pt x="3004307" y="144124"/>
                        <a:pt x="2982971" y="132694"/>
                        <a:pt x="2961539" y="133171"/>
                      </a:cubicBezTo>
                      <a:lnTo>
                        <a:pt x="2959158" y="133266"/>
                      </a:lnTo>
                      <a:lnTo>
                        <a:pt x="2958206" y="131075"/>
                      </a:lnTo>
                      <a:cubicBezTo>
                        <a:pt x="2932107" y="72496"/>
                        <a:pt x="2878291" y="29062"/>
                        <a:pt x="2810568" y="11917"/>
                      </a:cubicBezTo>
                      <a:cubicBezTo>
                        <a:pt x="2786661" y="5821"/>
                        <a:pt x="2752085" y="1916"/>
                        <a:pt x="2723129" y="17728"/>
                      </a:cubicBezTo>
                      <a:cubicBezTo>
                        <a:pt x="2699221" y="30777"/>
                        <a:pt x="2679981" y="62400"/>
                        <a:pt x="2690553" y="90784"/>
                      </a:cubicBezTo>
                      <a:lnTo>
                        <a:pt x="2683981" y="93642"/>
                      </a:lnTo>
                      <a:cubicBezTo>
                        <a:pt x="2670741" y="66686"/>
                        <a:pt x="2638261" y="49827"/>
                        <a:pt x="2608543" y="54494"/>
                      </a:cubicBezTo>
                      <a:cubicBezTo>
                        <a:pt x="2578158" y="59257"/>
                        <a:pt x="2551964" y="85450"/>
                        <a:pt x="2547488" y="115454"/>
                      </a:cubicBezTo>
                      <a:lnTo>
                        <a:pt x="2546250" y="124122"/>
                      </a:lnTo>
                      <a:lnTo>
                        <a:pt x="2541106" y="117073"/>
                      </a:lnTo>
                      <a:cubicBezTo>
                        <a:pt x="2490243" y="47160"/>
                        <a:pt x="2396231" y="13537"/>
                        <a:pt x="2312601" y="35444"/>
                      </a:cubicBezTo>
                      <a:cubicBezTo>
                        <a:pt x="2228972" y="57256"/>
                        <a:pt x="2163345" y="132504"/>
                        <a:pt x="2153153" y="218419"/>
                      </a:cubicBezTo>
                      <a:lnTo>
                        <a:pt x="2152391" y="225087"/>
                      </a:lnTo>
                      <a:lnTo>
                        <a:pt x="2147343" y="220801"/>
                      </a:lnTo>
                      <a:cubicBezTo>
                        <a:pt x="2101623" y="181843"/>
                        <a:pt x="2031614" y="172318"/>
                        <a:pt x="1977131" y="197655"/>
                      </a:cubicBezTo>
                      <a:cubicBezTo>
                        <a:pt x="1922648" y="222991"/>
                        <a:pt x="1884833" y="282713"/>
                        <a:pt x="1885215" y="342816"/>
                      </a:cubicBezTo>
                      <a:lnTo>
                        <a:pt x="1885215" y="346626"/>
                      </a:lnTo>
                      <a:lnTo>
                        <a:pt x="1881500" y="346435"/>
                      </a:lnTo>
                      <a:cubicBezTo>
                        <a:pt x="1831875" y="344054"/>
                        <a:pt x="1782535" y="379868"/>
                        <a:pt x="1769295" y="427684"/>
                      </a:cubicBezTo>
                      <a:cubicBezTo>
                        <a:pt x="1755960" y="475594"/>
                        <a:pt x="1779868" y="531601"/>
                        <a:pt x="1823588" y="555223"/>
                      </a:cubicBezTo>
                      <a:lnTo>
                        <a:pt x="1831779" y="559605"/>
                      </a:lnTo>
                      <a:lnTo>
                        <a:pt x="1822731" y="561796"/>
                      </a:lnTo>
                      <a:cubicBezTo>
                        <a:pt x="1765581" y="575702"/>
                        <a:pt x="1720527" y="630471"/>
                        <a:pt x="1717860" y="689145"/>
                      </a:cubicBezTo>
                      <a:cubicBezTo>
                        <a:pt x="1715193" y="747819"/>
                        <a:pt x="1755103" y="806493"/>
                        <a:pt x="1810634" y="825543"/>
                      </a:cubicBezTo>
                      <a:lnTo>
                        <a:pt x="1819206" y="828496"/>
                      </a:lnTo>
                      <a:lnTo>
                        <a:pt x="1810920" y="832211"/>
                      </a:lnTo>
                      <a:cubicBezTo>
                        <a:pt x="1762342" y="853928"/>
                        <a:pt x="1733005" y="913745"/>
                        <a:pt x="1745578" y="965465"/>
                      </a:cubicBezTo>
                      <a:cubicBezTo>
                        <a:pt x="1758056" y="1017186"/>
                        <a:pt x="1811491" y="1056905"/>
                        <a:pt x="1864641" y="1054048"/>
                      </a:cubicBezTo>
                      <a:lnTo>
                        <a:pt x="1873689" y="1053571"/>
                      </a:lnTo>
                      <a:lnTo>
                        <a:pt x="1867403" y="1060144"/>
                      </a:lnTo>
                      <a:cubicBezTo>
                        <a:pt x="1833303" y="1095482"/>
                        <a:pt x="1822159" y="1149965"/>
                        <a:pt x="1839685" y="1195875"/>
                      </a:cubicBezTo>
                      <a:cubicBezTo>
                        <a:pt x="1856925" y="1241024"/>
                        <a:pt x="1902550" y="1275028"/>
                        <a:pt x="1950746" y="1278647"/>
                      </a:cubicBezTo>
                      <a:lnTo>
                        <a:pt x="1960843" y="1279409"/>
                      </a:lnTo>
                      <a:lnTo>
                        <a:pt x="1952461" y="1285124"/>
                      </a:lnTo>
                      <a:cubicBezTo>
                        <a:pt x="1914837" y="1310937"/>
                        <a:pt x="1899883" y="1365706"/>
                        <a:pt x="1918933" y="1407044"/>
                      </a:cubicBezTo>
                      <a:cubicBezTo>
                        <a:pt x="1937983" y="1448478"/>
                        <a:pt x="1989323" y="1472481"/>
                        <a:pt x="2033424" y="1460670"/>
                      </a:cubicBezTo>
                      <a:lnTo>
                        <a:pt x="2057712" y="1454098"/>
                      </a:lnTo>
                      <a:lnTo>
                        <a:pt x="2036281" y="1467147"/>
                      </a:lnTo>
                      <a:cubicBezTo>
                        <a:pt x="1988942" y="1495912"/>
                        <a:pt x="1963415" y="1556015"/>
                        <a:pt x="1975702" y="1610022"/>
                      </a:cubicBezTo>
                      <a:cubicBezTo>
                        <a:pt x="1987989" y="1664029"/>
                        <a:pt x="2036948" y="1707177"/>
                        <a:pt x="2092098" y="1712606"/>
                      </a:cubicBezTo>
                      <a:lnTo>
                        <a:pt x="2108862" y="1714225"/>
                      </a:lnTo>
                      <a:lnTo>
                        <a:pt x="2092860" y="1719559"/>
                      </a:lnTo>
                      <a:cubicBezTo>
                        <a:pt x="2042853" y="1736133"/>
                        <a:pt x="2008849" y="1790140"/>
                        <a:pt x="2015612" y="1842432"/>
                      </a:cubicBezTo>
                      <a:cubicBezTo>
                        <a:pt x="2022279" y="1894724"/>
                        <a:pt x="2068761" y="1938349"/>
                        <a:pt x="2121339" y="1941873"/>
                      </a:cubicBezTo>
                      <a:lnTo>
                        <a:pt x="2121149" y="1949017"/>
                      </a:lnTo>
                      <a:cubicBezTo>
                        <a:pt x="2073810" y="1949493"/>
                        <a:pt x="2027232" y="1979973"/>
                        <a:pt x="2007992" y="2023312"/>
                      </a:cubicBezTo>
                      <a:cubicBezTo>
                        <a:pt x="1988751" y="2066555"/>
                        <a:pt x="1997133" y="2121610"/>
                        <a:pt x="2028566" y="2157138"/>
                      </a:cubicBezTo>
                      <a:lnTo>
                        <a:pt x="2032566" y="2161615"/>
                      </a:lnTo>
                      <a:lnTo>
                        <a:pt x="2026661" y="2162948"/>
                      </a:lnTo>
                      <a:cubicBezTo>
                        <a:pt x="1991133" y="2171045"/>
                        <a:pt x="1963700" y="2206001"/>
                        <a:pt x="1964367" y="2242482"/>
                      </a:cubicBezTo>
                      <a:cubicBezTo>
                        <a:pt x="1965034" y="2278963"/>
                        <a:pt x="1993514" y="2312967"/>
                        <a:pt x="2029328" y="2319825"/>
                      </a:cubicBezTo>
                      <a:lnTo>
                        <a:pt x="2028185" y="2326873"/>
                      </a:lnTo>
                      <a:cubicBezTo>
                        <a:pt x="2007801" y="2324302"/>
                        <a:pt x="1986084" y="2331350"/>
                        <a:pt x="1968654" y="2346209"/>
                      </a:cubicBezTo>
                      <a:cubicBezTo>
                        <a:pt x="1951223" y="2361068"/>
                        <a:pt x="1940936" y="2381356"/>
                        <a:pt x="1940364" y="2401931"/>
                      </a:cubicBezTo>
                      <a:cubicBezTo>
                        <a:pt x="1939793" y="2422505"/>
                        <a:pt x="1948841" y="2443460"/>
                        <a:pt x="1965225" y="2459271"/>
                      </a:cubicBezTo>
                      <a:cubicBezTo>
                        <a:pt x="1981608" y="2475178"/>
                        <a:pt x="2002944" y="2483464"/>
                        <a:pt x="2023422" y="2482131"/>
                      </a:cubicBezTo>
                      <a:lnTo>
                        <a:pt x="2024184" y="2489275"/>
                      </a:lnTo>
                      <a:cubicBezTo>
                        <a:pt x="1999419" y="2492704"/>
                        <a:pt x="1976654" y="2509563"/>
                        <a:pt x="1963320" y="2534519"/>
                      </a:cubicBezTo>
                      <a:cubicBezTo>
                        <a:pt x="1949889" y="2559474"/>
                        <a:pt x="1948365" y="2587763"/>
                        <a:pt x="1959224" y="2610242"/>
                      </a:cubicBezTo>
                      <a:lnTo>
                        <a:pt x="1962177" y="2616338"/>
                      </a:lnTo>
                      <a:lnTo>
                        <a:pt x="1955509" y="2615290"/>
                      </a:lnTo>
                      <a:cubicBezTo>
                        <a:pt x="1947508" y="2614148"/>
                        <a:pt x="1937126" y="2619005"/>
                        <a:pt x="1928744" y="2628245"/>
                      </a:cubicBezTo>
                      <a:cubicBezTo>
                        <a:pt x="1919504" y="2638341"/>
                        <a:pt x="1914933" y="2650628"/>
                        <a:pt x="1917123" y="2659487"/>
                      </a:cubicBezTo>
                      <a:lnTo>
                        <a:pt x="1918647" y="2665868"/>
                      </a:lnTo>
                      <a:lnTo>
                        <a:pt x="1912456" y="2663773"/>
                      </a:lnTo>
                      <a:cubicBezTo>
                        <a:pt x="1886358" y="2654819"/>
                        <a:pt x="1855592" y="2660248"/>
                        <a:pt x="1830065" y="2678346"/>
                      </a:cubicBezTo>
                      <a:cubicBezTo>
                        <a:pt x="1804538" y="2696444"/>
                        <a:pt x="1789298" y="2723780"/>
                        <a:pt x="1789107" y="2751307"/>
                      </a:cubicBezTo>
                      <a:lnTo>
                        <a:pt x="1789107" y="2758070"/>
                      </a:lnTo>
                      <a:lnTo>
                        <a:pt x="1783583" y="2754260"/>
                      </a:lnTo>
                      <a:cubicBezTo>
                        <a:pt x="1761866" y="2739401"/>
                        <a:pt x="1733195" y="2734353"/>
                        <a:pt x="1704811" y="2740449"/>
                      </a:cubicBezTo>
                      <a:cubicBezTo>
                        <a:pt x="1676427" y="2746545"/>
                        <a:pt x="1652328" y="2762833"/>
                        <a:pt x="1638517" y="2785217"/>
                      </a:cubicBezTo>
                      <a:lnTo>
                        <a:pt x="1637088" y="2787598"/>
                      </a:lnTo>
                      <a:lnTo>
                        <a:pt x="1634421" y="2786836"/>
                      </a:lnTo>
                      <a:cubicBezTo>
                        <a:pt x="1550696" y="2762071"/>
                        <a:pt x="1452399" y="2799028"/>
                        <a:pt x="1405821" y="2872942"/>
                      </a:cubicBezTo>
                      <a:lnTo>
                        <a:pt x="1403631" y="2876371"/>
                      </a:lnTo>
                      <a:lnTo>
                        <a:pt x="1400487" y="2873799"/>
                      </a:lnTo>
                      <a:cubicBezTo>
                        <a:pt x="1351148" y="2833413"/>
                        <a:pt x="1271138" y="2840081"/>
                        <a:pt x="1229133" y="2888087"/>
                      </a:cubicBezTo>
                      <a:lnTo>
                        <a:pt x="1226942" y="2890563"/>
                      </a:lnTo>
                      <a:lnTo>
                        <a:pt x="1224275" y="2888563"/>
                      </a:lnTo>
                      <a:cubicBezTo>
                        <a:pt x="1198653" y="2869608"/>
                        <a:pt x="1164077" y="2862179"/>
                        <a:pt x="1129406" y="2868179"/>
                      </a:cubicBezTo>
                      <a:cubicBezTo>
                        <a:pt x="1094830" y="2874180"/>
                        <a:pt x="1064731" y="2892754"/>
                        <a:pt x="1046919" y="2919233"/>
                      </a:cubicBezTo>
                      <a:lnTo>
                        <a:pt x="1045110" y="2921900"/>
                      </a:lnTo>
                      <a:lnTo>
                        <a:pt x="1042252" y="2920376"/>
                      </a:lnTo>
                      <a:cubicBezTo>
                        <a:pt x="1003485" y="2899517"/>
                        <a:pt x="955098" y="2897993"/>
                        <a:pt x="909378" y="2916376"/>
                      </a:cubicBezTo>
                      <a:cubicBezTo>
                        <a:pt x="863753" y="2934759"/>
                        <a:pt x="829749" y="2969335"/>
                        <a:pt x="816224" y="3011245"/>
                      </a:cubicBezTo>
                      <a:lnTo>
                        <a:pt x="814700" y="3015817"/>
                      </a:lnTo>
                      <a:lnTo>
                        <a:pt x="810699" y="3013055"/>
                      </a:lnTo>
                      <a:cubicBezTo>
                        <a:pt x="752501" y="2972478"/>
                        <a:pt x="677063" y="2960000"/>
                        <a:pt x="608960" y="2979812"/>
                      </a:cubicBezTo>
                      <a:cubicBezTo>
                        <a:pt x="540856" y="2999529"/>
                        <a:pt x="483706" y="3050393"/>
                        <a:pt x="456179" y="3115734"/>
                      </a:cubicBezTo>
                      <a:lnTo>
                        <a:pt x="454845" y="3118782"/>
                      </a:lnTo>
                      <a:lnTo>
                        <a:pt x="451702" y="3117734"/>
                      </a:lnTo>
                      <a:cubicBezTo>
                        <a:pt x="404744" y="3101732"/>
                        <a:pt x="350642" y="3110114"/>
                        <a:pt x="310732" y="3139547"/>
                      </a:cubicBezTo>
                      <a:cubicBezTo>
                        <a:pt x="270727" y="3168979"/>
                        <a:pt x="246819" y="3218128"/>
                        <a:pt x="248153" y="3267753"/>
                      </a:cubicBezTo>
                      <a:lnTo>
                        <a:pt x="248248" y="3270230"/>
                      </a:lnTo>
                      <a:lnTo>
                        <a:pt x="245962" y="3271182"/>
                      </a:lnTo>
                      <a:cubicBezTo>
                        <a:pt x="188431" y="3293947"/>
                        <a:pt x="140711" y="3343191"/>
                        <a:pt x="115088" y="3406247"/>
                      </a:cubicBezTo>
                      <a:cubicBezTo>
                        <a:pt x="89466" y="3469302"/>
                        <a:pt x="89276" y="3537882"/>
                        <a:pt x="114612" y="3594270"/>
                      </a:cubicBezTo>
                      <a:lnTo>
                        <a:pt x="116708" y="3599032"/>
                      </a:lnTo>
                      <a:lnTo>
                        <a:pt x="111469" y="3599318"/>
                      </a:lnTo>
                      <a:cubicBezTo>
                        <a:pt x="54319" y="3602366"/>
                        <a:pt x="5360" y="3655135"/>
                        <a:pt x="6694" y="3712380"/>
                      </a:cubicBezTo>
                      <a:cubicBezTo>
                        <a:pt x="7932" y="3769530"/>
                        <a:pt x="59272" y="3820108"/>
                        <a:pt x="116517" y="3820584"/>
                      </a:cubicBezTo>
                      <a:lnTo>
                        <a:pt x="116708" y="3827728"/>
                      </a:lnTo>
                      <a:cubicBezTo>
                        <a:pt x="69083" y="3830109"/>
                        <a:pt x="31173" y="3882115"/>
                        <a:pt x="26982" y="3927359"/>
                      </a:cubicBezTo>
                      <a:cubicBezTo>
                        <a:pt x="22601" y="3974032"/>
                        <a:pt x="56224" y="4020895"/>
                        <a:pt x="101753" y="4031848"/>
                      </a:cubicBezTo>
                      <a:lnTo>
                        <a:pt x="132233" y="4039183"/>
                      </a:lnTo>
                      <a:lnTo>
                        <a:pt x="100896" y="4038897"/>
                      </a:lnTo>
                      <a:cubicBezTo>
                        <a:pt x="80513" y="4038897"/>
                        <a:pt x="60415" y="4047660"/>
                        <a:pt x="44889" y="4063472"/>
                      </a:cubicBezTo>
                      <a:cubicBezTo>
                        <a:pt x="29363" y="4079283"/>
                        <a:pt x="20791" y="4099857"/>
                        <a:pt x="21267" y="4119955"/>
                      </a:cubicBezTo>
                      <a:cubicBezTo>
                        <a:pt x="21743" y="4140053"/>
                        <a:pt x="31459" y="4160150"/>
                        <a:pt x="47842" y="4175105"/>
                      </a:cubicBezTo>
                      <a:cubicBezTo>
                        <a:pt x="64130" y="4190059"/>
                        <a:pt x="84989" y="4197965"/>
                        <a:pt x="105087" y="4196726"/>
                      </a:cubicBezTo>
                      <a:lnTo>
                        <a:pt x="137948" y="4194726"/>
                      </a:lnTo>
                      <a:lnTo>
                        <a:pt x="106325" y="4203775"/>
                      </a:lnTo>
                      <a:cubicBezTo>
                        <a:pt x="78131" y="4211776"/>
                        <a:pt x="58319" y="4243018"/>
                        <a:pt x="63177" y="4271974"/>
                      </a:cubicBezTo>
                      <a:cubicBezTo>
                        <a:pt x="68035" y="4300930"/>
                        <a:pt x="97277" y="4324076"/>
                        <a:pt x="126137" y="4322456"/>
                      </a:cubicBezTo>
                      <a:lnTo>
                        <a:pt x="144425" y="4321504"/>
                      </a:lnTo>
                      <a:lnTo>
                        <a:pt x="127852" y="4329314"/>
                      </a:lnTo>
                      <a:cubicBezTo>
                        <a:pt x="101087" y="4341792"/>
                        <a:pt x="86894" y="4375987"/>
                        <a:pt x="96705" y="4403800"/>
                      </a:cubicBezTo>
                      <a:cubicBezTo>
                        <a:pt x="106611" y="4431613"/>
                        <a:pt x="139091" y="4449139"/>
                        <a:pt x="167762" y="4441995"/>
                      </a:cubicBezTo>
                      <a:lnTo>
                        <a:pt x="178811" y="4439233"/>
                      </a:lnTo>
                      <a:lnTo>
                        <a:pt x="171286" y="4447805"/>
                      </a:lnTo>
                      <a:cubicBezTo>
                        <a:pt x="138139" y="4485619"/>
                        <a:pt x="138901" y="4548770"/>
                        <a:pt x="172905" y="4585823"/>
                      </a:cubicBezTo>
                      <a:cubicBezTo>
                        <a:pt x="206909" y="4622875"/>
                        <a:pt x="269774" y="4628876"/>
                        <a:pt x="310256" y="4599063"/>
                      </a:cubicBezTo>
                      <a:lnTo>
                        <a:pt x="315971" y="4595252"/>
                      </a:ln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sp>
            <p:nvSpPr>
              <p:cNvPr id="354" name="Google Shape;3160;p41"/>
              <p:cNvSpPr/>
              <p:nvPr/>
            </p:nvSpPr>
            <p:spPr>
              <a:xfrm>
                <a:off x="8348785" y="2183210"/>
                <a:ext cx="249745" cy="146018"/>
              </a:xfrm>
              <a:custGeom>
                <a:avLst/>
                <a:gdLst/>
                <a:ahLst/>
                <a:cxnLst/>
                <a:rect l="l" t="t" r="r" b="b"/>
                <a:pathLst>
                  <a:path w="249745" h="146018" extrusionOk="0">
                    <a:moveTo>
                      <a:pt x="200882" y="146018"/>
                    </a:moveTo>
                    <a:cubicBezTo>
                      <a:pt x="186880" y="146018"/>
                      <a:pt x="172879" y="141923"/>
                      <a:pt x="161449" y="133350"/>
                    </a:cubicBezTo>
                    <a:cubicBezTo>
                      <a:pt x="139446" y="116967"/>
                      <a:pt x="130112" y="86868"/>
                      <a:pt x="137255" y="60770"/>
                    </a:cubicBezTo>
                    <a:cubicBezTo>
                      <a:pt x="114871" y="76772"/>
                      <a:pt x="84868" y="81725"/>
                      <a:pt x="58579" y="72866"/>
                    </a:cubicBezTo>
                    <a:cubicBezTo>
                      <a:pt x="27432" y="62389"/>
                      <a:pt x="3905" y="33433"/>
                      <a:pt x="0" y="857"/>
                    </a:cubicBezTo>
                    <a:lnTo>
                      <a:pt x="7049" y="0"/>
                    </a:lnTo>
                    <a:cubicBezTo>
                      <a:pt x="10668" y="29909"/>
                      <a:pt x="32195" y="56483"/>
                      <a:pt x="60770" y="66104"/>
                    </a:cubicBezTo>
                    <a:cubicBezTo>
                      <a:pt x="89345" y="75724"/>
                      <a:pt x="122587" y="67628"/>
                      <a:pt x="143542" y="46006"/>
                    </a:cubicBezTo>
                    <a:lnTo>
                      <a:pt x="162878" y="26003"/>
                    </a:lnTo>
                    <a:lnTo>
                      <a:pt x="149257" y="50197"/>
                    </a:lnTo>
                    <a:cubicBezTo>
                      <a:pt x="135255" y="75152"/>
                      <a:pt x="142780" y="110585"/>
                      <a:pt x="165735" y="127540"/>
                    </a:cubicBezTo>
                    <a:cubicBezTo>
                      <a:pt x="188690" y="144590"/>
                      <a:pt x="224790" y="141542"/>
                      <a:pt x="244602" y="120872"/>
                    </a:cubicBezTo>
                    <a:lnTo>
                      <a:pt x="249746" y="125825"/>
                    </a:lnTo>
                    <a:cubicBezTo>
                      <a:pt x="236982" y="139160"/>
                      <a:pt x="218980" y="146018"/>
                      <a:pt x="200882" y="146018"/>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55" name="Google Shape;3161;p41"/>
              <p:cNvSpPr/>
              <p:nvPr/>
            </p:nvSpPr>
            <p:spPr>
              <a:xfrm>
                <a:off x="9077829" y="2151778"/>
                <a:ext cx="252443" cy="200977"/>
              </a:xfrm>
              <a:custGeom>
                <a:avLst/>
                <a:gdLst/>
                <a:ahLst/>
                <a:cxnLst/>
                <a:rect l="l" t="t" r="r" b="b"/>
                <a:pathLst>
                  <a:path w="252443" h="200977" extrusionOk="0">
                    <a:moveTo>
                      <a:pt x="59531" y="200977"/>
                    </a:moveTo>
                    <a:cubicBezTo>
                      <a:pt x="46863" y="200977"/>
                      <a:pt x="34099" y="196405"/>
                      <a:pt x="23050" y="187738"/>
                    </a:cubicBezTo>
                    <a:cubicBezTo>
                      <a:pt x="8668" y="176498"/>
                      <a:pt x="190" y="160496"/>
                      <a:pt x="0" y="144018"/>
                    </a:cubicBezTo>
                    <a:lnTo>
                      <a:pt x="7144" y="143923"/>
                    </a:lnTo>
                    <a:cubicBezTo>
                      <a:pt x="7334" y="158020"/>
                      <a:pt x="14954" y="172307"/>
                      <a:pt x="27432" y="182118"/>
                    </a:cubicBezTo>
                    <a:cubicBezTo>
                      <a:pt x="39910" y="191929"/>
                      <a:pt x="55626" y="195834"/>
                      <a:pt x="69342" y="192691"/>
                    </a:cubicBezTo>
                    <a:cubicBezTo>
                      <a:pt x="83058" y="189547"/>
                      <a:pt x="95440" y="179070"/>
                      <a:pt x="102394" y="164782"/>
                    </a:cubicBezTo>
                    <a:cubicBezTo>
                      <a:pt x="109347" y="150495"/>
                      <a:pt x="109919" y="134302"/>
                      <a:pt x="103918" y="121539"/>
                    </a:cubicBezTo>
                    <a:lnTo>
                      <a:pt x="92392" y="96964"/>
                    </a:lnTo>
                    <a:lnTo>
                      <a:pt x="109919" y="117729"/>
                    </a:lnTo>
                    <a:cubicBezTo>
                      <a:pt x="122777" y="132969"/>
                      <a:pt x="148209" y="136207"/>
                      <a:pt x="164402" y="124682"/>
                    </a:cubicBezTo>
                    <a:cubicBezTo>
                      <a:pt x="180594" y="113157"/>
                      <a:pt x="185928" y="88011"/>
                      <a:pt x="175736" y="70866"/>
                    </a:cubicBezTo>
                    <a:lnTo>
                      <a:pt x="171736" y="64198"/>
                    </a:lnTo>
                    <a:lnTo>
                      <a:pt x="179356" y="65437"/>
                    </a:lnTo>
                    <a:cubicBezTo>
                      <a:pt x="195834" y="68199"/>
                      <a:pt x="213646" y="61913"/>
                      <a:pt x="227171" y="48577"/>
                    </a:cubicBezTo>
                    <a:cubicBezTo>
                      <a:pt x="240697" y="35242"/>
                      <a:pt x="247269" y="17526"/>
                      <a:pt x="244792" y="1048"/>
                    </a:cubicBezTo>
                    <a:lnTo>
                      <a:pt x="251841" y="0"/>
                    </a:lnTo>
                    <a:cubicBezTo>
                      <a:pt x="254698" y="18764"/>
                      <a:pt x="247269" y="38862"/>
                      <a:pt x="232124" y="53721"/>
                    </a:cubicBezTo>
                    <a:cubicBezTo>
                      <a:pt x="218789" y="66865"/>
                      <a:pt x="201549" y="73914"/>
                      <a:pt x="184690" y="73152"/>
                    </a:cubicBezTo>
                    <a:cubicBezTo>
                      <a:pt x="192596" y="92964"/>
                      <a:pt x="186023" y="117824"/>
                      <a:pt x="168402" y="130397"/>
                    </a:cubicBezTo>
                    <a:cubicBezTo>
                      <a:pt x="152590" y="141637"/>
                      <a:pt x="130302" y="141256"/>
                      <a:pt x="114205" y="130969"/>
                    </a:cubicBezTo>
                    <a:cubicBezTo>
                      <a:pt x="116396" y="142875"/>
                      <a:pt x="114490" y="155734"/>
                      <a:pt x="108680" y="167830"/>
                    </a:cubicBezTo>
                    <a:cubicBezTo>
                      <a:pt x="100679" y="184309"/>
                      <a:pt x="86868" y="195834"/>
                      <a:pt x="70771" y="199549"/>
                    </a:cubicBezTo>
                    <a:cubicBezTo>
                      <a:pt x="67246" y="200596"/>
                      <a:pt x="63437" y="200977"/>
                      <a:pt x="59531" y="20097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56" name="Google Shape;3162;p41"/>
              <p:cNvSpPr/>
              <p:nvPr/>
            </p:nvSpPr>
            <p:spPr>
              <a:xfrm>
                <a:off x="8459787" y="2771760"/>
                <a:ext cx="213229" cy="129540"/>
              </a:xfrm>
              <a:custGeom>
                <a:avLst/>
                <a:gdLst/>
                <a:ahLst/>
                <a:cxnLst/>
                <a:rect l="l" t="t" r="r" b="b"/>
                <a:pathLst>
                  <a:path w="213229" h="129540" extrusionOk="0">
                    <a:moveTo>
                      <a:pt x="161509" y="129540"/>
                    </a:moveTo>
                    <a:cubicBezTo>
                      <a:pt x="159413" y="129540"/>
                      <a:pt x="157413" y="129445"/>
                      <a:pt x="155317" y="129159"/>
                    </a:cubicBezTo>
                    <a:cubicBezTo>
                      <a:pt x="133886" y="126587"/>
                      <a:pt x="114741" y="110585"/>
                      <a:pt x="107883" y="90202"/>
                    </a:cubicBezTo>
                    <a:cubicBezTo>
                      <a:pt x="83404" y="107633"/>
                      <a:pt x="46828" y="106775"/>
                      <a:pt x="23682" y="87344"/>
                    </a:cubicBezTo>
                    <a:cubicBezTo>
                      <a:pt x="-797" y="66675"/>
                      <a:pt x="-7370" y="27527"/>
                      <a:pt x="9013" y="0"/>
                    </a:cubicBezTo>
                    <a:lnTo>
                      <a:pt x="15109" y="3620"/>
                    </a:lnTo>
                    <a:cubicBezTo>
                      <a:pt x="346" y="28289"/>
                      <a:pt x="6251" y="63341"/>
                      <a:pt x="28254" y="81820"/>
                    </a:cubicBezTo>
                    <a:cubicBezTo>
                      <a:pt x="50257" y="100298"/>
                      <a:pt x="85785" y="100108"/>
                      <a:pt x="107502" y="81343"/>
                    </a:cubicBezTo>
                    <a:lnTo>
                      <a:pt x="112074" y="77438"/>
                    </a:lnTo>
                    <a:lnTo>
                      <a:pt x="113407" y="83249"/>
                    </a:lnTo>
                    <a:cubicBezTo>
                      <a:pt x="117789" y="103251"/>
                      <a:pt x="135791" y="119539"/>
                      <a:pt x="156175" y="121920"/>
                    </a:cubicBezTo>
                    <a:cubicBezTo>
                      <a:pt x="176463" y="124301"/>
                      <a:pt x="197799" y="112776"/>
                      <a:pt x="206848" y="94393"/>
                    </a:cubicBezTo>
                    <a:lnTo>
                      <a:pt x="213229" y="97536"/>
                    </a:lnTo>
                    <a:cubicBezTo>
                      <a:pt x="203895" y="116872"/>
                      <a:pt x="182749" y="129540"/>
                      <a:pt x="161509" y="12954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57" name="Google Shape;3163;p41"/>
              <p:cNvSpPr/>
              <p:nvPr/>
            </p:nvSpPr>
            <p:spPr>
              <a:xfrm>
                <a:off x="9053771" y="2998455"/>
                <a:ext cx="404631" cy="201834"/>
              </a:xfrm>
              <a:custGeom>
                <a:avLst/>
                <a:gdLst/>
                <a:ahLst/>
                <a:cxnLst/>
                <a:rect l="l" t="t" r="r" b="b"/>
                <a:pathLst>
                  <a:path w="404631" h="201834" extrusionOk="0">
                    <a:moveTo>
                      <a:pt x="163599" y="201835"/>
                    </a:moveTo>
                    <a:cubicBezTo>
                      <a:pt x="149407" y="201835"/>
                      <a:pt x="135024" y="195358"/>
                      <a:pt x="124071" y="183833"/>
                    </a:cubicBezTo>
                    <a:cubicBezTo>
                      <a:pt x="117117" y="176498"/>
                      <a:pt x="112260" y="167926"/>
                      <a:pt x="109783" y="159068"/>
                    </a:cubicBezTo>
                    <a:cubicBezTo>
                      <a:pt x="104639" y="168783"/>
                      <a:pt x="96448" y="177260"/>
                      <a:pt x="85875" y="183452"/>
                    </a:cubicBezTo>
                    <a:cubicBezTo>
                      <a:pt x="68159" y="193834"/>
                      <a:pt x="47775" y="195358"/>
                      <a:pt x="31297" y="187357"/>
                    </a:cubicBezTo>
                    <a:cubicBezTo>
                      <a:pt x="14914" y="179451"/>
                      <a:pt x="3484" y="162496"/>
                      <a:pt x="627" y="142113"/>
                    </a:cubicBezTo>
                    <a:cubicBezTo>
                      <a:pt x="-2136" y="121729"/>
                      <a:pt x="4341" y="102299"/>
                      <a:pt x="17962" y="90297"/>
                    </a:cubicBezTo>
                    <a:lnTo>
                      <a:pt x="22724" y="95631"/>
                    </a:lnTo>
                    <a:cubicBezTo>
                      <a:pt x="10818" y="106109"/>
                      <a:pt x="5294" y="123158"/>
                      <a:pt x="7770" y="141161"/>
                    </a:cubicBezTo>
                    <a:cubicBezTo>
                      <a:pt x="10247" y="159163"/>
                      <a:pt x="20248" y="174022"/>
                      <a:pt x="34440" y="180975"/>
                    </a:cubicBezTo>
                    <a:cubicBezTo>
                      <a:pt x="48632" y="187928"/>
                      <a:pt x="66539" y="186500"/>
                      <a:pt x="82256" y="177260"/>
                    </a:cubicBezTo>
                    <a:cubicBezTo>
                      <a:pt x="96067" y="169164"/>
                      <a:pt x="105306" y="156686"/>
                      <a:pt x="107973" y="143066"/>
                    </a:cubicBezTo>
                    <a:cubicBezTo>
                      <a:pt x="108069" y="140970"/>
                      <a:pt x="108354" y="138875"/>
                      <a:pt x="108735" y="136875"/>
                    </a:cubicBezTo>
                    <a:lnTo>
                      <a:pt x="115784" y="137732"/>
                    </a:lnTo>
                    <a:cubicBezTo>
                      <a:pt x="115688" y="139827"/>
                      <a:pt x="115403" y="141827"/>
                      <a:pt x="115022" y="143923"/>
                    </a:cubicBezTo>
                    <a:cubicBezTo>
                      <a:pt x="114450" y="156115"/>
                      <a:pt x="119498" y="168878"/>
                      <a:pt x="129119" y="178879"/>
                    </a:cubicBezTo>
                    <a:cubicBezTo>
                      <a:pt x="140263" y="190500"/>
                      <a:pt x="155122" y="196310"/>
                      <a:pt x="169124" y="194215"/>
                    </a:cubicBezTo>
                    <a:cubicBezTo>
                      <a:pt x="183030" y="192215"/>
                      <a:pt x="195698" y="182404"/>
                      <a:pt x="203033" y="168116"/>
                    </a:cubicBezTo>
                    <a:cubicBezTo>
                      <a:pt x="209891" y="154686"/>
                      <a:pt x="210653" y="139827"/>
                      <a:pt x="205414" y="127826"/>
                    </a:cubicBezTo>
                    <a:cubicBezTo>
                      <a:pt x="204938" y="126968"/>
                      <a:pt x="204462" y="126016"/>
                      <a:pt x="204080" y="125063"/>
                    </a:cubicBezTo>
                    <a:lnTo>
                      <a:pt x="210557" y="122015"/>
                    </a:lnTo>
                    <a:cubicBezTo>
                      <a:pt x="211034" y="122873"/>
                      <a:pt x="211415" y="123825"/>
                      <a:pt x="211891" y="124682"/>
                    </a:cubicBezTo>
                    <a:cubicBezTo>
                      <a:pt x="216082" y="132493"/>
                      <a:pt x="223512" y="138779"/>
                      <a:pt x="232655" y="142304"/>
                    </a:cubicBezTo>
                    <a:cubicBezTo>
                      <a:pt x="242752" y="146113"/>
                      <a:pt x="253515" y="145923"/>
                      <a:pt x="262373" y="141732"/>
                    </a:cubicBezTo>
                    <a:cubicBezTo>
                      <a:pt x="271137" y="137541"/>
                      <a:pt x="278280" y="129350"/>
                      <a:pt x="281709" y="119158"/>
                    </a:cubicBezTo>
                    <a:cubicBezTo>
                      <a:pt x="285233" y="108966"/>
                      <a:pt x="284662" y="98108"/>
                      <a:pt x="280280" y="89440"/>
                    </a:cubicBezTo>
                    <a:lnTo>
                      <a:pt x="286567" y="86106"/>
                    </a:lnTo>
                    <a:cubicBezTo>
                      <a:pt x="296187" y="103442"/>
                      <a:pt x="321047" y="110871"/>
                      <a:pt x="338669" y="101822"/>
                    </a:cubicBezTo>
                    <a:cubicBezTo>
                      <a:pt x="356290" y="92774"/>
                      <a:pt x="364577" y="68199"/>
                      <a:pt x="356004" y="50292"/>
                    </a:cubicBezTo>
                    <a:lnTo>
                      <a:pt x="353813" y="45720"/>
                    </a:lnTo>
                    <a:lnTo>
                      <a:pt x="358862" y="45244"/>
                    </a:lnTo>
                    <a:cubicBezTo>
                      <a:pt x="380483" y="43053"/>
                      <a:pt x="398486" y="22098"/>
                      <a:pt x="397438" y="381"/>
                    </a:cubicBezTo>
                    <a:lnTo>
                      <a:pt x="404582" y="0"/>
                    </a:lnTo>
                    <a:cubicBezTo>
                      <a:pt x="405725" y="23717"/>
                      <a:pt x="387246" y="46673"/>
                      <a:pt x="364196" y="51530"/>
                    </a:cubicBezTo>
                    <a:cubicBezTo>
                      <a:pt x="371339" y="72390"/>
                      <a:pt x="361624" y="97917"/>
                      <a:pt x="341907" y="108109"/>
                    </a:cubicBezTo>
                    <a:cubicBezTo>
                      <a:pt x="325715" y="116491"/>
                      <a:pt x="304950" y="113348"/>
                      <a:pt x="290948" y="102108"/>
                    </a:cubicBezTo>
                    <a:cubicBezTo>
                      <a:pt x="291425" y="108490"/>
                      <a:pt x="290568" y="115062"/>
                      <a:pt x="288377" y="121444"/>
                    </a:cubicBezTo>
                    <a:cubicBezTo>
                      <a:pt x="284281" y="133445"/>
                      <a:pt x="275804" y="143161"/>
                      <a:pt x="265326" y="148114"/>
                    </a:cubicBezTo>
                    <a:cubicBezTo>
                      <a:pt x="254754" y="153067"/>
                      <a:pt x="241895" y="153353"/>
                      <a:pt x="230084" y="148876"/>
                    </a:cubicBezTo>
                    <a:cubicBezTo>
                      <a:pt x="224750" y="146876"/>
                      <a:pt x="219987" y="144018"/>
                      <a:pt x="215796" y="140494"/>
                    </a:cubicBezTo>
                    <a:cubicBezTo>
                      <a:pt x="216558" y="150590"/>
                      <a:pt x="214463" y="161354"/>
                      <a:pt x="209414" y="171260"/>
                    </a:cubicBezTo>
                    <a:cubicBezTo>
                      <a:pt x="201032" y="187643"/>
                      <a:pt x="186364" y="198882"/>
                      <a:pt x="170171" y="201263"/>
                    </a:cubicBezTo>
                    <a:cubicBezTo>
                      <a:pt x="168076" y="201740"/>
                      <a:pt x="165790" y="201835"/>
                      <a:pt x="163599" y="20183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58" name="Google Shape;3164;p41"/>
              <p:cNvSpPr/>
              <p:nvPr/>
            </p:nvSpPr>
            <p:spPr>
              <a:xfrm>
                <a:off x="8417895" y="3544714"/>
                <a:ext cx="353705" cy="182308"/>
              </a:xfrm>
              <a:custGeom>
                <a:avLst/>
                <a:gdLst/>
                <a:ahLst/>
                <a:cxnLst/>
                <a:rect l="l" t="t" r="r" b="b"/>
                <a:pathLst>
                  <a:path w="353705" h="182308" extrusionOk="0">
                    <a:moveTo>
                      <a:pt x="160062" y="182309"/>
                    </a:moveTo>
                    <a:cubicBezTo>
                      <a:pt x="147775" y="182309"/>
                      <a:pt x="135583" y="179261"/>
                      <a:pt x="124915" y="172879"/>
                    </a:cubicBezTo>
                    <a:cubicBezTo>
                      <a:pt x="100626" y="158401"/>
                      <a:pt x="87386" y="128683"/>
                      <a:pt x="91958" y="100965"/>
                    </a:cubicBezTo>
                    <a:cubicBezTo>
                      <a:pt x="66812" y="113919"/>
                      <a:pt x="32236" y="108013"/>
                      <a:pt x="13853" y="86106"/>
                    </a:cubicBezTo>
                    <a:cubicBezTo>
                      <a:pt x="-6435" y="61913"/>
                      <a:pt x="-4149" y="21717"/>
                      <a:pt x="18806" y="0"/>
                    </a:cubicBezTo>
                    <a:lnTo>
                      <a:pt x="23759" y="5144"/>
                    </a:lnTo>
                    <a:cubicBezTo>
                      <a:pt x="3471" y="24384"/>
                      <a:pt x="1471" y="60008"/>
                      <a:pt x="19378" y="81439"/>
                    </a:cubicBezTo>
                    <a:cubicBezTo>
                      <a:pt x="37380" y="102870"/>
                      <a:pt x="72813" y="107061"/>
                      <a:pt x="95292" y="90488"/>
                    </a:cubicBezTo>
                    <a:lnTo>
                      <a:pt x="104055" y="84011"/>
                    </a:lnTo>
                    <a:lnTo>
                      <a:pt x="100817" y="94393"/>
                    </a:lnTo>
                    <a:cubicBezTo>
                      <a:pt x="92625" y="120777"/>
                      <a:pt x="104912" y="152591"/>
                      <a:pt x="128630" y="166688"/>
                    </a:cubicBezTo>
                    <a:cubicBezTo>
                      <a:pt x="152347" y="180785"/>
                      <a:pt x="186161" y="176403"/>
                      <a:pt x="205401" y="156686"/>
                    </a:cubicBezTo>
                    <a:lnTo>
                      <a:pt x="206925" y="155162"/>
                    </a:lnTo>
                    <a:lnTo>
                      <a:pt x="209021" y="155829"/>
                    </a:lnTo>
                    <a:cubicBezTo>
                      <a:pt x="256360" y="170307"/>
                      <a:pt x="311319" y="158877"/>
                      <a:pt x="349038" y="126778"/>
                    </a:cubicBezTo>
                    <a:lnTo>
                      <a:pt x="353705" y="132207"/>
                    </a:lnTo>
                    <a:cubicBezTo>
                      <a:pt x="314748" y="165449"/>
                      <a:pt x="258170" y="177546"/>
                      <a:pt x="209021" y="163259"/>
                    </a:cubicBezTo>
                    <a:cubicBezTo>
                      <a:pt x="195781" y="175736"/>
                      <a:pt x="177874" y="182309"/>
                      <a:pt x="160062" y="182309"/>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59" name="Google Shape;3165;p41"/>
              <p:cNvSpPr/>
              <p:nvPr/>
            </p:nvSpPr>
            <p:spPr>
              <a:xfrm>
                <a:off x="8934043" y="4083162"/>
                <a:ext cx="220271" cy="187642"/>
              </a:xfrm>
              <a:custGeom>
                <a:avLst/>
                <a:gdLst/>
                <a:ahLst/>
                <a:cxnLst/>
                <a:rect l="l" t="t" r="r" b="b"/>
                <a:pathLst>
                  <a:path w="220271" h="187642" extrusionOk="0">
                    <a:moveTo>
                      <a:pt x="49393" y="187643"/>
                    </a:moveTo>
                    <a:cubicBezTo>
                      <a:pt x="44345" y="187643"/>
                      <a:pt x="39392" y="186880"/>
                      <a:pt x="34629" y="185261"/>
                    </a:cubicBezTo>
                    <a:cubicBezTo>
                      <a:pt x="17961" y="179546"/>
                      <a:pt x="5102" y="163735"/>
                      <a:pt x="1197" y="143923"/>
                    </a:cubicBezTo>
                    <a:cubicBezTo>
                      <a:pt x="-2709" y="124111"/>
                      <a:pt x="3102" y="104585"/>
                      <a:pt x="16341" y="92964"/>
                    </a:cubicBezTo>
                    <a:lnTo>
                      <a:pt x="21104" y="98298"/>
                    </a:lnTo>
                    <a:cubicBezTo>
                      <a:pt x="9769" y="108299"/>
                      <a:pt x="4816" y="125254"/>
                      <a:pt x="8245" y="142589"/>
                    </a:cubicBezTo>
                    <a:cubicBezTo>
                      <a:pt x="11674" y="159925"/>
                      <a:pt x="22723" y="173641"/>
                      <a:pt x="37011" y="178594"/>
                    </a:cubicBezTo>
                    <a:cubicBezTo>
                      <a:pt x="51393" y="183547"/>
                      <a:pt x="68538" y="179356"/>
                      <a:pt x="81778" y="167830"/>
                    </a:cubicBezTo>
                    <a:cubicBezTo>
                      <a:pt x="95113" y="156305"/>
                      <a:pt x="101590" y="139827"/>
                      <a:pt x="98732" y="124968"/>
                    </a:cubicBezTo>
                    <a:lnTo>
                      <a:pt x="97494" y="118491"/>
                    </a:lnTo>
                    <a:lnTo>
                      <a:pt x="122926" y="129064"/>
                    </a:lnTo>
                    <a:cubicBezTo>
                      <a:pt x="129498" y="131826"/>
                      <a:pt x="136737" y="131064"/>
                      <a:pt x="142643" y="127159"/>
                    </a:cubicBezTo>
                    <a:cubicBezTo>
                      <a:pt x="148548" y="123158"/>
                      <a:pt x="151977" y="116777"/>
                      <a:pt x="151977" y="109633"/>
                    </a:cubicBezTo>
                    <a:lnTo>
                      <a:pt x="151882" y="91250"/>
                    </a:lnTo>
                    <a:lnTo>
                      <a:pt x="162645" y="96012"/>
                    </a:lnTo>
                    <a:cubicBezTo>
                      <a:pt x="177409" y="102489"/>
                      <a:pt x="194364" y="97346"/>
                      <a:pt x="202174" y="83915"/>
                    </a:cubicBezTo>
                    <a:cubicBezTo>
                      <a:pt x="216842" y="58864"/>
                      <a:pt x="216842" y="26670"/>
                      <a:pt x="202269" y="3810"/>
                    </a:cubicBezTo>
                    <a:lnTo>
                      <a:pt x="208270" y="0"/>
                    </a:lnTo>
                    <a:cubicBezTo>
                      <a:pt x="224272" y="25051"/>
                      <a:pt x="224272" y="60198"/>
                      <a:pt x="208270" y="87535"/>
                    </a:cubicBezTo>
                    <a:cubicBezTo>
                      <a:pt x="198650" y="104108"/>
                      <a:pt x="177695" y="110585"/>
                      <a:pt x="159692" y="102584"/>
                    </a:cubicBezTo>
                    <a:lnTo>
                      <a:pt x="159026" y="102299"/>
                    </a:lnTo>
                    <a:lnTo>
                      <a:pt x="159026" y="109728"/>
                    </a:lnTo>
                    <a:cubicBezTo>
                      <a:pt x="159026" y="119158"/>
                      <a:pt x="154358" y="127921"/>
                      <a:pt x="146548" y="133160"/>
                    </a:cubicBezTo>
                    <a:cubicBezTo>
                      <a:pt x="138738" y="138398"/>
                      <a:pt x="128832" y="139351"/>
                      <a:pt x="120164" y="135731"/>
                    </a:cubicBezTo>
                    <a:lnTo>
                      <a:pt x="106448" y="130016"/>
                    </a:lnTo>
                    <a:cubicBezTo>
                      <a:pt x="107115" y="145542"/>
                      <a:pt x="99780" y="161639"/>
                      <a:pt x="86445" y="173260"/>
                    </a:cubicBezTo>
                    <a:cubicBezTo>
                      <a:pt x="75587" y="182594"/>
                      <a:pt x="62252" y="187643"/>
                      <a:pt x="49393" y="187643"/>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60" name="Google Shape;3166;p41"/>
              <p:cNvSpPr/>
              <p:nvPr/>
            </p:nvSpPr>
            <p:spPr>
              <a:xfrm>
                <a:off x="8083133" y="4700382"/>
                <a:ext cx="290075" cy="210502"/>
              </a:xfrm>
              <a:custGeom>
                <a:avLst/>
                <a:gdLst/>
                <a:ahLst/>
                <a:cxnLst/>
                <a:rect l="l" t="t" r="r" b="b"/>
                <a:pathLst>
                  <a:path w="290075" h="210502" extrusionOk="0">
                    <a:moveTo>
                      <a:pt x="42863" y="210502"/>
                    </a:moveTo>
                    <a:cubicBezTo>
                      <a:pt x="26289" y="210502"/>
                      <a:pt x="10763" y="204406"/>
                      <a:pt x="0" y="193643"/>
                    </a:cubicBezTo>
                    <a:lnTo>
                      <a:pt x="5048" y="188595"/>
                    </a:lnTo>
                    <a:cubicBezTo>
                      <a:pt x="14573" y="198120"/>
                      <a:pt x="28956" y="203454"/>
                      <a:pt x="43529" y="203359"/>
                    </a:cubicBezTo>
                    <a:cubicBezTo>
                      <a:pt x="58483" y="203168"/>
                      <a:pt x="72390" y="197453"/>
                      <a:pt x="81725" y="187738"/>
                    </a:cubicBezTo>
                    <a:cubicBezTo>
                      <a:pt x="97250" y="171545"/>
                      <a:pt x="91631" y="153448"/>
                      <a:pt x="83820" y="128492"/>
                    </a:cubicBezTo>
                    <a:cubicBezTo>
                      <a:pt x="81915" y="122491"/>
                      <a:pt x="79915" y="116110"/>
                      <a:pt x="78200" y="109347"/>
                    </a:cubicBezTo>
                    <a:lnTo>
                      <a:pt x="71723" y="85154"/>
                    </a:lnTo>
                    <a:lnTo>
                      <a:pt x="84677" y="106585"/>
                    </a:lnTo>
                    <a:cubicBezTo>
                      <a:pt x="96298" y="125825"/>
                      <a:pt x="109538" y="147638"/>
                      <a:pt x="128683" y="161830"/>
                    </a:cubicBezTo>
                    <a:cubicBezTo>
                      <a:pt x="145828" y="174498"/>
                      <a:pt x="172212" y="181737"/>
                      <a:pt x="192596" y="169640"/>
                    </a:cubicBezTo>
                    <a:cubicBezTo>
                      <a:pt x="202502" y="163735"/>
                      <a:pt x="209455" y="151733"/>
                      <a:pt x="210121" y="139160"/>
                    </a:cubicBezTo>
                    <a:cubicBezTo>
                      <a:pt x="210693" y="128873"/>
                      <a:pt x="207074" y="119920"/>
                      <a:pt x="200025" y="114586"/>
                    </a:cubicBezTo>
                    <a:lnTo>
                      <a:pt x="187928" y="105346"/>
                    </a:lnTo>
                    <a:lnTo>
                      <a:pt x="202883" y="108299"/>
                    </a:lnTo>
                    <a:cubicBezTo>
                      <a:pt x="228981" y="113442"/>
                      <a:pt x="257461" y="101441"/>
                      <a:pt x="272129" y="79153"/>
                    </a:cubicBezTo>
                    <a:cubicBezTo>
                      <a:pt x="286798" y="56864"/>
                      <a:pt x="286512" y="26003"/>
                      <a:pt x="271463" y="4000"/>
                    </a:cubicBezTo>
                    <a:lnTo>
                      <a:pt x="277368" y="0"/>
                    </a:lnTo>
                    <a:cubicBezTo>
                      <a:pt x="294037" y="24289"/>
                      <a:pt x="294323" y="58483"/>
                      <a:pt x="278130" y="83058"/>
                    </a:cubicBezTo>
                    <a:cubicBezTo>
                      <a:pt x="263747" y="104870"/>
                      <a:pt x="237458" y="117729"/>
                      <a:pt x="211455" y="116491"/>
                    </a:cubicBezTo>
                    <a:cubicBezTo>
                      <a:pt x="215741" y="122872"/>
                      <a:pt x="217742" y="130873"/>
                      <a:pt x="217265" y="139541"/>
                    </a:cubicBezTo>
                    <a:cubicBezTo>
                      <a:pt x="216408" y="154496"/>
                      <a:pt x="208121" y="168688"/>
                      <a:pt x="196215" y="175736"/>
                    </a:cubicBezTo>
                    <a:cubicBezTo>
                      <a:pt x="172974" y="189547"/>
                      <a:pt x="143351" y="181642"/>
                      <a:pt x="124396" y="167545"/>
                    </a:cubicBezTo>
                    <a:cubicBezTo>
                      <a:pt x="111538" y="158020"/>
                      <a:pt x="101346" y="145447"/>
                      <a:pt x="92488" y="132493"/>
                    </a:cubicBezTo>
                    <a:cubicBezTo>
                      <a:pt x="99441" y="155162"/>
                      <a:pt x="103727" y="174974"/>
                      <a:pt x="86868" y="192596"/>
                    </a:cubicBezTo>
                    <a:cubicBezTo>
                      <a:pt x="76200" y="203740"/>
                      <a:pt x="60484" y="210217"/>
                      <a:pt x="43625" y="210502"/>
                    </a:cubicBezTo>
                    <a:cubicBezTo>
                      <a:pt x="43434" y="210502"/>
                      <a:pt x="43148" y="210502"/>
                      <a:pt x="42863" y="210502"/>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61" name="Google Shape;3167;p41"/>
              <p:cNvSpPr/>
              <p:nvPr/>
            </p:nvSpPr>
            <p:spPr>
              <a:xfrm>
                <a:off x="8625809" y="5004420"/>
                <a:ext cx="386541" cy="225171"/>
              </a:xfrm>
              <a:custGeom>
                <a:avLst/>
                <a:gdLst/>
                <a:ahLst/>
                <a:cxnLst/>
                <a:rect l="l" t="t" r="r" b="b"/>
                <a:pathLst>
                  <a:path w="386541" h="225171" extrusionOk="0">
                    <a:moveTo>
                      <a:pt x="146077" y="225171"/>
                    </a:moveTo>
                    <a:cubicBezTo>
                      <a:pt x="134171" y="225171"/>
                      <a:pt x="122264" y="222313"/>
                      <a:pt x="111787" y="216408"/>
                    </a:cubicBezTo>
                    <a:cubicBezTo>
                      <a:pt x="91689" y="205073"/>
                      <a:pt x="78449" y="183452"/>
                      <a:pt x="76068" y="160687"/>
                    </a:cubicBezTo>
                    <a:cubicBezTo>
                      <a:pt x="73877" y="163449"/>
                      <a:pt x="71306" y="166116"/>
                      <a:pt x="68448" y="168402"/>
                    </a:cubicBezTo>
                    <a:cubicBezTo>
                      <a:pt x="58447" y="176498"/>
                      <a:pt x="46064" y="179927"/>
                      <a:pt x="34539" y="177737"/>
                    </a:cubicBezTo>
                    <a:cubicBezTo>
                      <a:pt x="23014" y="175641"/>
                      <a:pt x="12727" y="168021"/>
                      <a:pt x="6250" y="156877"/>
                    </a:cubicBezTo>
                    <a:cubicBezTo>
                      <a:pt x="-227" y="145733"/>
                      <a:pt x="-1751" y="132969"/>
                      <a:pt x="2059" y="121920"/>
                    </a:cubicBezTo>
                    <a:lnTo>
                      <a:pt x="8822" y="124301"/>
                    </a:lnTo>
                    <a:cubicBezTo>
                      <a:pt x="5678" y="133445"/>
                      <a:pt x="7012" y="144018"/>
                      <a:pt x="12441" y="153353"/>
                    </a:cubicBezTo>
                    <a:cubicBezTo>
                      <a:pt x="17870" y="162687"/>
                      <a:pt x="26443" y="169069"/>
                      <a:pt x="35873" y="170783"/>
                    </a:cubicBezTo>
                    <a:cubicBezTo>
                      <a:pt x="45302" y="172498"/>
                      <a:pt x="55589" y="169640"/>
                      <a:pt x="64066" y="162878"/>
                    </a:cubicBezTo>
                    <a:cubicBezTo>
                      <a:pt x="69782" y="158210"/>
                      <a:pt x="73973" y="152400"/>
                      <a:pt x="76163" y="146113"/>
                    </a:cubicBezTo>
                    <a:cubicBezTo>
                      <a:pt x="76544" y="142780"/>
                      <a:pt x="77116" y="139541"/>
                      <a:pt x="77973" y="136303"/>
                    </a:cubicBezTo>
                    <a:lnTo>
                      <a:pt x="85974" y="105632"/>
                    </a:lnTo>
                    <a:lnTo>
                      <a:pt x="84926" y="137351"/>
                    </a:lnTo>
                    <a:cubicBezTo>
                      <a:pt x="84831" y="140875"/>
                      <a:pt x="84164" y="144304"/>
                      <a:pt x="83116" y="147638"/>
                    </a:cubicBezTo>
                    <a:cubicBezTo>
                      <a:pt x="80831" y="172307"/>
                      <a:pt x="93594" y="198025"/>
                      <a:pt x="115311" y="210217"/>
                    </a:cubicBezTo>
                    <a:cubicBezTo>
                      <a:pt x="139886" y="224028"/>
                      <a:pt x="173223" y="219266"/>
                      <a:pt x="192845" y="198977"/>
                    </a:cubicBezTo>
                    <a:lnTo>
                      <a:pt x="195607" y="196120"/>
                    </a:lnTo>
                    <a:lnTo>
                      <a:pt x="198179" y="199168"/>
                    </a:lnTo>
                    <a:cubicBezTo>
                      <a:pt x="207227" y="209931"/>
                      <a:pt x="222182" y="209264"/>
                      <a:pt x="232183" y="205454"/>
                    </a:cubicBezTo>
                    <a:cubicBezTo>
                      <a:pt x="242279" y="201644"/>
                      <a:pt x="253805" y="192119"/>
                      <a:pt x="253328" y="178118"/>
                    </a:cubicBezTo>
                    <a:lnTo>
                      <a:pt x="253138" y="172498"/>
                    </a:lnTo>
                    <a:lnTo>
                      <a:pt x="258281" y="174784"/>
                    </a:lnTo>
                    <a:cubicBezTo>
                      <a:pt x="272188" y="180785"/>
                      <a:pt x="286094" y="172784"/>
                      <a:pt x="293905" y="164116"/>
                    </a:cubicBezTo>
                    <a:cubicBezTo>
                      <a:pt x="301620" y="155448"/>
                      <a:pt x="308002" y="140684"/>
                      <a:pt x="300382" y="127540"/>
                    </a:cubicBezTo>
                    <a:lnTo>
                      <a:pt x="296953" y="121539"/>
                    </a:lnTo>
                    <a:lnTo>
                      <a:pt x="303811" y="122206"/>
                    </a:lnTo>
                    <a:cubicBezTo>
                      <a:pt x="323813" y="124206"/>
                      <a:pt x="338006" y="108585"/>
                      <a:pt x="344292" y="94774"/>
                    </a:cubicBezTo>
                    <a:cubicBezTo>
                      <a:pt x="350579" y="80963"/>
                      <a:pt x="352865" y="60008"/>
                      <a:pt x="338387" y="46196"/>
                    </a:cubicBezTo>
                    <a:lnTo>
                      <a:pt x="326766" y="35147"/>
                    </a:lnTo>
                    <a:lnTo>
                      <a:pt x="341911" y="40291"/>
                    </a:lnTo>
                    <a:cubicBezTo>
                      <a:pt x="353150" y="44101"/>
                      <a:pt x="364009" y="38195"/>
                      <a:pt x="370391" y="31433"/>
                    </a:cubicBezTo>
                    <a:cubicBezTo>
                      <a:pt x="376772" y="24670"/>
                      <a:pt x="382106" y="13526"/>
                      <a:pt x="377820" y="2572"/>
                    </a:cubicBezTo>
                    <a:lnTo>
                      <a:pt x="384488" y="0"/>
                    </a:lnTo>
                    <a:cubicBezTo>
                      <a:pt x="389155" y="11811"/>
                      <a:pt x="385726" y="25813"/>
                      <a:pt x="375629" y="36386"/>
                    </a:cubicBezTo>
                    <a:cubicBezTo>
                      <a:pt x="368200" y="44196"/>
                      <a:pt x="358770" y="48482"/>
                      <a:pt x="349436" y="48578"/>
                    </a:cubicBezTo>
                    <a:cubicBezTo>
                      <a:pt x="358008" y="62008"/>
                      <a:pt x="358675" y="80296"/>
                      <a:pt x="350674" y="97822"/>
                    </a:cubicBezTo>
                    <a:cubicBezTo>
                      <a:pt x="342101" y="116681"/>
                      <a:pt x="326099" y="128588"/>
                      <a:pt x="308954" y="129445"/>
                    </a:cubicBezTo>
                    <a:cubicBezTo>
                      <a:pt x="313336" y="142018"/>
                      <a:pt x="309716" y="156877"/>
                      <a:pt x="299048" y="168878"/>
                    </a:cubicBezTo>
                    <a:cubicBezTo>
                      <a:pt x="288095" y="181166"/>
                      <a:pt x="273331" y="186404"/>
                      <a:pt x="259996" y="182975"/>
                    </a:cubicBezTo>
                    <a:cubicBezTo>
                      <a:pt x="258281" y="195644"/>
                      <a:pt x="248756" y="206788"/>
                      <a:pt x="234469" y="212217"/>
                    </a:cubicBezTo>
                    <a:cubicBezTo>
                      <a:pt x="219705" y="217837"/>
                      <a:pt x="204751" y="215646"/>
                      <a:pt x="195035" y="206693"/>
                    </a:cubicBezTo>
                    <a:cubicBezTo>
                      <a:pt x="181986" y="218694"/>
                      <a:pt x="163984" y="225171"/>
                      <a:pt x="146077" y="225171"/>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62" name="Google Shape;3168;p41"/>
              <p:cNvSpPr/>
              <p:nvPr/>
            </p:nvSpPr>
            <p:spPr>
              <a:xfrm>
                <a:off x="7355701" y="5045187"/>
                <a:ext cx="234131" cy="73723"/>
              </a:xfrm>
              <a:custGeom>
                <a:avLst/>
                <a:gdLst/>
                <a:ahLst/>
                <a:cxnLst/>
                <a:rect l="l" t="t" r="r" b="b"/>
                <a:pathLst>
                  <a:path w="234131" h="73723" extrusionOk="0">
                    <a:moveTo>
                      <a:pt x="160408" y="73724"/>
                    </a:moveTo>
                    <a:cubicBezTo>
                      <a:pt x="133262" y="73724"/>
                      <a:pt x="108592" y="62484"/>
                      <a:pt x="93924" y="43720"/>
                    </a:cubicBezTo>
                    <a:cubicBezTo>
                      <a:pt x="89066" y="53435"/>
                      <a:pt x="80589" y="61531"/>
                      <a:pt x="69826" y="66580"/>
                    </a:cubicBezTo>
                    <a:cubicBezTo>
                      <a:pt x="56872" y="72580"/>
                      <a:pt x="42489" y="73247"/>
                      <a:pt x="30392" y="68294"/>
                    </a:cubicBezTo>
                    <a:cubicBezTo>
                      <a:pt x="18295" y="63341"/>
                      <a:pt x="8485" y="52864"/>
                      <a:pt x="3436" y="39434"/>
                    </a:cubicBezTo>
                    <a:cubicBezTo>
                      <a:pt x="-1612" y="26003"/>
                      <a:pt x="-1040" y="11621"/>
                      <a:pt x="4770" y="0"/>
                    </a:cubicBezTo>
                    <a:lnTo>
                      <a:pt x="11152" y="3238"/>
                    </a:lnTo>
                    <a:cubicBezTo>
                      <a:pt x="6199" y="13145"/>
                      <a:pt x="5723" y="25432"/>
                      <a:pt x="10104" y="36957"/>
                    </a:cubicBezTo>
                    <a:cubicBezTo>
                      <a:pt x="14390" y="48482"/>
                      <a:pt x="22772" y="57531"/>
                      <a:pt x="33059" y="61722"/>
                    </a:cubicBezTo>
                    <a:cubicBezTo>
                      <a:pt x="43346" y="65913"/>
                      <a:pt x="55633" y="65342"/>
                      <a:pt x="66778" y="60103"/>
                    </a:cubicBezTo>
                    <a:cubicBezTo>
                      <a:pt x="77922" y="54864"/>
                      <a:pt x="86304" y="45815"/>
                      <a:pt x="89638" y="35243"/>
                    </a:cubicBezTo>
                    <a:lnTo>
                      <a:pt x="92019" y="27908"/>
                    </a:lnTo>
                    <a:lnTo>
                      <a:pt x="96115" y="34385"/>
                    </a:lnTo>
                    <a:cubicBezTo>
                      <a:pt x="109069" y="55054"/>
                      <a:pt x="134786" y="67246"/>
                      <a:pt x="162980" y="66580"/>
                    </a:cubicBezTo>
                    <a:cubicBezTo>
                      <a:pt x="191270" y="65818"/>
                      <a:pt x="216130" y="52006"/>
                      <a:pt x="227845" y="30671"/>
                    </a:cubicBezTo>
                    <a:lnTo>
                      <a:pt x="234132" y="34100"/>
                    </a:lnTo>
                    <a:cubicBezTo>
                      <a:pt x="221178" y="57626"/>
                      <a:pt x="193936" y="72771"/>
                      <a:pt x="163171" y="73724"/>
                    </a:cubicBezTo>
                    <a:cubicBezTo>
                      <a:pt x="162313" y="73724"/>
                      <a:pt x="161361" y="73724"/>
                      <a:pt x="160408" y="73724"/>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63" name="Google Shape;3169;p41"/>
              <p:cNvSpPr/>
              <p:nvPr/>
            </p:nvSpPr>
            <p:spPr>
              <a:xfrm>
                <a:off x="6592755" y="4881357"/>
                <a:ext cx="307944" cy="217265"/>
              </a:xfrm>
              <a:custGeom>
                <a:avLst/>
                <a:gdLst/>
                <a:ahLst/>
                <a:cxnLst/>
                <a:rect l="l" t="t" r="r" b="b"/>
                <a:pathLst>
                  <a:path w="307944" h="217265" extrusionOk="0">
                    <a:moveTo>
                      <a:pt x="210408" y="217265"/>
                    </a:moveTo>
                    <a:cubicBezTo>
                      <a:pt x="207170" y="217265"/>
                      <a:pt x="203836" y="217075"/>
                      <a:pt x="200598" y="216789"/>
                    </a:cubicBezTo>
                    <a:cubicBezTo>
                      <a:pt x="180976" y="214979"/>
                      <a:pt x="164974" y="207550"/>
                      <a:pt x="155354" y="196024"/>
                    </a:cubicBezTo>
                    <a:cubicBezTo>
                      <a:pt x="146305" y="185071"/>
                      <a:pt x="142971" y="167354"/>
                      <a:pt x="150020" y="154210"/>
                    </a:cubicBezTo>
                    <a:cubicBezTo>
                      <a:pt x="132685" y="154591"/>
                      <a:pt x="115254" y="146113"/>
                      <a:pt x="102585" y="130969"/>
                    </a:cubicBezTo>
                    <a:cubicBezTo>
                      <a:pt x="91441" y="117634"/>
                      <a:pt x="86107" y="101632"/>
                      <a:pt x="87250" y="86582"/>
                    </a:cubicBezTo>
                    <a:cubicBezTo>
                      <a:pt x="79059" y="93535"/>
                      <a:pt x="68295" y="98107"/>
                      <a:pt x="56484" y="99250"/>
                    </a:cubicBezTo>
                    <a:cubicBezTo>
                      <a:pt x="39149" y="100870"/>
                      <a:pt x="22575" y="94964"/>
                      <a:pt x="12193" y="83439"/>
                    </a:cubicBezTo>
                    <a:cubicBezTo>
                      <a:pt x="1811" y="71818"/>
                      <a:pt x="-2285" y="54769"/>
                      <a:pt x="1239" y="37624"/>
                    </a:cubicBezTo>
                    <a:cubicBezTo>
                      <a:pt x="4764" y="20574"/>
                      <a:pt x="15432" y="6477"/>
                      <a:pt x="29529" y="0"/>
                    </a:cubicBezTo>
                    <a:lnTo>
                      <a:pt x="32481" y="6477"/>
                    </a:lnTo>
                    <a:cubicBezTo>
                      <a:pt x="20385" y="12001"/>
                      <a:pt x="11241" y="24193"/>
                      <a:pt x="8193" y="39052"/>
                    </a:cubicBezTo>
                    <a:cubicBezTo>
                      <a:pt x="5049" y="53911"/>
                      <a:pt x="8574" y="68675"/>
                      <a:pt x="17432" y="78581"/>
                    </a:cubicBezTo>
                    <a:cubicBezTo>
                      <a:pt x="26290" y="88487"/>
                      <a:pt x="40673" y="93631"/>
                      <a:pt x="55722" y="92107"/>
                    </a:cubicBezTo>
                    <a:cubicBezTo>
                      <a:pt x="70772" y="90678"/>
                      <a:pt x="83916" y="82963"/>
                      <a:pt x="90679" y="71533"/>
                    </a:cubicBezTo>
                    <a:lnTo>
                      <a:pt x="97061" y="74676"/>
                    </a:lnTo>
                    <a:cubicBezTo>
                      <a:pt x="90679" y="90868"/>
                      <a:pt x="94775" y="110680"/>
                      <a:pt x="107919" y="126397"/>
                    </a:cubicBezTo>
                    <a:cubicBezTo>
                      <a:pt x="121064" y="142113"/>
                      <a:pt x="139733" y="149733"/>
                      <a:pt x="156878" y="146304"/>
                    </a:cubicBezTo>
                    <a:lnTo>
                      <a:pt x="168594" y="143923"/>
                    </a:lnTo>
                    <a:lnTo>
                      <a:pt x="160021" y="152305"/>
                    </a:lnTo>
                    <a:cubicBezTo>
                      <a:pt x="149544" y="162592"/>
                      <a:pt x="151925" y="180880"/>
                      <a:pt x="160688" y="191452"/>
                    </a:cubicBezTo>
                    <a:cubicBezTo>
                      <a:pt x="169070" y="201549"/>
                      <a:pt x="183358" y="208026"/>
                      <a:pt x="201074" y="209645"/>
                    </a:cubicBezTo>
                    <a:cubicBezTo>
                      <a:pt x="240889" y="213360"/>
                      <a:pt x="281179" y="192881"/>
                      <a:pt x="301848" y="158877"/>
                    </a:cubicBezTo>
                    <a:lnTo>
                      <a:pt x="307944" y="162592"/>
                    </a:lnTo>
                    <a:cubicBezTo>
                      <a:pt x="287752" y="196120"/>
                      <a:pt x="249366" y="217265"/>
                      <a:pt x="210408" y="21726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64" name="Google Shape;3170;p41"/>
              <p:cNvSpPr/>
              <p:nvPr/>
            </p:nvSpPr>
            <p:spPr>
              <a:xfrm>
                <a:off x="8670540" y="6146849"/>
                <a:ext cx="328271" cy="307607"/>
              </a:xfrm>
              <a:custGeom>
                <a:avLst/>
                <a:gdLst/>
                <a:ahLst/>
                <a:cxnLst/>
                <a:rect l="l" t="t" r="r" b="b"/>
                <a:pathLst>
                  <a:path w="328271" h="307607" extrusionOk="0">
                    <a:moveTo>
                      <a:pt x="277368" y="275654"/>
                    </a:moveTo>
                    <a:cubicBezTo>
                      <a:pt x="234125" y="315183"/>
                      <a:pt x="172117" y="315563"/>
                      <a:pt x="127635" y="290322"/>
                    </a:cubicBezTo>
                    <a:cubicBezTo>
                      <a:pt x="83249" y="265081"/>
                      <a:pt x="45149" y="222695"/>
                      <a:pt x="28004" y="172117"/>
                    </a:cubicBezTo>
                    <a:cubicBezTo>
                      <a:pt x="17526" y="141161"/>
                      <a:pt x="8287" y="110300"/>
                      <a:pt x="0" y="79724"/>
                    </a:cubicBezTo>
                    <a:lnTo>
                      <a:pt x="286417" y="0"/>
                    </a:lnTo>
                    <a:cubicBezTo>
                      <a:pt x="298895" y="38862"/>
                      <a:pt x="321564" y="75438"/>
                      <a:pt x="326708" y="117634"/>
                    </a:cubicBezTo>
                    <a:cubicBezTo>
                      <a:pt x="333280" y="172402"/>
                      <a:pt x="319564" y="237268"/>
                      <a:pt x="277368" y="275654"/>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65" name="Google Shape;3171;p41"/>
              <p:cNvSpPr/>
              <p:nvPr/>
            </p:nvSpPr>
            <p:spPr>
              <a:xfrm>
                <a:off x="7019028" y="4340623"/>
                <a:ext cx="251692" cy="90963"/>
              </a:xfrm>
              <a:custGeom>
                <a:avLst/>
                <a:gdLst/>
                <a:ahLst/>
                <a:cxnLst/>
                <a:rect l="l" t="t" r="r" b="b"/>
                <a:pathLst>
                  <a:path w="251692" h="90963" extrusionOk="0">
                    <a:moveTo>
                      <a:pt x="134560" y="90964"/>
                    </a:moveTo>
                    <a:cubicBezTo>
                      <a:pt x="134465" y="90964"/>
                      <a:pt x="134274" y="90964"/>
                      <a:pt x="134179" y="90964"/>
                    </a:cubicBezTo>
                    <a:cubicBezTo>
                      <a:pt x="122273" y="90773"/>
                      <a:pt x="110748" y="84011"/>
                      <a:pt x="103508" y="72676"/>
                    </a:cubicBezTo>
                    <a:cubicBezTo>
                      <a:pt x="100841" y="68485"/>
                      <a:pt x="98937" y="64008"/>
                      <a:pt x="97793" y="59436"/>
                    </a:cubicBezTo>
                    <a:cubicBezTo>
                      <a:pt x="93031" y="66104"/>
                      <a:pt x="86649" y="71819"/>
                      <a:pt x="78934" y="76105"/>
                    </a:cubicBezTo>
                    <a:cubicBezTo>
                      <a:pt x="64075" y="84487"/>
                      <a:pt x="47311" y="86011"/>
                      <a:pt x="33119" y="80296"/>
                    </a:cubicBezTo>
                    <a:cubicBezTo>
                      <a:pt x="18831" y="74581"/>
                      <a:pt x="7782" y="62008"/>
                      <a:pt x="2734" y="45720"/>
                    </a:cubicBezTo>
                    <a:cubicBezTo>
                      <a:pt x="-2314" y="29432"/>
                      <a:pt x="-314" y="12763"/>
                      <a:pt x="8258" y="0"/>
                    </a:cubicBezTo>
                    <a:lnTo>
                      <a:pt x="14164" y="4001"/>
                    </a:lnTo>
                    <a:cubicBezTo>
                      <a:pt x="6925" y="14859"/>
                      <a:pt x="5210" y="29623"/>
                      <a:pt x="9497" y="43625"/>
                    </a:cubicBezTo>
                    <a:cubicBezTo>
                      <a:pt x="13783" y="57626"/>
                      <a:pt x="23689" y="68866"/>
                      <a:pt x="35786" y="73628"/>
                    </a:cubicBezTo>
                    <a:cubicBezTo>
                      <a:pt x="47883" y="78486"/>
                      <a:pt x="62741" y="77057"/>
                      <a:pt x="75505" y="69818"/>
                    </a:cubicBezTo>
                    <a:cubicBezTo>
                      <a:pt x="85602" y="64103"/>
                      <a:pt x="93317" y="55436"/>
                      <a:pt x="97222" y="45720"/>
                    </a:cubicBezTo>
                    <a:cubicBezTo>
                      <a:pt x="97603" y="42672"/>
                      <a:pt x="98460" y="39814"/>
                      <a:pt x="99699" y="37052"/>
                    </a:cubicBezTo>
                    <a:lnTo>
                      <a:pt x="111319" y="10763"/>
                    </a:lnTo>
                    <a:lnTo>
                      <a:pt x="106556" y="39148"/>
                    </a:lnTo>
                    <a:cubicBezTo>
                      <a:pt x="106080" y="42101"/>
                      <a:pt x="105318" y="44958"/>
                      <a:pt x="104271" y="47720"/>
                    </a:cubicBezTo>
                    <a:cubicBezTo>
                      <a:pt x="103508" y="54674"/>
                      <a:pt x="105414" y="62103"/>
                      <a:pt x="109700" y="68866"/>
                    </a:cubicBezTo>
                    <a:cubicBezTo>
                      <a:pt x="115701" y="78200"/>
                      <a:pt x="124940" y="83820"/>
                      <a:pt x="134465" y="83915"/>
                    </a:cubicBezTo>
                    <a:cubicBezTo>
                      <a:pt x="134560" y="83915"/>
                      <a:pt x="134655" y="83915"/>
                      <a:pt x="134751" y="83915"/>
                    </a:cubicBezTo>
                    <a:cubicBezTo>
                      <a:pt x="144180" y="83915"/>
                      <a:pt x="153420" y="78581"/>
                      <a:pt x="159611" y="69533"/>
                    </a:cubicBezTo>
                    <a:cubicBezTo>
                      <a:pt x="165802" y="60388"/>
                      <a:pt x="167326" y="49625"/>
                      <a:pt x="163706" y="40862"/>
                    </a:cubicBezTo>
                    <a:lnTo>
                      <a:pt x="170088" y="37624"/>
                    </a:lnTo>
                    <a:cubicBezTo>
                      <a:pt x="177232" y="49339"/>
                      <a:pt x="185804" y="62389"/>
                      <a:pt x="198282" y="70295"/>
                    </a:cubicBezTo>
                    <a:cubicBezTo>
                      <a:pt x="208760" y="76867"/>
                      <a:pt x="225238" y="79915"/>
                      <a:pt x="236668" y="71152"/>
                    </a:cubicBezTo>
                    <a:cubicBezTo>
                      <a:pt x="242002" y="67056"/>
                      <a:pt x="245050" y="59627"/>
                      <a:pt x="244479" y="52197"/>
                    </a:cubicBezTo>
                    <a:cubicBezTo>
                      <a:pt x="244002" y="46196"/>
                      <a:pt x="241240" y="41338"/>
                      <a:pt x="236858" y="38862"/>
                    </a:cubicBezTo>
                    <a:lnTo>
                      <a:pt x="240383" y="32671"/>
                    </a:lnTo>
                    <a:cubicBezTo>
                      <a:pt x="246955" y="36386"/>
                      <a:pt x="251051" y="43244"/>
                      <a:pt x="251622" y="51721"/>
                    </a:cubicBezTo>
                    <a:cubicBezTo>
                      <a:pt x="252289" y="61436"/>
                      <a:pt x="248193" y="71342"/>
                      <a:pt x="241050" y="76867"/>
                    </a:cubicBezTo>
                    <a:cubicBezTo>
                      <a:pt x="226952" y="87725"/>
                      <a:pt x="207045" y="84296"/>
                      <a:pt x="194472" y="76391"/>
                    </a:cubicBezTo>
                    <a:cubicBezTo>
                      <a:pt x="185424" y="70771"/>
                      <a:pt x="178470" y="62865"/>
                      <a:pt x="172565" y="54674"/>
                    </a:cubicBezTo>
                    <a:cubicBezTo>
                      <a:pt x="171898" y="61151"/>
                      <a:pt x="169517" y="67628"/>
                      <a:pt x="165516" y="73628"/>
                    </a:cubicBezTo>
                    <a:cubicBezTo>
                      <a:pt x="157801" y="84487"/>
                      <a:pt x="146371" y="90964"/>
                      <a:pt x="134560" y="90964"/>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66" name="Google Shape;3172;p41"/>
              <p:cNvSpPr/>
              <p:nvPr/>
            </p:nvSpPr>
            <p:spPr>
              <a:xfrm>
                <a:off x="7423812" y="3954956"/>
                <a:ext cx="262324" cy="124301"/>
              </a:xfrm>
              <a:custGeom>
                <a:avLst/>
                <a:gdLst/>
                <a:ahLst/>
                <a:cxnLst/>
                <a:rect l="l" t="t" r="r" b="b"/>
                <a:pathLst>
                  <a:path w="262324" h="124301" extrusionOk="0">
                    <a:moveTo>
                      <a:pt x="61532" y="124206"/>
                    </a:moveTo>
                    <a:cubicBezTo>
                      <a:pt x="32099" y="124206"/>
                      <a:pt x="4382" y="100679"/>
                      <a:pt x="0" y="71533"/>
                    </a:cubicBezTo>
                    <a:lnTo>
                      <a:pt x="7049" y="70485"/>
                    </a:lnTo>
                    <a:cubicBezTo>
                      <a:pt x="11049" y="97155"/>
                      <a:pt x="36957" y="118586"/>
                      <a:pt x="64103" y="116967"/>
                    </a:cubicBezTo>
                    <a:cubicBezTo>
                      <a:pt x="91059" y="115443"/>
                      <a:pt x="114681" y="91440"/>
                      <a:pt x="115729" y="64484"/>
                    </a:cubicBezTo>
                    <a:lnTo>
                      <a:pt x="116586" y="42386"/>
                    </a:lnTo>
                    <a:lnTo>
                      <a:pt x="122777" y="63627"/>
                    </a:lnTo>
                    <a:cubicBezTo>
                      <a:pt x="128016" y="81724"/>
                      <a:pt x="142113" y="97060"/>
                      <a:pt x="161449" y="105537"/>
                    </a:cubicBezTo>
                    <a:cubicBezTo>
                      <a:pt x="180785" y="114014"/>
                      <a:pt x="201549" y="114110"/>
                      <a:pt x="218504" y="105823"/>
                    </a:cubicBezTo>
                    <a:cubicBezTo>
                      <a:pt x="235458" y="97536"/>
                      <a:pt x="248031" y="80867"/>
                      <a:pt x="252984" y="60388"/>
                    </a:cubicBezTo>
                    <a:cubicBezTo>
                      <a:pt x="257937" y="39814"/>
                      <a:pt x="254413" y="19336"/>
                      <a:pt x="243269" y="4191"/>
                    </a:cubicBezTo>
                    <a:lnTo>
                      <a:pt x="248984" y="0"/>
                    </a:lnTo>
                    <a:cubicBezTo>
                      <a:pt x="261461" y="16954"/>
                      <a:pt x="265367" y="39529"/>
                      <a:pt x="259937" y="62198"/>
                    </a:cubicBezTo>
                    <a:cubicBezTo>
                      <a:pt x="254413" y="84772"/>
                      <a:pt x="240506" y="103061"/>
                      <a:pt x="221647" y="112395"/>
                    </a:cubicBezTo>
                    <a:cubicBezTo>
                      <a:pt x="202787" y="121729"/>
                      <a:pt x="179832" y="121634"/>
                      <a:pt x="158496" y="112300"/>
                    </a:cubicBezTo>
                    <a:cubicBezTo>
                      <a:pt x="141637" y="104870"/>
                      <a:pt x="128397" y="92773"/>
                      <a:pt x="120777" y="78010"/>
                    </a:cubicBezTo>
                    <a:cubicBezTo>
                      <a:pt x="113824" y="102870"/>
                      <a:pt x="90488" y="122872"/>
                      <a:pt x="64484" y="124301"/>
                    </a:cubicBezTo>
                    <a:cubicBezTo>
                      <a:pt x="63627" y="124111"/>
                      <a:pt x="62579" y="124206"/>
                      <a:pt x="61532" y="124206"/>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367" name="Google Shape;3173;p41"/>
              <p:cNvGrpSpPr/>
              <p:nvPr/>
            </p:nvGrpSpPr>
            <p:grpSpPr>
              <a:xfrm>
                <a:off x="6650191" y="5328651"/>
                <a:ext cx="609320" cy="558260"/>
                <a:chOff x="4886704" y="5280754"/>
                <a:chExt cx="609320" cy="558260"/>
              </a:xfrm>
            </p:grpSpPr>
            <p:sp>
              <p:nvSpPr>
                <p:cNvPr id="371" name="Google Shape;3174;p41"/>
                <p:cNvSpPr/>
                <p:nvPr/>
              </p:nvSpPr>
              <p:spPr>
                <a:xfrm>
                  <a:off x="4890294" y="5284564"/>
                  <a:ext cx="602252" cy="550831"/>
                </a:xfrm>
                <a:custGeom>
                  <a:avLst/>
                  <a:gdLst/>
                  <a:ahLst/>
                  <a:cxnLst/>
                  <a:rect l="l" t="t" r="r" b="b"/>
                  <a:pathLst>
                    <a:path w="602252" h="550831" extrusionOk="0">
                      <a:moveTo>
                        <a:pt x="86803" y="162973"/>
                      </a:moveTo>
                      <a:cubicBezTo>
                        <a:pt x="16319" y="180118"/>
                        <a:pt x="-23496" y="290417"/>
                        <a:pt x="14985" y="361950"/>
                      </a:cubicBezTo>
                      <a:cubicBezTo>
                        <a:pt x="53466" y="433388"/>
                        <a:pt x="155288" y="438341"/>
                        <a:pt x="198722" y="370808"/>
                      </a:cubicBezTo>
                      <a:cubicBezTo>
                        <a:pt x="155098" y="423100"/>
                        <a:pt x="178434" y="527114"/>
                        <a:pt x="238251" y="547402"/>
                      </a:cubicBezTo>
                      <a:cubicBezTo>
                        <a:pt x="298068" y="567690"/>
                        <a:pt x="364934" y="494348"/>
                        <a:pt x="351884" y="422815"/>
                      </a:cubicBezTo>
                      <a:cubicBezTo>
                        <a:pt x="371506" y="456915"/>
                        <a:pt x="415607" y="467296"/>
                        <a:pt x="444848" y="444627"/>
                      </a:cubicBezTo>
                      <a:cubicBezTo>
                        <a:pt x="474090" y="421957"/>
                        <a:pt x="483424" y="370332"/>
                        <a:pt x="464565" y="335566"/>
                      </a:cubicBezTo>
                      <a:cubicBezTo>
                        <a:pt x="490092" y="361950"/>
                        <a:pt x="533050" y="360331"/>
                        <a:pt x="557053" y="332041"/>
                      </a:cubicBezTo>
                      <a:cubicBezTo>
                        <a:pt x="581056" y="303752"/>
                        <a:pt x="582294" y="253175"/>
                        <a:pt x="559720" y="223361"/>
                      </a:cubicBezTo>
                      <a:cubicBezTo>
                        <a:pt x="591438" y="194977"/>
                        <a:pt x="607916" y="144685"/>
                        <a:pt x="600487" y="98584"/>
                      </a:cubicBezTo>
                      <a:cubicBezTo>
                        <a:pt x="593057" y="52483"/>
                        <a:pt x="562101" y="12763"/>
                        <a:pt x="523715" y="0"/>
                      </a:cubicBezTo>
                    </a:path>
                  </a:pathLst>
                </a:custGeom>
                <a:solidFill>
                  <a:srgbClr val="FEFEF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72" name="Google Shape;3175;p41"/>
                <p:cNvSpPr/>
                <p:nvPr/>
              </p:nvSpPr>
              <p:spPr>
                <a:xfrm>
                  <a:off x="4886704" y="5280754"/>
                  <a:ext cx="609320" cy="558260"/>
                </a:xfrm>
                <a:custGeom>
                  <a:avLst/>
                  <a:gdLst/>
                  <a:ahLst/>
                  <a:cxnLst/>
                  <a:rect l="l" t="t" r="r" b="b"/>
                  <a:pathLst>
                    <a:path w="609320" h="558260" extrusionOk="0">
                      <a:moveTo>
                        <a:pt x="262606" y="558260"/>
                      </a:moveTo>
                      <a:cubicBezTo>
                        <a:pt x="255176" y="558260"/>
                        <a:pt x="247747" y="557022"/>
                        <a:pt x="240603" y="554641"/>
                      </a:cubicBezTo>
                      <a:cubicBezTo>
                        <a:pt x="213647" y="545497"/>
                        <a:pt x="191644" y="518827"/>
                        <a:pt x="181643" y="483393"/>
                      </a:cubicBezTo>
                      <a:cubicBezTo>
                        <a:pt x="173642" y="454914"/>
                        <a:pt x="174404" y="425767"/>
                        <a:pt x="183072" y="401574"/>
                      </a:cubicBezTo>
                      <a:cubicBezTo>
                        <a:pt x="162879" y="418147"/>
                        <a:pt x="137161" y="427101"/>
                        <a:pt x="109539" y="425958"/>
                      </a:cubicBezTo>
                      <a:cubicBezTo>
                        <a:pt x="69534" y="424434"/>
                        <a:pt x="34291" y="402526"/>
                        <a:pt x="15432" y="367474"/>
                      </a:cubicBezTo>
                      <a:cubicBezTo>
                        <a:pt x="-4952" y="329660"/>
                        <a:pt x="-5142" y="278225"/>
                        <a:pt x="14860" y="233362"/>
                      </a:cubicBezTo>
                      <a:cubicBezTo>
                        <a:pt x="31339" y="196406"/>
                        <a:pt x="58580" y="170974"/>
                        <a:pt x="89536" y="163354"/>
                      </a:cubicBezTo>
                      <a:lnTo>
                        <a:pt x="91251" y="170307"/>
                      </a:lnTo>
                      <a:cubicBezTo>
                        <a:pt x="62390" y="177356"/>
                        <a:pt x="36958" y="201358"/>
                        <a:pt x="21433" y="236220"/>
                      </a:cubicBezTo>
                      <a:cubicBezTo>
                        <a:pt x="2287" y="279177"/>
                        <a:pt x="2383" y="328136"/>
                        <a:pt x="21814" y="364046"/>
                      </a:cubicBezTo>
                      <a:cubicBezTo>
                        <a:pt x="39530" y="396907"/>
                        <a:pt x="72391" y="417385"/>
                        <a:pt x="109920" y="418814"/>
                      </a:cubicBezTo>
                      <a:cubicBezTo>
                        <a:pt x="142591" y="420053"/>
                        <a:pt x="172690" y="406432"/>
                        <a:pt x="192692" y="381953"/>
                      </a:cubicBezTo>
                      <a:cubicBezTo>
                        <a:pt x="194788" y="378618"/>
                        <a:pt x="197169" y="375380"/>
                        <a:pt x="199645" y="372332"/>
                      </a:cubicBezTo>
                      <a:lnTo>
                        <a:pt x="205360" y="376523"/>
                      </a:lnTo>
                      <a:cubicBezTo>
                        <a:pt x="203265" y="379762"/>
                        <a:pt x="200979" y="382905"/>
                        <a:pt x="198598" y="385858"/>
                      </a:cubicBezTo>
                      <a:cubicBezTo>
                        <a:pt x="183072" y="411004"/>
                        <a:pt x="178976" y="447199"/>
                        <a:pt x="188596" y="481394"/>
                      </a:cubicBezTo>
                      <a:cubicBezTo>
                        <a:pt x="197931" y="514636"/>
                        <a:pt x="218219" y="539401"/>
                        <a:pt x="242984" y="547783"/>
                      </a:cubicBezTo>
                      <a:cubicBezTo>
                        <a:pt x="265939" y="555593"/>
                        <a:pt x="291847" y="549116"/>
                        <a:pt x="314041" y="529971"/>
                      </a:cubicBezTo>
                      <a:cubicBezTo>
                        <a:pt x="343759" y="504349"/>
                        <a:pt x="358618" y="463963"/>
                        <a:pt x="351950" y="427196"/>
                      </a:cubicBezTo>
                      <a:lnTo>
                        <a:pt x="348235" y="406717"/>
                      </a:lnTo>
                      <a:lnTo>
                        <a:pt x="358618" y="424720"/>
                      </a:lnTo>
                      <a:cubicBezTo>
                        <a:pt x="367857" y="440912"/>
                        <a:pt x="383478" y="452152"/>
                        <a:pt x="401290" y="455676"/>
                      </a:cubicBezTo>
                      <a:cubicBezTo>
                        <a:pt x="417673" y="458915"/>
                        <a:pt x="433579" y="455295"/>
                        <a:pt x="446248" y="445484"/>
                      </a:cubicBezTo>
                      <a:cubicBezTo>
                        <a:pt x="474156" y="423958"/>
                        <a:pt x="483109" y="374142"/>
                        <a:pt x="465012" y="340995"/>
                      </a:cubicBezTo>
                      <a:lnTo>
                        <a:pt x="452344" y="317754"/>
                      </a:lnTo>
                      <a:lnTo>
                        <a:pt x="470727" y="336804"/>
                      </a:lnTo>
                      <a:cubicBezTo>
                        <a:pt x="482062" y="348520"/>
                        <a:pt x="498064" y="355092"/>
                        <a:pt x="514447" y="354425"/>
                      </a:cubicBezTo>
                      <a:cubicBezTo>
                        <a:pt x="531211" y="353854"/>
                        <a:pt x="547022" y="346234"/>
                        <a:pt x="557881" y="333375"/>
                      </a:cubicBezTo>
                      <a:cubicBezTo>
                        <a:pt x="580741" y="306324"/>
                        <a:pt x="581979" y="257651"/>
                        <a:pt x="560357" y="229076"/>
                      </a:cubicBezTo>
                      <a:lnTo>
                        <a:pt x="558357" y="226409"/>
                      </a:lnTo>
                      <a:lnTo>
                        <a:pt x="560833" y="224219"/>
                      </a:lnTo>
                      <a:cubicBezTo>
                        <a:pt x="591790" y="196501"/>
                        <a:pt x="607696" y="147637"/>
                        <a:pt x="600457" y="102584"/>
                      </a:cubicBezTo>
                      <a:cubicBezTo>
                        <a:pt x="593218" y="57721"/>
                        <a:pt x="563310" y="19145"/>
                        <a:pt x="526067" y="6763"/>
                      </a:cubicBezTo>
                      <a:lnTo>
                        <a:pt x="528353" y="0"/>
                      </a:lnTo>
                      <a:cubicBezTo>
                        <a:pt x="568072" y="13240"/>
                        <a:pt x="599886" y="54007"/>
                        <a:pt x="607506" y="101441"/>
                      </a:cubicBezTo>
                      <a:cubicBezTo>
                        <a:pt x="614935" y="147637"/>
                        <a:pt x="599124" y="197739"/>
                        <a:pt x="567977" y="227267"/>
                      </a:cubicBezTo>
                      <a:cubicBezTo>
                        <a:pt x="589408" y="258508"/>
                        <a:pt x="587503" y="309277"/>
                        <a:pt x="563310" y="337852"/>
                      </a:cubicBezTo>
                      <a:cubicBezTo>
                        <a:pt x="551118" y="352235"/>
                        <a:pt x="533401" y="360807"/>
                        <a:pt x="514637" y="361378"/>
                      </a:cubicBezTo>
                      <a:cubicBezTo>
                        <a:pt x="501207" y="361760"/>
                        <a:pt x="488062" y="358140"/>
                        <a:pt x="477013" y="350996"/>
                      </a:cubicBezTo>
                      <a:cubicBezTo>
                        <a:pt x="488158" y="385858"/>
                        <a:pt x="477299" y="430244"/>
                        <a:pt x="450534" y="450913"/>
                      </a:cubicBezTo>
                      <a:cubicBezTo>
                        <a:pt x="436246" y="461962"/>
                        <a:pt x="418244" y="466058"/>
                        <a:pt x="399766" y="462439"/>
                      </a:cubicBezTo>
                      <a:cubicBezTo>
                        <a:pt x="384430" y="459391"/>
                        <a:pt x="370714" y="451294"/>
                        <a:pt x="360427" y="439579"/>
                      </a:cubicBezTo>
                      <a:cubicBezTo>
                        <a:pt x="362047" y="474726"/>
                        <a:pt x="346521" y="511016"/>
                        <a:pt x="318613" y="535115"/>
                      </a:cubicBezTo>
                      <a:cubicBezTo>
                        <a:pt x="301277" y="550450"/>
                        <a:pt x="281656" y="558260"/>
                        <a:pt x="262606" y="55826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368" name="Google Shape;3176;p41"/>
              <p:cNvGrpSpPr/>
              <p:nvPr/>
            </p:nvGrpSpPr>
            <p:grpSpPr>
              <a:xfrm>
                <a:off x="8440360" y="5294718"/>
                <a:ext cx="604287" cy="547806"/>
                <a:chOff x="6676873" y="5246821"/>
                <a:chExt cx="604287" cy="547806"/>
              </a:xfrm>
            </p:grpSpPr>
            <p:sp>
              <p:nvSpPr>
                <p:cNvPr id="369" name="Google Shape;3177;p41"/>
                <p:cNvSpPr/>
                <p:nvPr/>
              </p:nvSpPr>
              <p:spPr>
                <a:xfrm>
                  <a:off x="6680496" y="5250648"/>
                  <a:ext cx="597085" cy="540526"/>
                </a:xfrm>
                <a:custGeom>
                  <a:avLst/>
                  <a:gdLst/>
                  <a:ahLst/>
                  <a:cxnLst/>
                  <a:rect l="l" t="t" r="r" b="b"/>
                  <a:pathLst>
                    <a:path w="597085" h="540526" extrusionOk="0">
                      <a:moveTo>
                        <a:pt x="32818" y="128499"/>
                      </a:moveTo>
                      <a:cubicBezTo>
                        <a:pt x="5196" y="148121"/>
                        <a:pt x="-7378" y="190602"/>
                        <a:pt x="4434" y="224797"/>
                      </a:cubicBezTo>
                      <a:cubicBezTo>
                        <a:pt x="16245" y="258897"/>
                        <a:pt x="51106" y="281090"/>
                        <a:pt x="83491" y="274898"/>
                      </a:cubicBezTo>
                      <a:cubicBezTo>
                        <a:pt x="35009" y="268422"/>
                        <a:pt x="-9663" y="329953"/>
                        <a:pt x="6243" y="381483"/>
                      </a:cubicBezTo>
                      <a:cubicBezTo>
                        <a:pt x="22150" y="433014"/>
                        <a:pt x="91206" y="451016"/>
                        <a:pt x="125972" y="412630"/>
                      </a:cubicBezTo>
                      <a:cubicBezTo>
                        <a:pt x="105113" y="455302"/>
                        <a:pt x="124353" y="515976"/>
                        <a:pt x="164644" y="534645"/>
                      </a:cubicBezTo>
                      <a:cubicBezTo>
                        <a:pt x="204935" y="553315"/>
                        <a:pt x="257037" y="525597"/>
                        <a:pt x="269419" y="478924"/>
                      </a:cubicBezTo>
                      <a:cubicBezTo>
                        <a:pt x="280849" y="518739"/>
                        <a:pt x="325616" y="541789"/>
                        <a:pt x="360192" y="525787"/>
                      </a:cubicBezTo>
                      <a:cubicBezTo>
                        <a:pt x="394768" y="509785"/>
                        <a:pt x="411627" y="458065"/>
                        <a:pt x="394387" y="421012"/>
                      </a:cubicBezTo>
                      <a:cubicBezTo>
                        <a:pt x="417533" y="458445"/>
                        <a:pt x="470587" y="466923"/>
                        <a:pt x="502210" y="438157"/>
                      </a:cubicBezTo>
                      <a:cubicBezTo>
                        <a:pt x="533833" y="409391"/>
                        <a:pt x="536976" y="349670"/>
                        <a:pt x="508687" y="316999"/>
                      </a:cubicBezTo>
                      <a:cubicBezTo>
                        <a:pt x="544311" y="325381"/>
                        <a:pt x="583839" y="299092"/>
                        <a:pt x="593936" y="260039"/>
                      </a:cubicBezTo>
                      <a:cubicBezTo>
                        <a:pt x="604128" y="220987"/>
                        <a:pt x="583458" y="175172"/>
                        <a:pt x="549264" y="161075"/>
                      </a:cubicBezTo>
                      <a:cubicBezTo>
                        <a:pt x="583935" y="146311"/>
                        <a:pt x="604794" y="99543"/>
                        <a:pt x="594412" y="59824"/>
                      </a:cubicBezTo>
                      <a:cubicBezTo>
                        <a:pt x="584030" y="20105"/>
                        <a:pt x="543930" y="-6851"/>
                        <a:pt x="507544" y="1531"/>
                      </a:cubicBezTo>
                    </a:path>
                  </a:pathLst>
                </a:custGeom>
                <a:solidFill>
                  <a:srgbClr val="FEFEF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70" name="Google Shape;3178;p41"/>
                <p:cNvSpPr/>
                <p:nvPr/>
              </p:nvSpPr>
              <p:spPr>
                <a:xfrm>
                  <a:off x="6676873" y="5246821"/>
                  <a:ext cx="604287" cy="547806"/>
                </a:xfrm>
                <a:custGeom>
                  <a:avLst/>
                  <a:gdLst/>
                  <a:ahLst/>
                  <a:cxnLst/>
                  <a:rect l="l" t="t" r="r" b="b"/>
                  <a:pathLst>
                    <a:path w="604287" h="547806" extrusionOk="0">
                      <a:moveTo>
                        <a:pt x="195223" y="547807"/>
                      </a:moveTo>
                      <a:cubicBezTo>
                        <a:pt x="185221" y="547807"/>
                        <a:pt x="175506" y="545711"/>
                        <a:pt x="166648" y="541616"/>
                      </a:cubicBezTo>
                      <a:cubicBezTo>
                        <a:pt x="147693" y="532852"/>
                        <a:pt x="131977" y="514374"/>
                        <a:pt x="123690" y="491038"/>
                      </a:cubicBezTo>
                      <a:cubicBezTo>
                        <a:pt x="116356" y="470368"/>
                        <a:pt x="115498" y="447985"/>
                        <a:pt x="121023" y="428459"/>
                      </a:cubicBezTo>
                      <a:cubicBezTo>
                        <a:pt x="105307" y="439412"/>
                        <a:pt x="85114" y="443127"/>
                        <a:pt x="64540" y="438555"/>
                      </a:cubicBezTo>
                      <a:cubicBezTo>
                        <a:pt x="36727" y="432364"/>
                        <a:pt x="14438" y="412361"/>
                        <a:pt x="6342" y="386168"/>
                      </a:cubicBezTo>
                      <a:cubicBezTo>
                        <a:pt x="-2135" y="358640"/>
                        <a:pt x="5294" y="326446"/>
                        <a:pt x="25773" y="302252"/>
                      </a:cubicBezTo>
                      <a:cubicBezTo>
                        <a:pt x="34441" y="291965"/>
                        <a:pt x="44442" y="284441"/>
                        <a:pt x="55110" y="279773"/>
                      </a:cubicBezTo>
                      <a:cubicBezTo>
                        <a:pt x="32631" y="272534"/>
                        <a:pt x="13010" y="254056"/>
                        <a:pt x="4627" y="229577"/>
                      </a:cubicBezTo>
                      <a:cubicBezTo>
                        <a:pt x="-7660" y="193858"/>
                        <a:pt x="5294" y="149852"/>
                        <a:pt x="34345" y="129183"/>
                      </a:cubicBezTo>
                      <a:lnTo>
                        <a:pt x="38536" y="134993"/>
                      </a:lnTo>
                      <a:cubicBezTo>
                        <a:pt x="11962" y="153853"/>
                        <a:pt x="56" y="194334"/>
                        <a:pt x="11485" y="227195"/>
                      </a:cubicBezTo>
                      <a:cubicBezTo>
                        <a:pt x="20629" y="253579"/>
                        <a:pt x="43966" y="272344"/>
                        <a:pt x="68826" y="275487"/>
                      </a:cubicBezTo>
                      <a:cubicBezTo>
                        <a:pt x="75017" y="274344"/>
                        <a:pt x="81304" y="274058"/>
                        <a:pt x="87590" y="274916"/>
                      </a:cubicBezTo>
                      <a:lnTo>
                        <a:pt x="109498" y="277868"/>
                      </a:lnTo>
                      <a:lnTo>
                        <a:pt x="87781" y="281964"/>
                      </a:lnTo>
                      <a:cubicBezTo>
                        <a:pt x="81589" y="283107"/>
                        <a:pt x="75303" y="283298"/>
                        <a:pt x="69207" y="282726"/>
                      </a:cubicBezTo>
                      <a:cubicBezTo>
                        <a:pt x="55491" y="285584"/>
                        <a:pt x="42346" y="293870"/>
                        <a:pt x="31393" y="306824"/>
                      </a:cubicBezTo>
                      <a:cubicBezTo>
                        <a:pt x="12724" y="328827"/>
                        <a:pt x="5675" y="359116"/>
                        <a:pt x="13295" y="383976"/>
                      </a:cubicBezTo>
                      <a:cubicBezTo>
                        <a:pt x="20629" y="407694"/>
                        <a:pt x="40823" y="425887"/>
                        <a:pt x="66159" y="431507"/>
                      </a:cubicBezTo>
                      <a:cubicBezTo>
                        <a:pt x="89495" y="436650"/>
                        <a:pt x="112165" y="430078"/>
                        <a:pt x="126928" y="413790"/>
                      </a:cubicBezTo>
                      <a:lnTo>
                        <a:pt x="143883" y="395026"/>
                      </a:lnTo>
                      <a:lnTo>
                        <a:pt x="132834" y="417695"/>
                      </a:lnTo>
                      <a:cubicBezTo>
                        <a:pt x="122928" y="438079"/>
                        <a:pt x="122071" y="464463"/>
                        <a:pt x="130548" y="488466"/>
                      </a:cubicBezTo>
                      <a:cubicBezTo>
                        <a:pt x="138168" y="509993"/>
                        <a:pt x="152455" y="526947"/>
                        <a:pt x="169791" y="534948"/>
                      </a:cubicBezTo>
                      <a:cubicBezTo>
                        <a:pt x="186745" y="542759"/>
                        <a:pt x="207224" y="542187"/>
                        <a:pt x="225893" y="533424"/>
                      </a:cubicBezTo>
                      <a:cubicBezTo>
                        <a:pt x="247325" y="523423"/>
                        <a:pt x="263612" y="503992"/>
                        <a:pt x="269518" y="481608"/>
                      </a:cubicBezTo>
                      <a:lnTo>
                        <a:pt x="272852" y="469130"/>
                      </a:lnTo>
                      <a:lnTo>
                        <a:pt x="276376" y="481513"/>
                      </a:lnTo>
                      <a:cubicBezTo>
                        <a:pt x="281805" y="500468"/>
                        <a:pt x="295997" y="516755"/>
                        <a:pt x="314190" y="525137"/>
                      </a:cubicBezTo>
                      <a:cubicBezTo>
                        <a:pt x="330192" y="532471"/>
                        <a:pt x="347718" y="532852"/>
                        <a:pt x="362196" y="526090"/>
                      </a:cubicBezTo>
                      <a:cubicBezTo>
                        <a:pt x="376864" y="519232"/>
                        <a:pt x="389152" y="504849"/>
                        <a:pt x="395819" y="486656"/>
                      </a:cubicBezTo>
                      <a:cubicBezTo>
                        <a:pt x="403249" y="466368"/>
                        <a:pt x="402772" y="443698"/>
                        <a:pt x="394676" y="426077"/>
                      </a:cubicBezTo>
                      <a:lnTo>
                        <a:pt x="400963" y="422743"/>
                      </a:lnTo>
                      <a:cubicBezTo>
                        <a:pt x="411726" y="440174"/>
                        <a:pt x="429728" y="451795"/>
                        <a:pt x="450493" y="454652"/>
                      </a:cubicBezTo>
                      <a:cubicBezTo>
                        <a:pt x="470114" y="457414"/>
                        <a:pt x="489450" y="451795"/>
                        <a:pt x="503356" y="439127"/>
                      </a:cubicBezTo>
                      <a:cubicBezTo>
                        <a:pt x="533455" y="411694"/>
                        <a:pt x="536503" y="354164"/>
                        <a:pt x="509548" y="322921"/>
                      </a:cubicBezTo>
                      <a:lnTo>
                        <a:pt x="502309" y="314539"/>
                      </a:lnTo>
                      <a:lnTo>
                        <a:pt x="513072" y="317111"/>
                      </a:lnTo>
                      <a:cubicBezTo>
                        <a:pt x="546600" y="325017"/>
                        <a:pt x="584414" y="299680"/>
                        <a:pt x="594035" y="262723"/>
                      </a:cubicBezTo>
                      <a:cubicBezTo>
                        <a:pt x="603655" y="225671"/>
                        <a:pt x="583843" y="181380"/>
                        <a:pt x="551458" y="167949"/>
                      </a:cubicBezTo>
                      <a:lnTo>
                        <a:pt x="543647" y="164711"/>
                      </a:lnTo>
                      <a:lnTo>
                        <a:pt x="551458" y="161377"/>
                      </a:lnTo>
                      <a:cubicBezTo>
                        <a:pt x="584224" y="147376"/>
                        <a:pt x="604417" y="102037"/>
                        <a:pt x="594511" y="64318"/>
                      </a:cubicBezTo>
                      <a:cubicBezTo>
                        <a:pt x="584510" y="26122"/>
                        <a:pt x="546600" y="595"/>
                        <a:pt x="511929" y="8596"/>
                      </a:cubicBezTo>
                      <a:lnTo>
                        <a:pt x="510310" y="1643"/>
                      </a:lnTo>
                      <a:cubicBezTo>
                        <a:pt x="548695" y="-7215"/>
                        <a:pt x="590510" y="20693"/>
                        <a:pt x="601464" y="62508"/>
                      </a:cubicBezTo>
                      <a:cubicBezTo>
                        <a:pt x="611656" y="101561"/>
                        <a:pt x="593368" y="146328"/>
                        <a:pt x="560983" y="164616"/>
                      </a:cubicBezTo>
                      <a:cubicBezTo>
                        <a:pt x="592892" y="182332"/>
                        <a:pt x="610989" y="226148"/>
                        <a:pt x="600988" y="264533"/>
                      </a:cubicBezTo>
                      <a:cubicBezTo>
                        <a:pt x="591082" y="302442"/>
                        <a:pt x="555458" y="328636"/>
                        <a:pt x="520502" y="325493"/>
                      </a:cubicBezTo>
                      <a:cubicBezTo>
                        <a:pt x="544219" y="360831"/>
                        <a:pt x="539266" y="416076"/>
                        <a:pt x="508214" y="444365"/>
                      </a:cubicBezTo>
                      <a:cubicBezTo>
                        <a:pt x="492688" y="458462"/>
                        <a:pt x="471352" y="464749"/>
                        <a:pt x="449540" y="461701"/>
                      </a:cubicBezTo>
                      <a:cubicBezTo>
                        <a:pt x="433252" y="459415"/>
                        <a:pt x="418489" y="452176"/>
                        <a:pt x="407059" y="441317"/>
                      </a:cubicBezTo>
                      <a:cubicBezTo>
                        <a:pt x="409916" y="456652"/>
                        <a:pt x="408487" y="473226"/>
                        <a:pt x="402677" y="489037"/>
                      </a:cubicBezTo>
                      <a:cubicBezTo>
                        <a:pt x="395343" y="509040"/>
                        <a:pt x="381722" y="524947"/>
                        <a:pt x="365339" y="532567"/>
                      </a:cubicBezTo>
                      <a:cubicBezTo>
                        <a:pt x="348956" y="540091"/>
                        <a:pt x="329335" y="539806"/>
                        <a:pt x="311333" y="531614"/>
                      </a:cubicBezTo>
                      <a:cubicBezTo>
                        <a:pt x="294473" y="523899"/>
                        <a:pt x="280757" y="509993"/>
                        <a:pt x="273233" y="493324"/>
                      </a:cubicBezTo>
                      <a:cubicBezTo>
                        <a:pt x="265041" y="513517"/>
                        <a:pt x="249039" y="530471"/>
                        <a:pt x="229036" y="539901"/>
                      </a:cubicBezTo>
                      <a:cubicBezTo>
                        <a:pt x="217892" y="545235"/>
                        <a:pt x="206367" y="547807"/>
                        <a:pt x="195223" y="54780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sp>
          <p:nvSpPr>
            <p:cNvPr id="235" name="Google Shape;3179;p41"/>
            <p:cNvSpPr/>
            <p:nvPr/>
          </p:nvSpPr>
          <p:spPr>
            <a:xfrm>
              <a:off x="6021089" y="2848330"/>
              <a:ext cx="1349913" cy="376700"/>
            </a:xfrm>
            <a:custGeom>
              <a:avLst/>
              <a:gdLst/>
              <a:ahLst/>
              <a:cxnLst/>
              <a:rect l="l" t="t" r="r" b="b"/>
              <a:pathLst>
                <a:path w="1267524" h="353709" extrusionOk="0">
                  <a:moveTo>
                    <a:pt x="413372" y="353709"/>
                  </a:moveTo>
                  <a:cubicBezTo>
                    <a:pt x="359555" y="353709"/>
                    <a:pt x="305644" y="350757"/>
                    <a:pt x="252399" y="344756"/>
                  </a:cubicBezTo>
                  <a:cubicBezTo>
                    <a:pt x="169627" y="335421"/>
                    <a:pt x="86950" y="318848"/>
                    <a:pt x="6845" y="295321"/>
                  </a:cubicBezTo>
                  <a:cubicBezTo>
                    <a:pt x="1796" y="293797"/>
                    <a:pt x="-1061" y="288558"/>
                    <a:pt x="368" y="283510"/>
                  </a:cubicBezTo>
                  <a:cubicBezTo>
                    <a:pt x="1892" y="278462"/>
                    <a:pt x="7130" y="275604"/>
                    <a:pt x="12179" y="277033"/>
                  </a:cubicBezTo>
                  <a:cubicBezTo>
                    <a:pt x="91236" y="300179"/>
                    <a:pt x="172770" y="316657"/>
                    <a:pt x="254495" y="325801"/>
                  </a:cubicBezTo>
                  <a:cubicBezTo>
                    <a:pt x="403656" y="342565"/>
                    <a:pt x="558056" y="335421"/>
                    <a:pt x="700931" y="305132"/>
                  </a:cubicBezTo>
                  <a:cubicBezTo>
                    <a:pt x="803420" y="283415"/>
                    <a:pt x="919530" y="258745"/>
                    <a:pt x="1050023" y="176545"/>
                  </a:cubicBezTo>
                  <a:cubicBezTo>
                    <a:pt x="1124318" y="129682"/>
                    <a:pt x="1191945" y="71388"/>
                    <a:pt x="1250810" y="3285"/>
                  </a:cubicBezTo>
                  <a:cubicBezTo>
                    <a:pt x="1254239" y="-716"/>
                    <a:pt x="1260239" y="-1097"/>
                    <a:pt x="1264240" y="2332"/>
                  </a:cubicBezTo>
                  <a:cubicBezTo>
                    <a:pt x="1268240" y="5761"/>
                    <a:pt x="1268621" y="11762"/>
                    <a:pt x="1265192" y="15762"/>
                  </a:cubicBezTo>
                  <a:cubicBezTo>
                    <a:pt x="1205090" y="85295"/>
                    <a:pt x="1136129" y="144826"/>
                    <a:pt x="1060119" y="192642"/>
                  </a:cubicBezTo>
                  <a:cubicBezTo>
                    <a:pt x="926864" y="276652"/>
                    <a:pt x="808849" y="301703"/>
                    <a:pt x="704837" y="323706"/>
                  </a:cubicBezTo>
                  <a:cubicBezTo>
                    <a:pt x="611111" y="343708"/>
                    <a:pt x="512336" y="353709"/>
                    <a:pt x="413372" y="353709"/>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36" name="Google Shape;3180;p41"/>
            <p:cNvSpPr/>
            <p:nvPr/>
          </p:nvSpPr>
          <p:spPr>
            <a:xfrm>
              <a:off x="5991243" y="3056325"/>
              <a:ext cx="240418" cy="226826"/>
            </a:xfrm>
            <a:custGeom>
              <a:avLst/>
              <a:gdLst/>
              <a:ahLst/>
              <a:cxnLst/>
              <a:rect l="l" t="t" r="r" b="b"/>
              <a:pathLst>
                <a:path w="225745" h="212982" extrusionOk="0">
                  <a:moveTo>
                    <a:pt x="123494" y="3"/>
                  </a:moveTo>
                  <a:cubicBezTo>
                    <a:pt x="126161" y="-92"/>
                    <a:pt x="128352" y="1908"/>
                    <a:pt x="128447" y="4575"/>
                  </a:cubicBezTo>
                  <a:lnTo>
                    <a:pt x="130201" y="41340"/>
                  </a:lnTo>
                  <a:lnTo>
                    <a:pt x="141973" y="10576"/>
                  </a:lnTo>
                  <a:cubicBezTo>
                    <a:pt x="142925" y="8099"/>
                    <a:pt x="145687" y="6956"/>
                    <a:pt x="148164" y="7813"/>
                  </a:cubicBezTo>
                  <a:cubicBezTo>
                    <a:pt x="150640" y="8766"/>
                    <a:pt x="151879" y="11528"/>
                    <a:pt x="150926" y="14005"/>
                  </a:cubicBezTo>
                  <a:lnTo>
                    <a:pt x="137456" y="49209"/>
                  </a:lnTo>
                  <a:lnTo>
                    <a:pt x="160165" y="19053"/>
                  </a:lnTo>
                  <a:cubicBezTo>
                    <a:pt x="161784" y="16958"/>
                    <a:pt x="164737" y="16482"/>
                    <a:pt x="166833" y="18101"/>
                  </a:cubicBezTo>
                  <a:cubicBezTo>
                    <a:pt x="168928" y="19720"/>
                    <a:pt x="169309" y="22673"/>
                    <a:pt x="167785" y="24768"/>
                  </a:cubicBezTo>
                  <a:lnTo>
                    <a:pt x="144427" y="55786"/>
                  </a:lnTo>
                  <a:lnTo>
                    <a:pt x="148586" y="57510"/>
                  </a:lnTo>
                  <a:lnTo>
                    <a:pt x="167976" y="38580"/>
                  </a:lnTo>
                  <a:cubicBezTo>
                    <a:pt x="169881" y="36770"/>
                    <a:pt x="172834" y="36770"/>
                    <a:pt x="174739" y="38675"/>
                  </a:cubicBezTo>
                  <a:cubicBezTo>
                    <a:pt x="176644" y="40580"/>
                    <a:pt x="176549" y="43533"/>
                    <a:pt x="174644" y="45438"/>
                  </a:cubicBezTo>
                  <a:lnTo>
                    <a:pt x="158196" y="61495"/>
                  </a:lnTo>
                  <a:lnTo>
                    <a:pt x="160701" y="62533"/>
                  </a:lnTo>
                  <a:lnTo>
                    <a:pt x="185407" y="43914"/>
                  </a:lnTo>
                  <a:cubicBezTo>
                    <a:pt x="187502" y="42295"/>
                    <a:pt x="190550" y="42771"/>
                    <a:pt x="192074" y="44866"/>
                  </a:cubicBezTo>
                  <a:cubicBezTo>
                    <a:pt x="193694" y="46962"/>
                    <a:pt x="193217" y="49915"/>
                    <a:pt x="191122" y="51534"/>
                  </a:cubicBezTo>
                  <a:lnTo>
                    <a:pt x="166160" y="70346"/>
                  </a:lnTo>
                  <a:lnTo>
                    <a:pt x="166417" y="70727"/>
                  </a:lnTo>
                  <a:lnTo>
                    <a:pt x="203123" y="55439"/>
                  </a:lnTo>
                  <a:cubicBezTo>
                    <a:pt x="205505" y="54391"/>
                    <a:pt x="208362" y="55630"/>
                    <a:pt x="209315" y="58011"/>
                  </a:cubicBezTo>
                  <a:cubicBezTo>
                    <a:pt x="210267" y="60392"/>
                    <a:pt x="209124" y="63250"/>
                    <a:pt x="206743" y="64202"/>
                  </a:cubicBezTo>
                  <a:lnTo>
                    <a:pt x="192719" y="70043"/>
                  </a:lnTo>
                  <a:lnTo>
                    <a:pt x="193408" y="70203"/>
                  </a:lnTo>
                  <a:cubicBezTo>
                    <a:pt x="194837" y="72394"/>
                    <a:pt x="194075" y="75346"/>
                    <a:pt x="191884" y="76775"/>
                  </a:cubicBezTo>
                  <a:lnTo>
                    <a:pt x="183022" y="82283"/>
                  </a:lnTo>
                  <a:lnTo>
                    <a:pt x="210838" y="74965"/>
                  </a:lnTo>
                  <a:cubicBezTo>
                    <a:pt x="213410" y="74299"/>
                    <a:pt x="215981" y="75823"/>
                    <a:pt x="216648" y="78394"/>
                  </a:cubicBezTo>
                  <a:cubicBezTo>
                    <a:pt x="217315" y="80966"/>
                    <a:pt x="215791" y="83538"/>
                    <a:pt x="213219" y="84205"/>
                  </a:cubicBezTo>
                  <a:lnTo>
                    <a:pt x="176529" y="93858"/>
                  </a:lnTo>
                  <a:lnTo>
                    <a:pt x="177228" y="97315"/>
                  </a:lnTo>
                  <a:lnTo>
                    <a:pt x="184454" y="96396"/>
                  </a:lnTo>
                  <a:cubicBezTo>
                    <a:pt x="195789" y="94586"/>
                    <a:pt x="207505" y="92681"/>
                    <a:pt x="217697" y="92205"/>
                  </a:cubicBezTo>
                  <a:cubicBezTo>
                    <a:pt x="220459" y="92015"/>
                    <a:pt x="222554" y="94110"/>
                    <a:pt x="222745" y="96682"/>
                  </a:cubicBezTo>
                  <a:cubicBezTo>
                    <a:pt x="222840" y="99349"/>
                    <a:pt x="220840" y="101540"/>
                    <a:pt x="218268" y="101730"/>
                  </a:cubicBezTo>
                  <a:cubicBezTo>
                    <a:pt x="208648" y="102206"/>
                    <a:pt x="197123" y="104111"/>
                    <a:pt x="186074" y="105826"/>
                  </a:cubicBezTo>
                  <a:lnTo>
                    <a:pt x="183320" y="106253"/>
                  </a:lnTo>
                  <a:lnTo>
                    <a:pt x="211029" y="108017"/>
                  </a:lnTo>
                  <a:cubicBezTo>
                    <a:pt x="213696" y="108208"/>
                    <a:pt x="215601" y="110493"/>
                    <a:pt x="215505" y="113065"/>
                  </a:cubicBezTo>
                  <a:cubicBezTo>
                    <a:pt x="215315" y="115732"/>
                    <a:pt x="213029" y="117637"/>
                    <a:pt x="210457" y="117542"/>
                  </a:cubicBezTo>
                  <a:lnTo>
                    <a:pt x="194667" y="116525"/>
                  </a:lnTo>
                  <a:lnTo>
                    <a:pt x="222745" y="127448"/>
                  </a:lnTo>
                  <a:cubicBezTo>
                    <a:pt x="225221" y="128400"/>
                    <a:pt x="226364" y="131162"/>
                    <a:pt x="225412" y="133639"/>
                  </a:cubicBezTo>
                  <a:cubicBezTo>
                    <a:pt x="224555" y="135449"/>
                    <a:pt x="222745" y="136592"/>
                    <a:pt x="220840" y="136592"/>
                  </a:cubicBezTo>
                  <a:cubicBezTo>
                    <a:pt x="220268" y="136592"/>
                    <a:pt x="219697" y="136496"/>
                    <a:pt x="219125" y="136306"/>
                  </a:cubicBezTo>
                  <a:lnTo>
                    <a:pt x="176313" y="119621"/>
                  </a:lnTo>
                  <a:lnTo>
                    <a:pt x="176149" y="120433"/>
                  </a:lnTo>
                  <a:lnTo>
                    <a:pt x="207790" y="150213"/>
                  </a:lnTo>
                  <a:cubicBezTo>
                    <a:pt x="209695" y="152023"/>
                    <a:pt x="209790" y="155071"/>
                    <a:pt x="207981" y="156976"/>
                  </a:cubicBezTo>
                  <a:cubicBezTo>
                    <a:pt x="207028" y="158023"/>
                    <a:pt x="205790" y="158500"/>
                    <a:pt x="204456" y="158500"/>
                  </a:cubicBezTo>
                  <a:cubicBezTo>
                    <a:pt x="203313" y="158500"/>
                    <a:pt x="202075" y="158119"/>
                    <a:pt x="201218" y="157166"/>
                  </a:cubicBezTo>
                  <a:lnTo>
                    <a:pt x="185678" y="142540"/>
                  </a:lnTo>
                  <a:lnTo>
                    <a:pt x="182644" y="144688"/>
                  </a:lnTo>
                  <a:lnTo>
                    <a:pt x="181610" y="144551"/>
                  </a:lnTo>
                  <a:lnTo>
                    <a:pt x="202266" y="170215"/>
                  </a:lnTo>
                  <a:cubicBezTo>
                    <a:pt x="203695" y="172406"/>
                    <a:pt x="203028" y="175359"/>
                    <a:pt x="200742" y="176787"/>
                  </a:cubicBezTo>
                  <a:cubicBezTo>
                    <a:pt x="198551" y="178216"/>
                    <a:pt x="195599" y="177549"/>
                    <a:pt x="194170" y="175263"/>
                  </a:cubicBezTo>
                  <a:cubicBezTo>
                    <a:pt x="188169" y="165691"/>
                    <a:pt x="180264" y="155689"/>
                    <a:pt x="171667" y="146152"/>
                  </a:cubicBezTo>
                  <a:lnTo>
                    <a:pt x="166709" y="141254"/>
                  </a:lnTo>
                  <a:lnTo>
                    <a:pt x="161959" y="148296"/>
                  </a:lnTo>
                  <a:lnTo>
                    <a:pt x="182644" y="173644"/>
                  </a:lnTo>
                  <a:cubicBezTo>
                    <a:pt x="184263" y="175645"/>
                    <a:pt x="183978" y="178692"/>
                    <a:pt x="181977" y="180312"/>
                  </a:cubicBezTo>
                  <a:cubicBezTo>
                    <a:pt x="181120" y="180978"/>
                    <a:pt x="180072" y="181359"/>
                    <a:pt x="179025" y="181359"/>
                  </a:cubicBezTo>
                  <a:cubicBezTo>
                    <a:pt x="177596" y="181359"/>
                    <a:pt x="176262" y="180788"/>
                    <a:pt x="175310" y="179645"/>
                  </a:cubicBezTo>
                  <a:lnTo>
                    <a:pt x="155483" y="155349"/>
                  </a:lnTo>
                  <a:lnTo>
                    <a:pt x="156056" y="157294"/>
                  </a:lnTo>
                  <a:lnTo>
                    <a:pt x="161403" y="166881"/>
                  </a:lnTo>
                  <a:lnTo>
                    <a:pt x="160174" y="171278"/>
                  </a:lnTo>
                  <a:lnTo>
                    <a:pt x="160987" y="174036"/>
                  </a:lnTo>
                  <a:lnTo>
                    <a:pt x="162927" y="177835"/>
                  </a:lnTo>
                  <a:cubicBezTo>
                    <a:pt x="164166" y="180216"/>
                    <a:pt x="163213" y="183074"/>
                    <a:pt x="160832" y="184217"/>
                  </a:cubicBezTo>
                  <a:cubicBezTo>
                    <a:pt x="160165" y="184598"/>
                    <a:pt x="159403" y="184693"/>
                    <a:pt x="158737" y="184693"/>
                  </a:cubicBezTo>
                  <a:cubicBezTo>
                    <a:pt x="157022" y="184693"/>
                    <a:pt x="155308" y="183741"/>
                    <a:pt x="154450" y="182121"/>
                  </a:cubicBezTo>
                  <a:lnTo>
                    <a:pt x="152636" y="178569"/>
                  </a:lnTo>
                  <a:lnTo>
                    <a:pt x="152165" y="178216"/>
                  </a:lnTo>
                  <a:lnTo>
                    <a:pt x="151773" y="176880"/>
                  </a:lnTo>
                  <a:lnTo>
                    <a:pt x="147123" y="167778"/>
                  </a:lnTo>
                  <a:lnTo>
                    <a:pt x="147236" y="168131"/>
                  </a:lnTo>
                  <a:cubicBezTo>
                    <a:pt x="148498" y="176764"/>
                    <a:pt x="148355" y="185598"/>
                    <a:pt x="146735" y="194218"/>
                  </a:cubicBezTo>
                  <a:cubicBezTo>
                    <a:pt x="146354" y="196409"/>
                    <a:pt x="144354" y="198028"/>
                    <a:pt x="142068" y="198028"/>
                  </a:cubicBezTo>
                  <a:cubicBezTo>
                    <a:pt x="141782" y="198028"/>
                    <a:pt x="141496" y="198028"/>
                    <a:pt x="141211" y="197933"/>
                  </a:cubicBezTo>
                  <a:cubicBezTo>
                    <a:pt x="138639" y="197456"/>
                    <a:pt x="136925" y="194980"/>
                    <a:pt x="137401" y="192408"/>
                  </a:cubicBezTo>
                  <a:cubicBezTo>
                    <a:pt x="138830" y="184788"/>
                    <a:pt x="138949" y="177001"/>
                    <a:pt x="137830" y="169405"/>
                  </a:cubicBezTo>
                  <a:lnTo>
                    <a:pt x="136115" y="164050"/>
                  </a:lnTo>
                  <a:lnTo>
                    <a:pt x="127163" y="165860"/>
                  </a:lnTo>
                  <a:lnTo>
                    <a:pt x="134543" y="202886"/>
                  </a:lnTo>
                  <a:cubicBezTo>
                    <a:pt x="135019" y="205457"/>
                    <a:pt x="133400" y="207934"/>
                    <a:pt x="130828" y="208505"/>
                  </a:cubicBezTo>
                  <a:cubicBezTo>
                    <a:pt x="130447" y="208601"/>
                    <a:pt x="130161" y="208601"/>
                    <a:pt x="129876" y="208601"/>
                  </a:cubicBezTo>
                  <a:cubicBezTo>
                    <a:pt x="127685" y="208601"/>
                    <a:pt x="125684" y="207077"/>
                    <a:pt x="125208" y="204791"/>
                  </a:cubicBezTo>
                  <a:lnTo>
                    <a:pt x="117824" y="167748"/>
                  </a:lnTo>
                  <a:lnTo>
                    <a:pt x="117398" y="167834"/>
                  </a:lnTo>
                  <a:lnTo>
                    <a:pt x="113996" y="167146"/>
                  </a:lnTo>
                  <a:lnTo>
                    <a:pt x="113588" y="206887"/>
                  </a:lnTo>
                  <a:cubicBezTo>
                    <a:pt x="113588" y="209554"/>
                    <a:pt x="111397" y="211649"/>
                    <a:pt x="108825" y="211649"/>
                  </a:cubicBezTo>
                  <a:cubicBezTo>
                    <a:pt x="106158" y="211649"/>
                    <a:pt x="104063" y="209459"/>
                    <a:pt x="104063" y="206792"/>
                  </a:cubicBezTo>
                  <a:lnTo>
                    <a:pt x="104321" y="181235"/>
                  </a:lnTo>
                  <a:lnTo>
                    <a:pt x="101396" y="192980"/>
                  </a:lnTo>
                  <a:cubicBezTo>
                    <a:pt x="101396" y="195552"/>
                    <a:pt x="99300" y="197552"/>
                    <a:pt x="96729" y="197552"/>
                  </a:cubicBezTo>
                  <a:cubicBezTo>
                    <a:pt x="96634" y="197552"/>
                    <a:pt x="96634" y="197552"/>
                    <a:pt x="96538" y="197552"/>
                  </a:cubicBezTo>
                  <a:cubicBezTo>
                    <a:pt x="93871" y="197457"/>
                    <a:pt x="91871" y="195266"/>
                    <a:pt x="91871" y="192695"/>
                  </a:cubicBezTo>
                  <a:lnTo>
                    <a:pt x="98979" y="164110"/>
                  </a:lnTo>
                  <a:lnTo>
                    <a:pt x="97969" y="163906"/>
                  </a:lnTo>
                  <a:lnTo>
                    <a:pt x="83775" y="209648"/>
                  </a:lnTo>
                  <a:cubicBezTo>
                    <a:pt x="83109" y="211649"/>
                    <a:pt x="81204" y="212982"/>
                    <a:pt x="79203" y="212982"/>
                  </a:cubicBezTo>
                  <a:cubicBezTo>
                    <a:pt x="78727" y="212982"/>
                    <a:pt x="78251" y="212887"/>
                    <a:pt x="77775" y="212792"/>
                  </a:cubicBezTo>
                  <a:cubicBezTo>
                    <a:pt x="75298" y="212030"/>
                    <a:pt x="73869" y="209363"/>
                    <a:pt x="74631" y="206791"/>
                  </a:cubicBezTo>
                  <a:lnTo>
                    <a:pt x="82070" y="182816"/>
                  </a:lnTo>
                  <a:lnTo>
                    <a:pt x="80060" y="183837"/>
                  </a:lnTo>
                  <a:cubicBezTo>
                    <a:pt x="77583" y="182979"/>
                    <a:pt x="76155" y="180312"/>
                    <a:pt x="77012" y="177836"/>
                  </a:cubicBezTo>
                  <a:lnTo>
                    <a:pt x="86590" y="158377"/>
                  </a:lnTo>
                  <a:lnTo>
                    <a:pt x="82375" y="155534"/>
                  </a:lnTo>
                  <a:lnTo>
                    <a:pt x="80917" y="159452"/>
                  </a:lnTo>
                  <a:cubicBezTo>
                    <a:pt x="78250" y="167643"/>
                    <a:pt x="75488" y="176121"/>
                    <a:pt x="71392" y="185074"/>
                  </a:cubicBezTo>
                  <a:cubicBezTo>
                    <a:pt x="70725" y="186884"/>
                    <a:pt x="69011" y="187837"/>
                    <a:pt x="67201" y="187837"/>
                  </a:cubicBezTo>
                  <a:cubicBezTo>
                    <a:pt x="66534" y="187837"/>
                    <a:pt x="65867" y="187741"/>
                    <a:pt x="65201" y="187360"/>
                  </a:cubicBezTo>
                  <a:cubicBezTo>
                    <a:pt x="62819" y="186217"/>
                    <a:pt x="61772" y="183455"/>
                    <a:pt x="62819" y="181074"/>
                  </a:cubicBezTo>
                  <a:cubicBezTo>
                    <a:pt x="66725" y="172596"/>
                    <a:pt x="69296" y="164786"/>
                    <a:pt x="71963" y="156499"/>
                  </a:cubicBezTo>
                  <a:lnTo>
                    <a:pt x="72980" y="153447"/>
                  </a:lnTo>
                  <a:lnTo>
                    <a:pt x="45008" y="192409"/>
                  </a:lnTo>
                  <a:cubicBezTo>
                    <a:pt x="43960" y="193647"/>
                    <a:pt x="42531" y="194314"/>
                    <a:pt x="41102" y="194314"/>
                  </a:cubicBezTo>
                  <a:cubicBezTo>
                    <a:pt x="40150" y="194314"/>
                    <a:pt x="39197" y="194028"/>
                    <a:pt x="38340" y="193457"/>
                  </a:cubicBezTo>
                  <a:cubicBezTo>
                    <a:pt x="36245" y="191933"/>
                    <a:pt x="35673" y="188980"/>
                    <a:pt x="37292" y="186789"/>
                  </a:cubicBezTo>
                  <a:lnTo>
                    <a:pt x="51903" y="166438"/>
                  </a:lnTo>
                  <a:lnTo>
                    <a:pt x="47389" y="166120"/>
                  </a:lnTo>
                  <a:cubicBezTo>
                    <a:pt x="45579" y="164119"/>
                    <a:pt x="45865" y="161167"/>
                    <a:pt x="47865" y="159357"/>
                  </a:cubicBezTo>
                  <a:lnTo>
                    <a:pt x="68349" y="141642"/>
                  </a:lnTo>
                  <a:lnTo>
                    <a:pt x="66044" y="138225"/>
                  </a:lnTo>
                  <a:lnTo>
                    <a:pt x="29387" y="157261"/>
                  </a:lnTo>
                  <a:cubicBezTo>
                    <a:pt x="28625" y="157642"/>
                    <a:pt x="27863" y="157833"/>
                    <a:pt x="27196" y="157833"/>
                  </a:cubicBezTo>
                  <a:cubicBezTo>
                    <a:pt x="25482" y="157833"/>
                    <a:pt x="23767" y="156880"/>
                    <a:pt x="23005" y="155261"/>
                  </a:cubicBezTo>
                  <a:cubicBezTo>
                    <a:pt x="21767" y="152880"/>
                    <a:pt x="22719" y="150022"/>
                    <a:pt x="25005" y="148879"/>
                  </a:cubicBezTo>
                  <a:lnTo>
                    <a:pt x="49766" y="136021"/>
                  </a:lnTo>
                  <a:lnTo>
                    <a:pt x="29673" y="142021"/>
                  </a:lnTo>
                  <a:cubicBezTo>
                    <a:pt x="29006" y="142402"/>
                    <a:pt x="28149" y="142688"/>
                    <a:pt x="27292" y="142688"/>
                  </a:cubicBezTo>
                  <a:cubicBezTo>
                    <a:pt x="25672" y="142688"/>
                    <a:pt x="24053" y="141831"/>
                    <a:pt x="23196" y="140402"/>
                  </a:cubicBezTo>
                  <a:cubicBezTo>
                    <a:pt x="21862" y="138116"/>
                    <a:pt x="22624" y="135258"/>
                    <a:pt x="24815" y="133830"/>
                  </a:cubicBezTo>
                  <a:lnTo>
                    <a:pt x="59276" y="123541"/>
                  </a:lnTo>
                  <a:lnTo>
                    <a:pt x="57902" y="116749"/>
                  </a:lnTo>
                  <a:lnTo>
                    <a:pt x="5384" y="123829"/>
                  </a:lnTo>
                  <a:cubicBezTo>
                    <a:pt x="5193" y="123734"/>
                    <a:pt x="5003" y="123829"/>
                    <a:pt x="4812" y="123829"/>
                  </a:cubicBezTo>
                  <a:cubicBezTo>
                    <a:pt x="2431" y="123829"/>
                    <a:pt x="431" y="122114"/>
                    <a:pt x="50" y="119733"/>
                  </a:cubicBezTo>
                  <a:cubicBezTo>
                    <a:pt x="-331" y="117161"/>
                    <a:pt x="1478" y="114685"/>
                    <a:pt x="4145" y="114399"/>
                  </a:cubicBezTo>
                  <a:lnTo>
                    <a:pt x="36857" y="109990"/>
                  </a:lnTo>
                  <a:lnTo>
                    <a:pt x="5669" y="106588"/>
                  </a:lnTo>
                  <a:cubicBezTo>
                    <a:pt x="3098" y="106302"/>
                    <a:pt x="1193" y="103921"/>
                    <a:pt x="1478" y="101349"/>
                  </a:cubicBezTo>
                  <a:cubicBezTo>
                    <a:pt x="1764" y="98778"/>
                    <a:pt x="4050" y="96873"/>
                    <a:pt x="6717" y="97158"/>
                  </a:cubicBezTo>
                  <a:lnTo>
                    <a:pt x="49728" y="101859"/>
                  </a:lnTo>
                  <a:lnTo>
                    <a:pt x="17291" y="81919"/>
                  </a:lnTo>
                  <a:cubicBezTo>
                    <a:pt x="15005" y="80585"/>
                    <a:pt x="14338" y="77633"/>
                    <a:pt x="15767" y="75347"/>
                  </a:cubicBezTo>
                  <a:cubicBezTo>
                    <a:pt x="17100" y="73061"/>
                    <a:pt x="20053" y="72394"/>
                    <a:pt x="22339" y="73823"/>
                  </a:cubicBezTo>
                  <a:lnTo>
                    <a:pt x="58817" y="96246"/>
                  </a:lnTo>
                  <a:lnTo>
                    <a:pt x="59033" y="95540"/>
                  </a:lnTo>
                  <a:lnTo>
                    <a:pt x="24053" y="70869"/>
                  </a:lnTo>
                  <a:cubicBezTo>
                    <a:pt x="21672" y="69726"/>
                    <a:pt x="20624" y="66964"/>
                    <a:pt x="21672" y="64583"/>
                  </a:cubicBezTo>
                  <a:cubicBezTo>
                    <a:pt x="22815" y="62202"/>
                    <a:pt x="25577" y="61154"/>
                    <a:pt x="27958" y="62202"/>
                  </a:cubicBezTo>
                  <a:lnTo>
                    <a:pt x="61899" y="86170"/>
                  </a:lnTo>
                  <a:lnTo>
                    <a:pt x="62468" y="84309"/>
                  </a:lnTo>
                  <a:lnTo>
                    <a:pt x="33483" y="50391"/>
                  </a:lnTo>
                  <a:cubicBezTo>
                    <a:pt x="31768" y="48390"/>
                    <a:pt x="32054" y="45342"/>
                    <a:pt x="34054" y="43628"/>
                  </a:cubicBezTo>
                  <a:cubicBezTo>
                    <a:pt x="36055" y="41913"/>
                    <a:pt x="39102" y="42199"/>
                    <a:pt x="40817" y="44199"/>
                  </a:cubicBezTo>
                  <a:lnTo>
                    <a:pt x="65795" y="73429"/>
                  </a:lnTo>
                  <a:lnTo>
                    <a:pt x="66304" y="71765"/>
                  </a:lnTo>
                  <a:lnTo>
                    <a:pt x="70359" y="68425"/>
                  </a:lnTo>
                  <a:lnTo>
                    <a:pt x="41770" y="36961"/>
                  </a:lnTo>
                  <a:cubicBezTo>
                    <a:pt x="39960" y="35056"/>
                    <a:pt x="40151" y="32008"/>
                    <a:pt x="42056" y="30198"/>
                  </a:cubicBezTo>
                  <a:cubicBezTo>
                    <a:pt x="43961" y="28484"/>
                    <a:pt x="47009" y="28579"/>
                    <a:pt x="48818" y="30484"/>
                  </a:cubicBezTo>
                  <a:lnTo>
                    <a:pt x="77757" y="62332"/>
                  </a:lnTo>
                  <a:lnTo>
                    <a:pt x="83274" y="57788"/>
                  </a:lnTo>
                  <a:lnTo>
                    <a:pt x="69964" y="34008"/>
                  </a:lnTo>
                  <a:cubicBezTo>
                    <a:pt x="68726" y="31722"/>
                    <a:pt x="69488" y="28769"/>
                    <a:pt x="71774" y="27531"/>
                  </a:cubicBezTo>
                  <a:cubicBezTo>
                    <a:pt x="74060" y="26293"/>
                    <a:pt x="77012" y="27055"/>
                    <a:pt x="78251" y="29341"/>
                  </a:cubicBezTo>
                  <a:lnTo>
                    <a:pt x="90734" y="51643"/>
                  </a:lnTo>
                  <a:lnTo>
                    <a:pt x="93424" y="49427"/>
                  </a:lnTo>
                  <a:lnTo>
                    <a:pt x="94711" y="49167"/>
                  </a:lnTo>
                  <a:lnTo>
                    <a:pt x="82156" y="22673"/>
                  </a:lnTo>
                  <a:cubicBezTo>
                    <a:pt x="81013" y="20291"/>
                    <a:pt x="82061" y="17434"/>
                    <a:pt x="84442" y="16291"/>
                  </a:cubicBezTo>
                  <a:cubicBezTo>
                    <a:pt x="86823" y="15148"/>
                    <a:pt x="89681" y="16196"/>
                    <a:pt x="90824" y="18577"/>
                  </a:cubicBezTo>
                  <a:lnTo>
                    <a:pt x="104392" y="47210"/>
                  </a:lnTo>
                  <a:lnTo>
                    <a:pt x="106569" y="46770"/>
                  </a:lnTo>
                  <a:lnTo>
                    <a:pt x="95586" y="6099"/>
                  </a:lnTo>
                  <a:cubicBezTo>
                    <a:pt x="94919" y="3528"/>
                    <a:pt x="96443" y="956"/>
                    <a:pt x="98920" y="289"/>
                  </a:cubicBezTo>
                  <a:cubicBezTo>
                    <a:pt x="101491" y="-378"/>
                    <a:pt x="104063" y="1051"/>
                    <a:pt x="104730" y="3623"/>
                  </a:cubicBezTo>
                  <a:lnTo>
                    <a:pt x="115874" y="44888"/>
                  </a:lnTo>
                  <a:lnTo>
                    <a:pt x="117398" y="44580"/>
                  </a:lnTo>
                  <a:lnTo>
                    <a:pt x="120882" y="46024"/>
                  </a:lnTo>
                  <a:lnTo>
                    <a:pt x="118922" y="4956"/>
                  </a:lnTo>
                  <a:cubicBezTo>
                    <a:pt x="118827" y="2289"/>
                    <a:pt x="120827" y="98"/>
                    <a:pt x="123494" y="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37" name="Google Shape;3181;p41"/>
            <p:cNvSpPr/>
            <p:nvPr/>
          </p:nvSpPr>
          <p:spPr>
            <a:xfrm>
              <a:off x="6419898" y="3090793"/>
              <a:ext cx="262434" cy="248332"/>
            </a:xfrm>
            <a:custGeom>
              <a:avLst/>
              <a:gdLst/>
              <a:ahLst/>
              <a:cxnLst/>
              <a:rect l="l" t="t" r="r" b="b"/>
              <a:pathLst>
                <a:path w="246417" h="233176" extrusionOk="0">
                  <a:moveTo>
                    <a:pt x="135474" y="2"/>
                  </a:moveTo>
                  <a:cubicBezTo>
                    <a:pt x="138332" y="-93"/>
                    <a:pt x="140904" y="2097"/>
                    <a:pt x="140999" y="5050"/>
                  </a:cubicBezTo>
                  <a:lnTo>
                    <a:pt x="143265" y="52457"/>
                  </a:lnTo>
                  <a:lnTo>
                    <a:pt x="144904" y="52485"/>
                  </a:lnTo>
                  <a:lnTo>
                    <a:pt x="148405" y="54033"/>
                  </a:lnTo>
                  <a:lnTo>
                    <a:pt x="155952" y="10003"/>
                  </a:lnTo>
                  <a:cubicBezTo>
                    <a:pt x="156429" y="7146"/>
                    <a:pt x="159191" y="5241"/>
                    <a:pt x="162049" y="5717"/>
                  </a:cubicBezTo>
                  <a:cubicBezTo>
                    <a:pt x="164906" y="6193"/>
                    <a:pt x="166811" y="8955"/>
                    <a:pt x="166335" y="11813"/>
                  </a:cubicBezTo>
                  <a:lnTo>
                    <a:pt x="159474" y="51837"/>
                  </a:lnTo>
                  <a:lnTo>
                    <a:pt x="179479" y="21434"/>
                  </a:lnTo>
                  <a:cubicBezTo>
                    <a:pt x="181099" y="18957"/>
                    <a:pt x="184337" y="18386"/>
                    <a:pt x="186813" y="19910"/>
                  </a:cubicBezTo>
                  <a:cubicBezTo>
                    <a:pt x="189290" y="21529"/>
                    <a:pt x="189957" y="24767"/>
                    <a:pt x="188337" y="27244"/>
                  </a:cubicBezTo>
                  <a:lnTo>
                    <a:pt x="165683" y="61673"/>
                  </a:lnTo>
                  <a:lnTo>
                    <a:pt x="165946" y="61789"/>
                  </a:lnTo>
                  <a:lnTo>
                    <a:pt x="197197" y="34959"/>
                  </a:lnTo>
                  <a:cubicBezTo>
                    <a:pt x="199387" y="33054"/>
                    <a:pt x="202721" y="33340"/>
                    <a:pt x="204626" y="35530"/>
                  </a:cubicBezTo>
                  <a:cubicBezTo>
                    <a:pt x="206531" y="37721"/>
                    <a:pt x="206245" y="41055"/>
                    <a:pt x="204055" y="42960"/>
                  </a:cubicBezTo>
                  <a:lnTo>
                    <a:pt x="173914" y="68837"/>
                  </a:lnTo>
                  <a:lnTo>
                    <a:pt x="177066" y="72855"/>
                  </a:lnTo>
                  <a:lnTo>
                    <a:pt x="201101" y="57914"/>
                  </a:lnTo>
                  <a:cubicBezTo>
                    <a:pt x="203578" y="56390"/>
                    <a:pt x="206816" y="57152"/>
                    <a:pt x="208340" y="59628"/>
                  </a:cubicBezTo>
                  <a:cubicBezTo>
                    <a:pt x="209864" y="62105"/>
                    <a:pt x="209102" y="65343"/>
                    <a:pt x="206626" y="66867"/>
                  </a:cubicBezTo>
                  <a:lnTo>
                    <a:pt x="183598" y="81182"/>
                  </a:lnTo>
                  <a:lnTo>
                    <a:pt x="185181" y="83199"/>
                  </a:lnTo>
                  <a:lnTo>
                    <a:pt x="218627" y="67915"/>
                  </a:lnTo>
                  <a:cubicBezTo>
                    <a:pt x="221294" y="66677"/>
                    <a:pt x="224438" y="67915"/>
                    <a:pt x="225581" y="70487"/>
                  </a:cubicBezTo>
                  <a:cubicBezTo>
                    <a:pt x="226819" y="73154"/>
                    <a:pt x="225581" y="76297"/>
                    <a:pt x="223009" y="77440"/>
                  </a:cubicBezTo>
                  <a:lnTo>
                    <a:pt x="191838" y="91685"/>
                  </a:lnTo>
                  <a:lnTo>
                    <a:pt x="192292" y="92263"/>
                  </a:lnTo>
                  <a:lnTo>
                    <a:pt x="235011" y="84584"/>
                  </a:lnTo>
                  <a:cubicBezTo>
                    <a:pt x="237868" y="84108"/>
                    <a:pt x="240630" y="86013"/>
                    <a:pt x="241106" y="88870"/>
                  </a:cubicBezTo>
                  <a:cubicBezTo>
                    <a:pt x="241583" y="91728"/>
                    <a:pt x="239678" y="94490"/>
                    <a:pt x="236820" y="94966"/>
                  </a:cubicBezTo>
                  <a:lnTo>
                    <a:pt x="220262" y="97943"/>
                  </a:lnTo>
                  <a:lnTo>
                    <a:pt x="221008" y="98300"/>
                  </a:lnTo>
                  <a:cubicBezTo>
                    <a:pt x="221961" y="101062"/>
                    <a:pt x="220532" y="104110"/>
                    <a:pt x="217770" y="105063"/>
                  </a:cubicBezTo>
                  <a:lnTo>
                    <a:pt x="207171" y="108811"/>
                  </a:lnTo>
                  <a:lnTo>
                    <a:pt x="238725" y="107539"/>
                  </a:lnTo>
                  <a:cubicBezTo>
                    <a:pt x="241678" y="107444"/>
                    <a:pt x="244059" y="109730"/>
                    <a:pt x="244250" y="112587"/>
                  </a:cubicBezTo>
                  <a:cubicBezTo>
                    <a:pt x="244345" y="115540"/>
                    <a:pt x="242059" y="117921"/>
                    <a:pt x="239201" y="118112"/>
                  </a:cubicBezTo>
                  <a:lnTo>
                    <a:pt x="195786" y="119862"/>
                  </a:lnTo>
                  <a:lnTo>
                    <a:pt x="196079" y="123496"/>
                  </a:lnTo>
                  <a:lnTo>
                    <a:pt x="205006" y="124303"/>
                  </a:lnTo>
                  <a:cubicBezTo>
                    <a:pt x="217675" y="125065"/>
                    <a:pt x="230819" y="125827"/>
                    <a:pt x="241963" y="127637"/>
                  </a:cubicBezTo>
                  <a:cubicBezTo>
                    <a:pt x="244916" y="128018"/>
                    <a:pt x="246821" y="130875"/>
                    <a:pt x="246345" y="133733"/>
                  </a:cubicBezTo>
                  <a:cubicBezTo>
                    <a:pt x="245869" y="136590"/>
                    <a:pt x="243106" y="138590"/>
                    <a:pt x="240249" y="138114"/>
                  </a:cubicBezTo>
                  <a:cubicBezTo>
                    <a:pt x="229676" y="136400"/>
                    <a:pt x="216818" y="135638"/>
                    <a:pt x="204435" y="134876"/>
                  </a:cubicBezTo>
                  <a:lnTo>
                    <a:pt x="200852" y="134651"/>
                  </a:lnTo>
                  <a:lnTo>
                    <a:pt x="231105" y="143353"/>
                  </a:lnTo>
                  <a:cubicBezTo>
                    <a:pt x="233868" y="144115"/>
                    <a:pt x="235487" y="147068"/>
                    <a:pt x="234725" y="149925"/>
                  </a:cubicBezTo>
                  <a:cubicBezTo>
                    <a:pt x="233868" y="152688"/>
                    <a:pt x="231010" y="154307"/>
                    <a:pt x="228153" y="153545"/>
                  </a:cubicBezTo>
                  <a:lnTo>
                    <a:pt x="211522" y="148744"/>
                  </a:lnTo>
                  <a:lnTo>
                    <a:pt x="239011" y="167070"/>
                  </a:lnTo>
                  <a:cubicBezTo>
                    <a:pt x="241392" y="168689"/>
                    <a:pt x="242059" y="171928"/>
                    <a:pt x="240439" y="174405"/>
                  </a:cubicBezTo>
                  <a:cubicBezTo>
                    <a:pt x="239201" y="176310"/>
                    <a:pt x="237011" y="177072"/>
                    <a:pt x="234915" y="176595"/>
                  </a:cubicBezTo>
                  <a:cubicBezTo>
                    <a:pt x="234248" y="176500"/>
                    <a:pt x="233677" y="176214"/>
                    <a:pt x="233105" y="175833"/>
                  </a:cubicBezTo>
                  <a:lnTo>
                    <a:pt x="190812" y="147622"/>
                  </a:lnTo>
                  <a:lnTo>
                    <a:pt x="190347" y="148673"/>
                  </a:lnTo>
                  <a:lnTo>
                    <a:pt x="217484" y="188407"/>
                  </a:lnTo>
                  <a:cubicBezTo>
                    <a:pt x="219103" y="190788"/>
                    <a:pt x="218532" y="194122"/>
                    <a:pt x="216055" y="195741"/>
                  </a:cubicBezTo>
                  <a:cubicBezTo>
                    <a:pt x="214817" y="196598"/>
                    <a:pt x="213388" y="196789"/>
                    <a:pt x="211959" y="196503"/>
                  </a:cubicBezTo>
                  <a:cubicBezTo>
                    <a:pt x="210721" y="196217"/>
                    <a:pt x="209483" y="195455"/>
                    <a:pt x="208721" y="194312"/>
                  </a:cubicBezTo>
                  <a:lnTo>
                    <a:pt x="195373" y="174768"/>
                  </a:lnTo>
                  <a:lnTo>
                    <a:pt x="191672" y="176310"/>
                  </a:lnTo>
                  <a:lnTo>
                    <a:pt x="190302" y="175796"/>
                  </a:lnTo>
                  <a:lnTo>
                    <a:pt x="206721" y="208885"/>
                  </a:lnTo>
                  <a:cubicBezTo>
                    <a:pt x="207673" y="211647"/>
                    <a:pt x="206245" y="214695"/>
                    <a:pt x="203482" y="215648"/>
                  </a:cubicBezTo>
                  <a:cubicBezTo>
                    <a:pt x="200720" y="216600"/>
                    <a:pt x="197672" y="215172"/>
                    <a:pt x="196720" y="212409"/>
                  </a:cubicBezTo>
                  <a:cubicBezTo>
                    <a:pt x="192529" y="200598"/>
                    <a:pt x="186362" y="187906"/>
                    <a:pt x="179325" y="175547"/>
                  </a:cubicBezTo>
                  <a:lnTo>
                    <a:pt x="175061" y="168973"/>
                  </a:lnTo>
                  <a:lnTo>
                    <a:pt x="168358" y="175354"/>
                  </a:lnTo>
                  <a:lnTo>
                    <a:pt x="184718" y="207646"/>
                  </a:lnTo>
                  <a:cubicBezTo>
                    <a:pt x="186052" y="210218"/>
                    <a:pt x="185004" y="213457"/>
                    <a:pt x="182432" y="214695"/>
                  </a:cubicBezTo>
                  <a:cubicBezTo>
                    <a:pt x="181385" y="215266"/>
                    <a:pt x="180147" y="215457"/>
                    <a:pt x="179004" y="215171"/>
                  </a:cubicBezTo>
                  <a:cubicBezTo>
                    <a:pt x="177480" y="214886"/>
                    <a:pt x="176146" y="213838"/>
                    <a:pt x="175384" y="212409"/>
                  </a:cubicBezTo>
                  <a:lnTo>
                    <a:pt x="159540" y="181135"/>
                  </a:lnTo>
                  <a:lnTo>
                    <a:pt x="159668" y="182960"/>
                  </a:lnTo>
                  <a:lnTo>
                    <a:pt x="163382" y="195359"/>
                  </a:lnTo>
                  <a:lnTo>
                    <a:pt x="160862" y="200060"/>
                  </a:lnTo>
                  <a:lnTo>
                    <a:pt x="160961" y="201480"/>
                  </a:lnTo>
                  <a:lnTo>
                    <a:pt x="162525" y="207457"/>
                  </a:lnTo>
                  <a:cubicBezTo>
                    <a:pt x="163287" y="210314"/>
                    <a:pt x="161573" y="213171"/>
                    <a:pt x="158715" y="213933"/>
                  </a:cubicBezTo>
                  <a:cubicBezTo>
                    <a:pt x="157858" y="214124"/>
                    <a:pt x="157001" y="214124"/>
                    <a:pt x="156239" y="213933"/>
                  </a:cubicBezTo>
                  <a:cubicBezTo>
                    <a:pt x="154334" y="213553"/>
                    <a:pt x="152810" y="212124"/>
                    <a:pt x="152238" y="210124"/>
                  </a:cubicBezTo>
                  <a:lnTo>
                    <a:pt x="151149" y="205961"/>
                  </a:lnTo>
                  <a:lnTo>
                    <a:pt x="150714" y="205456"/>
                  </a:lnTo>
                  <a:lnTo>
                    <a:pt x="150604" y="203879"/>
                  </a:lnTo>
                  <a:lnTo>
                    <a:pt x="147757" y="193001"/>
                  </a:lnTo>
                  <a:lnTo>
                    <a:pt x="147761" y="193050"/>
                  </a:lnTo>
                  <a:cubicBezTo>
                    <a:pt x="147071" y="202695"/>
                    <a:pt x="144808" y="212220"/>
                    <a:pt x="140998" y="221173"/>
                  </a:cubicBezTo>
                  <a:cubicBezTo>
                    <a:pt x="139950" y="223649"/>
                    <a:pt x="137474" y="224887"/>
                    <a:pt x="134998" y="224411"/>
                  </a:cubicBezTo>
                  <a:cubicBezTo>
                    <a:pt x="134712" y="224316"/>
                    <a:pt x="134331" y="224221"/>
                    <a:pt x="134045" y="224126"/>
                  </a:cubicBezTo>
                  <a:cubicBezTo>
                    <a:pt x="131378" y="222982"/>
                    <a:pt x="130140" y="219839"/>
                    <a:pt x="131283" y="217172"/>
                  </a:cubicBezTo>
                  <a:cubicBezTo>
                    <a:pt x="134617" y="209267"/>
                    <a:pt x="136617" y="200861"/>
                    <a:pt x="137236" y="192360"/>
                  </a:cubicBezTo>
                  <a:lnTo>
                    <a:pt x="136669" y="186193"/>
                  </a:lnTo>
                  <a:lnTo>
                    <a:pt x="126555" y="186022"/>
                  </a:lnTo>
                  <a:lnTo>
                    <a:pt x="125759" y="228031"/>
                  </a:lnTo>
                  <a:cubicBezTo>
                    <a:pt x="125663" y="230983"/>
                    <a:pt x="123282" y="233269"/>
                    <a:pt x="120329" y="233174"/>
                  </a:cubicBezTo>
                  <a:cubicBezTo>
                    <a:pt x="119948" y="233079"/>
                    <a:pt x="119567" y="232984"/>
                    <a:pt x="119281" y="232984"/>
                  </a:cubicBezTo>
                  <a:cubicBezTo>
                    <a:pt x="116900" y="232412"/>
                    <a:pt x="115090" y="230317"/>
                    <a:pt x="115186" y="227745"/>
                  </a:cubicBezTo>
                  <a:lnTo>
                    <a:pt x="115980" y="185842"/>
                  </a:lnTo>
                  <a:lnTo>
                    <a:pt x="115567" y="185835"/>
                  </a:lnTo>
                  <a:lnTo>
                    <a:pt x="111817" y="184177"/>
                  </a:lnTo>
                  <a:lnTo>
                    <a:pt x="101851" y="227269"/>
                  </a:lnTo>
                  <a:cubicBezTo>
                    <a:pt x="101375" y="230031"/>
                    <a:pt x="98613" y="231841"/>
                    <a:pt x="95755" y="231174"/>
                  </a:cubicBezTo>
                  <a:cubicBezTo>
                    <a:pt x="92898" y="230508"/>
                    <a:pt x="91088" y="227650"/>
                    <a:pt x="91755" y="224792"/>
                  </a:cubicBezTo>
                  <a:lnTo>
                    <a:pt x="97951" y="197931"/>
                  </a:lnTo>
                  <a:lnTo>
                    <a:pt x="92326" y="209266"/>
                  </a:lnTo>
                  <a:cubicBezTo>
                    <a:pt x="91564" y="211933"/>
                    <a:pt x="88802" y="213648"/>
                    <a:pt x="86040" y="213076"/>
                  </a:cubicBezTo>
                  <a:cubicBezTo>
                    <a:pt x="85944" y="213076"/>
                    <a:pt x="85944" y="213076"/>
                    <a:pt x="85849" y="213076"/>
                  </a:cubicBezTo>
                  <a:cubicBezTo>
                    <a:pt x="82992" y="212409"/>
                    <a:pt x="81277" y="209457"/>
                    <a:pt x="82039" y="206695"/>
                  </a:cubicBezTo>
                  <a:lnTo>
                    <a:pt x="96568" y="177434"/>
                  </a:lnTo>
                  <a:lnTo>
                    <a:pt x="95416" y="176925"/>
                  </a:lnTo>
                  <a:lnTo>
                    <a:pt x="69180" y="223077"/>
                  </a:lnTo>
                  <a:cubicBezTo>
                    <a:pt x="67941" y="225077"/>
                    <a:pt x="65560" y="226125"/>
                    <a:pt x="63369" y="225649"/>
                  </a:cubicBezTo>
                  <a:cubicBezTo>
                    <a:pt x="62893" y="225554"/>
                    <a:pt x="62322" y="225363"/>
                    <a:pt x="61941" y="225077"/>
                  </a:cubicBezTo>
                  <a:cubicBezTo>
                    <a:pt x="59369" y="223649"/>
                    <a:pt x="58511" y="220410"/>
                    <a:pt x="59940" y="217839"/>
                  </a:cubicBezTo>
                  <a:lnTo>
                    <a:pt x="73753" y="193540"/>
                  </a:lnTo>
                  <a:lnTo>
                    <a:pt x="71181" y="194217"/>
                  </a:lnTo>
                  <a:cubicBezTo>
                    <a:pt x="68704" y="192693"/>
                    <a:pt x="67847" y="189550"/>
                    <a:pt x="69276" y="186978"/>
                  </a:cubicBezTo>
                  <a:lnTo>
                    <a:pt x="84365" y="168127"/>
                  </a:lnTo>
                  <a:lnTo>
                    <a:pt x="80706" y="164283"/>
                  </a:lnTo>
                  <a:lnTo>
                    <a:pt x="78229" y="168118"/>
                  </a:lnTo>
                  <a:cubicBezTo>
                    <a:pt x="73371" y="176405"/>
                    <a:pt x="68323" y="184882"/>
                    <a:pt x="61751" y="193550"/>
                  </a:cubicBezTo>
                  <a:cubicBezTo>
                    <a:pt x="60417" y="195265"/>
                    <a:pt x="58321" y="196026"/>
                    <a:pt x="56417" y="195550"/>
                  </a:cubicBezTo>
                  <a:cubicBezTo>
                    <a:pt x="55654" y="195360"/>
                    <a:pt x="54988" y="195074"/>
                    <a:pt x="54416" y="194598"/>
                  </a:cubicBezTo>
                  <a:cubicBezTo>
                    <a:pt x="52130" y="192883"/>
                    <a:pt x="51654" y="189550"/>
                    <a:pt x="53368" y="187168"/>
                  </a:cubicBezTo>
                  <a:cubicBezTo>
                    <a:pt x="59560" y="178977"/>
                    <a:pt x="64227" y="171071"/>
                    <a:pt x="69180" y="162689"/>
                  </a:cubicBezTo>
                  <a:lnTo>
                    <a:pt x="71272" y="159173"/>
                  </a:lnTo>
                  <a:lnTo>
                    <a:pt x="31270" y="195074"/>
                  </a:lnTo>
                  <a:cubicBezTo>
                    <a:pt x="29936" y="196217"/>
                    <a:pt x="28127" y="196598"/>
                    <a:pt x="26603" y="196312"/>
                  </a:cubicBezTo>
                  <a:cubicBezTo>
                    <a:pt x="25555" y="196122"/>
                    <a:pt x="24603" y="195550"/>
                    <a:pt x="23841" y="194693"/>
                  </a:cubicBezTo>
                  <a:cubicBezTo>
                    <a:pt x="21936" y="192502"/>
                    <a:pt x="22031" y="189168"/>
                    <a:pt x="24222" y="187263"/>
                  </a:cubicBezTo>
                  <a:lnTo>
                    <a:pt x="44984" y="168630"/>
                  </a:lnTo>
                  <a:lnTo>
                    <a:pt x="40319" y="167261"/>
                  </a:lnTo>
                  <a:cubicBezTo>
                    <a:pt x="38890" y="164689"/>
                    <a:pt x="39843" y="161451"/>
                    <a:pt x="42415" y="160117"/>
                  </a:cubicBezTo>
                  <a:lnTo>
                    <a:pt x="68755" y="145850"/>
                  </a:lnTo>
                  <a:lnTo>
                    <a:pt x="67063" y="141576"/>
                  </a:lnTo>
                  <a:lnTo>
                    <a:pt x="22698" y="153450"/>
                  </a:lnTo>
                  <a:cubicBezTo>
                    <a:pt x="21841" y="153736"/>
                    <a:pt x="20984" y="153736"/>
                    <a:pt x="20222" y="153545"/>
                  </a:cubicBezTo>
                  <a:cubicBezTo>
                    <a:pt x="18317" y="153164"/>
                    <a:pt x="16793" y="151735"/>
                    <a:pt x="16222" y="149735"/>
                  </a:cubicBezTo>
                  <a:cubicBezTo>
                    <a:pt x="15459" y="146878"/>
                    <a:pt x="17174" y="144020"/>
                    <a:pt x="19936" y="143258"/>
                  </a:cubicBezTo>
                  <a:lnTo>
                    <a:pt x="50179" y="135164"/>
                  </a:lnTo>
                  <a:lnTo>
                    <a:pt x="26794" y="136877"/>
                  </a:lnTo>
                  <a:cubicBezTo>
                    <a:pt x="25841" y="137258"/>
                    <a:pt x="24889" y="137258"/>
                    <a:pt x="24031" y="137067"/>
                  </a:cubicBezTo>
                  <a:cubicBezTo>
                    <a:pt x="22317" y="136686"/>
                    <a:pt x="20793" y="135448"/>
                    <a:pt x="20126" y="133543"/>
                  </a:cubicBezTo>
                  <a:cubicBezTo>
                    <a:pt x="19174" y="130781"/>
                    <a:pt x="20698" y="127828"/>
                    <a:pt x="23460" y="126875"/>
                  </a:cubicBezTo>
                  <a:cubicBezTo>
                    <a:pt x="33270" y="123636"/>
                    <a:pt x="43462" y="121612"/>
                    <a:pt x="53737" y="120851"/>
                  </a:cubicBezTo>
                  <a:lnTo>
                    <a:pt x="63276" y="121330"/>
                  </a:lnTo>
                  <a:lnTo>
                    <a:pt x="63361" y="116281"/>
                  </a:lnTo>
                  <a:lnTo>
                    <a:pt x="4887" y="111444"/>
                  </a:lnTo>
                  <a:cubicBezTo>
                    <a:pt x="4601" y="111349"/>
                    <a:pt x="4315" y="111349"/>
                    <a:pt x="4124" y="111349"/>
                  </a:cubicBezTo>
                  <a:cubicBezTo>
                    <a:pt x="1553" y="110777"/>
                    <a:pt x="-257" y="108396"/>
                    <a:pt x="29" y="105729"/>
                  </a:cubicBezTo>
                  <a:cubicBezTo>
                    <a:pt x="314" y="102872"/>
                    <a:pt x="2791" y="100681"/>
                    <a:pt x="5744" y="100872"/>
                  </a:cubicBezTo>
                  <a:lnTo>
                    <a:pt x="41598" y="103837"/>
                  </a:lnTo>
                  <a:lnTo>
                    <a:pt x="9077" y="92871"/>
                  </a:lnTo>
                  <a:cubicBezTo>
                    <a:pt x="6315" y="91919"/>
                    <a:pt x="4791" y="88966"/>
                    <a:pt x="5743" y="86203"/>
                  </a:cubicBezTo>
                  <a:cubicBezTo>
                    <a:pt x="6696" y="83441"/>
                    <a:pt x="9649" y="82012"/>
                    <a:pt x="12411" y="82870"/>
                  </a:cubicBezTo>
                  <a:lnTo>
                    <a:pt x="57755" y="98183"/>
                  </a:lnTo>
                  <a:lnTo>
                    <a:pt x="27460" y="68963"/>
                  </a:lnTo>
                  <a:cubicBezTo>
                    <a:pt x="25365" y="66962"/>
                    <a:pt x="25269" y="63629"/>
                    <a:pt x="27365" y="61533"/>
                  </a:cubicBezTo>
                  <a:cubicBezTo>
                    <a:pt x="29365" y="59438"/>
                    <a:pt x="32699" y="59342"/>
                    <a:pt x="34794" y="61438"/>
                  </a:cubicBezTo>
                  <a:lnTo>
                    <a:pt x="69154" y="94577"/>
                  </a:lnTo>
                  <a:lnTo>
                    <a:pt x="69655" y="93689"/>
                  </a:lnTo>
                  <a:lnTo>
                    <a:pt x="37652" y="58581"/>
                  </a:lnTo>
                  <a:cubicBezTo>
                    <a:pt x="35366" y="56866"/>
                    <a:pt x="34890" y="53532"/>
                    <a:pt x="36604" y="51151"/>
                  </a:cubicBezTo>
                  <a:cubicBezTo>
                    <a:pt x="38319" y="48865"/>
                    <a:pt x="41653" y="48389"/>
                    <a:pt x="44034" y="50103"/>
                  </a:cubicBezTo>
                  <a:lnTo>
                    <a:pt x="75082" y="84069"/>
                  </a:lnTo>
                  <a:lnTo>
                    <a:pt x="75964" y="82505"/>
                  </a:lnTo>
                  <a:lnTo>
                    <a:pt x="52702" y="38864"/>
                  </a:lnTo>
                  <a:cubicBezTo>
                    <a:pt x="51369" y="36292"/>
                    <a:pt x="52321" y="33054"/>
                    <a:pt x="54893" y="31720"/>
                  </a:cubicBezTo>
                  <a:cubicBezTo>
                    <a:pt x="57465" y="30387"/>
                    <a:pt x="60703" y="31339"/>
                    <a:pt x="62037" y="33911"/>
                  </a:cubicBezTo>
                  <a:lnTo>
                    <a:pt x="82121" y="71591"/>
                  </a:lnTo>
                  <a:lnTo>
                    <a:pt x="83162" y="69744"/>
                  </a:lnTo>
                  <a:lnTo>
                    <a:pt x="88343" y="67096"/>
                  </a:lnTo>
                  <a:lnTo>
                    <a:pt x="64799" y="26006"/>
                  </a:lnTo>
                  <a:cubicBezTo>
                    <a:pt x="63370" y="23434"/>
                    <a:pt x="64227" y="20291"/>
                    <a:pt x="66704" y="18767"/>
                  </a:cubicBezTo>
                  <a:cubicBezTo>
                    <a:pt x="69275" y="17338"/>
                    <a:pt x="72419" y="18195"/>
                    <a:pt x="73943" y="20672"/>
                  </a:cubicBezTo>
                  <a:lnTo>
                    <a:pt x="97779" y="62272"/>
                  </a:lnTo>
                  <a:lnTo>
                    <a:pt x="104887" y="58638"/>
                  </a:lnTo>
                  <a:lnTo>
                    <a:pt x="96136" y="29625"/>
                  </a:lnTo>
                  <a:cubicBezTo>
                    <a:pt x="95279" y="26863"/>
                    <a:pt x="96898" y="23910"/>
                    <a:pt x="99660" y="23053"/>
                  </a:cubicBezTo>
                  <a:cubicBezTo>
                    <a:pt x="102423" y="22196"/>
                    <a:pt x="105375" y="23815"/>
                    <a:pt x="106232" y="26577"/>
                  </a:cubicBezTo>
                  <a:lnTo>
                    <a:pt x="114431" y="53759"/>
                  </a:lnTo>
                  <a:lnTo>
                    <a:pt x="117822" y="52025"/>
                  </a:lnTo>
                  <a:lnTo>
                    <a:pt x="119103" y="52047"/>
                  </a:lnTo>
                  <a:lnTo>
                    <a:pt x="111757" y="20290"/>
                  </a:lnTo>
                  <a:cubicBezTo>
                    <a:pt x="111091" y="17432"/>
                    <a:pt x="112900" y="14575"/>
                    <a:pt x="115758" y="14003"/>
                  </a:cubicBezTo>
                  <a:cubicBezTo>
                    <a:pt x="118615" y="13337"/>
                    <a:pt x="121473" y="15146"/>
                    <a:pt x="122044" y="18004"/>
                  </a:cubicBezTo>
                  <a:lnTo>
                    <a:pt x="129961" y="52231"/>
                  </a:lnTo>
                  <a:lnTo>
                    <a:pt x="132661" y="52277"/>
                  </a:lnTo>
                  <a:lnTo>
                    <a:pt x="130426" y="5526"/>
                  </a:lnTo>
                  <a:cubicBezTo>
                    <a:pt x="130331" y="2574"/>
                    <a:pt x="132522" y="97"/>
                    <a:pt x="135474"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38" name="Google Shape;3182;p41"/>
            <p:cNvSpPr/>
            <p:nvPr/>
          </p:nvSpPr>
          <p:spPr>
            <a:xfrm>
              <a:off x="6836919" y="3022202"/>
              <a:ext cx="228665" cy="227420"/>
            </a:xfrm>
            <a:custGeom>
              <a:avLst/>
              <a:gdLst/>
              <a:ahLst/>
              <a:cxnLst/>
              <a:rect l="l" t="t" r="r" b="b"/>
              <a:pathLst>
                <a:path w="214709" h="213540" extrusionOk="0">
                  <a:moveTo>
                    <a:pt x="167830" y="128239"/>
                  </a:moveTo>
                  <a:lnTo>
                    <a:pt x="167782" y="128327"/>
                  </a:lnTo>
                  <a:lnTo>
                    <a:pt x="168367" y="128531"/>
                  </a:lnTo>
                  <a:close/>
                  <a:moveTo>
                    <a:pt x="127933" y="52"/>
                  </a:moveTo>
                  <a:cubicBezTo>
                    <a:pt x="130504" y="433"/>
                    <a:pt x="132219" y="2814"/>
                    <a:pt x="131838" y="5386"/>
                  </a:cubicBezTo>
                  <a:lnTo>
                    <a:pt x="125545" y="45720"/>
                  </a:lnTo>
                  <a:lnTo>
                    <a:pt x="132779" y="47940"/>
                  </a:lnTo>
                  <a:lnTo>
                    <a:pt x="142411" y="23960"/>
                  </a:lnTo>
                  <a:cubicBezTo>
                    <a:pt x="143363" y="21579"/>
                    <a:pt x="146126" y="20340"/>
                    <a:pt x="148507" y="21388"/>
                  </a:cubicBezTo>
                  <a:cubicBezTo>
                    <a:pt x="150888" y="22341"/>
                    <a:pt x="152127" y="25103"/>
                    <a:pt x="151079" y="27484"/>
                  </a:cubicBezTo>
                  <a:lnTo>
                    <a:pt x="141755" y="50694"/>
                  </a:lnTo>
                  <a:lnTo>
                    <a:pt x="145061" y="51709"/>
                  </a:lnTo>
                  <a:lnTo>
                    <a:pt x="145916" y="52417"/>
                  </a:lnTo>
                  <a:lnTo>
                    <a:pt x="158508" y="26246"/>
                  </a:lnTo>
                  <a:cubicBezTo>
                    <a:pt x="159651" y="23865"/>
                    <a:pt x="162413" y="22912"/>
                    <a:pt x="164794" y="24055"/>
                  </a:cubicBezTo>
                  <a:cubicBezTo>
                    <a:pt x="167175" y="25198"/>
                    <a:pt x="168128" y="27960"/>
                    <a:pt x="166985" y="30342"/>
                  </a:cubicBezTo>
                  <a:lnTo>
                    <a:pt x="153386" y="58605"/>
                  </a:lnTo>
                  <a:lnTo>
                    <a:pt x="155208" y="60114"/>
                  </a:lnTo>
                  <a:lnTo>
                    <a:pt x="179749" y="26341"/>
                  </a:lnTo>
                  <a:cubicBezTo>
                    <a:pt x="181273" y="24245"/>
                    <a:pt x="184226" y="23769"/>
                    <a:pt x="186321" y="25293"/>
                  </a:cubicBezTo>
                  <a:cubicBezTo>
                    <a:pt x="188417" y="26817"/>
                    <a:pt x="188893" y="29770"/>
                    <a:pt x="187369" y="31865"/>
                  </a:cubicBezTo>
                  <a:lnTo>
                    <a:pt x="162471" y="66130"/>
                  </a:lnTo>
                  <a:lnTo>
                    <a:pt x="163651" y="67108"/>
                  </a:lnTo>
                  <a:lnTo>
                    <a:pt x="164684" y="70631"/>
                  </a:lnTo>
                  <a:lnTo>
                    <a:pt x="195084" y="43676"/>
                  </a:lnTo>
                  <a:cubicBezTo>
                    <a:pt x="196989" y="41962"/>
                    <a:pt x="200037" y="42152"/>
                    <a:pt x="201752" y="44057"/>
                  </a:cubicBezTo>
                  <a:cubicBezTo>
                    <a:pt x="203466" y="46058"/>
                    <a:pt x="203276" y="49010"/>
                    <a:pt x="201370" y="50725"/>
                  </a:cubicBezTo>
                  <a:lnTo>
                    <a:pt x="174216" y="74801"/>
                  </a:lnTo>
                  <a:lnTo>
                    <a:pt x="204989" y="64822"/>
                  </a:lnTo>
                  <a:cubicBezTo>
                    <a:pt x="207466" y="64060"/>
                    <a:pt x="210133" y="65393"/>
                    <a:pt x="210895" y="67870"/>
                  </a:cubicBezTo>
                  <a:cubicBezTo>
                    <a:pt x="211657" y="70346"/>
                    <a:pt x="210323" y="73013"/>
                    <a:pt x="207847" y="73775"/>
                  </a:cubicBezTo>
                  <a:lnTo>
                    <a:pt x="172091" y="85370"/>
                  </a:lnTo>
                  <a:lnTo>
                    <a:pt x="209848" y="84062"/>
                  </a:lnTo>
                  <a:cubicBezTo>
                    <a:pt x="212419" y="83967"/>
                    <a:pt x="214610" y="85967"/>
                    <a:pt x="214706" y="88634"/>
                  </a:cubicBezTo>
                  <a:cubicBezTo>
                    <a:pt x="214801" y="91206"/>
                    <a:pt x="212801" y="93397"/>
                    <a:pt x="210134" y="93492"/>
                  </a:cubicBezTo>
                  <a:lnTo>
                    <a:pt x="171777" y="94821"/>
                  </a:lnTo>
                  <a:lnTo>
                    <a:pt x="173000" y="98994"/>
                  </a:lnTo>
                  <a:lnTo>
                    <a:pt x="199656" y="102160"/>
                  </a:lnTo>
                  <a:cubicBezTo>
                    <a:pt x="202227" y="102446"/>
                    <a:pt x="204037" y="104827"/>
                    <a:pt x="203752" y="107399"/>
                  </a:cubicBezTo>
                  <a:cubicBezTo>
                    <a:pt x="203466" y="109971"/>
                    <a:pt x="201085" y="111781"/>
                    <a:pt x="198513" y="111495"/>
                  </a:cubicBezTo>
                  <a:lnTo>
                    <a:pt x="175878" y="108806"/>
                  </a:lnTo>
                  <a:lnTo>
                    <a:pt x="176649" y="111437"/>
                  </a:lnTo>
                  <a:lnTo>
                    <a:pt x="206419" y="118924"/>
                  </a:lnTo>
                  <a:cubicBezTo>
                    <a:pt x="208895" y="119591"/>
                    <a:pt x="210515" y="122162"/>
                    <a:pt x="209848" y="124639"/>
                  </a:cubicBezTo>
                  <a:cubicBezTo>
                    <a:pt x="209181" y="127115"/>
                    <a:pt x="206609" y="128735"/>
                    <a:pt x="204133" y="128068"/>
                  </a:cubicBezTo>
                  <a:lnTo>
                    <a:pt x="172685" y="120159"/>
                  </a:lnTo>
                  <a:lnTo>
                    <a:pt x="208419" y="139593"/>
                  </a:lnTo>
                  <a:cubicBezTo>
                    <a:pt x="210705" y="140832"/>
                    <a:pt x="211562" y="143689"/>
                    <a:pt x="210324" y="145975"/>
                  </a:cubicBezTo>
                  <a:cubicBezTo>
                    <a:pt x="209086" y="148261"/>
                    <a:pt x="206228" y="149118"/>
                    <a:pt x="203943" y="147880"/>
                  </a:cubicBezTo>
                  <a:lnTo>
                    <a:pt x="190819" y="140743"/>
                  </a:lnTo>
                  <a:lnTo>
                    <a:pt x="191179" y="141498"/>
                  </a:lnTo>
                  <a:cubicBezTo>
                    <a:pt x="190321" y="143974"/>
                    <a:pt x="187654" y="145213"/>
                    <a:pt x="185178" y="144356"/>
                  </a:cubicBezTo>
                  <a:lnTo>
                    <a:pt x="175338" y="140930"/>
                  </a:lnTo>
                  <a:lnTo>
                    <a:pt x="198227" y="157786"/>
                  </a:lnTo>
                  <a:cubicBezTo>
                    <a:pt x="200322" y="159310"/>
                    <a:pt x="200798" y="162263"/>
                    <a:pt x="199179" y="164359"/>
                  </a:cubicBezTo>
                  <a:cubicBezTo>
                    <a:pt x="197655" y="166454"/>
                    <a:pt x="194703" y="166930"/>
                    <a:pt x="192607" y="165311"/>
                  </a:cubicBezTo>
                  <a:lnTo>
                    <a:pt x="160520" y="141681"/>
                  </a:lnTo>
                  <a:lnTo>
                    <a:pt x="158978" y="144517"/>
                  </a:lnTo>
                  <a:lnTo>
                    <a:pt x="165366" y="150642"/>
                  </a:lnTo>
                  <a:cubicBezTo>
                    <a:pt x="173748" y="158262"/>
                    <a:pt x="182511" y="166073"/>
                    <a:pt x="189178" y="173597"/>
                  </a:cubicBezTo>
                  <a:cubicBezTo>
                    <a:pt x="191084" y="175502"/>
                    <a:pt x="190798" y="178550"/>
                    <a:pt x="188798" y="180265"/>
                  </a:cubicBezTo>
                  <a:cubicBezTo>
                    <a:pt x="186893" y="181979"/>
                    <a:pt x="183844" y="181884"/>
                    <a:pt x="182130" y="179884"/>
                  </a:cubicBezTo>
                  <a:cubicBezTo>
                    <a:pt x="175748" y="172740"/>
                    <a:pt x="167176" y="165120"/>
                    <a:pt x="158984" y="157595"/>
                  </a:cubicBezTo>
                  <a:lnTo>
                    <a:pt x="156899" y="155688"/>
                  </a:lnTo>
                  <a:lnTo>
                    <a:pt x="172986" y="178455"/>
                  </a:lnTo>
                  <a:cubicBezTo>
                    <a:pt x="174510" y="180550"/>
                    <a:pt x="173938" y="183503"/>
                    <a:pt x="171843" y="185027"/>
                  </a:cubicBezTo>
                  <a:cubicBezTo>
                    <a:pt x="169748" y="186551"/>
                    <a:pt x="166795" y="185980"/>
                    <a:pt x="165271" y="183884"/>
                  </a:cubicBezTo>
                  <a:lnTo>
                    <a:pt x="156103" y="170906"/>
                  </a:lnTo>
                  <a:lnTo>
                    <a:pt x="165080" y="199219"/>
                  </a:lnTo>
                  <a:cubicBezTo>
                    <a:pt x="165842" y="201696"/>
                    <a:pt x="164509" y="204363"/>
                    <a:pt x="162032" y="205125"/>
                  </a:cubicBezTo>
                  <a:cubicBezTo>
                    <a:pt x="160223" y="205887"/>
                    <a:pt x="158318" y="205220"/>
                    <a:pt x="157079" y="203696"/>
                  </a:cubicBezTo>
                  <a:cubicBezTo>
                    <a:pt x="156698" y="203220"/>
                    <a:pt x="156412" y="202744"/>
                    <a:pt x="156222" y="202172"/>
                  </a:cubicBezTo>
                  <a:lnTo>
                    <a:pt x="142503" y="158956"/>
                  </a:lnTo>
                  <a:lnTo>
                    <a:pt x="141702" y="159371"/>
                  </a:lnTo>
                  <a:lnTo>
                    <a:pt x="138410" y="202077"/>
                  </a:lnTo>
                  <a:cubicBezTo>
                    <a:pt x="138219" y="204649"/>
                    <a:pt x="135933" y="206649"/>
                    <a:pt x="133362" y="206459"/>
                  </a:cubicBezTo>
                  <a:cubicBezTo>
                    <a:pt x="131933" y="206364"/>
                    <a:pt x="130790" y="205697"/>
                    <a:pt x="130028" y="204744"/>
                  </a:cubicBezTo>
                  <a:cubicBezTo>
                    <a:pt x="129266" y="203887"/>
                    <a:pt x="128885" y="202649"/>
                    <a:pt x="128980" y="201411"/>
                  </a:cubicBezTo>
                  <a:lnTo>
                    <a:pt x="130607" y="180312"/>
                  </a:lnTo>
                  <a:lnTo>
                    <a:pt x="127171" y="179312"/>
                  </a:lnTo>
                  <a:lnTo>
                    <a:pt x="126487" y="178201"/>
                  </a:lnTo>
                  <a:lnTo>
                    <a:pt x="119455" y="210364"/>
                  </a:lnTo>
                  <a:cubicBezTo>
                    <a:pt x="118598" y="212840"/>
                    <a:pt x="115931" y="214079"/>
                    <a:pt x="113454" y="213317"/>
                  </a:cubicBezTo>
                  <a:cubicBezTo>
                    <a:pt x="110978" y="212460"/>
                    <a:pt x="109644" y="209793"/>
                    <a:pt x="110502" y="207316"/>
                  </a:cubicBezTo>
                  <a:cubicBezTo>
                    <a:pt x="114169" y="196744"/>
                    <a:pt x="116955" y="184456"/>
                    <a:pt x="118944" y="171931"/>
                  </a:cubicBezTo>
                  <a:lnTo>
                    <a:pt x="119631" y="165004"/>
                  </a:lnTo>
                  <a:lnTo>
                    <a:pt x="111633" y="165687"/>
                  </a:lnTo>
                  <a:lnTo>
                    <a:pt x="104977" y="197410"/>
                  </a:lnTo>
                  <a:cubicBezTo>
                    <a:pt x="104406" y="199982"/>
                    <a:pt x="101929" y="201601"/>
                    <a:pt x="99357" y="201030"/>
                  </a:cubicBezTo>
                  <a:cubicBezTo>
                    <a:pt x="98214" y="200744"/>
                    <a:pt x="97262" y="200173"/>
                    <a:pt x="96690" y="199315"/>
                  </a:cubicBezTo>
                  <a:cubicBezTo>
                    <a:pt x="95833" y="198267"/>
                    <a:pt x="95452" y="196839"/>
                    <a:pt x="95738" y="195410"/>
                  </a:cubicBezTo>
                  <a:lnTo>
                    <a:pt x="102217" y="164530"/>
                  </a:lnTo>
                  <a:lnTo>
                    <a:pt x="101123" y="166109"/>
                  </a:lnTo>
                  <a:lnTo>
                    <a:pt x="96786" y="176836"/>
                  </a:lnTo>
                  <a:lnTo>
                    <a:pt x="92412" y="178681"/>
                  </a:lnTo>
                  <a:lnTo>
                    <a:pt x="91415" y="180119"/>
                  </a:lnTo>
                  <a:lnTo>
                    <a:pt x="89356" y="184742"/>
                  </a:lnTo>
                  <a:cubicBezTo>
                    <a:pt x="88309" y="187123"/>
                    <a:pt x="85546" y="188171"/>
                    <a:pt x="83165" y="187123"/>
                  </a:cubicBezTo>
                  <a:cubicBezTo>
                    <a:pt x="82498" y="186837"/>
                    <a:pt x="81927" y="186361"/>
                    <a:pt x="81450" y="185789"/>
                  </a:cubicBezTo>
                  <a:cubicBezTo>
                    <a:pt x="80403" y="184456"/>
                    <a:pt x="80022" y="182551"/>
                    <a:pt x="80784" y="180932"/>
                  </a:cubicBezTo>
                  <a:lnTo>
                    <a:pt x="82418" y="177265"/>
                  </a:lnTo>
                  <a:lnTo>
                    <a:pt x="82403" y="176836"/>
                  </a:lnTo>
                  <a:lnTo>
                    <a:pt x="82980" y="176003"/>
                  </a:lnTo>
                  <a:lnTo>
                    <a:pt x="90182" y="159831"/>
                  </a:lnTo>
                  <a:lnTo>
                    <a:pt x="88164" y="159211"/>
                  </a:lnTo>
                  <a:lnTo>
                    <a:pt x="66782" y="182360"/>
                  </a:lnTo>
                  <a:cubicBezTo>
                    <a:pt x="64782" y="183503"/>
                    <a:pt x="62305" y="182932"/>
                    <a:pt x="60876" y="181217"/>
                  </a:cubicBezTo>
                  <a:cubicBezTo>
                    <a:pt x="60686" y="181027"/>
                    <a:pt x="60496" y="180741"/>
                    <a:pt x="60400" y="180455"/>
                  </a:cubicBezTo>
                  <a:cubicBezTo>
                    <a:pt x="59162" y="178169"/>
                    <a:pt x="60019" y="175312"/>
                    <a:pt x="62305" y="174074"/>
                  </a:cubicBezTo>
                  <a:lnTo>
                    <a:pt x="81114" y="153737"/>
                  </a:lnTo>
                  <a:lnTo>
                    <a:pt x="76429" y="149854"/>
                  </a:lnTo>
                  <a:lnTo>
                    <a:pt x="52494" y="178551"/>
                  </a:lnTo>
                  <a:cubicBezTo>
                    <a:pt x="50875" y="180551"/>
                    <a:pt x="47827" y="180837"/>
                    <a:pt x="45827" y="179122"/>
                  </a:cubicBezTo>
                  <a:cubicBezTo>
                    <a:pt x="45541" y="178932"/>
                    <a:pt x="45350" y="178646"/>
                    <a:pt x="45160" y="178455"/>
                  </a:cubicBezTo>
                  <a:cubicBezTo>
                    <a:pt x="43826" y="176741"/>
                    <a:pt x="43731" y="174265"/>
                    <a:pt x="45255" y="172455"/>
                  </a:cubicBezTo>
                  <a:lnTo>
                    <a:pt x="69143" y="143814"/>
                  </a:lnTo>
                  <a:lnTo>
                    <a:pt x="68877" y="143594"/>
                  </a:lnTo>
                  <a:lnTo>
                    <a:pt x="67850" y="140091"/>
                  </a:lnTo>
                  <a:lnTo>
                    <a:pt x="36397" y="164930"/>
                  </a:lnTo>
                  <a:cubicBezTo>
                    <a:pt x="34302" y="166454"/>
                    <a:pt x="31349" y="166168"/>
                    <a:pt x="29730" y="164168"/>
                  </a:cubicBezTo>
                  <a:cubicBezTo>
                    <a:pt x="28110" y="162072"/>
                    <a:pt x="28396" y="159119"/>
                    <a:pt x="30492" y="157500"/>
                  </a:cubicBezTo>
                  <a:lnTo>
                    <a:pt x="50095" y="142015"/>
                  </a:lnTo>
                  <a:lnTo>
                    <a:pt x="39541" y="146928"/>
                  </a:lnTo>
                  <a:cubicBezTo>
                    <a:pt x="37541" y="148357"/>
                    <a:pt x="34683" y="148071"/>
                    <a:pt x="33064" y="146071"/>
                  </a:cubicBezTo>
                  <a:cubicBezTo>
                    <a:pt x="33064" y="146071"/>
                    <a:pt x="32969" y="145975"/>
                    <a:pt x="32969" y="145975"/>
                  </a:cubicBezTo>
                  <a:cubicBezTo>
                    <a:pt x="31445" y="143880"/>
                    <a:pt x="31826" y="140927"/>
                    <a:pt x="33826" y="139403"/>
                  </a:cubicBezTo>
                  <a:lnTo>
                    <a:pt x="63597" y="125583"/>
                  </a:lnTo>
                  <a:lnTo>
                    <a:pt x="63333" y="124685"/>
                  </a:lnTo>
                  <a:lnTo>
                    <a:pt x="15823" y="143594"/>
                  </a:lnTo>
                  <a:cubicBezTo>
                    <a:pt x="13823" y="144356"/>
                    <a:pt x="11632" y="143689"/>
                    <a:pt x="10394" y="142165"/>
                  </a:cubicBezTo>
                  <a:cubicBezTo>
                    <a:pt x="10108" y="141784"/>
                    <a:pt x="9823" y="141403"/>
                    <a:pt x="9727" y="140927"/>
                  </a:cubicBezTo>
                  <a:cubicBezTo>
                    <a:pt x="8775" y="138546"/>
                    <a:pt x="9918" y="135783"/>
                    <a:pt x="12394" y="134831"/>
                  </a:cubicBezTo>
                  <a:lnTo>
                    <a:pt x="35312" y="125710"/>
                  </a:lnTo>
                  <a:lnTo>
                    <a:pt x="33159" y="124734"/>
                  </a:lnTo>
                  <a:cubicBezTo>
                    <a:pt x="32206" y="122258"/>
                    <a:pt x="33444" y="119591"/>
                    <a:pt x="35921" y="118638"/>
                  </a:cubicBezTo>
                  <a:lnTo>
                    <a:pt x="59978" y="113244"/>
                  </a:lnTo>
                  <a:lnTo>
                    <a:pt x="58558" y="108401"/>
                  </a:lnTo>
                  <a:lnTo>
                    <a:pt x="52685" y="110351"/>
                  </a:lnTo>
                  <a:cubicBezTo>
                    <a:pt x="44684" y="113399"/>
                    <a:pt x="36492" y="116543"/>
                    <a:pt x="27063" y="118924"/>
                  </a:cubicBezTo>
                  <a:cubicBezTo>
                    <a:pt x="25253" y="119400"/>
                    <a:pt x="23348" y="118733"/>
                    <a:pt x="22205" y="117305"/>
                  </a:cubicBezTo>
                  <a:cubicBezTo>
                    <a:pt x="21824" y="116828"/>
                    <a:pt x="21443" y="116162"/>
                    <a:pt x="21348" y="115495"/>
                  </a:cubicBezTo>
                  <a:cubicBezTo>
                    <a:pt x="20681" y="113018"/>
                    <a:pt x="22205" y="110447"/>
                    <a:pt x="24777" y="109780"/>
                  </a:cubicBezTo>
                  <a:cubicBezTo>
                    <a:pt x="33730" y="107494"/>
                    <a:pt x="41350" y="104636"/>
                    <a:pt x="49446" y="101588"/>
                  </a:cubicBezTo>
                  <a:lnTo>
                    <a:pt x="52692" y="100350"/>
                  </a:lnTo>
                  <a:lnTo>
                    <a:pt x="4964" y="103018"/>
                  </a:lnTo>
                  <a:cubicBezTo>
                    <a:pt x="3440" y="103018"/>
                    <a:pt x="2012" y="102351"/>
                    <a:pt x="1059" y="101208"/>
                  </a:cubicBezTo>
                  <a:cubicBezTo>
                    <a:pt x="488" y="100446"/>
                    <a:pt x="107" y="99493"/>
                    <a:pt x="12" y="98541"/>
                  </a:cubicBezTo>
                  <a:cubicBezTo>
                    <a:pt x="-179" y="95969"/>
                    <a:pt x="1821" y="93683"/>
                    <a:pt x="4488" y="93588"/>
                  </a:cubicBezTo>
                  <a:lnTo>
                    <a:pt x="29281" y="92202"/>
                  </a:lnTo>
                  <a:lnTo>
                    <a:pt x="26777" y="88634"/>
                  </a:lnTo>
                  <a:cubicBezTo>
                    <a:pt x="27253" y="86063"/>
                    <a:pt x="29730" y="84348"/>
                    <a:pt x="32206" y="84824"/>
                  </a:cubicBezTo>
                  <a:lnTo>
                    <a:pt x="58615" y="89612"/>
                  </a:lnTo>
                  <a:lnTo>
                    <a:pt x="59827" y="85663"/>
                  </a:lnTo>
                  <a:lnTo>
                    <a:pt x="22205" y="69203"/>
                  </a:lnTo>
                  <a:cubicBezTo>
                    <a:pt x="21538" y="68917"/>
                    <a:pt x="20967" y="68441"/>
                    <a:pt x="20490" y="67870"/>
                  </a:cubicBezTo>
                  <a:cubicBezTo>
                    <a:pt x="19443" y="66536"/>
                    <a:pt x="19062" y="64727"/>
                    <a:pt x="19824" y="63012"/>
                  </a:cubicBezTo>
                  <a:cubicBezTo>
                    <a:pt x="20872" y="60631"/>
                    <a:pt x="23634" y="59583"/>
                    <a:pt x="26015" y="60631"/>
                  </a:cubicBezTo>
                  <a:lnTo>
                    <a:pt x="51197" y="71647"/>
                  </a:lnTo>
                  <a:lnTo>
                    <a:pt x="34302" y="60059"/>
                  </a:lnTo>
                  <a:cubicBezTo>
                    <a:pt x="33444" y="59774"/>
                    <a:pt x="32778" y="59202"/>
                    <a:pt x="32301" y="58535"/>
                  </a:cubicBezTo>
                  <a:cubicBezTo>
                    <a:pt x="31254" y="57297"/>
                    <a:pt x="30968" y="55583"/>
                    <a:pt x="31539" y="53963"/>
                  </a:cubicBezTo>
                  <a:cubicBezTo>
                    <a:pt x="32397" y="51487"/>
                    <a:pt x="35159" y="50249"/>
                    <a:pt x="37540" y="51201"/>
                  </a:cubicBezTo>
                  <a:lnTo>
                    <a:pt x="66941" y="71340"/>
                  </a:lnTo>
                  <a:lnTo>
                    <a:pt x="71333" y="66039"/>
                  </a:lnTo>
                  <a:lnTo>
                    <a:pt x="33254" y="30056"/>
                  </a:lnTo>
                  <a:cubicBezTo>
                    <a:pt x="33064" y="29865"/>
                    <a:pt x="32969" y="29675"/>
                    <a:pt x="32778" y="29580"/>
                  </a:cubicBezTo>
                  <a:cubicBezTo>
                    <a:pt x="31350" y="27770"/>
                    <a:pt x="31350" y="25103"/>
                    <a:pt x="33064" y="23388"/>
                  </a:cubicBezTo>
                  <a:cubicBezTo>
                    <a:pt x="34874" y="21483"/>
                    <a:pt x="37826" y="21388"/>
                    <a:pt x="39731" y="23198"/>
                  </a:cubicBezTo>
                  <a:lnTo>
                    <a:pt x="63123" y="45302"/>
                  </a:lnTo>
                  <a:lnTo>
                    <a:pt x="46589" y="19483"/>
                  </a:lnTo>
                  <a:cubicBezTo>
                    <a:pt x="45160" y="17292"/>
                    <a:pt x="45827" y="14339"/>
                    <a:pt x="48018" y="13006"/>
                  </a:cubicBezTo>
                  <a:cubicBezTo>
                    <a:pt x="50208" y="11577"/>
                    <a:pt x="53066" y="12244"/>
                    <a:pt x="54495" y="14435"/>
                  </a:cubicBezTo>
                  <a:lnTo>
                    <a:pt x="77566" y="50474"/>
                  </a:lnTo>
                  <a:lnTo>
                    <a:pt x="72783" y="13006"/>
                  </a:lnTo>
                  <a:cubicBezTo>
                    <a:pt x="72497" y="10435"/>
                    <a:pt x="74307" y="8053"/>
                    <a:pt x="76879" y="7768"/>
                  </a:cubicBezTo>
                  <a:cubicBezTo>
                    <a:pt x="79450" y="7387"/>
                    <a:pt x="81832" y="9292"/>
                    <a:pt x="82117" y="11863"/>
                  </a:cubicBezTo>
                  <a:lnTo>
                    <a:pt x="87382" y="53106"/>
                  </a:lnTo>
                  <a:lnTo>
                    <a:pt x="88125" y="52720"/>
                  </a:lnTo>
                  <a:lnTo>
                    <a:pt x="85452" y="11578"/>
                  </a:lnTo>
                  <a:cubicBezTo>
                    <a:pt x="84785" y="9101"/>
                    <a:pt x="86309" y="6529"/>
                    <a:pt x="88880" y="5862"/>
                  </a:cubicBezTo>
                  <a:cubicBezTo>
                    <a:pt x="91452" y="5196"/>
                    <a:pt x="93929" y="6720"/>
                    <a:pt x="94595" y="9291"/>
                  </a:cubicBezTo>
                  <a:lnTo>
                    <a:pt x="97097" y="48064"/>
                  </a:lnTo>
                  <a:lnTo>
                    <a:pt x="99426" y="46855"/>
                  </a:lnTo>
                  <a:lnTo>
                    <a:pt x="107073" y="6243"/>
                  </a:lnTo>
                  <a:cubicBezTo>
                    <a:pt x="107549" y="3671"/>
                    <a:pt x="110025" y="1957"/>
                    <a:pt x="112597" y="2528"/>
                  </a:cubicBezTo>
                  <a:cubicBezTo>
                    <a:pt x="115169" y="3004"/>
                    <a:pt x="116883" y="5481"/>
                    <a:pt x="116312" y="8053"/>
                  </a:cubicBezTo>
                  <a:lnTo>
                    <a:pt x="109165" y="46013"/>
                  </a:lnTo>
                  <a:lnTo>
                    <a:pt x="116130" y="45419"/>
                  </a:lnTo>
                  <a:lnTo>
                    <a:pt x="122599" y="3957"/>
                  </a:lnTo>
                  <a:cubicBezTo>
                    <a:pt x="122980" y="1385"/>
                    <a:pt x="125361" y="-329"/>
                    <a:pt x="127933" y="5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39" name="Google Shape;3183;p41"/>
            <p:cNvSpPr/>
            <p:nvPr/>
          </p:nvSpPr>
          <p:spPr>
            <a:xfrm>
              <a:off x="7153802" y="2824524"/>
              <a:ext cx="244150" cy="237313"/>
            </a:xfrm>
            <a:custGeom>
              <a:avLst/>
              <a:gdLst/>
              <a:ahLst/>
              <a:cxnLst/>
              <a:rect l="l" t="t" r="r" b="b"/>
              <a:pathLst>
                <a:path w="229249" h="222829" extrusionOk="0">
                  <a:moveTo>
                    <a:pt x="180598" y="120680"/>
                  </a:moveTo>
                  <a:lnTo>
                    <a:pt x="180546" y="120893"/>
                  </a:lnTo>
                  <a:lnTo>
                    <a:pt x="181893" y="120994"/>
                  </a:lnTo>
                  <a:close/>
                  <a:moveTo>
                    <a:pt x="104738" y="27"/>
                  </a:moveTo>
                  <a:cubicBezTo>
                    <a:pt x="107500" y="-259"/>
                    <a:pt x="109977" y="1742"/>
                    <a:pt x="110262" y="4504"/>
                  </a:cubicBezTo>
                  <a:lnTo>
                    <a:pt x="114829" y="47529"/>
                  </a:lnTo>
                  <a:lnTo>
                    <a:pt x="122754" y="47830"/>
                  </a:lnTo>
                  <a:lnTo>
                    <a:pt x="126074" y="20697"/>
                  </a:lnTo>
                  <a:cubicBezTo>
                    <a:pt x="126455" y="17935"/>
                    <a:pt x="128932" y="16030"/>
                    <a:pt x="131694" y="16315"/>
                  </a:cubicBezTo>
                  <a:cubicBezTo>
                    <a:pt x="134456" y="16696"/>
                    <a:pt x="136361" y="19173"/>
                    <a:pt x="136076" y="21935"/>
                  </a:cubicBezTo>
                  <a:lnTo>
                    <a:pt x="132860" y="48214"/>
                  </a:lnTo>
                  <a:lnTo>
                    <a:pt x="136303" y="48345"/>
                  </a:lnTo>
                  <a:lnTo>
                    <a:pt x="137451" y="48874"/>
                  </a:lnTo>
                  <a:lnTo>
                    <a:pt x="143219" y="18602"/>
                  </a:lnTo>
                  <a:cubicBezTo>
                    <a:pt x="143696" y="15935"/>
                    <a:pt x="146363" y="14125"/>
                    <a:pt x="149030" y="14601"/>
                  </a:cubicBezTo>
                  <a:cubicBezTo>
                    <a:pt x="151697" y="15077"/>
                    <a:pt x="153506" y="17744"/>
                    <a:pt x="153030" y="20411"/>
                  </a:cubicBezTo>
                  <a:lnTo>
                    <a:pt x="146787" y="53177"/>
                  </a:lnTo>
                  <a:lnTo>
                    <a:pt x="148995" y="54194"/>
                  </a:lnTo>
                  <a:lnTo>
                    <a:pt x="164936" y="12791"/>
                  </a:lnTo>
                  <a:cubicBezTo>
                    <a:pt x="165889" y="10220"/>
                    <a:pt x="168841" y="8886"/>
                    <a:pt x="171413" y="9934"/>
                  </a:cubicBezTo>
                  <a:cubicBezTo>
                    <a:pt x="173985" y="10886"/>
                    <a:pt x="175319" y="13839"/>
                    <a:pt x="174271" y="16411"/>
                  </a:cubicBezTo>
                  <a:lnTo>
                    <a:pt x="158106" y="58393"/>
                  </a:lnTo>
                  <a:lnTo>
                    <a:pt x="159602" y="59083"/>
                  </a:lnTo>
                  <a:lnTo>
                    <a:pt x="161675" y="62497"/>
                  </a:lnTo>
                  <a:lnTo>
                    <a:pt x="185510" y="26507"/>
                  </a:lnTo>
                  <a:cubicBezTo>
                    <a:pt x="187034" y="24221"/>
                    <a:pt x="190177" y="23554"/>
                    <a:pt x="192463" y="25078"/>
                  </a:cubicBezTo>
                  <a:cubicBezTo>
                    <a:pt x="194749" y="26602"/>
                    <a:pt x="195416" y="29745"/>
                    <a:pt x="193892" y="32031"/>
                  </a:cubicBezTo>
                  <a:lnTo>
                    <a:pt x="172659" y="64091"/>
                  </a:lnTo>
                  <a:lnTo>
                    <a:pt x="201512" y="45462"/>
                  </a:lnTo>
                  <a:cubicBezTo>
                    <a:pt x="203798" y="43938"/>
                    <a:pt x="206941" y="44700"/>
                    <a:pt x="208465" y="46986"/>
                  </a:cubicBezTo>
                  <a:cubicBezTo>
                    <a:pt x="209989" y="49272"/>
                    <a:pt x="209322" y="52415"/>
                    <a:pt x="206941" y="53939"/>
                  </a:cubicBezTo>
                  <a:lnTo>
                    <a:pt x="173811" y="75330"/>
                  </a:lnTo>
                  <a:lnTo>
                    <a:pt x="211704" y="63845"/>
                  </a:lnTo>
                  <a:cubicBezTo>
                    <a:pt x="214371" y="63083"/>
                    <a:pt x="217133" y="64512"/>
                    <a:pt x="217895" y="67179"/>
                  </a:cubicBezTo>
                  <a:cubicBezTo>
                    <a:pt x="218657" y="69846"/>
                    <a:pt x="217229" y="72608"/>
                    <a:pt x="214562" y="73370"/>
                  </a:cubicBezTo>
                  <a:lnTo>
                    <a:pt x="175469" y="85218"/>
                  </a:lnTo>
                  <a:lnTo>
                    <a:pt x="177960" y="89321"/>
                  </a:lnTo>
                  <a:lnTo>
                    <a:pt x="206274" y="85276"/>
                  </a:lnTo>
                  <a:cubicBezTo>
                    <a:pt x="209036" y="84896"/>
                    <a:pt x="211513" y="86801"/>
                    <a:pt x="211894" y="89563"/>
                  </a:cubicBezTo>
                  <a:cubicBezTo>
                    <a:pt x="212275" y="92325"/>
                    <a:pt x="210370" y="94801"/>
                    <a:pt x="207608" y="95183"/>
                  </a:cubicBezTo>
                  <a:lnTo>
                    <a:pt x="183600" y="98612"/>
                  </a:lnTo>
                  <a:lnTo>
                    <a:pt x="185126" y="101126"/>
                  </a:lnTo>
                  <a:lnTo>
                    <a:pt x="217704" y="100707"/>
                  </a:lnTo>
                  <a:cubicBezTo>
                    <a:pt x="220467" y="100707"/>
                    <a:pt x="222753" y="102898"/>
                    <a:pt x="222753" y="105660"/>
                  </a:cubicBezTo>
                  <a:cubicBezTo>
                    <a:pt x="222753" y="108422"/>
                    <a:pt x="220562" y="110708"/>
                    <a:pt x="217800" y="110708"/>
                  </a:cubicBezTo>
                  <a:lnTo>
                    <a:pt x="183635" y="111147"/>
                  </a:lnTo>
                  <a:lnTo>
                    <a:pt x="225420" y="121281"/>
                  </a:lnTo>
                  <a:cubicBezTo>
                    <a:pt x="228087" y="121948"/>
                    <a:pt x="229706" y="124615"/>
                    <a:pt x="229135" y="127282"/>
                  </a:cubicBezTo>
                  <a:cubicBezTo>
                    <a:pt x="228468" y="129949"/>
                    <a:pt x="225801" y="131568"/>
                    <a:pt x="223134" y="130996"/>
                  </a:cubicBezTo>
                  <a:lnTo>
                    <a:pt x="207433" y="127188"/>
                  </a:lnTo>
                  <a:lnTo>
                    <a:pt x="208084" y="127948"/>
                  </a:lnTo>
                  <a:cubicBezTo>
                    <a:pt x="207894" y="130710"/>
                    <a:pt x="205512" y="132806"/>
                    <a:pt x="202750" y="132520"/>
                  </a:cubicBezTo>
                  <a:lnTo>
                    <a:pt x="192136" y="131716"/>
                  </a:lnTo>
                  <a:lnTo>
                    <a:pt x="219895" y="142617"/>
                  </a:lnTo>
                  <a:cubicBezTo>
                    <a:pt x="222467" y="143664"/>
                    <a:pt x="223705" y="146522"/>
                    <a:pt x="222752" y="149094"/>
                  </a:cubicBezTo>
                  <a:cubicBezTo>
                    <a:pt x="221705" y="151665"/>
                    <a:pt x="218847" y="152904"/>
                    <a:pt x="216276" y="151951"/>
                  </a:cubicBezTo>
                  <a:lnTo>
                    <a:pt x="176770" y="136437"/>
                  </a:lnTo>
                  <a:lnTo>
                    <a:pt x="175958" y="139779"/>
                  </a:lnTo>
                  <a:lnTo>
                    <a:pt x="184367" y="144427"/>
                  </a:lnTo>
                  <a:cubicBezTo>
                    <a:pt x="195130" y="149951"/>
                    <a:pt x="206179" y="155666"/>
                    <a:pt x="215133" y="161477"/>
                  </a:cubicBezTo>
                  <a:cubicBezTo>
                    <a:pt x="217610" y="163001"/>
                    <a:pt x="218086" y="166049"/>
                    <a:pt x="216562" y="168430"/>
                  </a:cubicBezTo>
                  <a:cubicBezTo>
                    <a:pt x="215038" y="170716"/>
                    <a:pt x="211990" y="171383"/>
                    <a:pt x="209608" y="169859"/>
                  </a:cubicBezTo>
                  <a:cubicBezTo>
                    <a:pt x="201131" y="164334"/>
                    <a:pt x="190273" y="158714"/>
                    <a:pt x="179795" y="153380"/>
                  </a:cubicBezTo>
                  <a:lnTo>
                    <a:pt x="176964" y="151901"/>
                  </a:lnTo>
                  <a:lnTo>
                    <a:pt x="199607" y="170811"/>
                  </a:lnTo>
                  <a:cubicBezTo>
                    <a:pt x="201702" y="172620"/>
                    <a:pt x="201988" y="175763"/>
                    <a:pt x="200273" y="177859"/>
                  </a:cubicBezTo>
                  <a:cubicBezTo>
                    <a:pt x="198464" y="179954"/>
                    <a:pt x="195416" y="180240"/>
                    <a:pt x="193225" y="178526"/>
                  </a:cubicBezTo>
                  <a:lnTo>
                    <a:pt x="180541" y="167929"/>
                  </a:lnTo>
                  <a:lnTo>
                    <a:pt x="197416" y="194433"/>
                  </a:lnTo>
                  <a:cubicBezTo>
                    <a:pt x="198940" y="196719"/>
                    <a:pt x="198178" y="199862"/>
                    <a:pt x="195893" y="201291"/>
                  </a:cubicBezTo>
                  <a:cubicBezTo>
                    <a:pt x="194083" y="202434"/>
                    <a:pt x="191797" y="202339"/>
                    <a:pt x="190273" y="201101"/>
                  </a:cubicBezTo>
                  <a:cubicBezTo>
                    <a:pt x="189796" y="200720"/>
                    <a:pt x="189320" y="200339"/>
                    <a:pt x="189035" y="199767"/>
                  </a:cubicBezTo>
                  <a:lnTo>
                    <a:pt x="163089" y="159060"/>
                  </a:lnTo>
                  <a:lnTo>
                    <a:pt x="162269" y="159808"/>
                  </a:lnTo>
                  <a:lnTo>
                    <a:pt x="170555" y="204624"/>
                  </a:lnTo>
                  <a:cubicBezTo>
                    <a:pt x="171032" y="207386"/>
                    <a:pt x="169222" y="209958"/>
                    <a:pt x="166555" y="210434"/>
                  </a:cubicBezTo>
                  <a:cubicBezTo>
                    <a:pt x="165126" y="210720"/>
                    <a:pt x="163792" y="210339"/>
                    <a:pt x="162745" y="209577"/>
                  </a:cubicBezTo>
                  <a:cubicBezTo>
                    <a:pt x="161792" y="208815"/>
                    <a:pt x="161030" y="207767"/>
                    <a:pt x="160745" y="206434"/>
                  </a:cubicBezTo>
                  <a:lnTo>
                    <a:pt x="156659" y="184336"/>
                  </a:lnTo>
                  <a:lnTo>
                    <a:pt x="152839" y="184336"/>
                  </a:lnTo>
                  <a:lnTo>
                    <a:pt x="151958" y="183455"/>
                  </a:lnTo>
                  <a:lnTo>
                    <a:pt x="153506" y="218151"/>
                  </a:lnTo>
                  <a:cubicBezTo>
                    <a:pt x="153316" y="220913"/>
                    <a:pt x="150935" y="223008"/>
                    <a:pt x="148172" y="222818"/>
                  </a:cubicBezTo>
                  <a:cubicBezTo>
                    <a:pt x="145410" y="222627"/>
                    <a:pt x="143315" y="220246"/>
                    <a:pt x="143505" y="217484"/>
                  </a:cubicBezTo>
                  <a:cubicBezTo>
                    <a:pt x="144363" y="205673"/>
                    <a:pt x="143863" y="192290"/>
                    <a:pt x="142493" y="178860"/>
                  </a:cubicBezTo>
                  <a:lnTo>
                    <a:pt x="141324" y="171551"/>
                  </a:lnTo>
                  <a:lnTo>
                    <a:pt x="133113" y="174505"/>
                  </a:lnTo>
                  <a:lnTo>
                    <a:pt x="134932" y="208815"/>
                  </a:lnTo>
                  <a:cubicBezTo>
                    <a:pt x="135123" y="211578"/>
                    <a:pt x="132932" y="213959"/>
                    <a:pt x="130170" y="214054"/>
                  </a:cubicBezTo>
                  <a:cubicBezTo>
                    <a:pt x="129027" y="214149"/>
                    <a:pt x="127884" y="213768"/>
                    <a:pt x="126931" y="213101"/>
                  </a:cubicBezTo>
                  <a:cubicBezTo>
                    <a:pt x="125788" y="212244"/>
                    <a:pt x="124931" y="210911"/>
                    <a:pt x="124931" y="209291"/>
                  </a:cubicBezTo>
                  <a:lnTo>
                    <a:pt x="123176" y="176203"/>
                  </a:lnTo>
                  <a:lnTo>
                    <a:pt x="122665" y="177619"/>
                  </a:lnTo>
                  <a:lnTo>
                    <a:pt x="121121" y="190051"/>
                  </a:lnTo>
                  <a:lnTo>
                    <a:pt x="117023" y="193246"/>
                  </a:lnTo>
                  <a:lnTo>
                    <a:pt x="116422" y="194910"/>
                  </a:lnTo>
                  <a:lnTo>
                    <a:pt x="115597" y="200052"/>
                  </a:lnTo>
                  <a:cubicBezTo>
                    <a:pt x="115120" y="202815"/>
                    <a:pt x="112549" y="204624"/>
                    <a:pt x="109882" y="204244"/>
                  </a:cubicBezTo>
                  <a:cubicBezTo>
                    <a:pt x="109024" y="204148"/>
                    <a:pt x="108262" y="203863"/>
                    <a:pt x="107691" y="203386"/>
                  </a:cubicBezTo>
                  <a:cubicBezTo>
                    <a:pt x="106262" y="202339"/>
                    <a:pt x="105405" y="200434"/>
                    <a:pt x="105691" y="198528"/>
                  </a:cubicBezTo>
                  <a:lnTo>
                    <a:pt x="106378" y="194248"/>
                  </a:lnTo>
                  <a:lnTo>
                    <a:pt x="106262" y="193862"/>
                  </a:lnTo>
                  <a:lnTo>
                    <a:pt x="106583" y="192973"/>
                  </a:lnTo>
                  <a:lnTo>
                    <a:pt x="108316" y="182165"/>
                  </a:lnTo>
                  <a:lnTo>
                    <a:pt x="91689" y="203958"/>
                  </a:lnTo>
                  <a:cubicBezTo>
                    <a:pt x="89879" y="205577"/>
                    <a:pt x="87212" y="205768"/>
                    <a:pt x="85307" y="204339"/>
                  </a:cubicBezTo>
                  <a:cubicBezTo>
                    <a:pt x="85021" y="204149"/>
                    <a:pt x="84831" y="203958"/>
                    <a:pt x="84640" y="203767"/>
                  </a:cubicBezTo>
                  <a:cubicBezTo>
                    <a:pt x="82735" y="201767"/>
                    <a:pt x="82830" y="198624"/>
                    <a:pt x="84831" y="196719"/>
                  </a:cubicBezTo>
                  <a:lnTo>
                    <a:pt x="98660" y="170597"/>
                  </a:lnTo>
                  <a:lnTo>
                    <a:pt x="92679" y="167840"/>
                  </a:lnTo>
                  <a:lnTo>
                    <a:pt x="75877" y="203958"/>
                  </a:lnTo>
                  <a:cubicBezTo>
                    <a:pt x="74734" y="206434"/>
                    <a:pt x="71782" y="207577"/>
                    <a:pt x="69210" y="206339"/>
                  </a:cubicBezTo>
                  <a:cubicBezTo>
                    <a:pt x="68924" y="206053"/>
                    <a:pt x="68638" y="205958"/>
                    <a:pt x="68448" y="205768"/>
                  </a:cubicBezTo>
                  <a:cubicBezTo>
                    <a:pt x="66543" y="204434"/>
                    <a:pt x="65876" y="201862"/>
                    <a:pt x="66828" y="199672"/>
                  </a:cubicBezTo>
                  <a:lnTo>
                    <a:pt x="83586" y="163650"/>
                  </a:lnTo>
                  <a:lnTo>
                    <a:pt x="83211" y="163477"/>
                  </a:lnTo>
                  <a:lnTo>
                    <a:pt x="81194" y="160154"/>
                  </a:lnTo>
                  <a:lnTo>
                    <a:pt x="55780" y="194147"/>
                  </a:lnTo>
                  <a:cubicBezTo>
                    <a:pt x="54065" y="196433"/>
                    <a:pt x="50922" y="196814"/>
                    <a:pt x="48731" y="195195"/>
                  </a:cubicBezTo>
                  <a:cubicBezTo>
                    <a:pt x="46445" y="193480"/>
                    <a:pt x="46064" y="190337"/>
                    <a:pt x="47683" y="188146"/>
                  </a:cubicBezTo>
                  <a:lnTo>
                    <a:pt x="63644" y="166817"/>
                  </a:lnTo>
                  <a:lnTo>
                    <a:pt x="54160" y="174716"/>
                  </a:lnTo>
                  <a:cubicBezTo>
                    <a:pt x="52446" y="177002"/>
                    <a:pt x="49398" y="177383"/>
                    <a:pt x="47207" y="175764"/>
                  </a:cubicBezTo>
                  <a:cubicBezTo>
                    <a:pt x="47207" y="175764"/>
                    <a:pt x="47112" y="175669"/>
                    <a:pt x="47112" y="175669"/>
                  </a:cubicBezTo>
                  <a:cubicBezTo>
                    <a:pt x="44921" y="173955"/>
                    <a:pt x="44540" y="170811"/>
                    <a:pt x="46254" y="168620"/>
                  </a:cubicBezTo>
                  <a:lnTo>
                    <a:pt x="72858" y="146423"/>
                  </a:lnTo>
                  <a:lnTo>
                    <a:pt x="72300" y="145503"/>
                  </a:lnTo>
                  <a:lnTo>
                    <a:pt x="28633" y="177955"/>
                  </a:lnTo>
                  <a:cubicBezTo>
                    <a:pt x="26918" y="179288"/>
                    <a:pt x="24537" y="179288"/>
                    <a:pt x="22727" y="177955"/>
                  </a:cubicBezTo>
                  <a:cubicBezTo>
                    <a:pt x="22347" y="177669"/>
                    <a:pt x="21965" y="177288"/>
                    <a:pt x="21680" y="176907"/>
                  </a:cubicBezTo>
                  <a:cubicBezTo>
                    <a:pt x="20060" y="174716"/>
                    <a:pt x="20537" y="171573"/>
                    <a:pt x="22727" y="169954"/>
                  </a:cubicBezTo>
                  <a:lnTo>
                    <a:pt x="43986" y="154155"/>
                  </a:lnTo>
                  <a:lnTo>
                    <a:pt x="41588" y="153761"/>
                  </a:lnTo>
                  <a:cubicBezTo>
                    <a:pt x="39968" y="151475"/>
                    <a:pt x="40445" y="148427"/>
                    <a:pt x="42731" y="146807"/>
                  </a:cubicBezTo>
                  <a:lnTo>
                    <a:pt x="65800" y="134797"/>
                  </a:lnTo>
                  <a:lnTo>
                    <a:pt x="63022" y="130221"/>
                  </a:lnTo>
                  <a:lnTo>
                    <a:pt x="57494" y="133853"/>
                  </a:lnTo>
                  <a:cubicBezTo>
                    <a:pt x="50159" y="139187"/>
                    <a:pt x="42539" y="144617"/>
                    <a:pt x="33491" y="149665"/>
                  </a:cubicBezTo>
                  <a:cubicBezTo>
                    <a:pt x="31776" y="150617"/>
                    <a:pt x="29681" y="150427"/>
                    <a:pt x="28157" y="149284"/>
                  </a:cubicBezTo>
                  <a:cubicBezTo>
                    <a:pt x="27585" y="148903"/>
                    <a:pt x="27109" y="148331"/>
                    <a:pt x="26728" y="147665"/>
                  </a:cubicBezTo>
                  <a:cubicBezTo>
                    <a:pt x="25394" y="145283"/>
                    <a:pt x="26251" y="142235"/>
                    <a:pt x="28633" y="140902"/>
                  </a:cubicBezTo>
                  <a:cubicBezTo>
                    <a:pt x="37205" y="136139"/>
                    <a:pt x="44254" y="131091"/>
                    <a:pt x="51683" y="125757"/>
                  </a:cubicBezTo>
                  <a:lnTo>
                    <a:pt x="54883" y="123504"/>
                  </a:lnTo>
                  <a:lnTo>
                    <a:pt x="6535" y="139283"/>
                  </a:lnTo>
                  <a:cubicBezTo>
                    <a:pt x="5011" y="139759"/>
                    <a:pt x="3297" y="139378"/>
                    <a:pt x="2058" y="138521"/>
                  </a:cubicBezTo>
                  <a:cubicBezTo>
                    <a:pt x="1201" y="137949"/>
                    <a:pt x="630" y="137092"/>
                    <a:pt x="248" y="136044"/>
                  </a:cubicBezTo>
                  <a:cubicBezTo>
                    <a:pt x="-609" y="133377"/>
                    <a:pt x="820" y="130615"/>
                    <a:pt x="3487" y="129758"/>
                  </a:cubicBezTo>
                  <a:lnTo>
                    <a:pt x="28388" y="121631"/>
                  </a:lnTo>
                  <a:lnTo>
                    <a:pt x="24918" y="118709"/>
                  </a:lnTo>
                  <a:cubicBezTo>
                    <a:pt x="24632" y="115946"/>
                    <a:pt x="26728" y="113565"/>
                    <a:pt x="29490" y="113279"/>
                  </a:cubicBezTo>
                  <a:lnTo>
                    <a:pt x="57918" y="110961"/>
                  </a:lnTo>
                  <a:lnTo>
                    <a:pt x="58083" y="106622"/>
                  </a:lnTo>
                  <a:lnTo>
                    <a:pt x="15108" y="99945"/>
                  </a:lnTo>
                  <a:cubicBezTo>
                    <a:pt x="14251" y="99754"/>
                    <a:pt x="13488" y="99468"/>
                    <a:pt x="12917" y="98992"/>
                  </a:cubicBezTo>
                  <a:cubicBezTo>
                    <a:pt x="11488" y="97944"/>
                    <a:pt x="10631" y="96135"/>
                    <a:pt x="10917" y="94230"/>
                  </a:cubicBezTo>
                  <a:cubicBezTo>
                    <a:pt x="11298" y="91467"/>
                    <a:pt x="13869" y="89658"/>
                    <a:pt x="16632" y="90039"/>
                  </a:cubicBezTo>
                  <a:lnTo>
                    <a:pt x="45559" y="94533"/>
                  </a:lnTo>
                  <a:lnTo>
                    <a:pt x="24918" y="87181"/>
                  </a:lnTo>
                  <a:cubicBezTo>
                    <a:pt x="23966" y="87086"/>
                    <a:pt x="23204" y="86705"/>
                    <a:pt x="22442" y="86229"/>
                  </a:cubicBezTo>
                  <a:cubicBezTo>
                    <a:pt x="21108" y="85181"/>
                    <a:pt x="20251" y="83562"/>
                    <a:pt x="20441" y="81752"/>
                  </a:cubicBezTo>
                  <a:cubicBezTo>
                    <a:pt x="20727" y="78990"/>
                    <a:pt x="23108" y="76989"/>
                    <a:pt x="25871" y="77275"/>
                  </a:cubicBezTo>
                  <a:lnTo>
                    <a:pt x="61451" y="89920"/>
                  </a:lnTo>
                  <a:lnTo>
                    <a:pt x="64559" y="83176"/>
                  </a:lnTo>
                  <a:lnTo>
                    <a:pt x="15679" y="56606"/>
                  </a:lnTo>
                  <a:cubicBezTo>
                    <a:pt x="15489" y="56510"/>
                    <a:pt x="15298" y="56320"/>
                    <a:pt x="15108" y="56225"/>
                  </a:cubicBezTo>
                  <a:cubicBezTo>
                    <a:pt x="13107" y="54796"/>
                    <a:pt x="12441" y="52034"/>
                    <a:pt x="13679" y="49843"/>
                  </a:cubicBezTo>
                  <a:cubicBezTo>
                    <a:pt x="15012" y="47462"/>
                    <a:pt x="18060" y="46509"/>
                    <a:pt x="20442" y="47843"/>
                  </a:cubicBezTo>
                  <a:lnTo>
                    <a:pt x="50218" y="64028"/>
                  </a:lnTo>
                  <a:lnTo>
                    <a:pt x="26443" y="42223"/>
                  </a:lnTo>
                  <a:cubicBezTo>
                    <a:pt x="24443" y="40318"/>
                    <a:pt x="24252" y="37175"/>
                    <a:pt x="26157" y="35175"/>
                  </a:cubicBezTo>
                  <a:cubicBezTo>
                    <a:pt x="28062" y="33174"/>
                    <a:pt x="31205" y="32984"/>
                    <a:pt x="33205" y="34889"/>
                  </a:cubicBezTo>
                  <a:lnTo>
                    <a:pt x="66717" y="65590"/>
                  </a:lnTo>
                  <a:lnTo>
                    <a:pt x="51588" y="28508"/>
                  </a:lnTo>
                  <a:cubicBezTo>
                    <a:pt x="50541" y="25936"/>
                    <a:pt x="51779" y="23078"/>
                    <a:pt x="54351" y="22031"/>
                  </a:cubicBezTo>
                  <a:cubicBezTo>
                    <a:pt x="56922" y="20983"/>
                    <a:pt x="59780" y="22221"/>
                    <a:pt x="60828" y="24793"/>
                  </a:cubicBezTo>
                  <a:lnTo>
                    <a:pt x="77461" y="65563"/>
                  </a:lnTo>
                  <a:lnTo>
                    <a:pt x="78187" y="64900"/>
                  </a:lnTo>
                  <a:lnTo>
                    <a:pt x="64257" y="23459"/>
                  </a:lnTo>
                  <a:cubicBezTo>
                    <a:pt x="62923" y="21078"/>
                    <a:pt x="63781" y="18030"/>
                    <a:pt x="66162" y="16696"/>
                  </a:cubicBezTo>
                  <a:cubicBezTo>
                    <a:pt x="68543" y="15363"/>
                    <a:pt x="71591" y="16220"/>
                    <a:pt x="72925" y="18601"/>
                  </a:cubicBezTo>
                  <a:lnTo>
                    <a:pt x="86094" y="57692"/>
                  </a:lnTo>
                  <a:lnTo>
                    <a:pt x="88169" y="55801"/>
                  </a:lnTo>
                  <a:lnTo>
                    <a:pt x="88206" y="55788"/>
                  </a:lnTo>
                  <a:lnTo>
                    <a:pt x="84926" y="11934"/>
                  </a:lnTo>
                  <a:cubicBezTo>
                    <a:pt x="84736" y="9172"/>
                    <a:pt x="86831" y="6791"/>
                    <a:pt x="89498" y="6600"/>
                  </a:cubicBezTo>
                  <a:cubicBezTo>
                    <a:pt x="92260" y="6409"/>
                    <a:pt x="94642" y="8505"/>
                    <a:pt x="94832" y="11172"/>
                  </a:cubicBezTo>
                  <a:lnTo>
                    <a:pt x="97908" y="52297"/>
                  </a:lnTo>
                  <a:lnTo>
                    <a:pt x="104954" y="49762"/>
                  </a:lnTo>
                  <a:lnTo>
                    <a:pt x="100261" y="5552"/>
                  </a:lnTo>
                  <a:cubicBezTo>
                    <a:pt x="99975" y="2790"/>
                    <a:pt x="101976" y="313"/>
                    <a:pt x="104738" y="2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240" name="Google Shape;3184;p41"/>
            <p:cNvGrpSpPr/>
            <p:nvPr/>
          </p:nvGrpSpPr>
          <p:grpSpPr>
            <a:xfrm>
              <a:off x="5977410" y="1663377"/>
              <a:ext cx="1147395" cy="741442"/>
              <a:chOff x="5522913" y="3057620"/>
              <a:chExt cx="1147395" cy="741442"/>
            </a:xfrm>
          </p:grpSpPr>
          <p:sp>
            <p:nvSpPr>
              <p:cNvPr id="325" name="Google Shape;3185;p41"/>
              <p:cNvSpPr/>
              <p:nvPr/>
            </p:nvSpPr>
            <p:spPr>
              <a:xfrm rot="-439219">
                <a:off x="6460274" y="3173646"/>
                <a:ext cx="199016" cy="185673"/>
              </a:xfrm>
              <a:custGeom>
                <a:avLst/>
                <a:gdLst/>
                <a:ahLst/>
                <a:cxnLst/>
                <a:rect l="l" t="t" r="r" b="b"/>
                <a:pathLst>
                  <a:path w="198886" h="185551" extrusionOk="0">
                    <a:moveTo>
                      <a:pt x="198887" y="92776"/>
                    </a:moveTo>
                    <a:cubicBezTo>
                      <a:pt x="198887" y="144014"/>
                      <a:pt x="154364" y="185551"/>
                      <a:pt x="99443" y="185551"/>
                    </a:cubicBezTo>
                    <a:cubicBezTo>
                      <a:pt x="44522" y="185551"/>
                      <a:pt x="0" y="144014"/>
                      <a:pt x="0" y="92776"/>
                    </a:cubicBezTo>
                    <a:cubicBezTo>
                      <a:pt x="0" y="41537"/>
                      <a:pt x="44522" y="0"/>
                      <a:pt x="99443" y="0"/>
                    </a:cubicBezTo>
                    <a:cubicBezTo>
                      <a:pt x="154364" y="0"/>
                      <a:pt x="198887" y="41537"/>
                      <a:pt x="198887" y="92776"/>
                    </a:cubicBezTo>
                    <a:close/>
                  </a:path>
                </a:pathLst>
              </a:custGeom>
              <a:solidFill>
                <a:srgbClr val="FDE4D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26" name="Google Shape;3186;p41"/>
              <p:cNvSpPr/>
              <p:nvPr/>
            </p:nvSpPr>
            <p:spPr>
              <a:xfrm rot="-439219">
                <a:off x="5533931" y="3423177"/>
                <a:ext cx="199016" cy="185673"/>
              </a:xfrm>
              <a:custGeom>
                <a:avLst/>
                <a:gdLst/>
                <a:ahLst/>
                <a:cxnLst/>
                <a:rect l="l" t="t" r="r" b="b"/>
                <a:pathLst>
                  <a:path w="198886" h="185551" extrusionOk="0">
                    <a:moveTo>
                      <a:pt x="198887" y="92776"/>
                    </a:moveTo>
                    <a:cubicBezTo>
                      <a:pt x="198887" y="144014"/>
                      <a:pt x="154364" y="185551"/>
                      <a:pt x="99443" y="185551"/>
                    </a:cubicBezTo>
                    <a:cubicBezTo>
                      <a:pt x="44522" y="185551"/>
                      <a:pt x="0" y="144014"/>
                      <a:pt x="0" y="92776"/>
                    </a:cubicBezTo>
                    <a:cubicBezTo>
                      <a:pt x="0" y="41537"/>
                      <a:pt x="44522" y="0"/>
                      <a:pt x="99443" y="0"/>
                    </a:cubicBezTo>
                    <a:cubicBezTo>
                      <a:pt x="154364" y="0"/>
                      <a:pt x="198887" y="41537"/>
                      <a:pt x="198887" y="92776"/>
                    </a:cubicBezTo>
                    <a:close/>
                  </a:path>
                </a:pathLst>
              </a:custGeom>
              <a:solidFill>
                <a:srgbClr val="FDE4D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27" name="Google Shape;3187;p41"/>
              <p:cNvSpPr/>
              <p:nvPr/>
            </p:nvSpPr>
            <p:spPr>
              <a:xfrm>
                <a:off x="5885920" y="3301171"/>
                <a:ext cx="532913" cy="497891"/>
              </a:xfrm>
              <a:custGeom>
                <a:avLst/>
                <a:gdLst/>
                <a:ahLst/>
                <a:cxnLst/>
                <a:rect l="l" t="t" r="r" b="b"/>
                <a:pathLst>
                  <a:path w="532913" h="497891" extrusionOk="0">
                    <a:moveTo>
                      <a:pt x="55870" y="78298"/>
                    </a:moveTo>
                    <a:cubicBezTo>
                      <a:pt x="9388" y="124018"/>
                      <a:pt x="-10043" y="189741"/>
                      <a:pt x="5007" y="249463"/>
                    </a:cubicBezTo>
                    <a:cubicBezTo>
                      <a:pt x="20342" y="310042"/>
                      <a:pt x="67395" y="360524"/>
                      <a:pt x="116925" y="404911"/>
                    </a:cubicBezTo>
                    <a:cubicBezTo>
                      <a:pt x="176552" y="458441"/>
                      <a:pt x="255800" y="510638"/>
                      <a:pt x="339429" y="495112"/>
                    </a:cubicBezTo>
                    <a:cubicBezTo>
                      <a:pt x="417534" y="480634"/>
                      <a:pt x="465921" y="412626"/>
                      <a:pt x="495830" y="347856"/>
                    </a:cubicBezTo>
                    <a:cubicBezTo>
                      <a:pt x="523167" y="288515"/>
                      <a:pt x="542788" y="223555"/>
                      <a:pt x="527643" y="160975"/>
                    </a:cubicBezTo>
                    <a:cubicBezTo>
                      <a:pt x="513642" y="103254"/>
                      <a:pt x="469065" y="51819"/>
                      <a:pt x="409248" y="24673"/>
                    </a:cubicBezTo>
                    <a:cubicBezTo>
                      <a:pt x="304663" y="-23048"/>
                      <a:pt x="134928" y="384"/>
                      <a:pt x="55870" y="78298"/>
                    </a:cubicBezTo>
                    <a:close/>
                  </a:path>
                </a:pathLst>
              </a:custGeom>
              <a:solidFill>
                <a:srgbClr val="FDE4D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328" name="Google Shape;3188;p41"/>
              <p:cNvGrpSpPr/>
              <p:nvPr/>
            </p:nvGrpSpPr>
            <p:grpSpPr>
              <a:xfrm>
                <a:off x="6004369" y="3408387"/>
                <a:ext cx="285190" cy="95066"/>
                <a:chOff x="6004369" y="3408387"/>
                <a:chExt cx="285190" cy="95066"/>
              </a:xfrm>
            </p:grpSpPr>
            <p:sp>
              <p:nvSpPr>
                <p:cNvPr id="339" name="Google Shape;3189;p41"/>
                <p:cNvSpPr/>
                <p:nvPr/>
              </p:nvSpPr>
              <p:spPr>
                <a:xfrm>
                  <a:off x="6004369" y="3448313"/>
                  <a:ext cx="82742" cy="37177"/>
                </a:xfrm>
                <a:custGeom>
                  <a:avLst/>
                  <a:gdLst/>
                  <a:ahLst/>
                  <a:cxnLst/>
                  <a:rect l="l" t="t" r="r" b="b"/>
                  <a:pathLst>
                    <a:path w="82742" h="37177" extrusionOk="0">
                      <a:moveTo>
                        <a:pt x="30099" y="276"/>
                      </a:moveTo>
                      <a:cubicBezTo>
                        <a:pt x="22765" y="943"/>
                        <a:pt x="15430" y="2943"/>
                        <a:pt x="9716" y="6753"/>
                      </a:cubicBezTo>
                      <a:cubicBezTo>
                        <a:pt x="4000" y="10563"/>
                        <a:pt x="0" y="16278"/>
                        <a:pt x="0" y="22279"/>
                      </a:cubicBezTo>
                      <a:cubicBezTo>
                        <a:pt x="0" y="28280"/>
                        <a:pt x="4572" y="34281"/>
                        <a:pt x="11525" y="36376"/>
                      </a:cubicBezTo>
                      <a:cubicBezTo>
                        <a:pt x="17145" y="37995"/>
                        <a:pt x="23336" y="36948"/>
                        <a:pt x="28861" y="35138"/>
                      </a:cubicBezTo>
                      <a:cubicBezTo>
                        <a:pt x="34290" y="33233"/>
                        <a:pt x="39338" y="30566"/>
                        <a:pt x="44768" y="28661"/>
                      </a:cubicBezTo>
                      <a:cubicBezTo>
                        <a:pt x="54293" y="25327"/>
                        <a:pt x="63818" y="25041"/>
                        <a:pt x="73914" y="25994"/>
                      </a:cubicBezTo>
                      <a:cubicBezTo>
                        <a:pt x="84677" y="27042"/>
                        <a:pt x="84963" y="22470"/>
                        <a:pt x="78200" y="16183"/>
                      </a:cubicBezTo>
                      <a:cubicBezTo>
                        <a:pt x="66580" y="4944"/>
                        <a:pt x="48101" y="-1438"/>
                        <a:pt x="30099" y="276"/>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340" name="Google Shape;3190;p41"/>
                <p:cNvGrpSpPr/>
                <p:nvPr/>
              </p:nvGrpSpPr>
              <p:grpSpPr>
                <a:xfrm>
                  <a:off x="6068472" y="3408387"/>
                  <a:ext cx="221087" cy="95066"/>
                  <a:chOff x="6068472" y="3408387"/>
                  <a:chExt cx="221087" cy="95066"/>
                </a:xfrm>
              </p:grpSpPr>
              <p:sp>
                <p:nvSpPr>
                  <p:cNvPr id="341" name="Google Shape;3191;p41"/>
                  <p:cNvSpPr/>
                  <p:nvPr/>
                </p:nvSpPr>
                <p:spPr>
                  <a:xfrm>
                    <a:off x="6212622" y="3408387"/>
                    <a:ext cx="76937" cy="42033"/>
                  </a:xfrm>
                  <a:custGeom>
                    <a:avLst/>
                    <a:gdLst/>
                    <a:ahLst/>
                    <a:cxnLst/>
                    <a:rect l="l" t="t" r="r" b="b"/>
                    <a:pathLst>
                      <a:path w="76937" h="42033" extrusionOk="0">
                        <a:moveTo>
                          <a:pt x="36539" y="1912"/>
                        </a:moveTo>
                        <a:cubicBezTo>
                          <a:pt x="43588" y="7"/>
                          <a:pt x="51208" y="-660"/>
                          <a:pt x="58352" y="769"/>
                        </a:cubicBezTo>
                        <a:cubicBezTo>
                          <a:pt x="65495" y="2197"/>
                          <a:pt x="72163" y="6103"/>
                          <a:pt x="75211" y="11532"/>
                        </a:cubicBezTo>
                        <a:cubicBezTo>
                          <a:pt x="78259" y="16961"/>
                          <a:pt x="77306" y="24010"/>
                          <a:pt x="72068" y="28201"/>
                        </a:cubicBezTo>
                        <a:cubicBezTo>
                          <a:pt x="67877" y="31630"/>
                          <a:pt x="61685" y="32773"/>
                          <a:pt x="55685" y="32963"/>
                        </a:cubicBezTo>
                        <a:cubicBezTo>
                          <a:pt x="49779" y="33154"/>
                          <a:pt x="43874" y="32392"/>
                          <a:pt x="37873" y="32487"/>
                        </a:cubicBezTo>
                        <a:cubicBezTo>
                          <a:pt x="27491" y="32677"/>
                          <a:pt x="18728" y="35725"/>
                          <a:pt x="10060" y="40107"/>
                        </a:cubicBezTo>
                        <a:cubicBezTo>
                          <a:pt x="821" y="44679"/>
                          <a:pt x="-1751" y="40678"/>
                          <a:pt x="1106" y="32677"/>
                        </a:cubicBezTo>
                        <a:cubicBezTo>
                          <a:pt x="5964" y="18676"/>
                          <a:pt x="19394" y="6484"/>
                          <a:pt x="36539" y="1912"/>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42" name="Google Shape;3192;p41"/>
                  <p:cNvSpPr/>
                  <p:nvPr/>
                </p:nvSpPr>
                <p:spPr>
                  <a:xfrm>
                    <a:off x="6068472" y="3435445"/>
                    <a:ext cx="160400" cy="68008"/>
                  </a:xfrm>
                  <a:custGeom>
                    <a:avLst/>
                    <a:gdLst/>
                    <a:ahLst/>
                    <a:cxnLst/>
                    <a:rect l="l" t="t" r="r" b="b"/>
                    <a:pathLst>
                      <a:path w="160400" h="68008" extrusionOk="0">
                        <a:moveTo>
                          <a:pt x="73343" y="68009"/>
                        </a:moveTo>
                        <a:cubicBezTo>
                          <a:pt x="62008" y="68009"/>
                          <a:pt x="52769" y="65913"/>
                          <a:pt x="44672" y="61722"/>
                        </a:cubicBezTo>
                        <a:cubicBezTo>
                          <a:pt x="38862" y="58674"/>
                          <a:pt x="34099" y="54674"/>
                          <a:pt x="29527" y="50864"/>
                        </a:cubicBezTo>
                        <a:cubicBezTo>
                          <a:pt x="27908" y="49530"/>
                          <a:pt x="26194" y="48101"/>
                          <a:pt x="24574" y="46768"/>
                        </a:cubicBezTo>
                        <a:cubicBezTo>
                          <a:pt x="17240" y="41053"/>
                          <a:pt x="10858" y="38100"/>
                          <a:pt x="4477" y="37433"/>
                        </a:cubicBezTo>
                        <a:lnTo>
                          <a:pt x="4763" y="34195"/>
                        </a:lnTo>
                        <a:lnTo>
                          <a:pt x="0" y="33623"/>
                        </a:lnTo>
                        <a:lnTo>
                          <a:pt x="762" y="27527"/>
                        </a:lnTo>
                        <a:lnTo>
                          <a:pt x="5334" y="27908"/>
                        </a:lnTo>
                        <a:cubicBezTo>
                          <a:pt x="16193" y="28956"/>
                          <a:pt x="24860" y="34862"/>
                          <a:pt x="30385" y="39148"/>
                        </a:cubicBezTo>
                        <a:cubicBezTo>
                          <a:pt x="32099" y="40481"/>
                          <a:pt x="33909" y="41910"/>
                          <a:pt x="35623" y="43434"/>
                        </a:cubicBezTo>
                        <a:cubicBezTo>
                          <a:pt x="40005" y="47054"/>
                          <a:pt x="44196" y="50578"/>
                          <a:pt x="49149" y="53150"/>
                        </a:cubicBezTo>
                        <a:cubicBezTo>
                          <a:pt x="59531" y="58579"/>
                          <a:pt x="72580" y="59722"/>
                          <a:pt x="91440" y="56864"/>
                        </a:cubicBezTo>
                        <a:cubicBezTo>
                          <a:pt x="100775" y="55436"/>
                          <a:pt x="117634" y="51435"/>
                          <a:pt x="126587" y="39815"/>
                        </a:cubicBezTo>
                        <a:cubicBezTo>
                          <a:pt x="129635" y="35909"/>
                          <a:pt x="131540" y="31433"/>
                          <a:pt x="133636" y="26575"/>
                        </a:cubicBezTo>
                        <a:cubicBezTo>
                          <a:pt x="134493" y="24670"/>
                          <a:pt x="135255" y="22765"/>
                          <a:pt x="136208" y="20955"/>
                        </a:cubicBezTo>
                        <a:cubicBezTo>
                          <a:pt x="139065" y="14954"/>
                          <a:pt x="143923" y="6477"/>
                          <a:pt x="153448" y="1715"/>
                        </a:cubicBezTo>
                        <a:lnTo>
                          <a:pt x="156972" y="0"/>
                        </a:lnTo>
                        <a:lnTo>
                          <a:pt x="160401" y="4572"/>
                        </a:lnTo>
                        <a:lnTo>
                          <a:pt x="156305" y="7525"/>
                        </a:lnTo>
                        <a:lnTo>
                          <a:pt x="157639" y="10287"/>
                        </a:lnTo>
                        <a:cubicBezTo>
                          <a:pt x="152400" y="12859"/>
                          <a:pt x="148304" y="17621"/>
                          <a:pt x="144685" y="25146"/>
                        </a:cubicBezTo>
                        <a:cubicBezTo>
                          <a:pt x="143827" y="26956"/>
                          <a:pt x="143065" y="28670"/>
                          <a:pt x="142304" y="30480"/>
                        </a:cubicBezTo>
                        <a:cubicBezTo>
                          <a:pt x="140113" y="35624"/>
                          <a:pt x="137827" y="40862"/>
                          <a:pt x="134017" y="45720"/>
                        </a:cubicBezTo>
                        <a:cubicBezTo>
                          <a:pt x="122968" y="60008"/>
                          <a:pt x="103442" y="64770"/>
                          <a:pt x="92773" y="66389"/>
                        </a:cubicBezTo>
                        <a:cubicBezTo>
                          <a:pt x="85725" y="67532"/>
                          <a:pt x="79248" y="68009"/>
                          <a:pt x="73343" y="68009"/>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sp>
            <p:nvSpPr>
              <p:cNvPr id="329" name="Google Shape;3193;p41"/>
              <p:cNvSpPr/>
              <p:nvPr/>
            </p:nvSpPr>
            <p:spPr>
              <a:xfrm>
                <a:off x="6147816" y="3496341"/>
                <a:ext cx="39528" cy="155257"/>
              </a:xfrm>
              <a:custGeom>
                <a:avLst/>
                <a:gdLst/>
                <a:ahLst/>
                <a:cxnLst/>
                <a:rect l="l" t="t" r="r" b="b"/>
                <a:pathLst>
                  <a:path w="39528" h="155257" extrusionOk="0">
                    <a:moveTo>
                      <a:pt x="30099" y="155258"/>
                    </a:moveTo>
                    <a:cubicBezTo>
                      <a:pt x="26194" y="103537"/>
                      <a:pt x="16097" y="52292"/>
                      <a:pt x="0" y="2953"/>
                    </a:cubicBezTo>
                    <a:lnTo>
                      <a:pt x="9049" y="0"/>
                    </a:lnTo>
                    <a:cubicBezTo>
                      <a:pt x="25336" y="50102"/>
                      <a:pt x="35623" y="102013"/>
                      <a:pt x="39529" y="154496"/>
                    </a:cubicBezTo>
                    <a:lnTo>
                      <a:pt x="30099" y="155258"/>
                    </a:ln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30" name="Google Shape;3194;p41"/>
              <p:cNvSpPr/>
              <p:nvPr/>
            </p:nvSpPr>
            <p:spPr>
              <a:xfrm>
                <a:off x="6069044" y="3592639"/>
                <a:ext cx="218250" cy="104012"/>
              </a:xfrm>
              <a:custGeom>
                <a:avLst/>
                <a:gdLst/>
                <a:ahLst/>
                <a:cxnLst/>
                <a:rect l="l" t="t" r="r" b="b"/>
                <a:pathLst>
                  <a:path w="218250" h="104012" extrusionOk="0">
                    <a:moveTo>
                      <a:pt x="58007" y="104013"/>
                    </a:moveTo>
                    <a:cubicBezTo>
                      <a:pt x="32480" y="104013"/>
                      <a:pt x="7525" y="85915"/>
                      <a:pt x="0" y="61531"/>
                    </a:cubicBezTo>
                    <a:lnTo>
                      <a:pt x="9144" y="58769"/>
                    </a:lnTo>
                    <a:cubicBezTo>
                      <a:pt x="15812" y="80391"/>
                      <a:pt x="38481" y="96012"/>
                      <a:pt x="61151" y="94393"/>
                    </a:cubicBezTo>
                    <a:cubicBezTo>
                      <a:pt x="83629" y="92869"/>
                      <a:pt x="104108" y="74104"/>
                      <a:pt x="107633" y="51816"/>
                    </a:cubicBezTo>
                    <a:lnTo>
                      <a:pt x="109538" y="40196"/>
                    </a:lnTo>
                    <a:lnTo>
                      <a:pt x="116300" y="49816"/>
                    </a:lnTo>
                    <a:cubicBezTo>
                      <a:pt x="130207" y="69628"/>
                      <a:pt x="160020" y="76962"/>
                      <a:pt x="181547" y="65818"/>
                    </a:cubicBezTo>
                    <a:cubicBezTo>
                      <a:pt x="202978" y="54673"/>
                      <a:pt x="214217" y="26003"/>
                      <a:pt x="205931" y="3239"/>
                    </a:cubicBezTo>
                    <a:lnTo>
                      <a:pt x="214884" y="0"/>
                    </a:lnTo>
                    <a:cubicBezTo>
                      <a:pt x="224885" y="27527"/>
                      <a:pt x="211836" y="60770"/>
                      <a:pt x="185928" y="74295"/>
                    </a:cubicBezTo>
                    <a:cubicBezTo>
                      <a:pt x="162877" y="86296"/>
                      <a:pt x="132874" y="80867"/>
                      <a:pt x="114681" y="62770"/>
                    </a:cubicBezTo>
                    <a:cubicBezTo>
                      <a:pt x="106871" y="84963"/>
                      <a:pt x="85344" y="102298"/>
                      <a:pt x="61817" y="103918"/>
                    </a:cubicBezTo>
                    <a:cubicBezTo>
                      <a:pt x="60484" y="103918"/>
                      <a:pt x="59246" y="104013"/>
                      <a:pt x="58007" y="104013"/>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331" name="Google Shape;3195;p41"/>
              <p:cNvGrpSpPr/>
              <p:nvPr/>
            </p:nvGrpSpPr>
            <p:grpSpPr>
              <a:xfrm>
                <a:off x="6256020" y="3057620"/>
                <a:ext cx="238450" cy="154768"/>
                <a:chOff x="6256020" y="3057620"/>
                <a:chExt cx="238450" cy="154768"/>
              </a:xfrm>
            </p:grpSpPr>
            <p:sp>
              <p:nvSpPr>
                <p:cNvPr id="336" name="Google Shape;3196;p41"/>
                <p:cNvSpPr/>
                <p:nvPr/>
              </p:nvSpPr>
              <p:spPr>
                <a:xfrm>
                  <a:off x="6436042" y="3057620"/>
                  <a:ext cx="32099" cy="51256"/>
                </a:xfrm>
                <a:custGeom>
                  <a:avLst/>
                  <a:gdLst/>
                  <a:ahLst/>
                  <a:cxnLst/>
                  <a:rect l="l" t="t" r="r" b="b"/>
                  <a:pathLst>
                    <a:path w="32099" h="51256" extrusionOk="0">
                      <a:moveTo>
                        <a:pt x="0" y="51245"/>
                      </a:moveTo>
                      <a:cubicBezTo>
                        <a:pt x="8858" y="44387"/>
                        <a:pt x="14859" y="37148"/>
                        <a:pt x="19336" y="28670"/>
                      </a:cubicBezTo>
                      <a:cubicBezTo>
                        <a:pt x="23813" y="20193"/>
                        <a:pt x="26480" y="11144"/>
                        <a:pt x="27242" y="0"/>
                      </a:cubicBezTo>
                      <a:cubicBezTo>
                        <a:pt x="30671" y="4572"/>
                        <a:pt x="32099" y="10478"/>
                        <a:pt x="32099" y="16288"/>
                      </a:cubicBezTo>
                      <a:cubicBezTo>
                        <a:pt x="32099" y="22193"/>
                        <a:pt x="30385" y="27908"/>
                        <a:pt x="27718" y="33147"/>
                      </a:cubicBezTo>
                      <a:cubicBezTo>
                        <a:pt x="24860" y="38291"/>
                        <a:pt x="21050" y="42863"/>
                        <a:pt x="16193" y="46196"/>
                      </a:cubicBezTo>
                      <a:cubicBezTo>
                        <a:pt x="11430" y="49340"/>
                        <a:pt x="5715" y="51435"/>
                        <a:pt x="0" y="51245"/>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37" name="Google Shape;3197;p41"/>
                <p:cNvSpPr/>
                <p:nvPr/>
              </p:nvSpPr>
              <p:spPr>
                <a:xfrm>
                  <a:off x="6442138" y="3082766"/>
                  <a:ext cx="52332" cy="53245"/>
                </a:xfrm>
                <a:custGeom>
                  <a:avLst/>
                  <a:gdLst/>
                  <a:ahLst/>
                  <a:cxnLst/>
                  <a:rect l="l" t="t" r="r" b="b"/>
                  <a:pathLst>
                    <a:path w="52332" h="53245" extrusionOk="0">
                      <a:moveTo>
                        <a:pt x="0" y="49340"/>
                      </a:moveTo>
                      <a:cubicBezTo>
                        <a:pt x="7239" y="49149"/>
                        <a:pt x="13716" y="47816"/>
                        <a:pt x="19622" y="45529"/>
                      </a:cubicBezTo>
                      <a:cubicBezTo>
                        <a:pt x="25527" y="43148"/>
                        <a:pt x="30861" y="39815"/>
                        <a:pt x="34957" y="35338"/>
                      </a:cubicBezTo>
                      <a:cubicBezTo>
                        <a:pt x="39243" y="31051"/>
                        <a:pt x="42386" y="25622"/>
                        <a:pt x="44672" y="19717"/>
                      </a:cubicBezTo>
                      <a:cubicBezTo>
                        <a:pt x="46863" y="13716"/>
                        <a:pt x="48006" y="7239"/>
                        <a:pt x="48006" y="0"/>
                      </a:cubicBezTo>
                      <a:cubicBezTo>
                        <a:pt x="51911" y="6191"/>
                        <a:pt x="53054" y="14002"/>
                        <a:pt x="51911" y="21526"/>
                      </a:cubicBezTo>
                      <a:cubicBezTo>
                        <a:pt x="50864" y="29051"/>
                        <a:pt x="47244" y="36290"/>
                        <a:pt x="41815" y="42005"/>
                      </a:cubicBezTo>
                      <a:cubicBezTo>
                        <a:pt x="36290" y="47530"/>
                        <a:pt x="29147" y="51340"/>
                        <a:pt x="21622" y="52673"/>
                      </a:cubicBezTo>
                      <a:cubicBezTo>
                        <a:pt x="14192" y="54007"/>
                        <a:pt x="6287" y="53054"/>
                        <a:pt x="0" y="49340"/>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38" name="Google Shape;3198;p41"/>
                <p:cNvSpPr/>
                <p:nvPr/>
              </p:nvSpPr>
              <p:spPr>
                <a:xfrm>
                  <a:off x="6256020" y="3075034"/>
                  <a:ext cx="197885" cy="137354"/>
                </a:xfrm>
                <a:custGeom>
                  <a:avLst/>
                  <a:gdLst/>
                  <a:ahLst/>
                  <a:cxnLst/>
                  <a:rect l="l" t="t" r="r" b="b"/>
                  <a:pathLst>
                    <a:path w="197885" h="137354" extrusionOk="0">
                      <a:moveTo>
                        <a:pt x="54197" y="129842"/>
                      </a:moveTo>
                      <a:cubicBezTo>
                        <a:pt x="87249" y="143177"/>
                        <a:pt x="129159" y="138796"/>
                        <a:pt x="159448" y="116412"/>
                      </a:cubicBezTo>
                      <a:cubicBezTo>
                        <a:pt x="189643" y="94028"/>
                        <a:pt x="205454" y="53642"/>
                        <a:pt x="194310" y="20876"/>
                      </a:cubicBezTo>
                      <a:cubicBezTo>
                        <a:pt x="190309" y="9065"/>
                        <a:pt x="179451" y="-3031"/>
                        <a:pt x="166497" y="683"/>
                      </a:cubicBezTo>
                      <a:cubicBezTo>
                        <a:pt x="156686" y="3446"/>
                        <a:pt x="151067" y="14114"/>
                        <a:pt x="150304" y="23639"/>
                      </a:cubicBezTo>
                      <a:cubicBezTo>
                        <a:pt x="149447" y="33259"/>
                        <a:pt x="152114" y="42498"/>
                        <a:pt x="152400" y="52023"/>
                      </a:cubicBezTo>
                      <a:cubicBezTo>
                        <a:pt x="152971" y="71835"/>
                        <a:pt x="142494" y="92409"/>
                        <a:pt x="125540" y="104982"/>
                      </a:cubicBezTo>
                      <a:cubicBezTo>
                        <a:pt x="108585" y="117555"/>
                        <a:pt x="85534" y="121841"/>
                        <a:pt x="66199" y="116031"/>
                      </a:cubicBezTo>
                      <a:cubicBezTo>
                        <a:pt x="37052" y="107173"/>
                        <a:pt x="24955" y="86599"/>
                        <a:pt x="0" y="64310"/>
                      </a:cubicBezTo>
                      <a:cubicBezTo>
                        <a:pt x="4000" y="90790"/>
                        <a:pt x="32956" y="121270"/>
                        <a:pt x="54197" y="129842"/>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332" name="Google Shape;3199;p41"/>
              <p:cNvGrpSpPr/>
              <p:nvPr/>
            </p:nvGrpSpPr>
            <p:grpSpPr>
              <a:xfrm>
                <a:off x="5629368" y="3222879"/>
                <a:ext cx="234073" cy="127502"/>
                <a:chOff x="5629368" y="3222879"/>
                <a:chExt cx="234073" cy="127502"/>
              </a:xfrm>
            </p:grpSpPr>
            <p:sp>
              <p:nvSpPr>
                <p:cNvPr id="333" name="Google Shape;3200;p41"/>
                <p:cNvSpPr/>
                <p:nvPr/>
              </p:nvSpPr>
              <p:spPr>
                <a:xfrm>
                  <a:off x="5639076" y="3260217"/>
                  <a:ext cx="50015" cy="33785"/>
                </a:xfrm>
                <a:custGeom>
                  <a:avLst/>
                  <a:gdLst/>
                  <a:ahLst/>
                  <a:cxnLst/>
                  <a:rect l="l" t="t" r="r" b="b"/>
                  <a:pathLst>
                    <a:path w="50015" h="33785" extrusionOk="0">
                      <a:moveTo>
                        <a:pt x="50016" y="29718"/>
                      </a:moveTo>
                      <a:cubicBezTo>
                        <a:pt x="45253" y="32861"/>
                        <a:pt x="39348" y="34100"/>
                        <a:pt x="33538" y="33718"/>
                      </a:cubicBezTo>
                      <a:cubicBezTo>
                        <a:pt x="27727" y="33433"/>
                        <a:pt x="22012" y="31432"/>
                        <a:pt x="16869" y="28575"/>
                      </a:cubicBezTo>
                      <a:cubicBezTo>
                        <a:pt x="11916" y="25527"/>
                        <a:pt x="7439" y="21431"/>
                        <a:pt x="4391" y="16383"/>
                      </a:cubicBezTo>
                      <a:cubicBezTo>
                        <a:pt x="1343" y="11430"/>
                        <a:pt x="-467" y="5620"/>
                        <a:pt x="105" y="0"/>
                      </a:cubicBezTo>
                      <a:cubicBezTo>
                        <a:pt x="6582" y="9144"/>
                        <a:pt x="13440" y="15526"/>
                        <a:pt x="21727" y="20383"/>
                      </a:cubicBezTo>
                      <a:cubicBezTo>
                        <a:pt x="30013" y="25336"/>
                        <a:pt x="38872" y="28384"/>
                        <a:pt x="50016" y="29718"/>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34" name="Google Shape;3201;p41"/>
                <p:cNvSpPr/>
                <p:nvPr/>
              </p:nvSpPr>
              <p:spPr>
                <a:xfrm>
                  <a:off x="5629368" y="3295650"/>
                  <a:ext cx="66581" cy="33819"/>
                </a:xfrm>
                <a:custGeom>
                  <a:avLst/>
                  <a:gdLst/>
                  <a:ahLst/>
                  <a:cxnLst/>
                  <a:rect l="l" t="t" r="r" b="b"/>
                  <a:pathLst>
                    <a:path w="66581" h="33819" extrusionOk="0">
                      <a:moveTo>
                        <a:pt x="66582" y="17335"/>
                      </a:moveTo>
                      <a:cubicBezTo>
                        <a:pt x="63153" y="23717"/>
                        <a:pt x="56866" y="28670"/>
                        <a:pt x="49818" y="31337"/>
                      </a:cubicBezTo>
                      <a:cubicBezTo>
                        <a:pt x="42769" y="34100"/>
                        <a:pt x="34673" y="34576"/>
                        <a:pt x="27053" y="32671"/>
                      </a:cubicBezTo>
                      <a:cubicBezTo>
                        <a:pt x="19433" y="30575"/>
                        <a:pt x="12670" y="26289"/>
                        <a:pt x="7813" y="20383"/>
                      </a:cubicBezTo>
                      <a:cubicBezTo>
                        <a:pt x="2955" y="14573"/>
                        <a:pt x="-93" y="7239"/>
                        <a:pt x="2" y="0"/>
                      </a:cubicBezTo>
                      <a:cubicBezTo>
                        <a:pt x="3717" y="6191"/>
                        <a:pt x="8098" y="11144"/>
                        <a:pt x="13051" y="15145"/>
                      </a:cubicBezTo>
                      <a:cubicBezTo>
                        <a:pt x="18004" y="19050"/>
                        <a:pt x="23529" y="22003"/>
                        <a:pt x="29434" y="23527"/>
                      </a:cubicBezTo>
                      <a:cubicBezTo>
                        <a:pt x="35245" y="25146"/>
                        <a:pt x="41531" y="25241"/>
                        <a:pt x="47818" y="24289"/>
                      </a:cubicBezTo>
                      <a:cubicBezTo>
                        <a:pt x="54104" y="23146"/>
                        <a:pt x="60295" y="20955"/>
                        <a:pt x="66582" y="17335"/>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35" name="Google Shape;3202;p41"/>
                <p:cNvSpPr/>
                <p:nvPr/>
              </p:nvSpPr>
              <p:spPr>
                <a:xfrm>
                  <a:off x="5669441" y="3222879"/>
                  <a:ext cx="194000" cy="127502"/>
                </a:xfrm>
                <a:custGeom>
                  <a:avLst/>
                  <a:gdLst/>
                  <a:ahLst/>
                  <a:cxnLst/>
                  <a:rect l="l" t="t" r="r" b="b"/>
                  <a:pathLst>
                    <a:path w="194000" h="127502" extrusionOk="0">
                      <a:moveTo>
                        <a:pt x="177099" y="84106"/>
                      </a:moveTo>
                      <a:cubicBezTo>
                        <a:pt x="155763" y="112586"/>
                        <a:pt x="117567" y="130588"/>
                        <a:pt x="80134" y="127064"/>
                      </a:cubicBezTo>
                      <a:cubicBezTo>
                        <a:pt x="42701" y="123539"/>
                        <a:pt x="8316" y="97155"/>
                        <a:pt x="886" y="63341"/>
                      </a:cubicBezTo>
                      <a:cubicBezTo>
                        <a:pt x="-1781" y="51149"/>
                        <a:pt x="1267" y="35242"/>
                        <a:pt x="14221" y="31623"/>
                      </a:cubicBezTo>
                      <a:cubicBezTo>
                        <a:pt x="24032" y="28956"/>
                        <a:pt x="34319" y="35147"/>
                        <a:pt x="39939" y="42863"/>
                      </a:cubicBezTo>
                      <a:cubicBezTo>
                        <a:pt x="45558" y="50673"/>
                        <a:pt x="48130" y="60007"/>
                        <a:pt x="52893" y="68294"/>
                      </a:cubicBezTo>
                      <a:cubicBezTo>
                        <a:pt x="62703" y="85534"/>
                        <a:pt x="82230" y="97727"/>
                        <a:pt x="103280" y="99727"/>
                      </a:cubicBezTo>
                      <a:cubicBezTo>
                        <a:pt x="124330" y="101727"/>
                        <a:pt x="146238" y="93440"/>
                        <a:pt x="159763" y="78486"/>
                      </a:cubicBezTo>
                      <a:cubicBezTo>
                        <a:pt x="180051" y="55912"/>
                        <a:pt x="179766" y="31909"/>
                        <a:pt x="189672" y="0"/>
                      </a:cubicBezTo>
                      <a:cubicBezTo>
                        <a:pt x="199768" y="24765"/>
                        <a:pt x="190815" y="65818"/>
                        <a:pt x="177099" y="84106"/>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sp>
          <p:nvSpPr>
            <p:cNvPr id="241" name="Google Shape;3203;p41"/>
            <p:cNvSpPr/>
            <p:nvPr/>
          </p:nvSpPr>
          <p:spPr>
            <a:xfrm>
              <a:off x="5878921" y="2126292"/>
              <a:ext cx="110712" cy="620653"/>
            </a:xfrm>
            <a:custGeom>
              <a:avLst/>
              <a:gdLst/>
              <a:ahLst/>
              <a:cxnLst/>
              <a:rect l="l" t="t" r="r" b="b"/>
              <a:pathLst>
                <a:path w="110712" h="620653" extrusionOk="0">
                  <a:moveTo>
                    <a:pt x="91634" y="620653"/>
                  </a:moveTo>
                  <a:cubicBezTo>
                    <a:pt x="81538" y="620653"/>
                    <a:pt x="73156" y="612747"/>
                    <a:pt x="72584" y="602555"/>
                  </a:cubicBezTo>
                  <a:cubicBezTo>
                    <a:pt x="62869" y="407579"/>
                    <a:pt x="38580" y="212507"/>
                    <a:pt x="385" y="22864"/>
                  </a:cubicBezTo>
                  <a:cubicBezTo>
                    <a:pt x="-1711" y="12577"/>
                    <a:pt x="4957" y="2480"/>
                    <a:pt x="15339" y="385"/>
                  </a:cubicBezTo>
                  <a:cubicBezTo>
                    <a:pt x="25626" y="-1711"/>
                    <a:pt x="35723" y="4957"/>
                    <a:pt x="37818" y="15339"/>
                  </a:cubicBezTo>
                  <a:cubicBezTo>
                    <a:pt x="76299" y="206792"/>
                    <a:pt x="100874" y="403673"/>
                    <a:pt x="110684" y="600651"/>
                  </a:cubicBezTo>
                  <a:cubicBezTo>
                    <a:pt x="111256" y="611128"/>
                    <a:pt x="103160" y="620082"/>
                    <a:pt x="92587" y="620653"/>
                  </a:cubicBezTo>
                  <a:cubicBezTo>
                    <a:pt x="92206" y="620653"/>
                    <a:pt x="91920" y="620653"/>
                    <a:pt x="91634" y="620653"/>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42" name="Google Shape;3204;p41"/>
            <p:cNvSpPr/>
            <p:nvPr/>
          </p:nvSpPr>
          <p:spPr>
            <a:xfrm>
              <a:off x="7193052" y="1737066"/>
              <a:ext cx="258170" cy="747655"/>
            </a:xfrm>
            <a:custGeom>
              <a:avLst/>
              <a:gdLst/>
              <a:ahLst/>
              <a:cxnLst/>
              <a:rect l="l" t="t" r="r" b="b"/>
              <a:pathLst>
                <a:path w="258170" h="747655" extrusionOk="0">
                  <a:moveTo>
                    <a:pt x="239116" y="747656"/>
                  </a:moveTo>
                  <a:cubicBezTo>
                    <a:pt x="232067" y="747656"/>
                    <a:pt x="225209" y="743655"/>
                    <a:pt x="221971" y="736893"/>
                  </a:cubicBezTo>
                  <a:cubicBezTo>
                    <a:pt x="113100" y="512007"/>
                    <a:pt x="38519" y="271501"/>
                    <a:pt x="229" y="21946"/>
                  </a:cubicBezTo>
                  <a:cubicBezTo>
                    <a:pt x="-1390" y="11564"/>
                    <a:pt x="5754" y="1848"/>
                    <a:pt x="16136" y="229"/>
                  </a:cubicBezTo>
                  <a:cubicBezTo>
                    <a:pt x="26423" y="-1390"/>
                    <a:pt x="36233" y="5753"/>
                    <a:pt x="37853" y="16136"/>
                  </a:cubicBezTo>
                  <a:cubicBezTo>
                    <a:pt x="75572" y="261881"/>
                    <a:pt x="149105" y="498768"/>
                    <a:pt x="256261" y="720319"/>
                  </a:cubicBezTo>
                  <a:cubicBezTo>
                    <a:pt x="260833" y="729749"/>
                    <a:pt x="256928" y="741179"/>
                    <a:pt x="247403" y="745751"/>
                  </a:cubicBezTo>
                  <a:cubicBezTo>
                    <a:pt x="244736" y="747084"/>
                    <a:pt x="241878" y="747656"/>
                    <a:pt x="239116" y="747656"/>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43" name="Google Shape;3205;p41"/>
            <p:cNvSpPr/>
            <p:nvPr/>
          </p:nvSpPr>
          <p:spPr>
            <a:xfrm>
              <a:off x="5706630" y="654868"/>
              <a:ext cx="1637220" cy="1515022"/>
            </a:xfrm>
            <a:custGeom>
              <a:avLst/>
              <a:gdLst/>
              <a:ahLst/>
              <a:cxnLst/>
              <a:rect l="l" t="t" r="r" b="b"/>
              <a:pathLst>
                <a:path w="1637220" h="1515022" extrusionOk="0">
                  <a:moveTo>
                    <a:pt x="25896" y="1352937"/>
                  </a:moveTo>
                  <a:cubicBezTo>
                    <a:pt x="43993" y="1416374"/>
                    <a:pt x="113526" y="1520863"/>
                    <a:pt x="176677" y="1514767"/>
                  </a:cubicBezTo>
                  <a:cubicBezTo>
                    <a:pt x="302216" y="1502575"/>
                    <a:pt x="294977" y="1435614"/>
                    <a:pt x="302407" y="1381036"/>
                  </a:cubicBezTo>
                  <a:cubicBezTo>
                    <a:pt x="309836" y="1326458"/>
                    <a:pt x="298406" y="1271117"/>
                    <a:pt x="297644" y="1216063"/>
                  </a:cubicBezTo>
                  <a:cubicBezTo>
                    <a:pt x="294501" y="984510"/>
                    <a:pt x="516624" y="754481"/>
                    <a:pt x="733222" y="717905"/>
                  </a:cubicBezTo>
                  <a:cubicBezTo>
                    <a:pt x="949821" y="681329"/>
                    <a:pt x="1148512" y="712952"/>
                    <a:pt x="1295674" y="882593"/>
                  </a:cubicBezTo>
                  <a:cubicBezTo>
                    <a:pt x="1376255" y="975461"/>
                    <a:pt x="1427309" y="1191107"/>
                    <a:pt x="1531703" y="1178344"/>
                  </a:cubicBezTo>
                  <a:cubicBezTo>
                    <a:pt x="1747540" y="1151865"/>
                    <a:pt x="1576376" y="840302"/>
                    <a:pt x="1508557" y="739146"/>
                  </a:cubicBezTo>
                  <a:cubicBezTo>
                    <a:pt x="1379113" y="546074"/>
                    <a:pt x="852285" y="150120"/>
                    <a:pt x="640354" y="16008"/>
                  </a:cubicBezTo>
                  <a:cubicBezTo>
                    <a:pt x="594729" y="-12853"/>
                    <a:pt x="534721" y="-1708"/>
                    <a:pt x="502527" y="41535"/>
                  </a:cubicBezTo>
                  <a:cubicBezTo>
                    <a:pt x="339364" y="260324"/>
                    <a:pt x="-112217" y="868305"/>
                    <a:pt x="25896" y="135293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44" name="Google Shape;3206;p41"/>
            <p:cNvSpPr/>
            <p:nvPr/>
          </p:nvSpPr>
          <p:spPr>
            <a:xfrm>
              <a:off x="5756814" y="1193845"/>
              <a:ext cx="1588941" cy="946167"/>
            </a:xfrm>
            <a:custGeom>
              <a:avLst/>
              <a:gdLst/>
              <a:ahLst/>
              <a:cxnLst/>
              <a:rect l="l" t="t" r="r" b="b"/>
              <a:pathLst>
                <a:path w="1588941" h="946167" extrusionOk="0">
                  <a:moveTo>
                    <a:pt x="1582198" y="465155"/>
                  </a:moveTo>
                  <a:cubicBezTo>
                    <a:pt x="1556956" y="490301"/>
                    <a:pt x="1526857" y="499064"/>
                    <a:pt x="1489234" y="465917"/>
                  </a:cubicBezTo>
                  <a:cubicBezTo>
                    <a:pt x="1439799" y="422292"/>
                    <a:pt x="1404080" y="358094"/>
                    <a:pt x="1369028" y="303134"/>
                  </a:cubicBezTo>
                  <a:cubicBezTo>
                    <a:pt x="1305497" y="203598"/>
                    <a:pt x="1241965" y="103109"/>
                    <a:pt x="1127093" y="54627"/>
                  </a:cubicBezTo>
                  <a:cubicBezTo>
                    <a:pt x="991362" y="-2713"/>
                    <a:pt x="839629" y="-12334"/>
                    <a:pt x="695611" y="13765"/>
                  </a:cubicBezTo>
                  <a:cubicBezTo>
                    <a:pt x="611124" y="29100"/>
                    <a:pt x="529780" y="57104"/>
                    <a:pt x="451390" y="91679"/>
                  </a:cubicBezTo>
                  <a:cubicBezTo>
                    <a:pt x="357188" y="133208"/>
                    <a:pt x="297180" y="195311"/>
                    <a:pt x="226314" y="268368"/>
                  </a:cubicBezTo>
                  <a:cubicBezTo>
                    <a:pt x="144113" y="353141"/>
                    <a:pt x="107442" y="464583"/>
                    <a:pt x="105632" y="581741"/>
                  </a:cubicBezTo>
                  <a:cubicBezTo>
                    <a:pt x="104489" y="656226"/>
                    <a:pt x="119063" y="746333"/>
                    <a:pt x="77057" y="813198"/>
                  </a:cubicBezTo>
                  <a:cubicBezTo>
                    <a:pt x="58674" y="842440"/>
                    <a:pt x="31051" y="858251"/>
                    <a:pt x="0" y="866729"/>
                  </a:cubicBezTo>
                  <a:cubicBezTo>
                    <a:pt x="15526" y="895685"/>
                    <a:pt x="36767" y="925117"/>
                    <a:pt x="60103" y="946167"/>
                  </a:cubicBezTo>
                  <a:cubicBezTo>
                    <a:pt x="68199" y="942738"/>
                    <a:pt x="76200" y="938833"/>
                    <a:pt x="84011" y="934356"/>
                  </a:cubicBezTo>
                  <a:cubicBezTo>
                    <a:pt x="151733" y="895589"/>
                    <a:pt x="186118" y="823676"/>
                    <a:pt x="196596" y="748523"/>
                  </a:cubicBezTo>
                  <a:cubicBezTo>
                    <a:pt x="208312" y="664608"/>
                    <a:pt x="193358" y="579740"/>
                    <a:pt x="210121" y="496016"/>
                  </a:cubicBezTo>
                  <a:cubicBezTo>
                    <a:pt x="240125" y="345711"/>
                    <a:pt x="385667" y="220172"/>
                    <a:pt x="520351" y="165117"/>
                  </a:cubicBezTo>
                  <a:cubicBezTo>
                    <a:pt x="584930" y="138638"/>
                    <a:pt x="652272" y="118064"/>
                    <a:pt x="721043" y="105586"/>
                  </a:cubicBezTo>
                  <a:cubicBezTo>
                    <a:pt x="844963" y="83202"/>
                    <a:pt x="963644" y="94823"/>
                    <a:pt x="1079373" y="142448"/>
                  </a:cubicBezTo>
                  <a:cubicBezTo>
                    <a:pt x="1166813" y="178452"/>
                    <a:pt x="1210151" y="226744"/>
                    <a:pt x="1259110" y="306373"/>
                  </a:cubicBezTo>
                  <a:cubicBezTo>
                    <a:pt x="1300258" y="373334"/>
                    <a:pt x="1342549" y="441723"/>
                    <a:pt x="1393031" y="502207"/>
                  </a:cubicBezTo>
                  <a:cubicBezTo>
                    <a:pt x="1432560" y="549546"/>
                    <a:pt x="1486662" y="590408"/>
                    <a:pt x="1551527" y="585074"/>
                  </a:cubicBezTo>
                  <a:cubicBezTo>
                    <a:pt x="1560766" y="584312"/>
                    <a:pt x="1569625" y="582598"/>
                    <a:pt x="1578007" y="580026"/>
                  </a:cubicBezTo>
                  <a:cubicBezTo>
                    <a:pt x="1592104" y="548879"/>
                    <a:pt x="1591532" y="508398"/>
                    <a:pt x="1582198" y="46515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45" name="Google Shape;3207;p41"/>
            <p:cNvSpPr/>
            <p:nvPr/>
          </p:nvSpPr>
          <p:spPr>
            <a:xfrm>
              <a:off x="6026659" y="732313"/>
              <a:ext cx="526827" cy="226314"/>
            </a:xfrm>
            <a:custGeom>
              <a:avLst/>
              <a:gdLst/>
              <a:ahLst/>
              <a:cxnLst/>
              <a:rect l="l" t="t" r="r" b="b"/>
              <a:pathLst>
                <a:path w="526827" h="226314" extrusionOk="0">
                  <a:moveTo>
                    <a:pt x="526828" y="79438"/>
                  </a:moveTo>
                  <a:cubicBezTo>
                    <a:pt x="345281" y="102775"/>
                    <a:pt x="167735" y="152209"/>
                    <a:pt x="0" y="226314"/>
                  </a:cubicBezTo>
                  <a:cubicBezTo>
                    <a:pt x="33338" y="174688"/>
                    <a:pt x="65913" y="127349"/>
                    <a:pt x="95821" y="85249"/>
                  </a:cubicBezTo>
                  <a:cubicBezTo>
                    <a:pt x="199549" y="48101"/>
                    <a:pt x="306324" y="19621"/>
                    <a:pt x="414718" y="0"/>
                  </a:cubicBezTo>
                  <a:cubicBezTo>
                    <a:pt x="449104" y="23717"/>
                    <a:pt x="486918" y="50387"/>
                    <a:pt x="526828" y="7943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46" name="Google Shape;3208;p41"/>
            <p:cNvSpPr/>
            <p:nvPr/>
          </p:nvSpPr>
          <p:spPr>
            <a:xfrm>
              <a:off x="5871114" y="884523"/>
              <a:ext cx="904970" cy="344995"/>
            </a:xfrm>
            <a:custGeom>
              <a:avLst/>
              <a:gdLst/>
              <a:ahLst/>
              <a:cxnLst/>
              <a:rect l="l" t="t" r="r" b="b"/>
              <a:pathLst>
                <a:path w="904970" h="344995" extrusionOk="0">
                  <a:moveTo>
                    <a:pt x="904970" y="95822"/>
                  </a:moveTo>
                  <a:cubicBezTo>
                    <a:pt x="592741" y="77057"/>
                    <a:pt x="275368" y="191548"/>
                    <a:pt x="0" y="344996"/>
                  </a:cubicBezTo>
                  <a:cubicBezTo>
                    <a:pt x="25717" y="293180"/>
                    <a:pt x="53150" y="243078"/>
                    <a:pt x="81058" y="195358"/>
                  </a:cubicBezTo>
                  <a:cubicBezTo>
                    <a:pt x="300895" y="88106"/>
                    <a:pt x="540544" y="10954"/>
                    <a:pt x="780764" y="0"/>
                  </a:cubicBezTo>
                  <a:cubicBezTo>
                    <a:pt x="821627" y="30766"/>
                    <a:pt x="863346" y="62960"/>
                    <a:pt x="904970" y="958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247" name="Google Shape;3209;p41"/>
            <p:cNvGrpSpPr/>
            <p:nvPr/>
          </p:nvGrpSpPr>
          <p:grpSpPr>
            <a:xfrm>
              <a:off x="6630821" y="669255"/>
              <a:ext cx="413142" cy="597124"/>
              <a:chOff x="7000962" y="717705"/>
              <a:chExt cx="413142" cy="597124"/>
            </a:xfrm>
          </p:grpSpPr>
          <p:sp>
            <p:nvSpPr>
              <p:cNvPr id="323" name="Google Shape;3210;p41"/>
              <p:cNvSpPr/>
              <p:nvPr/>
            </p:nvSpPr>
            <p:spPr>
              <a:xfrm>
                <a:off x="7004440" y="721319"/>
                <a:ext cx="406127" cy="589973"/>
              </a:xfrm>
              <a:custGeom>
                <a:avLst/>
                <a:gdLst/>
                <a:ahLst/>
                <a:cxnLst/>
                <a:rect l="l" t="t" r="r" b="b"/>
                <a:pathLst>
                  <a:path w="406127" h="589973" extrusionOk="0">
                    <a:moveTo>
                      <a:pt x="112163" y="544458"/>
                    </a:moveTo>
                    <a:cubicBezTo>
                      <a:pt x="90541" y="546648"/>
                      <a:pt x="95970" y="516835"/>
                      <a:pt x="95685" y="495499"/>
                    </a:cubicBezTo>
                    <a:cubicBezTo>
                      <a:pt x="95208" y="454161"/>
                      <a:pt x="102638" y="413298"/>
                      <a:pt x="104638" y="372055"/>
                    </a:cubicBezTo>
                    <a:cubicBezTo>
                      <a:pt x="108162" y="295569"/>
                      <a:pt x="84921" y="218131"/>
                      <a:pt x="39297" y="153933"/>
                    </a:cubicBezTo>
                    <a:cubicBezTo>
                      <a:pt x="19770" y="126596"/>
                      <a:pt x="-4804" y="97354"/>
                      <a:pt x="815" y="65160"/>
                    </a:cubicBezTo>
                    <a:cubicBezTo>
                      <a:pt x="7293" y="28298"/>
                      <a:pt x="51107" y="6771"/>
                      <a:pt x="91589" y="1723"/>
                    </a:cubicBezTo>
                    <a:cubicBezTo>
                      <a:pt x="201126" y="-11898"/>
                      <a:pt x="308664" y="56968"/>
                      <a:pt x="359146" y="146979"/>
                    </a:cubicBezTo>
                    <a:cubicBezTo>
                      <a:pt x="409533" y="236895"/>
                      <a:pt x="412581" y="343099"/>
                      <a:pt x="399627" y="443493"/>
                    </a:cubicBezTo>
                    <a:cubicBezTo>
                      <a:pt x="395531" y="474639"/>
                      <a:pt x="389721" y="505786"/>
                      <a:pt x="378577" y="535218"/>
                    </a:cubicBezTo>
                    <a:cubicBezTo>
                      <a:pt x="367338" y="565127"/>
                      <a:pt x="357717" y="603227"/>
                      <a:pt x="330285" y="585415"/>
                    </a:cubicBezTo>
                    <a:cubicBezTo>
                      <a:pt x="281327" y="553411"/>
                      <a:pt x="203127" y="535123"/>
                      <a:pt x="112163" y="544458"/>
                    </a:cubicBezTo>
                  </a:path>
                </a:pathLst>
              </a:custGeom>
              <a:solidFill>
                <a:srgbClr val="FEFEF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24" name="Google Shape;3211;p41"/>
              <p:cNvSpPr/>
              <p:nvPr/>
            </p:nvSpPr>
            <p:spPr>
              <a:xfrm>
                <a:off x="7000962" y="717705"/>
                <a:ext cx="413142" cy="597124"/>
              </a:xfrm>
              <a:custGeom>
                <a:avLst/>
                <a:gdLst/>
                <a:ahLst/>
                <a:cxnLst/>
                <a:rect l="l" t="t" r="r" b="b"/>
                <a:pathLst>
                  <a:path w="413142" h="597124" extrusionOk="0">
                    <a:moveTo>
                      <a:pt x="346907" y="597125"/>
                    </a:moveTo>
                    <a:cubicBezTo>
                      <a:pt x="342145" y="597125"/>
                      <a:pt x="337192" y="595410"/>
                      <a:pt x="331953" y="591981"/>
                    </a:cubicBezTo>
                    <a:cubicBezTo>
                      <a:pt x="279375" y="557691"/>
                      <a:pt x="200698" y="542927"/>
                      <a:pt x="116117" y="551595"/>
                    </a:cubicBezTo>
                    <a:lnTo>
                      <a:pt x="116117" y="551595"/>
                    </a:lnTo>
                    <a:cubicBezTo>
                      <a:pt x="110497" y="552167"/>
                      <a:pt x="105829" y="550833"/>
                      <a:pt x="102401" y="547690"/>
                    </a:cubicBezTo>
                    <a:cubicBezTo>
                      <a:pt x="94590" y="540451"/>
                      <a:pt x="95066" y="525211"/>
                      <a:pt x="95543" y="510542"/>
                    </a:cubicBezTo>
                    <a:cubicBezTo>
                      <a:pt x="95638" y="506637"/>
                      <a:pt x="95828" y="502827"/>
                      <a:pt x="95733" y="499208"/>
                    </a:cubicBezTo>
                    <a:cubicBezTo>
                      <a:pt x="95447" y="474538"/>
                      <a:pt x="98019" y="449773"/>
                      <a:pt x="100400" y="425770"/>
                    </a:cubicBezTo>
                    <a:cubicBezTo>
                      <a:pt x="102115" y="409292"/>
                      <a:pt x="103829" y="392242"/>
                      <a:pt x="104591" y="375478"/>
                    </a:cubicBezTo>
                    <a:cubicBezTo>
                      <a:pt x="108115" y="299849"/>
                      <a:pt x="85065" y="223173"/>
                      <a:pt x="39917" y="159546"/>
                    </a:cubicBezTo>
                    <a:cubicBezTo>
                      <a:pt x="37916" y="156784"/>
                      <a:pt x="35916" y="154022"/>
                      <a:pt x="33916" y="151164"/>
                    </a:cubicBezTo>
                    <a:cubicBezTo>
                      <a:pt x="15913" y="126494"/>
                      <a:pt x="-4470" y="98491"/>
                      <a:pt x="864" y="68106"/>
                    </a:cubicBezTo>
                    <a:cubicBezTo>
                      <a:pt x="7627" y="29530"/>
                      <a:pt x="52871" y="6956"/>
                      <a:pt x="94685" y="1717"/>
                    </a:cubicBezTo>
                    <a:cubicBezTo>
                      <a:pt x="198508" y="-11142"/>
                      <a:pt x="310046" y="49247"/>
                      <a:pt x="365767" y="148783"/>
                    </a:cubicBezTo>
                    <a:cubicBezTo>
                      <a:pt x="409201" y="226316"/>
                      <a:pt x="422631" y="324043"/>
                      <a:pt x="406629" y="447487"/>
                    </a:cubicBezTo>
                    <a:cubicBezTo>
                      <a:pt x="401581" y="485968"/>
                      <a:pt x="395104" y="514448"/>
                      <a:pt x="385388" y="540070"/>
                    </a:cubicBezTo>
                    <a:cubicBezTo>
                      <a:pt x="384150" y="543308"/>
                      <a:pt x="383007" y="546642"/>
                      <a:pt x="381769" y="549976"/>
                    </a:cubicBezTo>
                    <a:cubicBezTo>
                      <a:pt x="374435" y="570359"/>
                      <a:pt x="366814" y="591410"/>
                      <a:pt x="352718" y="596172"/>
                    </a:cubicBezTo>
                    <a:cubicBezTo>
                      <a:pt x="350908" y="596839"/>
                      <a:pt x="348908" y="597125"/>
                      <a:pt x="346907" y="597125"/>
                    </a:cubicBezTo>
                    <a:close/>
                    <a:moveTo>
                      <a:pt x="162789" y="542070"/>
                    </a:moveTo>
                    <a:cubicBezTo>
                      <a:pt x="230607" y="542070"/>
                      <a:pt x="291948" y="557405"/>
                      <a:pt x="335858" y="586076"/>
                    </a:cubicBezTo>
                    <a:cubicBezTo>
                      <a:pt x="341573" y="589790"/>
                      <a:pt x="346336" y="590838"/>
                      <a:pt x="350622" y="589505"/>
                    </a:cubicBezTo>
                    <a:cubicBezTo>
                      <a:pt x="361385" y="585885"/>
                      <a:pt x="368434" y="566454"/>
                      <a:pt x="375196" y="547690"/>
                    </a:cubicBezTo>
                    <a:cubicBezTo>
                      <a:pt x="376435" y="544356"/>
                      <a:pt x="377673" y="540927"/>
                      <a:pt x="378911" y="537689"/>
                    </a:cubicBezTo>
                    <a:cubicBezTo>
                      <a:pt x="388341" y="512638"/>
                      <a:pt x="394818" y="484634"/>
                      <a:pt x="399676" y="446725"/>
                    </a:cubicBezTo>
                    <a:cubicBezTo>
                      <a:pt x="415392" y="324900"/>
                      <a:pt x="402343" y="228602"/>
                      <a:pt x="359576" y="152402"/>
                    </a:cubicBezTo>
                    <a:cubicBezTo>
                      <a:pt x="305188" y="55343"/>
                      <a:pt x="196603" y="-3617"/>
                      <a:pt x="95543" y="8956"/>
                    </a:cubicBezTo>
                    <a:cubicBezTo>
                      <a:pt x="56300" y="13814"/>
                      <a:pt x="14009" y="34483"/>
                      <a:pt x="7817" y="69440"/>
                    </a:cubicBezTo>
                    <a:cubicBezTo>
                      <a:pt x="3055" y="96872"/>
                      <a:pt x="21629" y="122399"/>
                      <a:pt x="39631" y="147068"/>
                    </a:cubicBezTo>
                    <a:cubicBezTo>
                      <a:pt x="41726" y="149926"/>
                      <a:pt x="43727" y="152688"/>
                      <a:pt x="45727" y="155450"/>
                    </a:cubicBezTo>
                    <a:cubicBezTo>
                      <a:pt x="91828" y="220316"/>
                      <a:pt x="115259" y="298611"/>
                      <a:pt x="111735" y="375859"/>
                    </a:cubicBezTo>
                    <a:cubicBezTo>
                      <a:pt x="110973" y="392813"/>
                      <a:pt x="109163" y="409958"/>
                      <a:pt x="107449" y="426532"/>
                    </a:cubicBezTo>
                    <a:cubicBezTo>
                      <a:pt x="104972" y="450344"/>
                      <a:pt x="102496" y="474919"/>
                      <a:pt x="102781" y="499112"/>
                    </a:cubicBezTo>
                    <a:cubicBezTo>
                      <a:pt x="102781" y="502827"/>
                      <a:pt x="102686" y="506732"/>
                      <a:pt x="102591" y="510733"/>
                    </a:cubicBezTo>
                    <a:cubicBezTo>
                      <a:pt x="102210" y="523211"/>
                      <a:pt x="101734" y="537403"/>
                      <a:pt x="107163" y="542451"/>
                    </a:cubicBezTo>
                    <a:cubicBezTo>
                      <a:pt x="109068" y="544166"/>
                      <a:pt x="111735" y="544832"/>
                      <a:pt x="115259" y="544451"/>
                    </a:cubicBezTo>
                    <a:lnTo>
                      <a:pt x="115259" y="544451"/>
                    </a:lnTo>
                    <a:cubicBezTo>
                      <a:pt x="131356" y="542832"/>
                      <a:pt x="147263" y="542070"/>
                      <a:pt x="162789" y="54207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248" name="Google Shape;3212;p41"/>
            <p:cNvGrpSpPr/>
            <p:nvPr/>
          </p:nvGrpSpPr>
          <p:grpSpPr>
            <a:xfrm>
              <a:off x="5688458" y="895336"/>
              <a:ext cx="341449" cy="616312"/>
              <a:chOff x="6058599" y="943786"/>
              <a:chExt cx="341449" cy="616312"/>
            </a:xfrm>
          </p:grpSpPr>
          <p:sp>
            <p:nvSpPr>
              <p:cNvPr id="321" name="Google Shape;3213;p41"/>
              <p:cNvSpPr/>
              <p:nvPr/>
            </p:nvSpPr>
            <p:spPr>
              <a:xfrm>
                <a:off x="6062177" y="947187"/>
                <a:ext cx="334216" cy="609411"/>
              </a:xfrm>
              <a:custGeom>
                <a:avLst/>
                <a:gdLst/>
                <a:ahLst/>
                <a:cxnLst/>
                <a:rect l="l" t="t" r="r" b="b"/>
                <a:pathLst>
                  <a:path w="334216" h="609411" extrusionOk="0">
                    <a:moveTo>
                      <a:pt x="324906" y="471752"/>
                    </a:moveTo>
                    <a:cubicBezTo>
                      <a:pt x="332526" y="468513"/>
                      <a:pt x="336241" y="459750"/>
                      <a:pt x="333097" y="452130"/>
                    </a:cubicBezTo>
                    <a:cubicBezTo>
                      <a:pt x="324811" y="431461"/>
                      <a:pt x="315857" y="413173"/>
                      <a:pt x="308237" y="399552"/>
                    </a:cubicBezTo>
                    <a:cubicBezTo>
                      <a:pt x="289187" y="365548"/>
                      <a:pt x="270804" y="330020"/>
                      <a:pt x="264994" y="290967"/>
                    </a:cubicBezTo>
                    <a:cubicBezTo>
                      <a:pt x="258707" y="247819"/>
                      <a:pt x="268327" y="204099"/>
                      <a:pt x="272423" y="160665"/>
                    </a:cubicBezTo>
                    <a:cubicBezTo>
                      <a:pt x="276519" y="117231"/>
                      <a:pt x="273757" y="69416"/>
                      <a:pt x="247277" y="36078"/>
                    </a:cubicBezTo>
                    <a:cubicBezTo>
                      <a:pt x="212606" y="-7546"/>
                      <a:pt x="146122" y="-9928"/>
                      <a:pt x="100402" y="19886"/>
                    </a:cubicBezTo>
                    <a:cubicBezTo>
                      <a:pt x="54682" y="49699"/>
                      <a:pt x="27250" y="103991"/>
                      <a:pt x="13153" y="159141"/>
                    </a:cubicBezTo>
                    <a:cubicBezTo>
                      <a:pt x="-13041" y="261249"/>
                      <a:pt x="294" y="374311"/>
                      <a:pt x="49538" y="466132"/>
                    </a:cubicBezTo>
                    <a:cubicBezTo>
                      <a:pt x="70588" y="505470"/>
                      <a:pt x="114404" y="563763"/>
                      <a:pt x="164029" y="605864"/>
                    </a:cubicBezTo>
                    <a:cubicBezTo>
                      <a:pt x="171744" y="612436"/>
                      <a:pt x="183555" y="609483"/>
                      <a:pt x="187651" y="600244"/>
                    </a:cubicBezTo>
                    <a:cubicBezTo>
                      <a:pt x="223846" y="519377"/>
                      <a:pt x="266899" y="496136"/>
                      <a:pt x="324906" y="471752"/>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22" name="Google Shape;3214;p41"/>
              <p:cNvSpPr/>
              <p:nvPr/>
            </p:nvSpPr>
            <p:spPr>
              <a:xfrm>
                <a:off x="6058599" y="943786"/>
                <a:ext cx="341449" cy="616312"/>
              </a:xfrm>
              <a:custGeom>
                <a:avLst/>
                <a:gdLst/>
                <a:ahLst/>
                <a:cxnLst/>
                <a:rect l="l" t="t" r="r" b="b"/>
                <a:pathLst>
                  <a:path w="341449" h="616312" extrusionOk="0">
                    <a:moveTo>
                      <a:pt x="177322" y="616312"/>
                    </a:moveTo>
                    <a:cubicBezTo>
                      <a:pt x="172941" y="616312"/>
                      <a:pt x="168845" y="614788"/>
                      <a:pt x="165416" y="611931"/>
                    </a:cubicBezTo>
                    <a:cubicBezTo>
                      <a:pt x="114934" y="569164"/>
                      <a:pt x="71119" y="510394"/>
                      <a:pt x="50068" y="471151"/>
                    </a:cubicBezTo>
                    <a:cubicBezTo>
                      <a:pt x="157" y="377902"/>
                      <a:pt x="-13178" y="265030"/>
                      <a:pt x="13397" y="161494"/>
                    </a:cubicBezTo>
                    <a:cubicBezTo>
                      <a:pt x="25113" y="115774"/>
                      <a:pt x="50068" y="54052"/>
                      <a:pt x="102170" y="20142"/>
                    </a:cubicBezTo>
                    <a:cubicBezTo>
                      <a:pt x="145985" y="-8337"/>
                      <a:pt x="216375" y="-9956"/>
                      <a:pt x="253808" y="37097"/>
                    </a:cubicBezTo>
                    <a:cubicBezTo>
                      <a:pt x="276573" y="65767"/>
                      <a:pt x="285050" y="107392"/>
                      <a:pt x="279716" y="164256"/>
                    </a:cubicBezTo>
                    <a:cubicBezTo>
                      <a:pt x="278668" y="175495"/>
                      <a:pt x="277240" y="186830"/>
                      <a:pt x="275811" y="198070"/>
                    </a:cubicBezTo>
                    <a:cubicBezTo>
                      <a:pt x="271810" y="229597"/>
                      <a:pt x="267619" y="262173"/>
                      <a:pt x="272287" y="293701"/>
                    </a:cubicBezTo>
                    <a:cubicBezTo>
                      <a:pt x="277906" y="332372"/>
                      <a:pt x="296480" y="367900"/>
                      <a:pt x="315054" y="401047"/>
                    </a:cubicBezTo>
                    <a:cubicBezTo>
                      <a:pt x="323626" y="416383"/>
                      <a:pt x="332580" y="435242"/>
                      <a:pt x="340105" y="454006"/>
                    </a:cubicBezTo>
                    <a:cubicBezTo>
                      <a:pt x="343915" y="463436"/>
                      <a:pt x="339343" y="474390"/>
                      <a:pt x="330008" y="478295"/>
                    </a:cubicBezTo>
                    <a:cubicBezTo>
                      <a:pt x="273239" y="502108"/>
                      <a:pt x="230377" y="525158"/>
                      <a:pt x="194658" y="604882"/>
                    </a:cubicBezTo>
                    <a:cubicBezTo>
                      <a:pt x="192181" y="610407"/>
                      <a:pt x="187419" y="614312"/>
                      <a:pt x="181514" y="615646"/>
                    </a:cubicBezTo>
                    <a:cubicBezTo>
                      <a:pt x="180085" y="616217"/>
                      <a:pt x="178656" y="616312"/>
                      <a:pt x="177322" y="616312"/>
                    </a:cubicBezTo>
                    <a:close/>
                    <a:moveTo>
                      <a:pt x="171703" y="7188"/>
                    </a:moveTo>
                    <a:cubicBezTo>
                      <a:pt x="148176" y="7188"/>
                      <a:pt x="124554" y="14142"/>
                      <a:pt x="105980" y="26238"/>
                    </a:cubicBezTo>
                    <a:cubicBezTo>
                      <a:pt x="55783" y="58909"/>
                      <a:pt x="31685" y="118822"/>
                      <a:pt x="20255" y="163399"/>
                    </a:cubicBezTo>
                    <a:cubicBezTo>
                      <a:pt x="-5939" y="265221"/>
                      <a:pt x="7206" y="376187"/>
                      <a:pt x="56355" y="467818"/>
                    </a:cubicBezTo>
                    <a:cubicBezTo>
                      <a:pt x="77024" y="506394"/>
                      <a:pt x="120172" y="564306"/>
                      <a:pt x="169988" y="606502"/>
                    </a:cubicBezTo>
                    <a:cubicBezTo>
                      <a:pt x="172751" y="608883"/>
                      <a:pt x="176370" y="609740"/>
                      <a:pt x="179894" y="608883"/>
                    </a:cubicBezTo>
                    <a:cubicBezTo>
                      <a:pt x="183514" y="608026"/>
                      <a:pt x="186562" y="605644"/>
                      <a:pt x="188086" y="602120"/>
                    </a:cubicBezTo>
                    <a:cubicBezTo>
                      <a:pt x="224852" y="519919"/>
                      <a:pt x="268858" y="496297"/>
                      <a:pt x="327151" y="471818"/>
                    </a:cubicBezTo>
                    <a:lnTo>
                      <a:pt x="328580" y="475152"/>
                    </a:lnTo>
                    <a:lnTo>
                      <a:pt x="327151" y="471818"/>
                    </a:lnTo>
                    <a:cubicBezTo>
                      <a:pt x="332961" y="469342"/>
                      <a:pt x="335818" y="462674"/>
                      <a:pt x="333437" y="456768"/>
                    </a:cubicBezTo>
                    <a:cubicBezTo>
                      <a:pt x="326008" y="438195"/>
                      <a:pt x="317245" y="419716"/>
                      <a:pt x="308768" y="404572"/>
                    </a:cubicBezTo>
                    <a:cubicBezTo>
                      <a:pt x="289908" y="370853"/>
                      <a:pt x="270953" y="334563"/>
                      <a:pt x="265143" y="294748"/>
                    </a:cubicBezTo>
                    <a:cubicBezTo>
                      <a:pt x="260380" y="262268"/>
                      <a:pt x="264572" y="229121"/>
                      <a:pt x="268667" y="197117"/>
                    </a:cubicBezTo>
                    <a:cubicBezTo>
                      <a:pt x="270096" y="185878"/>
                      <a:pt x="271525" y="174733"/>
                      <a:pt x="272572" y="163589"/>
                    </a:cubicBezTo>
                    <a:cubicBezTo>
                      <a:pt x="277716" y="108630"/>
                      <a:pt x="269810" y="68720"/>
                      <a:pt x="248189" y="41574"/>
                    </a:cubicBezTo>
                    <a:cubicBezTo>
                      <a:pt x="228948" y="17476"/>
                      <a:pt x="200373" y="7188"/>
                      <a:pt x="171703" y="7188"/>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sp>
          <p:nvSpPr>
            <p:cNvPr id="249" name="Google Shape;3215;p41"/>
            <p:cNvSpPr/>
            <p:nvPr/>
          </p:nvSpPr>
          <p:spPr>
            <a:xfrm>
              <a:off x="5743302" y="941248"/>
              <a:ext cx="177667" cy="439250"/>
            </a:xfrm>
            <a:custGeom>
              <a:avLst/>
              <a:gdLst/>
              <a:ahLst/>
              <a:cxnLst/>
              <a:rect l="l" t="t" r="r" b="b"/>
              <a:pathLst>
                <a:path w="177667" h="439250" extrusionOk="0">
                  <a:moveTo>
                    <a:pt x="4368" y="261790"/>
                  </a:moveTo>
                  <a:cubicBezTo>
                    <a:pt x="-10586" y="179970"/>
                    <a:pt x="13417" y="91959"/>
                    <a:pt x="67804" y="29094"/>
                  </a:cubicBezTo>
                  <a:cubicBezTo>
                    <a:pt x="77520" y="17854"/>
                    <a:pt x="88759" y="6996"/>
                    <a:pt x="102856" y="2233"/>
                  </a:cubicBezTo>
                  <a:cubicBezTo>
                    <a:pt x="116953" y="-2529"/>
                    <a:pt x="134575" y="138"/>
                    <a:pt x="143433" y="12044"/>
                  </a:cubicBezTo>
                  <a:cubicBezTo>
                    <a:pt x="155149" y="27856"/>
                    <a:pt x="147148" y="49954"/>
                    <a:pt x="140575" y="68527"/>
                  </a:cubicBezTo>
                  <a:cubicBezTo>
                    <a:pt x="117525" y="133583"/>
                    <a:pt x="118001" y="206735"/>
                    <a:pt x="141909" y="271505"/>
                  </a:cubicBezTo>
                  <a:cubicBezTo>
                    <a:pt x="155911" y="309510"/>
                    <a:pt x="222014" y="452290"/>
                    <a:pt x="128574" y="438288"/>
                  </a:cubicBezTo>
                  <a:cubicBezTo>
                    <a:pt x="61042" y="428096"/>
                    <a:pt x="14845" y="318749"/>
                    <a:pt x="4368" y="261790"/>
                  </a:cubicBezTo>
                  <a:close/>
                </a:path>
              </a:pathLst>
            </a:custGeom>
            <a:solidFill>
              <a:srgbClr val="F6C3B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0" name="Google Shape;3216;p41"/>
            <p:cNvSpPr/>
            <p:nvPr/>
          </p:nvSpPr>
          <p:spPr>
            <a:xfrm>
              <a:off x="6749316" y="720134"/>
              <a:ext cx="215068" cy="427556"/>
            </a:xfrm>
            <a:custGeom>
              <a:avLst/>
              <a:gdLst/>
              <a:ahLst/>
              <a:cxnLst/>
              <a:rect l="l" t="t" r="r" b="b"/>
              <a:pathLst>
                <a:path w="215068" h="427556" extrusionOk="0">
                  <a:moveTo>
                    <a:pt x="21339" y="73043"/>
                  </a:moveTo>
                  <a:cubicBezTo>
                    <a:pt x="70203" y="135146"/>
                    <a:pt x="92205" y="217633"/>
                    <a:pt x="80680" y="295833"/>
                  </a:cubicBezTo>
                  <a:cubicBezTo>
                    <a:pt x="76870" y="321646"/>
                    <a:pt x="69631" y="347554"/>
                    <a:pt x="73060" y="373462"/>
                  </a:cubicBezTo>
                  <a:cubicBezTo>
                    <a:pt x="76489" y="399370"/>
                    <a:pt x="94968" y="425849"/>
                    <a:pt x="120971" y="427469"/>
                  </a:cubicBezTo>
                  <a:cubicBezTo>
                    <a:pt x="147546" y="429183"/>
                    <a:pt x="168501" y="405561"/>
                    <a:pt x="181455" y="382225"/>
                  </a:cubicBezTo>
                  <a:cubicBezTo>
                    <a:pt x="220602" y="311645"/>
                    <a:pt x="225936" y="223253"/>
                    <a:pt x="195456" y="148577"/>
                  </a:cubicBezTo>
                  <a:cubicBezTo>
                    <a:pt x="172406" y="91998"/>
                    <a:pt x="129067" y="44087"/>
                    <a:pt x="75918" y="14369"/>
                  </a:cubicBezTo>
                  <a:cubicBezTo>
                    <a:pt x="13815" y="-20397"/>
                    <a:pt x="-27143" y="11321"/>
                    <a:pt x="21339" y="73043"/>
                  </a:cubicBezTo>
                  <a:close/>
                </a:path>
              </a:pathLst>
            </a:custGeom>
            <a:solidFill>
              <a:srgbClr val="F6C3B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1" name="Google Shape;3217;p41"/>
            <p:cNvSpPr/>
            <p:nvPr/>
          </p:nvSpPr>
          <p:spPr>
            <a:xfrm>
              <a:off x="5919232" y="118227"/>
              <a:ext cx="664298" cy="669427"/>
            </a:xfrm>
            <a:custGeom>
              <a:avLst/>
              <a:gdLst/>
              <a:ahLst/>
              <a:cxnLst/>
              <a:rect l="l" t="t" r="r" b="b"/>
              <a:pathLst>
                <a:path w="664298" h="669427" extrusionOk="0">
                  <a:moveTo>
                    <a:pt x="365743" y="9"/>
                  </a:moveTo>
                  <a:cubicBezTo>
                    <a:pt x="373840" y="-277"/>
                    <a:pt x="380602" y="6105"/>
                    <a:pt x="380888" y="14201"/>
                  </a:cubicBezTo>
                  <a:lnTo>
                    <a:pt x="383443" y="86328"/>
                  </a:lnTo>
                  <a:lnTo>
                    <a:pt x="383626" y="86056"/>
                  </a:lnTo>
                  <a:cubicBezTo>
                    <a:pt x="386746" y="83973"/>
                    <a:pt x="390651" y="83068"/>
                    <a:pt x="394604" y="83830"/>
                  </a:cubicBezTo>
                  <a:cubicBezTo>
                    <a:pt x="402510" y="85354"/>
                    <a:pt x="407654" y="93164"/>
                    <a:pt x="406130" y="101070"/>
                  </a:cubicBezTo>
                  <a:lnTo>
                    <a:pt x="389599" y="182890"/>
                  </a:lnTo>
                  <a:lnTo>
                    <a:pt x="401807" y="186919"/>
                  </a:lnTo>
                  <a:lnTo>
                    <a:pt x="455469" y="71066"/>
                  </a:lnTo>
                  <a:cubicBezTo>
                    <a:pt x="456517" y="68875"/>
                    <a:pt x="458041" y="67065"/>
                    <a:pt x="459850" y="65637"/>
                  </a:cubicBezTo>
                  <a:cubicBezTo>
                    <a:pt x="464041" y="62398"/>
                    <a:pt x="469851" y="61541"/>
                    <a:pt x="474995" y="63922"/>
                  </a:cubicBezTo>
                  <a:cubicBezTo>
                    <a:pt x="482329" y="67351"/>
                    <a:pt x="485568" y="76019"/>
                    <a:pt x="482139" y="83448"/>
                  </a:cubicBezTo>
                  <a:lnTo>
                    <a:pt x="430424" y="195098"/>
                  </a:lnTo>
                  <a:lnTo>
                    <a:pt x="445945" y="178293"/>
                  </a:lnTo>
                  <a:cubicBezTo>
                    <a:pt x="461209" y="157005"/>
                    <a:pt x="473853" y="133836"/>
                    <a:pt x="483473" y="109356"/>
                  </a:cubicBezTo>
                  <a:cubicBezTo>
                    <a:pt x="484425" y="106784"/>
                    <a:pt x="486140" y="104594"/>
                    <a:pt x="488140" y="103070"/>
                  </a:cubicBezTo>
                  <a:cubicBezTo>
                    <a:pt x="492141" y="100022"/>
                    <a:pt x="497475" y="99069"/>
                    <a:pt x="502523" y="101069"/>
                  </a:cubicBezTo>
                  <a:cubicBezTo>
                    <a:pt x="510048" y="104022"/>
                    <a:pt x="513762" y="112499"/>
                    <a:pt x="510810" y="120119"/>
                  </a:cubicBezTo>
                  <a:cubicBezTo>
                    <a:pt x="500285" y="146837"/>
                    <a:pt x="486449" y="172150"/>
                    <a:pt x="469769" y="195403"/>
                  </a:cubicBezTo>
                  <a:lnTo>
                    <a:pt x="451781" y="214879"/>
                  </a:lnTo>
                  <a:lnTo>
                    <a:pt x="462475" y="224122"/>
                  </a:lnTo>
                  <a:lnTo>
                    <a:pt x="577008" y="107928"/>
                  </a:lnTo>
                  <a:cubicBezTo>
                    <a:pt x="577579" y="107451"/>
                    <a:pt x="578056" y="106975"/>
                    <a:pt x="578532" y="106594"/>
                  </a:cubicBezTo>
                  <a:cubicBezTo>
                    <a:pt x="584247" y="102213"/>
                    <a:pt x="592534" y="102594"/>
                    <a:pt x="597772" y="107737"/>
                  </a:cubicBezTo>
                  <a:cubicBezTo>
                    <a:pt x="603487" y="113452"/>
                    <a:pt x="603583" y="122691"/>
                    <a:pt x="597963" y="128502"/>
                  </a:cubicBezTo>
                  <a:lnTo>
                    <a:pt x="527164" y="200327"/>
                  </a:lnTo>
                  <a:lnTo>
                    <a:pt x="609108" y="150219"/>
                  </a:lnTo>
                  <a:cubicBezTo>
                    <a:pt x="616061" y="146028"/>
                    <a:pt x="625015" y="148123"/>
                    <a:pt x="629301" y="155076"/>
                  </a:cubicBezTo>
                  <a:cubicBezTo>
                    <a:pt x="633492" y="161934"/>
                    <a:pt x="631396" y="170983"/>
                    <a:pt x="624443" y="175269"/>
                  </a:cubicBezTo>
                  <a:lnTo>
                    <a:pt x="511049" y="244632"/>
                  </a:lnTo>
                  <a:lnTo>
                    <a:pt x="627205" y="232134"/>
                  </a:lnTo>
                  <a:cubicBezTo>
                    <a:pt x="635301" y="231277"/>
                    <a:pt x="642541" y="237087"/>
                    <a:pt x="643398" y="245183"/>
                  </a:cubicBezTo>
                  <a:cubicBezTo>
                    <a:pt x="644255" y="253279"/>
                    <a:pt x="638445" y="260518"/>
                    <a:pt x="630349" y="261376"/>
                  </a:cubicBezTo>
                  <a:lnTo>
                    <a:pt x="502998" y="275078"/>
                  </a:lnTo>
                  <a:lnTo>
                    <a:pt x="508454" y="285325"/>
                  </a:lnTo>
                  <a:lnTo>
                    <a:pt x="526335" y="286188"/>
                  </a:lnTo>
                  <a:cubicBezTo>
                    <a:pt x="561483" y="284640"/>
                    <a:pt x="596487" y="279854"/>
                    <a:pt x="631110" y="271853"/>
                  </a:cubicBezTo>
                  <a:cubicBezTo>
                    <a:pt x="639016" y="270043"/>
                    <a:pt x="646922" y="274901"/>
                    <a:pt x="648732" y="282807"/>
                  </a:cubicBezTo>
                  <a:cubicBezTo>
                    <a:pt x="650541" y="290712"/>
                    <a:pt x="645683" y="298618"/>
                    <a:pt x="637778" y="300428"/>
                  </a:cubicBezTo>
                  <a:lnTo>
                    <a:pt x="530593" y="315136"/>
                  </a:lnTo>
                  <a:lnTo>
                    <a:pt x="646636" y="339385"/>
                  </a:lnTo>
                  <a:cubicBezTo>
                    <a:pt x="654542" y="341005"/>
                    <a:pt x="659685" y="348815"/>
                    <a:pt x="657971" y="356721"/>
                  </a:cubicBezTo>
                  <a:cubicBezTo>
                    <a:pt x="656256" y="364627"/>
                    <a:pt x="648541" y="369770"/>
                    <a:pt x="640635" y="368056"/>
                  </a:cubicBezTo>
                  <a:lnTo>
                    <a:pt x="523834" y="343648"/>
                  </a:lnTo>
                  <a:lnTo>
                    <a:pt x="526858" y="362987"/>
                  </a:lnTo>
                  <a:lnTo>
                    <a:pt x="526557" y="365594"/>
                  </a:lnTo>
                  <a:lnTo>
                    <a:pt x="652161" y="387773"/>
                  </a:lnTo>
                  <a:cubicBezTo>
                    <a:pt x="660162" y="389201"/>
                    <a:pt x="665496" y="396821"/>
                    <a:pt x="664067" y="404822"/>
                  </a:cubicBezTo>
                  <a:cubicBezTo>
                    <a:pt x="662638" y="412823"/>
                    <a:pt x="655113" y="418062"/>
                    <a:pt x="647017" y="416729"/>
                  </a:cubicBezTo>
                  <a:lnTo>
                    <a:pt x="523174" y="394861"/>
                  </a:lnTo>
                  <a:lnTo>
                    <a:pt x="522157" y="403658"/>
                  </a:lnTo>
                  <a:lnTo>
                    <a:pt x="516772" y="417684"/>
                  </a:lnTo>
                  <a:lnTo>
                    <a:pt x="588724" y="448351"/>
                  </a:lnTo>
                  <a:cubicBezTo>
                    <a:pt x="596154" y="451495"/>
                    <a:pt x="599678" y="460162"/>
                    <a:pt x="596439" y="467592"/>
                  </a:cubicBezTo>
                  <a:cubicBezTo>
                    <a:pt x="593201" y="475117"/>
                    <a:pt x="584628" y="478546"/>
                    <a:pt x="577199" y="475307"/>
                  </a:cubicBezTo>
                  <a:lnTo>
                    <a:pt x="506258" y="445071"/>
                  </a:lnTo>
                  <a:lnTo>
                    <a:pt x="502512" y="454827"/>
                  </a:lnTo>
                  <a:lnTo>
                    <a:pt x="500121" y="457593"/>
                  </a:lnTo>
                  <a:lnTo>
                    <a:pt x="580723" y="498452"/>
                  </a:lnTo>
                  <a:cubicBezTo>
                    <a:pt x="587962" y="502072"/>
                    <a:pt x="590819" y="510930"/>
                    <a:pt x="587200" y="518169"/>
                  </a:cubicBezTo>
                  <a:cubicBezTo>
                    <a:pt x="583580" y="525408"/>
                    <a:pt x="574722" y="528266"/>
                    <a:pt x="567483" y="524646"/>
                  </a:cubicBezTo>
                  <a:lnTo>
                    <a:pt x="480345" y="480473"/>
                  </a:lnTo>
                  <a:lnTo>
                    <a:pt x="475609" y="485952"/>
                  </a:lnTo>
                  <a:lnTo>
                    <a:pt x="579199" y="564461"/>
                  </a:lnTo>
                  <a:cubicBezTo>
                    <a:pt x="585676" y="569319"/>
                    <a:pt x="586915" y="578558"/>
                    <a:pt x="582057" y="585035"/>
                  </a:cubicBezTo>
                  <a:cubicBezTo>
                    <a:pt x="577199" y="591417"/>
                    <a:pt x="567960" y="592750"/>
                    <a:pt x="561483" y="587893"/>
                  </a:cubicBezTo>
                  <a:lnTo>
                    <a:pt x="456390" y="508188"/>
                  </a:lnTo>
                  <a:lnTo>
                    <a:pt x="453278" y="511788"/>
                  </a:lnTo>
                  <a:lnTo>
                    <a:pt x="443611" y="516560"/>
                  </a:lnTo>
                  <a:lnTo>
                    <a:pt x="524144" y="611134"/>
                  </a:lnTo>
                  <a:cubicBezTo>
                    <a:pt x="529383" y="617325"/>
                    <a:pt x="528621" y="626564"/>
                    <a:pt x="522525" y="631803"/>
                  </a:cubicBezTo>
                  <a:cubicBezTo>
                    <a:pt x="516334" y="637042"/>
                    <a:pt x="507095" y="636280"/>
                    <a:pt x="501856" y="630184"/>
                  </a:cubicBezTo>
                  <a:lnTo>
                    <a:pt x="428435" y="543962"/>
                  </a:lnTo>
                  <a:lnTo>
                    <a:pt x="457660" y="640756"/>
                  </a:lnTo>
                  <a:cubicBezTo>
                    <a:pt x="460041" y="648472"/>
                    <a:pt x="455564" y="656568"/>
                    <a:pt x="447849" y="659044"/>
                  </a:cubicBezTo>
                  <a:cubicBezTo>
                    <a:pt x="440134" y="661426"/>
                    <a:pt x="431942" y="656949"/>
                    <a:pt x="429561" y="649234"/>
                  </a:cubicBezTo>
                  <a:lnTo>
                    <a:pt x="396521" y="539807"/>
                  </a:lnTo>
                  <a:lnTo>
                    <a:pt x="395852" y="540137"/>
                  </a:lnTo>
                  <a:lnTo>
                    <a:pt x="397366" y="654567"/>
                  </a:lnTo>
                  <a:cubicBezTo>
                    <a:pt x="397461" y="662664"/>
                    <a:pt x="390985" y="669331"/>
                    <a:pt x="382888" y="669426"/>
                  </a:cubicBezTo>
                  <a:cubicBezTo>
                    <a:pt x="374792" y="669522"/>
                    <a:pt x="368124" y="663045"/>
                    <a:pt x="368029" y="654948"/>
                  </a:cubicBezTo>
                  <a:lnTo>
                    <a:pt x="366604" y="547283"/>
                  </a:lnTo>
                  <a:lnTo>
                    <a:pt x="351686" y="548969"/>
                  </a:lnTo>
                  <a:lnTo>
                    <a:pt x="341455" y="621802"/>
                  </a:lnTo>
                  <a:cubicBezTo>
                    <a:pt x="340312" y="629803"/>
                    <a:pt x="332882" y="635422"/>
                    <a:pt x="324881" y="634279"/>
                  </a:cubicBezTo>
                  <a:cubicBezTo>
                    <a:pt x="316880" y="633136"/>
                    <a:pt x="311261" y="625707"/>
                    <a:pt x="312404" y="617706"/>
                  </a:cubicBezTo>
                  <a:lnTo>
                    <a:pt x="322062" y="548947"/>
                  </a:lnTo>
                  <a:lnTo>
                    <a:pt x="314814" y="547121"/>
                  </a:lnTo>
                  <a:lnTo>
                    <a:pt x="288972" y="641709"/>
                  </a:lnTo>
                  <a:cubicBezTo>
                    <a:pt x="286782" y="649519"/>
                    <a:pt x="278781" y="654091"/>
                    <a:pt x="270970" y="651995"/>
                  </a:cubicBezTo>
                  <a:cubicBezTo>
                    <a:pt x="263160" y="649900"/>
                    <a:pt x="258588" y="641804"/>
                    <a:pt x="260683" y="633993"/>
                  </a:cubicBezTo>
                  <a:lnTo>
                    <a:pt x="286374" y="539955"/>
                  </a:lnTo>
                  <a:lnTo>
                    <a:pt x="285412" y="539712"/>
                  </a:lnTo>
                  <a:lnTo>
                    <a:pt x="224297" y="646853"/>
                  </a:lnTo>
                  <a:cubicBezTo>
                    <a:pt x="220297" y="653806"/>
                    <a:pt x="211343" y="656378"/>
                    <a:pt x="204295" y="652282"/>
                  </a:cubicBezTo>
                  <a:cubicBezTo>
                    <a:pt x="197246" y="648281"/>
                    <a:pt x="194865" y="639328"/>
                    <a:pt x="198865" y="632279"/>
                  </a:cubicBezTo>
                  <a:lnTo>
                    <a:pt x="221336" y="592885"/>
                  </a:lnTo>
                  <a:lnTo>
                    <a:pt x="219915" y="592941"/>
                  </a:lnTo>
                  <a:cubicBezTo>
                    <a:pt x="212295" y="590084"/>
                    <a:pt x="208390" y="581702"/>
                    <a:pt x="211248" y="574082"/>
                  </a:cubicBezTo>
                  <a:lnTo>
                    <a:pt x="222579" y="543524"/>
                  </a:lnTo>
                  <a:lnTo>
                    <a:pt x="168576" y="613801"/>
                  </a:lnTo>
                  <a:cubicBezTo>
                    <a:pt x="163623" y="620278"/>
                    <a:pt x="154383" y="621420"/>
                    <a:pt x="148002" y="616467"/>
                  </a:cubicBezTo>
                  <a:cubicBezTo>
                    <a:pt x="141620" y="611514"/>
                    <a:pt x="140381" y="602275"/>
                    <a:pt x="145335" y="595893"/>
                  </a:cubicBezTo>
                  <a:lnTo>
                    <a:pt x="217103" y="502497"/>
                  </a:lnTo>
                  <a:lnTo>
                    <a:pt x="208441" y="495373"/>
                  </a:lnTo>
                  <a:lnTo>
                    <a:pt x="192484" y="512073"/>
                  </a:lnTo>
                  <a:cubicBezTo>
                    <a:pt x="168290" y="537791"/>
                    <a:pt x="143239" y="564461"/>
                    <a:pt x="119427" y="584940"/>
                  </a:cubicBezTo>
                  <a:cubicBezTo>
                    <a:pt x="113236" y="590655"/>
                    <a:pt x="103997" y="589512"/>
                    <a:pt x="98758" y="583416"/>
                  </a:cubicBezTo>
                  <a:cubicBezTo>
                    <a:pt x="93519" y="577224"/>
                    <a:pt x="94186" y="567985"/>
                    <a:pt x="100282" y="562746"/>
                  </a:cubicBezTo>
                  <a:cubicBezTo>
                    <a:pt x="122856" y="543315"/>
                    <a:pt x="147335" y="517217"/>
                    <a:pt x="171052" y="492071"/>
                  </a:cubicBezTo>
                  <a:lnTo>
                    <a:pt x="177357" y="485415"/>
                  </a:lnTo>
                  <a:lnTo>
                    <a:pt x="105806" y="533790"/>
                  </a:lnTo>
                  <a:cubicBezTo>
                    <a:pt x="99043" y="538362"/>
                    <a:pt x="89995" y="536553"/>
                    <a:pt x="85423" y="529885"/>
                  </a:cubicBezTo>
                  <a:cubicBezTo>
                    <a:pt x="80946" y="523122"/>
                    <a:pt x="82756" y="514169"/>
                    <a:pt x="89328" y="509502"/>
                  </a:cubicBezTo>
                  <a:lnTo>
                    <a:pt x="129818" y="482137"/>
                  </a:lnTo>
                  <a:lnTo>
                    <a:pt x="40941" y="508359"/>
                  </a:lnTo>
                  <a:cubicBezTo>
                    <a:pt x="33130" y="510645"/>
                    <a:pt x="25034" y="506168"/>
                    <a:pt x="22748" y="498453"/>
                  </a:cubicBezTo>
                  <a:cubicBezTo>
                    <a:pt x="21034" y="492357"/>
                    <a:pt x="23320" y="486165"/>
                    <a:pt x="27892" y="482641"/>
                  </a:cubicBezTo>
                  <a:cubicBezTo>
                    <a:pt x="29321" y="481593"/>
                    <a:pt x="30940" y="480736"/>
                    <a:pt x="32750" y="480165"/>
                  </a:cubicBezTo>
                  <a:lnTo>
                    <a:pt x="168467" y="440132"/>
                  </a:lnTo>
                  <a:lnTo>
                    <a:pt x="167061" y="437284"/>
                  </a:lnTo>
                  <a:lnTo>
                    <a:pt x="33988" y="424349"/>
                  </a:lnTo>
                  <a:cubicBezTo>
                    <a:pt x="25892" y="423587"/>
                    <a:pt x="4461" y="431778"/>
                    <a:pt x="5318" y="423682"/>
                  </a:cubicBezTo>
                  <a:cubicBezTo>
                    <a:pt x="5699" y="419586"/>
                    <a:pt x="23415" y="400632"/>
                    <a:pt x="26463" y="398250"/>
                  </a:cubicBezTo>
                  <a:cubicBezTo>
                    <a:pt x="29321" y="396060"/>
                    <a:pt x="32940" y="394916"/>
                    <a:pt x="36846" y="395202"/>
                  </a:cubicBezTo>
                  <a:lnTo>
                    <a:pt x="102581" y="401592"/>
                  </a:lnTo>
                  <a:lnTo>
                    <a:pt x="105699" y="390955"/>
                  </a:lnTo>
                  <a:lnTo>
                    <a:pt x="81132" y="386345"/>
                  </a:lnTo>
                  <a:cubicBezTo>
                    <a:pt x="56258" y="380509"/>
                    <a:pt x="32035" y="373509"/>
                    <a:pt x="9603" y="365198"/>
                  </a:cubicBezTo>
                  <a:cubicBezTo>
                    <a:pt x="1983" y="362340"/>
                    <a:pt x="-1922" y="353958"/>
                    <a:pt x="936" y="346338"/>
                  </a:cubicBezTo>
                  <a:cubicBezTo>
                    <a:pt x="3793" y="338718"/>
                    <a:pt x="12175" y="334813"/>
                    <a:pt x="19795" y="337671"/>
                  </a:cubicBezTo>
                  <a:cubicBezTo>
                    <a:pt x="52418" y="349720"/>
                    <a:pt x="90518" y="359174"/>
                    <a:pt x="129452" y="366198"/>
                  </a:cubicBezTo>
                  <a:lnTo>
                    <a:pt x="151037" y="368825"/>
                  </a:lnTo>
                  <a:lnTo>
                    <a:pt x="149380" y="343274"/>
                  </a:lnTo>
                  <a:lnTo>
                    <a:pt x="51038" y="320526"/>
                  </a:lnTo>
                  <a:cubicBezTo>
                    <a:pt x="43132" y="318716"/>
                    <a:pt x="38179" y="310810"/>
                    <a:pt x="40084" y="302905"/>
                  </a:cubicBezTo>
                  <a:cubicBezTo>
                    <a:pt x="40941" y="299476"/>
                    <a:pt x="42846" y="296618"/>
                    <a:pt x="45418" y="294618"/>
                  </a:cubicBezTo>
                  <a:cubicBezTo>
                    <a:pt x="48752" y="292046"/>
                    <a:pt x="53229" y="290903"/>
                    <a:pt x="57705" y="291951"/>
                  </a:cubicBezTo>
                  <a:lnTo>
                    <a:pt x="152512" y="313881"/>
                  </a:lnTo>
                  <a:lnTo>
                    <a:pt x="147402" y="310184"/>
                  </a:lnTo>
                  <a:lnTo>
                    <a:pt x="115427" y="296523"/>
                  </a:lnTo>
                  <a:cubicBezTo>
                    <a:pt x="111712" y="294952"/>
                    <a:pt x="108974" y="291999"/>
                    <a:pt x="107569" y="288510"/>
                  </a:cubicBezTo>
                  <a:lnTo>
                    <a:pt x="107659" y="281430"/>
                  </a:lnTo>
                  <a:lnTo>
                    <a:pt x="104532" y="279168"/>
                  </a:lnTo>
                  <a:lnTo>
                    <a:pt x="91424" y="272996"/>
                  </a:lnTo>
                  <a:cubicBezTo>
                    <a:pt x="84090" y="269567"/>
                    <a:pt x="80946" y="260804"/>
                    <a:pt x="84375" y="253470"/>
                  </a:cubicBezTo>
                  <a:cubicBezTo>
                    <a:pt x="85423" y="251374"/>
                    <a:pt x="86852" y="249564"/>
                    <a:pt x="88662" y="248136"/>
                  </a:cubicBezTo>
                  <a:cubicBezTo>
                    <a:pt x="92853" y="244897"/>
                    <a:pt x="98758" y="244040"/>
                    <a:pt x="103902" y="246421"/>
                  </a:cubicBezTo>
                  <a:lnTo>
                    <a:pt x="115081" y="251684"/>
                  </a:lnTo>
                  <a:lnTo>
                    <a:pt x="116569" y="251660"/>
                  </a:lnTo>
                  <a:lnTo>
                    <a:pt x="119437" y="253735"/>
                  </a:lnTo>
                  <a:lnTo>
                    <a:pt x="147690" y="267038"/>
                  </a:lnTo>
                  <a:lnTo>
                    <a:pt x="99900" y="202797"/>
                  </a:lnTo>
                  <a:cubicBezTo>
                    <a:pt x="96757" y="196225"/>
                    <a:pt x="98662" y="188605"/>
                    <a:pt x="104091" y="184414"/>
                  </a:cubicBezTo>
                  <a:cubicBezTo>
                    <a:pt x="104758" y="183842"/>
                    <a:pt x="105615" y="183366"/>
                    <a:pt x="106377" y="182985"/>
                  </a:cubicBezTo>
                  <a:cubicBezTo>
                    <a:pt x="113616" y="179270"/>
                    <a:pt x="122475" y="182128"/>
                    <a:pt x="126094" y="189367"/>
                  </a:cubicBezTo>
                  <a:cubicBezTo>
                    <a:pt x="136953" y="210560"/>
                    <a:pt x="151312" y="229777"/>
                    <a:pt x="168349" y="246219"/>
                  </a:cubicBezTo>
                  <a:lnTo>
                    <a:pt x="182606" y="256047"/>
                  </a:lnTo>
                  <a:lnTo>
                    <a:pt x="201123" y="234624"/>
                  </a:lnTo>
                  <a:lnTo>
                    <a:pt x="113236" y="158219"/>
                  </a:lnTo>
                  <a:cubicBezTo>
                    <a:pt x="107140" y="152885"/>
                    <a:pt x="106473" y="143646"/>
                    <a:pt x="111807" y="137550"/>
                  </a:cubicBezTo>
                  <a:cubicBezTo>
                    <a:pt x="112378" y="136788"/>
                    <a:pt x="113140" y="136121"/>
                    <a:pt x="113902" y="135550"/>
                  </a:cubicBezTo>
                  <a:cubicBezTo>
                    <a:pt x="119332" y="131359"/>
                    <a:pt x="127142" y="131454"/>
                    <a:pt x="132476" y="136121"/>
                  </a:cubicBezTo>
                  <a:lnTo>
                    <a:pt x="220283" y="212457"/>
                  </a:lnTo>
                  <a:lnTo>
                    <a:pt x="221059" y="211559"/>
                  </a:lnTo>
                  <a:lnTo>
                    <a:pt x="230636" y="206831"/>
                  </a:lnTo>
                  <a:lnTo>
                    <a:pt x="156669" y="109071"/>
                  </a:lnTo>
                  <a:cubicBezTo>
                    <a:pt x="151907" y="102594"/>
                    <a:pt x="153145" y="93450"/>
                    <a:pt x="159432" y="88497"/>
                  </a:cubicBezTo>
                  <a:cubicBezTo>
                    <a:pt x="159432" y="88497"/>
                    <a:pt x="159527" y="88402"/>
                    <a:pt x="159527" y="88402"/>
                  </a:cubicBezTo>
                  <a:cubicBezTo>
                    <a:pt x="166004" y="83544"/>
                    <a:pt x="175148" y="84782"/>
                    <a:pt x="180101" y="91259"/>
                  </a:cubicBezTo>
                  <a:lnTo>
                    <a:pt x="245732" y="178005"/>
                  </a:lnTo>
                  <a:lnTo>
                    <a:pt x="212581" y="120310"/>
                  </a:lnTo>
                  <a:cubicBezTo>
                    <a:pt x="207914" y="113833"/>
                    <a:pt x="209248" y="104880"/>
                    <a:pt x="215534" y="100022"/>
                  </a:cubicBezTo>
                  <a:cubicBezTo>
                    <a:pt x="215630" y="99927"/>
                    <a:pt x="215725" y="99832"/>
                    <a:pt x="215915" y="99736"/>
                  </a:cubicBezTo>
                  <a:cubicBezTo>
                    <a:pt x="222488" y="94974"/>
                    <a:pt x="231631" y="96403"/>
                    <a:pt x="236394" y="102975"/>
                  </a:cubicBezTo>
                  <a:lnTo>
                    <a:pt x="262942" y="149239"/>
                  </a:lnTo>
                  <a:lnTo>
                    <a:pt x="224393" y="46206"/>
                  </a:lnTo>
                  <a:cubicBezTo>
                    <a:pt x="222012" y="40015"/>
                    <a:pt x="224202" y="33252"/>
                    <a:pt x="229155" y="29442"/>
                  </a:cubicBezTo>
                  <a:cubicBezTo>
                    <a:pt x="230298" y="28585"/>
                    <a:pt x="231537" y="27823"/>
                    <a:pt x="232965" y="27347"/>
                  </a:cubicBezTo>
                  <a:cubicBezTo>
                    <a:pt x="240585" y="24489"/>
                    <a:pt x="248967" y="28394"/>
                    <a:pt x="251825" y="35919"/>
                  </a:cubicBezTo>
                  <a:lnTo>
                    <a:pt x="277918" y="105661"/>
                  </a:lnTo>
                  <a:lnTo>
                    <a:pt x="281923" y="102023"/>
                  </a:lnTo>
                  <a:cubicBezTo>
                    <a:pt x="289543" y="99260"/>
                    <a:pt x="297925" y="103261"/>
                    <a:pt x="300687" y="110881"/>
                  </a:cubicBezTo>
                  <a:lnTo>
                    <a:pt x="318890" y="176263"/>
                  </a:lnTo>
                  <a:lnTo>
                    <a:pt x="329159" y="175597"/>
                  </a:lnTo>
                  <a:lnTo>
                    <a:pt x="325358" y="163363"/>
                  </a:lnTo>
                  <a:cubicBezTo>
                    <a:pt x="316404" y="138313"/>
                    <a:pt x="307165" y="112405"/>
                    <a:pt x="300402" y="82877"/>
                  </a:cubicBezTo>
                  <a:cubicBezTo>
                    <a:pt x="299068" y="77162"/>
                    <a:pt x="301259" y="71447"/>
                    <a:pt x="305641" y="68018"/>
                  </a:cubicBezTo>
                  <a:cubicBezTo>
                    <a:pt x="307260" y="66780"/>
                    <a:pt x="309165" y="65827"/>
                    <a:pt x="311260" y="65351"/>
                  </a:cubicBezTo>
                  <a:cubicBezTo>
                    <a:pt x="319166" y="63541"/>
                    <a:pt x="327072" y="68399"/>
                    <a:pt x="328882" y="76305"/>
                  </a:cubicBezTo>
                  <a:cubicBezTo>
                    <a:pt x="335359" y="104213"/>
                    <a:pt x="343931" y="128216"/>
                    <a:pt x="352885" y="153553"/>
                  </a:cubicBezTo>
                  <a:lnTo>
                    <a:pt x="356914" y="164930"/>
                  </a:lnTo>
                  <a:lnTo>
                    <a:pt x="351551" y="15249"/>
                  </a:lnTo>
                  <a:cubicBezTo>
                    <a:pt x="351361" y="10296"/>
                    <a:pt x="353646" y="5915"/>
                    <a:pt x="357266" y="3057"/>
                  </a:cubicBezTo>
                  <a:cubicBezTo>
                    <a:pt x="359647" y="1247"/>
                    <a:pt x="362505" y="104"/>
                    <a:pt x="365743" y="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2" name="Google Shape;3218;p41"/>
            <p:cNvSpPr/>
            <p:nvPr/>
          </p:nvSpPr>
          <p:spPr>
            <a:xfrm>
              <a:off x="5777029" y="2602953"/>
              <a:ext cx="416500" cy="392952"/>
            </a:xfrm>
            <a:custGeom>
              <a:avLst/>
              <a:gdLst/>
              <a:ahLst/>
              <a:cxnLst/>
              <a:rect l="l" t="t" r="r" b="b"/>
              <a:pathLst>
                <a:path w="225745" h="212982" extrusionOk="0">
                  <a:moveTo>
                    <a:pt x="123494" y="3"/>
                  </a:moveTo>
                  <a:cubicBezTo>
                    <a:pt x="126161" y="-92"/>
                    <a:pt x="128352" y="1908"/>
                    <a:pt x="128447" y="4575"/>
                  </a:cubicBezTo>
                  <a:lnTo>
                    <a:pt x="130201" y="41340"/>
                  </a:lnTo>
                  <a:lnTo>
                    <a:pt x="141973" y="10576"/>
                  </a:lnTo>
                  <a:cubicBezTo>
                    <a:pt x="142925" y="8099"/>
                    <a:pt x="145687" y="6956"/>
                    <a:pt x="148164" y="7813"/>
                  </a:cubicBezTo>
                  <a:cubicBezTo>
                    <a:pt x="150640" y="8766"/>
                    <a:pt x="151879" y="11528"/>
                    <a:pt x="150926" y="14005"/>
                  </a:cubicBezTo>
                  <a:lnTo>
                    <a:pt x="137456" y="49209"/>
                  </a:lnTo>
                  <a:lnTo>
                    <a:pt x="160165" y="19053"/>
                  </a:lnTo>
                  <a:cubicBezTo>
                    <a:pt x="161784" y="16958"/>
                    <a:pt x="164737" y="16482"/>
                    <a:pt x="166833" y="18101"/>
                  </a:cubicBezTo>
                  <a:cubicBezTo>
                    <a:pt x="168928" y="19720"/>
                    <a:pt x="169309" y="22673"/>
                    <a:pt x="167785" y="24768"/>
                  </a:cubicBezTo>
                  <a:lnTo>
                    <a:pt x="144427" y="55786"/>
                  </a:lnTo>
                  <a:lnTo>
                    <a:pt x="148586" y="57510"/>
                  </a:lnTo>
                  <a:lnTo>
                    <a:pt x="167976" y="38580"/>
                  </a:lnTo>
                  <a:cubicBezTo>
                    <a:pt x="169881" y="36770"/>
                    <a:pt x="172834" y="36770"/>
                    <a:pt x="174739" y="38675"/>
                  </a:cubicBezTo>
                  <a:cubicBezTo>
                    <a:pt x="176644" y="40580"/>
                    <a:pt x="176549" y="43533"/>
                    <a:pt x="174644" y="45438"/>
                  </a:cubicBezTo>
                  <a:lnTo>
                    <a:pt x="158196" y="61495"/>
                  </a:lnTo>
                  <a:lnTo>
                    <a:pt x="160701" y="62533"/>
                  </a:lnTo>
                  <a:lnTo>
                    <a:pt x="185407" y="43914"/>
                  </a:lnTo>
                  <a:cubicBezTo>
                    <a:pt x="187502" y="42295"/>
                    <a:pt x="190550" y="42771"/>
                    <a:pt x="192074" y="44866"/>
                  </a:cubicBezTo>
                  <a:cubicBezTo>
                    <a:pt x="193694" y="46962"/>
                    <a:pt x="193217" y="49915"/>
                    <a:pt x="191122" y="51534"/>
                  </a:cubicBezTo>
                  <a:lnTo>
                    <a:pt x="166160" y="70346"/>
                  </a:lnTo>
                  <a:lnTo>
                    <a:pt x="166417" y="70727"/>
                  </a:lnTo>
                  <a:lnTo>
                    <a:pt x="203123" y="55439"/>
                  </a:lnTo>
                  <a:cubicBezTo>
                    <a:pt x="205505" y="54391"/>
                    <a:pt x="208362" y="55630"/>
                    <a:pt x="209315" y="58011"/>
                  </a:cubicBezTo>
                  <a:cubicBezTo>
                    <a:pt x="210267" y="60392"/>
                    <a:pt x="209124" y="63250"/>
                    <a:pt x="206743" y="64202"/>
                  </a:cubicBezTo>
                  <a:lnTo>
                    <a:pt x="192719" y="70043"/>
                  </a:lnTo>
                  <a:lnTo>
                    <a:pt x="193408" y="70203"/>
                  </a:lnTo>
                  <a:cubicBezTo>
                    <a:pt x="194837" y="72394"/>
                    <a:pt x="194075" y="75346"/>
                    <a:pt x="191884" y="76775"/>
                  </a:cubicBezTo>
                  <a:lnTo>
                    <a:pt x="183022" y="82283"/>
                  </a:lnTo>
                  <a:lnTo>
                    <a:pt x="210838" y="74965"/>
                  </a:lnTo>
                  <a:cubicBezTo>
                    <a:pt x="213410" y="74299"/>
                    <a:pt x="215981" y="75823"/>
                    <a:pt x="216648" y="78394"/>
                  </a:cubicBezTo>
                  <a:cubicBezTo>
                    <a:pt x="217315" y="80966"/>
                    <a:pt x="215791" y="83538"/>
                    <a:pt x="213219" y="84205"/>
                  </a:cubicBezTo>
                  <a:lnTo>
                    <a:pt x="176529" y="93858"/>
                  </a:lnTo>
                  <a:lnTo>
                    <a:pt x="177228" y="97315"/>
                  </a:lnTo>
                  <a:lnTo>
                    <a:pt x="184454" y="96396"/>
                  </a:lnTo>
                  <a:cubicBezTo>
                    <a:pt x="195789" y="94586"/>
                    <a:pt x="207505" y="92681"/>
                    <a:pt x="217697" y="92205"/>
                  </a:cubicBezTo>
                  <a:cubicBezTo>
                    <a:pt x="220459" y="92015"/>
                    <a:pt x="222554" y="94110"/>
                    <a:pt x="222745" y="96682"/>
                  </a:cubicBezTo>
                  <a:cubicBezTo>
                    <a:pt x="222840" y="99349"/>
                    <a:pt x="220840" y="101540"/>
                    <a:pt x="218268" y="101730"/>
                  </a:cubicBezTo>
                  <a:cubicBezTo>
                    <a:pt x="208648" y="102206"/>
                    <a:pt x="197123" y="104111"/>
                    <a:pt x="186074" y="105826"/>
                  </a:cubicBezTo>
                  <a:lnTo>
                    <a:pt x="183320" y="106253"/>
                  </a:lnTo>
                  <a:lnTo>
                    <a:pt x="211029" y="108017"/>
                  </a:lnTo>
                  <a:cubicBezTo>
                    <a:pt x="213696" y="108208"/>
                    <a:pt x="215601" y="110493"/>
                    <a:pt x="215505" y="113065"/>
                  </a:cubicBezTo>
                  <a:cubicBezTo>
                    <a:pt x="215315" y="115732"/>
                    <a:pt x="213029" y="117637"/>
                    <a:pt x="210457" y="117542"/>
                  </a:cubicBezTo>
                  <a:lnTo>
                    <a:pt x="194667" y="116525"/>
                  </a:lnTo>
                  <a:lnTo>
                    <a:pt x="222745" y="127448"/>
                  </a:lnTo>
                  <a:cubicBezTo>
                    <a:pt x="225221" y="128400"/>
                    <a:pt x="226364" y="131162"/>
                    <a:pt x="225412" y="133639"/>
                  </a:cubicBezTo>
                  <a:cubicBezTo>
                    <a:pt x="224555" y="135449"/>
                    <a:pt x="222745" y="136592"/>
                    <a:pt x="220840" y="136592"/>
                  </a:cubicBezTo>
                  <a:cubicBezTo>
                    <a:pt x="220268" y="136592"/>
                    <a:pt x="219697" y="136496"/>
                    <a:pt x="219125" y="136306"/>
                  </a:cubicBezTo>
                  <a:lnTo>
                    <a:pt x="176313" y="119621"/>
                  </a:lnTo>
                  <a:lnTo>
                    <a:pt x="176149" y="120433"/>
                  </a:lnTo>
                  <a:lnTo>
                    <a:pt x="207790" y="150213"/>
                  </a:lnTo>
                  <a:cubicBezTo>
                    <a:pt x="209695" y="152023"/>
                    <a:pt x="209790" y="155071"/>
                    <a:pt x="207981" y="156976"/>
                  </a:cubicBezTo>
                  <a:cubicBezTo>
                    <a:pt x="207028" y="158023"/>
                    <a:pt x="205790" y="158500"/>
                    <a:pt x="204456" y="158500"/>
                  </a:cubicBezTo>
                  <a:cubicBezTo>
                    <a:pt x="203313" y="158500"/>
                    <a:pt x="202075" y="158119"/>
                    <a:pt x="201218" y="157166"/>
                  </a:cubicBezTo>
                  <a:lnTo>
                    <a:pt x="185678" y="142540"/>
                  </a:lnTo>
                  <a:lnTo>
                    <a:pt x="182644" y="144688"/>
                  </a:lnTo>
                  <a:lnTo>
                    <a:pt x="181610" y="144551"/>
                  </a:lnTo>
                  <a:lnTo>
                    <a:pt x="202266" y="170215"/>
                  </a:lnTo>
                  <a:cubicBezTo>
                    <a:pt x="203695" y="172406"/>
                    <a:pt x="203028" y="175359"/>
                    <a:pt x="200742" y="176787"/>
                  </a:cubicBezTo>
                  <a:cubicBezTo>
                    <a:pt x="198551" y="178216"/>
                    <a:pt x="195599" y="177549"/>
                    <a:pt x="194170" y="175263"/>
                  </a:cubicBezTo>
                  <a:cubicBezTo>
                    <a:pt x="188169" y="165691"/>
                    <a:pt x="180264" y="155689"/>
                    <a:pt x="171667" y="146152"/>
                  </a:cubicBezTo>
                  <a:lnTo>
                    <a:pt x="166709" y="141254"/>
                  </a:lnTo>
                  <a:lnTo>
                    <a:pt x="161959" y="148296"/>
                  </a:lnTo>
                  <a:lnTo>
                    <a:pt x="182644" y="173644"/>
                  </a:lnTo>
                  <a:cubicBezTo>
                    <a:pt x="184263" y="175645"/>
                    <a:pt x="183978" y="178692"/>
                    <a:pt x="181977" y="180312"/>
                  </a:cubicBezTo>
                  <a:cubicBezTo>
                    <a:pt x="181120" y="180978"/>
                    <a:pt x="180072" y="181359"/>
                    <a:pt x="179025" y="181359"/>
                  </a:cubicBezTo>
                  <a:cubicBezTo>
                    <a:pt x="177596" y="181359"/>
                    <a:pt x="176262" y="180788"/>
                    <a:pt x="175310" y="179645"/>
                  </a:cubicBezTo>
                  <a:lnTo>
                    <a:pt x="155483" y="155349"/>
                  </a:lnTo>
                  <a:lnTo>
                    <a:pt x="156056" y="157294"/>
                  </a:lnTo>
                  <a:lnTo>
                    <a:pt x="161403" y="166881"/>
                  </a:lnTo>
                  <a:lnTo>
                    <a:pt x="160174" y="171278"/>
                  </a:lnTo>
                  <a:lnTo>
                    <a:pt x="160987" y="174036"/>
                  </a:lnTo>
                  <a:lnTo>
                    <a:pt x="162927" y="177835"/>
                  </a:lnTo>
                  <a:cubicBezTo>
                    <a:pt x="164166" y="180216"/>
                    <a:pt x="163213" y="183074"/>
                    <a:pt x="160832" y="184217"/>
                  </a:cubicBezTo>
                  <a:cubicBezTo>
                    <a:pt x="160165" y="184598"/>
                    <a:pt x="159403" y="184693"/>
                    <a:pt x="158737" y="184693"/>
                  </a:cubicBezTo>
                  <a:cubicBezTo>
                    <a:pt x="157022" y="184693"/>
                    <a:pt x="155308" y="183741"/>
                    <a:pt x="154450" y="182121"/>
                  </a:cubicBezTo>
                  <a:lnTo>
                    <a:pt x="152636" y="178569"/>
                  </a:lnTo>
                  <a:lnTo>
                    <a:pt x="152165" y="178216"/>
                  </a:lnTo>
                  <a:lnTo>
                    <a:pt x="151773" y="176880"/>
                  </a:lnTo>
                  <a:lnTo>
                    <a:pt x="147123" y="167778"/>
                  </a:lnTo>
                  <a:lnTo>
                    <a:pt x="147236" y="168131"/>
                  </a:lnTo>
                  <a:cubicBezTo>
                    <a:pt x="148498" y="176764"/>
                    <a:pt x="148355" y="185598"/>
                    <a:pt x="146735" y="194218"/>
                  </a:cubicBezTo>
                  <a:cubicBezTo>
                    <a:pt x="146354" y="196409"/>
                    <a:pt x="144354" y="198028"/>
                    <a:pt x="142068" y="198028"/>
                  </a:cubicBezTo>
                  <a:cubicBezTo>
                    <a:pt x="141782" y="198028"/>
                    <a:pt x="141496" y="198028"/>
                    <a:pt x="141211" y="197933"/>
                  </a:cubicBezTo>
                  <a:cubicBezTo>
                    <a:pt x="138639" y="197456"/>
                    <a:pt x="136925" y="194980"/>
                    <a:pt x="137401" y="192408"/>
                  </a:cubicBezTo>
                  <a:cubicBezTo>
                    <a:pt x="138830" y="184788"/>
                    <a:pt x="138949" y="177001"/>
                    <a:pt x="137830" y="169405"/>
                  </a:cubicBezTo>
                  <a:lnTo>
                    <a:pt x="136115" y="164050"/>
                  </a:lnTo>
                  <a:lnTo>
                    <a:pt x="127163" y="165860"/>
                  </a:lnTo>
                  <a:lnTo>
                    <a:pt x="134543" y="202886"/>
                  </a:lnTo>
                  <a:cubicBezTo>
                    <a:pt x="135019" y="205457"/>
                    <a:pt x="133400" y="207934"/>
                    <a:pt x="130828" y="208505"/>
                  </a:cubicBezTo>
                  <a:cubicBezTo>
                    <a:pt x="130447" y="208601"/>
                    <a:pt x="130161" y="208601"/>
                    <a:pt x="129876" y="208601"/>
                  </a:cubicBezTo>
                  <a:cubicBezTo>
                    <a:pt x="127685" y="208601"/>
                    <a:pt x="125684" y="207077"/>
                    <a:pt x="125208" y="204791"/>
                  </a:cubicBezTo>
                  <a:lnTo>
                    <a:pt x="117824" y="167748"/>
                  </a:lnTo>
                  <a:lnTo>
                    <a:pt x="117398" y="167834"/>
                  </a:lnTo>
                  <a:lnTo>
                    <a:pt x="113996" y="167146"/>
                  </a:lnTo>
                  <a:lnTo>
                    <a:pt x="113588" y="206887"/>
                  </a:lnTo>
                  <a:cubicBezTo>
                    <a:pt x="113588" y="209554"/>
                    <a:pt x="111397" y="211649"/>
                    <a:pt x="108825" y="211649"/>
                  </a:cubicBezTo>
                  <a:cubicBezTo>
                    <a:pt x="106158" y="211649"/>
                    <a:pt x="104063" y="209459"/>
                    <a:pt x="104063" y="206792"/>
                  </a:cubicBezTo>
                  <a:lnTo>
                    <a:pt x="104321" y="181235"/>
                  </a:lnTo>
                  <a:lnTo>
                    <a:pt x="101396" y="192980"/>
                  </a:lnTo>
                  <a:cubicBezTo>
                    <a:pt x="101396" y="195552"/>
                    <a:pt x="99300" y="197552"/>
                    <a:pt x="96729" y="197552"/>
                  </a:cubicBezTo>
                  <a:cubicBezTo>
                    <a:pt x="96634" y="197552"/>
                    <a:pt x="96634" y="197552"/>
                    <a:pt x="96538" y="197552"/>
                  </a:cubicBezTo>
                  <a:cubicBezTo>
                    <a:pt x="93871" y="197457"/>
                    <a:pt x="91871" y="195266"/>
                    <a:pt x="91871" y="192695"/>
                  </a:cubicBezTo>
                  <a:lnTo>
                    <a:pt x="98979" y="164110"/>
                  </a:lnTo>
                  <a:lnTo>
                    <a:pt x="97969" y="163906"/>
                  </a:lnTo>
                  <a:lnTo>
                    <a:pt x="83775" y="209648"/>
                  </a:lnTo>
                  <a:cubicBezTo>
                    <a:pt x="83109" y="211649"/>
                    <a:pt x="81204" y="212982"/>
                    <a:pt x="79203" y="212982"/>
                  </a:cubicBezTo>
                  <a:cubicBezTo>
                    <a:pt x="78727" y="212982"/>
                    <a:pt x="78251" y="212887"/>
                    <a:pt x="77775" y="212792"/>
                  </a:cubicBezTo>
                  <a:cubicBezTo>
                    <a:pt x="75298" y="212030"/>
                    <a:pt x="73869" y="209363"/>
                    <a:pt x="74631" y="206791"/>
                  </a:cubicBezTo>
                  <a:lnTo>
                    <a:pt x="82070" y="182816"/>
                  </a:lnTo>
                  <a:lnTo>
                    <a:pt x="80060" y="183837"/>
                  </a:lnTo>
                  <a:cubicBezTo>
                    <a:pt x="77583" y="182979"/>
                    <a:pt x="76155" y="180312"/>
                    <a:pt x="77012" y="177836"/>
                  </a:cubicBezTo>
                  <a:lnTo>
                    <a:pt x="86590" y="158377"/>
                  </a:lnTo>
                  <a:lnTo>
                    <a:pt x="82375" y="155534"/>
                  </a:lnTo>
                  <a:lnTo>
                    <a:pt x="80917" y="159452"/>
                  </a:lnTo>
                  <a:cubicBezTo>
                    <a:pt x="78250" y="167643"/>
                    <a:pt x="75488" y="176121"/>
                    <a:pt x="71392" y="185074"/>
                  </a:cubicBezTo>
                  <a:cubicBezTo>
                    <a:pt x="70725" y="186884"/>
                    <a:pt x="69011" y="187837"/>
                    <a:pt x="67201" y="187837"/>
                  </a:cubicBezTo>
                  <a:cubicBezTo>
                    <a:pt x="66534" y="187837"/>
                    <a:pt x="65867" y="187741"/>
                    <a:pt x="65201" y="187360"/>
                  </a:cubicBezTo>
                  <a:cubicBezTo>
                    <a:pt x="62819" y="186217"/>
                    <a:pt x="61772" y="183455"/>
                    <a:pt x="62819" y="181074"/>
                  </a:cubicBezTo>
                  <a:cubicBezTo>
                    <a:pt x="66725" y="172596"/>
                    <a:pt x="69296" y="164786"/>
                    <a:pt x="71963" y="156499"/>
                  </a:cubicBezTo>
                  <a:lnTo>
                    <a:pt x="72980" y="153447"/>
                  </a:lnTo>
                  <a:lnTo>
                    <a:pt x="45008" y="192409"/>
                  </a:lnTo>
                  <a:cubicBezTo>
                    <a:pt x="43960" y="193647"/>
                    <a:pt x="42531" y="194314"/>
                    <a:pt x="41102" y="194314"/>
                  </a:cubicBezTo>
                  <a:cubicBezTo>
                    <a:pt x="40150" y="194314"/>
                    <a:pt x="39197" y="194028"/>
                    <a:pt x="38340" y="193457"/>
                  </a:cubicBezTo>
                  <a:cubicBezTo>
                    <a:pt x="36245" y="191933"/>
                    <a:pt x="35673" y="188980"/>
                    <a:pt x="37292" y="186789"/>
                  </a:cubicBezTo>
                  <a:lnTo>
                    <a:pt x="51903" y="166438"/>
                  </a:lnTo>
                  <a:lnTo>
                    <a:pt x="47389" y="166120"/>
                  </a:lnTo>
                  <a:cubicBezTo>
                    <a:pt x="45579" y="164119"/>
                    <a:pt x="45865" y="161167"/>
                    <a:pt x="47865" y="159357"/>
                  </a:cubicBezTo>
                  <a:lnTo>
                    <a:pt x="68349" y="141642"/>
                  </a:lnTo>
                  <a:lnTo>
                    <a:pt x="66044" y="138225"/>
                  </a:lnTo>
                  <a:lnTo>
                    <a:pt x="29387" y="157261"/>
                  </a:lnTo>
                  <a:cubicBezTo>
                    <a:pt x="28625" y="157642"/>
                    <a:pt x="27863" y="157833"/>
                    <a:pt x="27196" y="157833"/>
                  </a:cubicBezTo>
                  <a:cubicBezTo>
                    <a:pt x="25482" y="157833"/>
                    <a:pt x="23767" y="156880"/>
                    <a:pt x="23005" y="155261"/>
                  </a:cubicBezTo>
                  <a:cubicBezTo>
                    <a:pt x="21767" y="152880"/>
                    <a:pt x="22719" y="150022"/>
                    <a:pt x="25005" y="148879"/>
                  </a:cubicBezTo>
                  <a:lnTo>
                    <a:pt x="49766" y="136021"/>
                  </a:lnTo>
                  <a:lnTo>
                    <a:pt x="29673" y="142021"/>
                  </a:lnTo>
                  <a:cubicBezTo>
                    <a:pt x="29006" y="142402"/>
                    <a:pt x="28149" y="142688"/>
                    <a:pt x="27292" y="142688"/>
                  </a:cubicBezTo>
                  <a:cubicBezTo>
                    <a:pt x="25672" y="142688"/>
                    <a:pt x="24053" y="141831"/>
                    <a:pt x="23196" y="140402"/>
                  </a:cubicBezTo>
                  <a:cubicBezTo>
                    <a:pt x="21862" y="138116"/>
                    <a:pt x="22624" y="135258"/>
                    <a:pt x="24815" y="133830"/>
                  </a:cubicBezTo>
                  <a:lnTo>
                    <a:pt x="59276" y="123541"/>
                  </a:lnTo>
                  <a:lnTo>
                    <a:pt x="57902" y="116749"/>
                  </a:lnTo>
                  <a:lnTo>
                    <a:pt x="5384" y="123829"/>
                  </a:lnTo>
                  <a:cubicBezTo>
                    <a:pt x="5193" y="123734"/>
                    <a:pt x="5003" y="123829"/>
                    <a:pt x="4812" y="123829"/>
                  </a:cubicBezTo>
                  <a:cubicBezTo>
                    <a:pt x="2431" y="123829"/>
                    <a:pt x="431" y="122114"/>
                    <a:pt x="50" y="119733"/>
                  </a:cubicBezTo>
                  <a:cubicBezTo>
                    <a:pt x="-331" y="117161"/>
                    <a:pt x="1478" y="114685"/>
                    <a:pt x="4145" y="114399"/>
                  </a:cubicBezTo>
                  <a:lnTo>
                    <a:pt x="36857" y="109990"/>
                  </a:lnTo>
                  <a:lnTo>
                    <a:pt x="5669" y="106588"/>
                  </a:lnTo>
                  <a:cubicBezTo>
                    <a:pt x="3098" y="106302"/>
                    <a:pt x="1193" y="103921"/>
                    <a:pt x="1478" y="101349"/>
                  </a:cubicBezTo>
                  <a:cubicBezTo>
                    <a:pt x="1764" y="98778"/>
                    <a:pt x="4050" y="96873"/>
                    <a:pt x="6717" y="97158"/>
                  </a:cubicBezTo>
                  <a:lnTo>
                    <a:pt x="49728" y="101859"/>
                  </a:lnTo>
                  <a:lnTo>
                    <a:pt x="17291" y="81919"/>
                  </a:lnTo>
                  <a:cubicBezTo>
                    <a:pt x="15005" y="80585"/>
                    <a:pt x="14338" y="77633"/>
                    <a:pt x="15767" y="75347"/>
                  </a:cubicBezTo>
                  <a:cubicBezTo>
                    <a:pt x="17100" y="73061"/>
                    <a:pt x="20053" y="72394"/>
                    <a:pt x="22339" y="73823"/>
                  </a:cubicBezTo>
                  <a:lnTo>
                    <a:pt x="58817" y="96246"/>
                  </a:lnTo>
                  <a:lnTo>
                    <a:pt x="59033" y="95540"/>
                  </a:lnTo>
                  <a:lnTo>
                    <a:pt x="24053" y="70869"/>
                  </a:lnTo>
                  <a:cubicBezTo>
                    <a:pt x="21672" y="69726"/>
                    <a:pt x="20624" y="66964"/>
                    <a:pt x="21672" y="64583"/>
                  </a:cubicBezTo>
                  <a:cubicBezTo>
                    <a:pt x="22815" y="62202"/>
                    <a:pt x="25577" y="61154"/>
                    <a:pt x="27958" y="62202"/>
                  </a:cubicBezTo>
                  <a:lnTo>
                    <a:pt x="61899" y="86170"/>
                  </a:lnTo>
                  <a:lnTo>
                    <a:pt x="62468" y="84309"/>
                  </a:lnTo>
                  <a:lnTo>
                    <a:pt x="33483" y="50391"/>
                  </a:lnTo>
                  <a:cubicBezTo>
                    <a:pt x="31768" y="48390"/>
                    <a:pt x="32054" y="45342"/>
                    <a:pt x="34054" y="43628"/>
                  </a:cubicBezTo>
                  <a:cubicBezTo>
                    <a:pt x="36055" y="41913"/>
                    <a:pt x="39102" y="42199"/>
                    <a:pt x="40817" y="44199"/>
                  </a:cubicBezTo>
                  <a:lnTo>
                    <a:pt x="65795" y="73429"/>
                  </a:lnTo>
                  <a:lnTo>
                    <a:pt x="66304" y="71765"/>
                  </a:lnTo>
                  <a:lnTo>
                    <a:pt x="70359" y="68425"/>
                  </a:lnTo>
                  <a:lnTo>
                    <a:pt x="41770" y="36961"/>
                  </a:lnTo>
                  <a:cubicBezTo>
                    <a:pt x="39960" y="35056"/>
                    <a:pt x="40151" y="32008"/>
                    <a:pt x="42056" y="30198"/>
                  </a:cubicBezTo>
                  <a:cubicBezTo>
                    <a:pt x="43961" y="28484"/>
                    <a:pt x="47009" y="28579"/>
                    <a:pt x="48818" y="30484"/>
                  </a:cubicBezTo>
                  <a:lnTo>
                    <a:pt x="77757" y="62332"/>
                  </a:lnTo>
                  <a:lnTo>
                    <a:pt x="83274" y="57788"/>
                  </a:lnTo>
                  <a:lnTo>
                    <a:pt x="69964" y="34008"/>
                  </a:lnTo>
                  <a:cubicBezTo>
                    <a:pt x="68726" y="31722"/>
                    <a:pt x="69488" y="28769"/>
                    <a:pt x="71774" y="27531"/>
                  </a:cubicBezTo>
                  <a:cubicBezTo>
                    <a:pt x="74060" y="26293"/>
                    <a:pt x="77012" y="27055"/>
                    <a:pt x="78251" y="29341"/>
                  </a:cubicBezTo>
                  <a:lnTo>
                    <a:pt x="90734" y="51643"/>
                  </a:lnTo>
                  <a:lnTo>
                    <a:pt x="93424" y="49427"/>
                  </a:lnTo>
                  <a:lnTo>
                    <a:pt x="94711" y="49167"/>
                  </a:lnTo>
                  <a:lnTo>
                    <a:pt x="82156" y="22673"/>
                  </a:lnTo>
                  <a:cubicBezTo>
                    <a:pt x="81013" y="20291"/>
                    <a:pt x="82061" y="17434"/>
                    <a:pt x="84442" y="16291"/>
                  </a:cubicBezTo>
                  <a:cubicBezTo>
                    <a:pt x="86823" y="15148"/>
                    <a:pt x="89681" y="16196"/>
                    <a:pt x="90824" y="18577"/>
                  </a:cubicBezTo>
                  <a:lnTo>
                    <a:pt x="104392" y="47210"/>
                  </a:lnTo>
                  <a:lnTo>
                    <a:pt x="106569" y="46770"/>
                  </a:lnTo>
                  <a:lnTo>
                    <a:pt x="95586" y="6099"/>
                  </a:lnTo>
                  <a:cubicBezTo>
                    <a:pt x="94919" y="3528"/>
                    <a:pt x="96443" y="956"/>
                    <a:pt x="98920" y="289"/>
                  </a:cubicBezTo>
                  <a:cubicBezTo>
                    <a:pt x="101491" y="-378"/>
                    <a:pt x="104063" y="1051"/>
                    <a:pt x="104730" y="3623"/>
                  </a:cubicBezTo>
                  <a:lnTo>
                    <a:pt x="115874" y="44888"/>
                  </a:lnTo>
                  <a:lnTo>
                    <a:pt x="117398" y="44580"/>
                  </a:lnTo>
                  <a:lnTo>
                    <a:pt x="120882" y="46024"/>
                  </a:lnTo>
                  <a:lnTo>
                    <a:pt x="118922" y="4956"/>
                  </a:lnTo>
                  <a:cubicBezTo>
                    <a:pt x="118827" y="2289"/>
                    <a:pt x="120827" y="98"/>
                    <a:pt x="123494" y="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3" name="Google Shape;3219;p41"/>
            <p:cNvSpPr/>
            <p:nvPr/>
          </p:nvSpPr>
          <p:spPr>
            <a:xfrm>
              <a:off x="7197834" y="2269478"/>
              <a:ext cx="454639" cy="430210"/>
            </a:xfrm>
            <a:custGeom>
              <a:avLst/>
              <a:gdLst/>
              <a:ahLst/>
              <a:cxnLst/>
              <a:rect l="l" t="t" r="r" b="b"/>
              <a:pathLst>
                <a:path w="246417" h="233176" extrusionOk="0">
                  <a:moveTo>
                    <a:pt x="135474" y="2"/>
                  </a:moveTo>
                  <a:cubicBezTo>
                    <a:pt x="138332" y="-93"/>
                    <a:pt x="140904" y="2097"/>
                    <a:pt x="140999" y="5050"/>
                  </a:cubicBezTo>
                  <a:lnTo>
                    <a:pt x="143265" y="52457"/>
                  </a:lnTo>
                  <a:lnTo>
                    <a:pt x="144904" y="52485"/>
                  </a:lnTo>
                  <a:lnTo>
                    <a:pt x="148405" y="54033"/>
                  </a:lnTo>
                  <a:lnTo>
                    <a:pt x="155952" y="10003"/>
                  </a:lnTo>
                  <a:cubicBezTo>
                    <a:pt x="156429" y="7146"/>
                    <a:pt x="159191" y="5241"/>
                    <a:pt x="162049" y="5717"/>
                  </a:cubicBezTo>
                  <a:cubicBezTo>
                    <a:pt x="164906" y="6193"/>
                    <a:pt x="166811" y="8955"/>
                    <a:pt x="166335" y="11813"/>
                  </a:cubicBezTo>
                  <a:lnTo>
                    <a:pt x="159474" y="51837"/>
                  </a:lnTo>
                  <a:lnTo>
                    <a:pt x="179479" y="21434"/>
                  </a:lnTo>
                  <a:cubicBezTo>
                    <a:pt x="181099" y="18957"/>
                    <a:pt x="184337" y="18386"/>
                    <a:pt x="186813" y="19910"/>
                  </a:cubicBezTo>
                  <a:cubicBezTo>
                    <a:pt x="189290" y="21529"/>
                    <a:pt x="189957" y="24767"/>
                    <a:pt x="188337" y="27244"/>
                  </a:cubicBezTo>
                  <a:lnTo>
                    <a:pt x="165683" y="61673"/>
                  </a:lnTo>
                  <a:lnTo>
                    <a:pt x="165946" y="61789"/>
                  </a:lnTo>
                  <a:lnTo>
                    <a:pt x="197197" y="34959"/>
                  </a:lnTo>
                  <a:cubicBezTo>
                    <a:pt x="199387" y="33054"/>
                    <a:pt x="202721" y="33340"/>
                    <a:pt x="204626" y="35530"/>
                  </a:cubicBezTo>
                  <a:cubicBezTo>
                    <a:pt x="206531" y="37721"/>
                    <a:pt x="206245" y="41055"/>
                    <a:pt x="204055" y="42960"/>
                  </a:cubicBezTo>
                  <a:lnTo>
                    <a:pt x="173914" y="68837"/>
                  </a:lnTo>
                  <a:lnTo>
                    <a:pt x="177066" y="72855"/>
                  </a:lnTo>
                  <a:lnTo>
                    <a:pt x="201101" y="57914"/>
                  </a:lnTo>
                  <a:cubicBezTo>
                    <a:pt x="203578" y="56390"/>
                    <a:pt x="206816" y="57152"/>
                    <a:pt x="208340" y="59628"/>
                  </a:cubicBezTo>
                  <a:cubicBezTo>
                    <a:pt x="209864" y="62105"/>
                    <a:pt x="209102" y="65343"/>
                    <a:pt x="206626" y="66867"/>
                  </a:cubicBezTo>
                  <a:lnTo>
                    <a:pt x="183598" y="81182"/>
                  </a:lnTo>
                  <a:lnTo>
                    <a:pt x="185181" y="83199"/>
                  </a:lnTo>
                  <a:lnTo>
                    <a:pt x="218627" y="67915"/>
                  </a:lnTo>
                  <a:cubicBezTo>
                    <a:pt x="221294" y="66677"/>
                    <a:pt x="224438" y="67915"/>
                    <a:pt x="225581" y="70487"/>
                  </a:cubicBezTo>
                  <a:cubicBezTo>
                    <a:pt x="226819" y="73154"/>
                    <a:pt x="225581" y="76297"/>
                    <a:pt x="223009" y="77440"/>
                  </a:cubicBezTo>
                  <a:lnTo>
                    <a:pt x="191838" y="91685"/>
                  </a:lnTo>
                  <a:lnTo>
                    <a:pt x="192292" y="92263"/>
                  </a:lnTo>
                  <a:lnTo>
                    <a:pt x="235011" y="84584"/>
                  </a:lnTo>
                  <a:cubicBezTo>
                    <a:pt x="237868" y="84108"/>
                    <a:pt x="240630" y="86013"/>
                    <a:pt x="241106" y="88870"/>
                  </a:cubicBezTo>
                  <a:cubicBezTo>
                    <a:pt x="241583" y="91728"/>
                    <a:pt x="239678" y="94490"/>
                    <a:pt x="236820" y="94966"/>
                  </a:cubicBezTo>
                  <a:lnTo>
                    <a:pt x="220262" y="97943"/>
                  </a:lnTo>
                  <a:lnTo>
                    <a:pt x="221008" y="98300"/>
                  </a:lnTo>
                  <a:cubicBezTo>
                    <a:pt x="221961" y="101062"/>
                    <a:pt x="220532" y="104110"/>
                    <a:pt x="217770" y="105063"/>
                  </a:cubicBezTo>
                  <a:lnTo>
                    <a:pt x="207171" y="108811"/>
                  </a:lnTo>
                  <a:lnTo>
                    <a:pt x="238725" y="107539"/>
                  </a:lnTo>
                  <a:cubicBezTo>
                    <a:pt x="241678" y="107444"/>
                    <a:pt x="244059" y="109730"/>
                    <a:pt x="244250" y="112587"/>
                  </a:cubicBezTo>
                  <a:cubicBezTo>
                    <a:pt x="244345" y="115540"/>
                    <a:pt x="242059" y="117921"/>
                    <a:pt x="239201" y="118112"/>
                  </a:cubicBezTo>
                  <a:lnTo>
                    <a:pt x="195786" y="119862"/>
                  </a:lnTo>
                  <a:lnTo>
                    <a:pt x="196079" y="123496"/>
                  </a:lnTo>
                  <a:lnTo>
                    <a:pt x="205006" y="124303"/>
                  </a:lnTo>
                  <a:cubicBezTo>
                    <a:pt x="217675" y="125065"/>
                    <a:pt x="230819" y="125827"/>
                    <a:pt x="241963" y="127637"/>
                  </a:cubicBezTo>
                  <a:cubicBezTo>
                    <a:pt x="244916" y="128018"/>
                    <a:pt x="246821" y="130875"/>
                    <a:pt x="246345" y="133733"/>
                  </a:cubicBezTo>
                  <a:cubicBezTo>
                    <a:pt x="245869" y="136590"/>
                    <a:pt x="243106" y="138590"/>
                    <a:pt x="240249" y="138114"/>
                  </a:cubicBezTo>
                  <a:cubicBezTo>
                    <a:pt x="229676" y="136400"/>
                    <a:pt x="216818" y="135638"/>
                    <a:pt x="204435" y="134876"/>
                  </a:cubicBezTo>
                  <a:lnTo>
                    <a:pt x="200852" y="134651"/>
                  </a:lnTo>
                  <a:lnTo>
                    <a:pt x="231105" y="143353"/>
                  </a:lnTo>
                  <a:cubicBezTo>
                    <a:pt x="233868" y="144115"/>
                    <a:pt x="235487" y="147068"/>
                    <a:pt x="234725" y="149925"/>
                  </a:cubicBezTo>
                  <a:cubicBezTo>
                    <a:pt x="233868" y="152688"/>
                    <a:pt x="231010" y="154307"/>
                    <a:pt x="228153" y="153545"/>
                  </a:cubicBezTo>
                  <a:lnTo>
                    <a:pt x="211522" y="148744"/>
                  </a:lnTo>
                  <a:lnTo>
                    <a:pt x="239011" y="167070"/>
                  </a:lnTo>
                  <a:cubicBezTo>
                    <a:pt x="241392" y="168689"/>
                    <a:pt x="242059" y="171928"/>
                    <a:pt x="240439" y="174405"/>
                  </a:cubicBezTo>
                  <a:cubicBezTo>
                    <a:pt x="239201" y="176310"/>
                    <a:pt x="237011" y="177072"/>
                    <a:pt x="234915" y="176595"/>
                  </a:cubicBezTo>
                  <a:cubicBezTo>
                    <a:pt x="234248" y="176500"/>
                    <a:pt x="233677" y="176214"/>
                    <a:pt x="233105" y="175833"/>
                  </a:cubicBezTo>
                  <a:lnTo>
                    <a:pt x="190812" y="147622"/>
                  </a:lnTo>
                  <a:lnTo>
                    <a:pt x="190347" y="148673"/>
                  </a:lnTo>
                  <a:lnTo>
                    <a:pt x="217484" y="188407"/>
                  </a:lnTo>
                  <a:cubicBezTo>
                    <a:pt x="219103" y="190788"/>
                    <a:pt x="218532" y="194122"/>
                    <a:pt x="216055" y="195741"/>
                  </a:cubicBezTo>
                  <a:cubicBezTo>
                    <a:pt x="214817" y="196598"/>
                    <a:pt x="213388" y="196789"/>
                    <a:pt x="211959" y="196503"/>
                  </a:cubicBezTo>
                  <a:cubicBezTo>
                    <a:pt x="210721" y="196217"/>
                    <a:pt x="209483" y="195455"/>
                    <a:pt x="208721" y="194312"/>
                  </a:cubicBezTo>
                  <a:lnTo>
                    <a:pt x="195373" y="174768"/>
                  </a:lnTo>
                  <a:lnTo>
                    <a:pt x="191672" y="176310"/>
                  </a:lnTo>
                  <a:lnTo>
                    <a:pt x="190302" y="175796"/>
                  </a:lnTo>
                  <a:lnTo>
                    <a:pt x="206721" y="208885"/>
                  </a:lnTo>
                  <a:cubicBezTo>
                    <a:pt x="207673" y="211647"/>
                    <a:pt x="206245" y="214695"/>
                    <a:pt x="203482" y="215648"/>
                  </a:cubicBezTo>
                  <a:cubicBezTo>
                    <a:pt x="200720" y="216600"/>
                    <a:pt x="197672" y="215172"/>
                    <a:pt x="196720" y="212409"/>
                  </a:cubicBezTo>
                  <a:cubicBezTo>
                    <a:pt x="192529" y="200598"/>
                    <a:pt x="186362" y="187906"/>
                    <a:pt x="179325" y="175547"/>
                  </a:cubicBezTo>
                  <a:lnTo>
                    <a:pt x="175061" y="168973"/>
                  </a:lnTo>
                  <a:lnTo>
                    <a:pt x="168358" y="175354"/>
                  </a:lnTo>
                  <a:lnTo>
                    <a:pt x="184718" y="207646"/>
                  </a:lnTo>
                  <a:cubicBezTo>
                    <a:pt x="186052" y="210218"/>
                    <a:pt x="185004" y="213457"/>
                    <a:pt x="182432" y="214695"/>
                  </a:cubicBezTo>
                  <a:cubicBezTo>
                    <a:pt x="181385" y="215266"/>
                    <a:pt x="180147" y="215457"/>
                    <a:pt x="179004" y="215171"/>
                  </a:cubicBezTo>
                  <a:cubicBezTo>
                    <a:pt x="177480" y="214886"/>
                    <a:pt x="176146" y="213838"/>
                    <a:pt x="175384" y="212409"/>
                  </a:cubicBezTo>
                  <a:lnTo>
                    <a:pt x="159540" y="181135"/>
                  </a:lnTo>
                  <a:lnTo>
                    <a:pt x="159668" y="182960"/>
                  </a:lnTo>
                  <a:lnTo>
                    <a:pt x="163382" y="195359"/>
                  </a:lnTo>
                  <a:lnTo>
                    <a:pt x="160862" y="200060"/>
                  </a:lnTo>
                  <a:lnTo>
                    <a:pt x="160961" y="201480"/>
                  </a:lnTo>
                  <a:lnTo>
                    <a:pt x="162525" y="207457"/>
                  </a:lnTo>
                  <a:cubicBezTo>
                    <a:pt x="163287" y="210314"/>
                    <a:pt x="161573" y="213171"/>
                    <a:pt x="158715" y="213933"/>
                  </a:cubicBezTo>
                  <a:cubicBezTo>
                    <a:pt x="157858" y="214124"/>
                    <a:pt x="157001" y="214124"/>
                    <a:pt x="156239" y="213933"/>
                  </a:cubicBezTo>
                  <a:cubicBezTo>
                    <a:pt x="154334" y="213553"/>
                    <a:pt x="152810" y="212124"/>
                    <a:pt x="152238" y="210124"/>
                  </a:cubicBezTo>
                  <a:lnTo>
                    <a:pt x="151149" y="205961"/>
                  </a:lnTo>
                  <a:lnTo>
                    <a:pt x="150714" y="205456"/>
                  </a:lnTo>
                  <a:lnTo>
                    <a:pt x="150604" y="203879"/>
                  </a:lnTo>
                  <a:lnTo>
                    <a:pt x="147757" y="193001"/>
                  </a:lnTo>
                  <a:lnTo>
                    <a:pt x="147761" y="193050"/>
                  </a:lnTo>
                  <a:cubicBezTo>
                    <a:pt x="147071" y="202695"/>
                    <a:pt x="144808" y="212220"/>
                    <a:pt x="140998" y="221173"/>
                  </a:cubicBezTo>
                  <a:cubicBezTo>
                    <a:pt x="139950" y="223649"/>
                    <a:pt x="137474" y="224887"/>
                    <a:pt x="134998" y="224411"/>
                  </a:cubicBezTo>
                  <a:cubicBezTo>
                    <a:pt x="134712" y="224316"/>
                    <a:pt x="134331" y="224221"/>
                    <a:pt x="134045" y="224126"/>
                  </a:cubicBezTo>
                  <a:cubicBezTo>
                    <a:pt x="131378" y="222982"/>
                    <a:pt x="130140" y="219839"/>
                    <a:pt x="131283" y="217172"/>
                  </a:cubicBezTo>
                  <a:cubicBezTo>
                    <a:pt x="134617" y="209267"/>
                    <a:pt x="136617" y="200861"/>
                    <a:pt x="137236" y="192360"/>
                  </a:cubicBezTo>
                  <a:lnTo>
                    <a:pt x="136669" y="186193"/>
                  </a:lnTo>
                  <a:lnTo>
                    <a:pt x="126555" y="186022"/>
                  </a:lnTo>
                  <a:lnTo>
                    <a:pt x="125759" y="228031"/>
                  </a:lnTo>
                  <a:cubicBezTo>
                    <a:pt x="125663" y="230983"/>
                    <a:pt x="123282" y="233269"/>
                    <a:pt x="120329" y="233174"/>
                  </a:cubicBezTo>
                  <a:cubicBezTo>
                    <a:pt x="119948" y="233079"/>
                    <a:pt x="119567" y="232984"/>
                    <a:pt x="119281" y="232984"/>
                  </a:cubicBezTo>
                  <a:cubicBezTo>
                    <a:pt x="116900" y="232412"/>
                    <a:pt x="115090" y="230317"/>
                    <a:pt x="115186" y="227745"/>
                  </a:cubicBezTo>
                  <a:lnTo>
                    <a:pt x="115980" y="185842"/>
                  </a:lnTo>
                  <a:lnTo>
                    <a:pt x="115567" y="185835"/>
                  </a:lnTo>
                  <a:lnTo>
                    <a:pt x="111817" y="184177"/>
                  </a:lnTo>
                  <a:lnTo>
                    <a:pt x="101851" y="227269"/>
                  </a:lnTo>
                  <a:cubicBezTo>
                    <a:pt x="101375" y="230031"/>
                    <a:pt x="98613" y="231841"/>
                    <a:pt x="95755" y="231174"/>
                  </a:cubicBezTo>
                  <a:cubicBezTo>
                    <a:pt x="92898" y="230508"/>
                    <a:pt x="91088" y="227650"/>
                    <a:pt x="91755" y="224792"/>
                  </a:cubicBezTo>
                  <a:lnTo>
                    <a:pt x="97951" y="197931"/>
                  </a:lnTo>
                  <a:lnTo>
                    <a:pt x="92326" y="209266"/>
                  </a:lnTo>
                  <a:cubicBezTo>
                    <a:pt x="91564" y="211933"/>
                    <a:pt x="88802" y="213648"/>
                    <a:pt x="86040" y="213076"/>
                  </a:cubicBezTo>
                  <a:cubicBezTo>
                    <a:pt x="85944" y="213076"/>
                    <a:pt x="85944" y="213076"/>
                    <a:pt x="85849" y="213076"/>
                  </a:cubicBezTo>
                  <a:cubicBezTo>
                    <a:pt x="82992" y="212409"/>
                    <a:pt x="81277" y="209457"/>
                    <a:pt x="82039" y="206695"/>
                  </a:cubicBezTo>
                  <a:lnTo>
                    <a:pt x="96568" y="177434"/>
                  </a:lnTo>
                  <a:lnTo>
                    <a:pt x="95416" y="176925"/>
                  </a:lnTo>
                  <a:lnTo>
                    <a:pt x="69180" y="223077"/>
                  </a:lnTo>
                  <a:cubicBezTo>
                    <a:pt x="67941" y="225077"/>
                    <a:pt x="65560" y="226125"/>
                    <a:pt x="63369" y="225649"/>
                  </a:cubicBezTo>
                  <a:cubicBezTo>
                    <a:pt x="62893" y="225554"/>
                    <a:pt x="62322" y="225363"/>
                    <a:pt x="61941" y="225077"/>
                  </a:cubicBezTo>
                  <a:cubicBezTo>
                    <a:pt x="59369" y="223649"/>
                    <a:pt x="58511" y="220410"/>
                    <a:pt x="59940" y="217839"/>
                  </a:cubicBezTo>
                  <a:lnTo>
                    <a:pt x="73753" y="193540"/>
                  </a:lnTo>
                  <a:lnTo>
                    <a:pt x="71181" y="194217"/>
                  </a:lnTo>
                  <a:cubicBezTo>
                    <a:pt x="68704" y="192693"/>
                    <a:pt x="67847" y="189550"/>
                    <a:pt x="69276" y="186978"/>
                  </a:cubicBezTo>
                  <a:lnTo>
                    <a:pt x="84365" y="168127"/>
                  </a:lnTo>
                  <a:lnTo>
                    <a:pt x="80706" y="164283"/>
                  </a:lnTo>
                  <a:lnTo>
                    <a:pt x="78229" y="168118"/>
                  </a:lnTo>
                  <a:cubicBezTo>
                    <a:pt x="73371" y="176405"/>
                    <a:pt x="68323" y="184882"/>
                    <a:pt x="61751" y="193550"/>
                  </a:cubicBezTo>
                  <a:cubicBezTo>
                    <a:pt x="60417" y="195265"/>
                    <a:pt x="58321" y="196026"/>
                    <a:pt x="56417" y="195550"/>
                  </a:cubicBezTo>
                  <a:cubicBezTo>
                    <a:pt x="55654" y="195360"/>
                    <a:pt x="54988" y="195074"/>
                    <a:pt x="54416" y="194598"/>
                  </a:cubicBezTo>
                  <a:cubicBezTo>
                    <a:pt x="52130" y="192883"/>
                    <a:pt x="51654" y="189550"/>
                    <a:pt x="53368" y="187168"/>
                  </a:cubicBezTo>
                  <a:cubicBezTo>
                    <a:pt x="59560" y="178977"/>
                    <a:pt x="64227" y="171071"/>
                    <a:pt x="69180" y="162689"/>
                  </a:cubicBezTo>
                  <a:lnTo>
                    <a:pt x="71272" y="159173"/>
                  </a:lnTo>
                  <a:lnTo>
                    <a:pt x="31270" y="195074"/>
                  </a:lnTo>
                  <a:cubicBezTo>
                    <a:pt x="29936" y="196217"/>
                    <a:pt x="28127" y="196598"/>
                    <a:pt x="26603" y="196312"/>
                  </a:cubicBezTo>
                  <a:cubicBezTo>
                    <a:pt x="25555" y="196122"/>
                    <a:pt x="24603" y="195550"/>
                    <a:pt x="23841" y="194693"/>
                  </a:cubicBezTo>
                  <a:cubicBezTo>
                    <a:pt x="21936" y="192502"/>
                    <a:pt x="22031" y="189168"/>
                    <a:pt x="24222" y="187263"/>
                  </a:cubicBezTo>
                  <a:lnTo>
                    <a:pt x="44984" y="168630"/>
                  </a:lnTo>
                  <a:lnTo>
                    <a:pt x="40319" y="167261"/>
                  </a:lnTo>
                  <a:cubicBezTo>
                    <a:pt x="38890" y="164689"/>
                    <a:pt x="39843" y="161451"/>
                    <a:pt x="42415" y="160117"/>
                  </a:cubicBezTo>
                  <a:lnTo>
                    <a:pt x="68755" y="145850"/>
                  </a:lnTo>
                  <a:lnTo>
                    <a:pt x="67063" y="141576"/>
                  </a:lnTo>
                  <a:lnTo>
                    <a:pt x="22698" y="153450"/>
                  </a:lnTo>
                  <a:cubicBezTo>
                    <a:pt x="21841" y="153736"/>
                    <a:pt x="20984" y="153736"/>
                    <a:pt x="20222" y="153545"/>
                  </a:cubicBezTo>
                  <a:cubicBezTo>
                    <a:pt x="18317" y="153164"/>
                    <a:pt x="16793" y="151735"/>
                    <a:pt x="16222" y="149735"/>
                  </a:cubicBezTo>
                  <a:cubicBezTo>
                    <a:pt x="15459" y="146878"/>
                    <a:pt x="17174" y="144020"/>
                    <a:pt x="19936" y="143258"/>
                  </a:cubicBezTo>
                  <a:lnTo>
                    <a:pt x="50179" y="135164"/>
                  </a:lnTo>
                  <a:lnTo>
                    <a:pt x="26794" y="136877"/>
                  </a:lnTo>
                  <a:cubicBezTo>
                    <a:pt x="25841" y="137258"/>
                    <a:pt x="24889" y="137258"/>
                    <a:pt x="24031" y="137067"/>
                  </a:cubicBezTo>
                  <a:cubicBezTo>
                    <a:pt x="22317" y="136686"/>
                    <a:pt x="20793" y="135448"/>
                    <a:pt x="20126" y="133543"/>
                  </a:cubicBezTo>
                  <a:cubicBezTo>
                    <a:pt x="19174" y="130781"/>
                    <a:pt x="20698" y="127828"/>
                    <a:pt x="23460" y="126875"/>
                  </a:cubicBezTo>
                  <a:cubicBezTo>
                    <a:pt x="33270" y="123636"/>
                    <a:pt x="43462" y="121612"/>
                    <a:pt x="53737" y="120851"/>
                  </a:cubicBezTo>
                  <a:lnTo>
                    <a:pt x="63276" y="121330"/>
                  </a:lnTo>
                  <a:lnTo>
                    <a:pt x="63361" y="116281"/>
                  </a:lnTo>
                  <a:lnTo>
                    <a:pt x="4887" y="111444"/>
                  </a:lnTo>
                  <a:cubicBezTo>
                    <a:pt x="4601" y="111349"/>
                    <a:pt x="4315" y="111349"/>
                    <a:pt x="4124" y="111349"/>
                  </a:cubicBezTo>
                  <a:cubicBezTo>
                    <a:pt x="1553" y="110777"/>
                    <a:pt x="-257" y="108396"/>
                    <a:pt x="29" y="105729"/>
                  </a:cubicBezTo>
                  <a:cubicBezTo>
                    <a:pt x="314" y="102872"/>
                    <a:pt x="2791" y="100681"/>
                    <a:pt x="5744" y="100872"/>
                  </a:cubicBezTo>
                  <a:lnTo>
                    <a:pt x="41598" y="103837"/>
                  </a:lnTo>
                  <a:lnTo>
                    <a:pt x="9077" y="92871"/>
                  </a:lnTo>
                  <a:cubicBezTo>
                    <a:pt x="6315" y="91919"/>
                    <a:pt x="4791" y="88966"/>
                    <a:pt x="5743" y="86203"/>
                  </a:cubicBezTo>
                  <a:cubicBezTo>
                    <a:pt x="6696" y="83441"/>
                    <a:pt x="9649" y="82012"/>
                    <a:pt x="12411" y="82870"/>
                  </a:cubicBezTo>
                  <a:lnTo>
                    <a:pt x="57755" y="98183"/>
                  </a:lnTo>
                  <a:lnTo>
                    <a:pt x="27460" y="68963"/>
                  </a:lnTo>
                  <a:cubicBezTo>
                    <a:pt x="25365" y="66962"/>
                    <a:pt x="25269" y="63629"/>
                    <a:pt x="27365" y="61533"/>
                  </a:cubicBezTo>
                  <a:cubicBezTo>
                    <a:pt x="29365" y="59438"/>
                    <a:pt x="32699" y="59342"/>
                    <a:pt x="34794" y="61438"/>
                  </a:cubicBezTo>
                  <a:lnTo>
                    <a:pt x="69154" y="94577"/>
                  </a:lnTo>
                  <a:lnTo>
                    <a:pt x="69655" y="93689"/>
                  </a:lnTo>
                  <a:lnTo>
                    <a:pt x="37652" y="58581"/>
                  </a:lnTo>
                  <a:cubicBezTo>
                    <a:pt x="35366" y="56866"/>
                    <a:pt x="34890" y="53532"/>
                    <a:pt x="36604" y="51151"/>
                  </a:cubicBezTo>
                  <a:cubicBezTo>
                    <a:pt x="38319" y="48865"/>
                    <a:pt x="41653" y="48389"/>
                    <a:pt x="44034" y="50103"/>
                  </a:cubicBezTo>
                  <a:lnTo>
                    <a:pt x="75082" y="84069"/>
                  </a:lnTo>
                  <a:lnTo>
                    <a:pt x="75964" y="82505"/>
                  </a:lnTo>
                  <a:lnTo>
                    <a:pt x="52702" y="38864"/>
                  </a:lnTo>
                  <a:cubicBezTo>
                    <a:pt x="51369" y="36292"/>
                    <a:pt x="52321" y="33054"/>
                    <a:pt x="54893" y="31720"/>
                  </a:cubicBezTo>
                  <a:cubicBezTo>
                    <a:pt x="57465" y="30387"/>
                    <a:pt x="60703" y="31339"/>
                    <a:pt x="62037" y="33911"/>
                  </a:cubicBezTo>
                  <a:lnTo>
                    <a:pt x="82121" y="71591"/>
                  </a:lnTo>
                  <a:lnTo>
                    <a:pt x="83162" y="69744"/>
                  </a:lnTo>
                  <a:lnTo>
                    <a:pt x="88343" y="67096"/>
                  </a:lnTo>
                  <a:lnTo>
                    <a:pt x="64799" y="26006"/>
                  </a:lnTo>
                  <a:cubicBezTo>
                    <a:pt x="63370" y="23434"/>
                    <a:pt x="64227" y="20291"/>
                    <a:pt x="66704" y="18767"/>
                  </a:cubicBezTo>
                  <a:cubicBezTo>
                    <a:pt x="69275" y="17338"/>
                    <a:pt x="72419" y="18195"/>
                    <a:pt x="73943" y="20672"/>
                  </a:cubicBezTo>
                  <a:lnTo>
                    <a:pt x="97779" y="62272"/>
                  </a:lnTo>
                  <a:lnTo>
                    <a:pt x="104887" y="58638"/>
                  </a:lnTo>
                  <a:lnTo>
                    <a:pt x="96136" y="29625"/>
                  </a:lnTo>
                  <a:cubicBezTo>
                    <a:pt x="95279" y="26863"/>
                    <a:pt x="96898" y="23910"/>
                    <a:pt x="99660" y="23053"/>
                  </a:cubicBezTo>
                  <a:cubicBezTo>
                    <a:pt x="102423" y="22196"/>
                    <a:pt x="105375" y="23815"/>
                    <a:pt x="106232" y="26577"/>
                  </a:cubicBezTo>
                  <a:lnTo>
                    <a:pt x="114431" y="53759"/>
                  </a:lnTo>
                  <a:lnTo>
                    <a:pt x="117822" y="52025"/>
                  </a:lnTo>
                  <a:lnTo>
                    <a:pt x="119103" y="52047"/>
                  </a:lnTo>
                  <a:lnTo>
                    <a:pt x="111757" y="20290"/>
                  </a:lnTo>
                  <a:cubicBezTo>
                    <a:pt x="111091" y="17432"/>
                    <a:pt x="112900" y="14575"/>
                    <a:pt x="115758" y="14003"/>
                  </a:cubicBezTo>
                  <a:cubicBezTo>
                    <a:pt x="118615" y="13337"/>
                    <a:pt x="121473" y="15146"/>
                    <a:pt x="122044" y="18004"/>
                  </a:cubicBezTo>
                  <a:lnTo>
                    <a:pt x="129961" y="52231"/>
                  </a:lnTo>
                  <a:lnTo>
                    <a:pt x="132661" y="52277"/>
                  </a:lnTo>
                  <a:lnTo>
                    <a:pt x="130426" y="5526"/>
                  </a:lnTo>
                  <a:cubicBezTo>
                    <a:pt x="130331" y="2574"/>
                    <a:pt x="132522" y="97"/>
                    <a:pt x="135474" y="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254" name="Google Shape;3220;p41"/>
            <p:cNvGrpSpPr/>
            <p:nvPr/>
          </p:nvGrpSpPr>
          <p:grpSpPr>
            <a:xfrm>
              <a:off x="4484915" y="3668514"/>
              <a:ext cx="1637231" cy="1359536"/>
              <a:chOff x="4225986" y="3693527"/>
              <a:chExt cx="1751424" cy="1454361"/>
            </a:xfrm>
          </p:grpSpPr>
          <p:sp>
            <p:nvSpPr>
              <p:cNvPr id="255" name="Google Shape;3221;p41"/>
              <p:cNvSpPr/>
              <p:nvPr/>
            </p:nvSpPr>
            <p:spPr>
              <a:xfrm>
                <a:off x="4596291" y="4631896"/>
                <a:ext cx="261562" cy="94602"/>
              </a:xfrm>
              <a:custGeom>
                <a:avLst/>
                <a:gdLst/>
                <a:ahLst/>
                <a:cxnLst/>
                <a:rect l="l" t="t" r="r" b="b"/>
                <a:pathLst>
                  <a:path w="251502" h="90963" extrusionOk="0">
                    <a:moveTo>
                      <a:pt x="134655" y="90964"/>
                    </a:moveTo>
                    <a:cubicBezTo>
                      <a:pt x="134560" y="90964"/>
                      <a:pt x="134370" y="90964"/>
                      <a:pt x="134274" y="90964"/>
                    </a:cubicBezTo>
                    <a:cubicBezTo>
                      <a:pt x="122368" y="90773"/>
                      <a:pt x="110843" y="84011"/>
                      <a:pt x="103604" y="72676"/>
                    </a:cubicBezTo>
                    <a:cubicBezTo>
                      <a:pt x="100937" y="68485"/>
                      <a:pt x="99032" y="64008"/>
                      <a:pt x="97889" y="59436"/>
                    </a:cubicBezTo>
                    <a:cubicBezTo>
                      <a:pt x="93126" y="66104"/>
                      <a:pt x="86745" y="71819"/>
                      <a:pt x="79029" y="76105"/>
                    </a:cubicBezTo>
                    <a:cubicBezTo>
                      <a:pt x="64170" y="84487"/>
                      <a:pt x="47406" y="86011"/>
                      <a:pt x="33119" y="80296"/>
                    </a:cubicBezTo>
                    <a:cubicBezTo>
                      <a:pt x="18831" y="74581"/>
                      <a:pt x="7782" y="62008"/>
                      <a:pt x="2734" y="45720"/>
                    </a:cubicBezTo>
                    <a:cubicBezTo>
                      <a:pt x="-2314" y="29432"/>
                      <a:pt x="-314" y="12763"/>
                      <a:pt x="8259" y="0"/>
                    </a:cubicBezTo>
                    <a:lnTo>
                      <a:pt x="14164" y="4001"/>
                    </a:lnTo>
                    <a:cubicBezTo>
                      <a:pt x="6925" y="14859"/>
                      <a:pt x="5211" y="29623"/>
                      <a:pt x="9497" y="43625"/>
                    </a:cubicBezTo>
                    <a:cubicBezTo>
                      <a:pt x="13878" y="57626"/>
                      <a:pt x="23689" y="68866"/>
                      <a:pt x="35690" y="73628"/>
                    </a:cubicBezTo>
                    <a:cubicBezTo>
                      <a:pt x="47787" y="78391"/>
                      <a:pt x="62646" y="77057"/>
                      <a:pt x="75410" y="69818"/>
                    </a:cubicBezTo>
                    <a:cubicBezTo>
                      <a:pt x="85506" y="64103"/>
                      <a:pt x="93222" y="55436"/>
                      <a:pt x="97032" y="45720"/>
                    </a:cubicBezTo>
                    <a:cubicBezTo>
                      <a:pt x="97413" y="42672"/>
                      <a:pt x="98270" y="39814"/>
                      <a:pt x="99508" y="37052"/>
                    </a:cubicBezTo>
                    <a:lnTo>
                      <a:pt x="111128" y="10763"/>
                    </a:lnTo>
                    <a:lnTo>
                      <a:pt x="106366" y="39053"/>
                    </a:lnTo>
                    <a:cubicBezTo>
                      <a:pt x="105890" y="42005"/>
                      <a:pt x="105128" y="44863"/>
                      <a:pt x="104080" y="47625"/>
                    </a:cubicBezTo>
                    <a:cubicBezTo>
                      <a:pt x="103318" y="54578"/>
                      <a:pt x="105223" y="62008"/>
                      <a:pt x="109509" y="68771"/>
                    </a:cubicBezTo>
                    <a:cubicBezTo>
                      <a:pt x="115510" y="78105"/>
                      <a:pt x="124749" y="83725"/>
                      <a:pt x="134274" y="83820"/>
                    </a:cubicBezTo>
                    <a:cubicBezTo>
                      <a:pt x="134370" y="83820"/>
                      <a:pt x="134465" y="83820"/>
                      <a:pt x="134560" y="83820"/>
                    </a:cubicBezTo>
                    <a:cubicBezTo>
                      <a:pt x="143990" y="83820"/>
                      <a:pt x="153229" y="78486"/>
                      <a:pt x="159420" y="69437"/>
                    </a:cubicBezTo>
                    <a:cubicBezTo>
                      <a:pt x="165611" y="60293"/>
                      <a:pt x="167136" y="49530"/>
                      <a:pt x="163516" y="40767"/>
                    </a:cubicBezTo>
                    <a:lnTo>
                      <a:pt x="169898" y="37529"/>
                    </a:lnTo>
                    <a:cubicBezTo>
                      <a:pt x="177041" y="49244"/>
                      <a:pt x="185614" y="62294"/>
                      <a:pt x="198092" y="70199"/>
                    </a:cubicBezTo>
                    <a:cubicBezTo>
                      <a:pt x="208569" y="76771"/>
                      <a:pt x="225047" y="79820"/>
                      <a:pt x="236478" y="71057"/>
                    </a:cubicBezTo>
                    <a:cubicBezTo>
                      <a:pt x="241811" y="66961"/>
                      <a:pt x="244859" y="59531"/>
                      <a:pt x="244288" y="52102"/>
                    </a:cubicBezTo>
                    <a:cubicBezTo>
                      <a:pt x="243812" y="46101"/>
                      <a:pt x="241049" y="41243"/>
                      <a:pt x="236668" y="38767"/>
                    </a:cubicBezTo>
                    <a:lnTo>
                      <a:pt x="240192" y="32576"/>
                    </a:lnTo>
                    <a:cubicBezTo>
                      <a:pt x="246765" y="36290"/>
                      <a:pt x="250860" y="43148"/>
                      <a:pt x="251432" y="51626"/>
                    </a:cubicBezTo>
                    <a:cubicBezTo>
                      <a:pt x="252099" y="61341"/>
                      <a:pt x="248003" y="71247"/>
                      <a:pt x="240859" y="76771"/>
                    </a:cubicBezTo>
                    <a:cubicBezTo>
                      <a:pt x="226762" y="87630"/>
                      <a:pt x="206855" y="84201"/>
                      <a:pt x="194282" y="76295"/>
                    </a:cubicBezTo>
                    <a:cubicBezTo>
                      <a:pt x="185233" y="70676"/>
                      <a:pt x="178280" y="62770"/>
                      <a:pt x="172374" y="54578"/>
                    </a:cubicBezTo>
                    <a:cubicBezTo>
                      <a:pt x="171707" y="61055"/>
                      <a:pt x="169326" y="67532"/>
                      <a:pt x="165326" y="73533"/>
                    </a:cubicBezTo>
                    <a:cubicBezTo>
                      <a:pt x="157896" y="84487"/>
                      <a:pt x="146466" y="90964"/>
                      <a:pt x="134655" y="90964"/>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6" name="Google Shape;3222;p41"/>
              <p:cNvSpPr/>
              <p:nvPr/>
            </p:nvSpPr>
            <p:spPr>
              <a:xfrm>
                <a:off x="5016732" y="4231406"/>
                <a:ext cx="272817" cy="129273"/>
              </a:xfrm>
              <a:custGeom>
                <a:avLst/>
                <a:gdLst/>
                <a:ahLst/>
                <a:cxnLst/>
                <a:rect l="l" t="t" r="r" b="b"/>
                <a:pathLst>
                  <a:path w="262324" h="124301" extrusionOk="0">
                    <a:moveTo>
                      <a:pt x="61532" y="124206"/>
                    </a:moveTo>
                    <a:cubicBezTo>
                      <a:pt x="32195" y="124206"/>
                      <a:pt x="4382" y="100679"/>
                      <a:pt x="0" y="71533"/>
                    </a:cubicBezTo>
                    <a:lnTo>
                      <a:pt x="7049" y="70485"/>
                    </a:lnTo>
                    <a:cubicBezTo>
                      <a:pt x="11049" y="97155"/>
                      <a:pt x="36957" y="118586"/>
                      <a:pt x="64103" y="116967"/>
                    </a:cubicBezTo>
                    <a:cubicBezTo>
                      <a:pt x="91059" y="115443"/>
                      <a:pt x="114681" y="91440"/>
                      <a:pt x="115729" y="64484"/>
                    </a:cubicBezTo>
                    <a:lnTo>
                      <a:pt x="116586" y="42386"/>
                    </a:lnTo>
                    <a:lnTo>
                      <a:pt x="122777" y="63627"/>
                    </a:lnTo>
                    <a:cubicBezTo>
                      <a:pt x="128016" y="81724"/>
                      <a:pt x="142113" y="97060"/>
                      <a:pt x="161449" y="105537"/>
                    </a:cubicBezTo>
                    <a:cubicBezTo>
                      <a:pt x="180785" y="114014"/>
                      <a:pt x="201549" y="114110"/>
                      <a:pt x="218504" y="105823"/>
                    </a:cubicBezTo>
                    <a:cubicBezTo>
                      <a:pt x="235458" y="97441"/>
                      <a:pt x="248031" y="80867"/>
                      <a:pt x="252984" y="60388"/>
                    </a:cubicBezTo>
                    <a:cubicBezTo>
                      <a:pt x="257937" y="39814"/>
                      <a:pt x="254413" y="19336"/>
                      <a:pt x="243269" y="4191"/>
                    </a:cubicBezTo>
                    <a:lnTo>
                      <a:pt x="248984" y="0"/>
                    </a:lnTo>
                    <a:cubicBezTo>
                      <a:pt x="261461" y="16954"/>
                      <a:pt x="265367" y="39529"/>
                      <a:pt x="259937" y="62198"/>
                    </a:cubicBezTo>
                    <a:cubicBezTo>
                      <a:pt x="254413" y="84772"/>
                      <a:pt x="240506" y="103061"/>
                      <a:pt x="221647" y="112395"/>
                    </a:cubicBezTo>
                    <a:cubicBezTo>
                      <a:pt x="202787" y="121729"/>
                      <a:pt x="179832" y="121634"/>
                      <a:pt x="158591" y="112300"/>
                    </a:cubicBezTo>
                    <a:cubicBezTo>
                      <a:pt x="141732" y="104870"/>
                      <a:pt x="128492" y="92773"/>
                      <a:pt x="120777" y="78010"/>
                    </a:cubicBezTo>
                    <a:cubicBezTo>
                      <a:pt x="113824" y="102870"/>
                      <a:pt x="90488" y="122872"/>
                      <a:pt x="64484" y="124301"/>
                    </a:cubicBezTo>
                    <a:cubicBezTo>
                      <a:pt x="63627" y="124111"/>
                      <a:pt x="62579" y="124206"/>
                      <a:pt x="61532" y="124206"/>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7" name="Google Shape;3223;p41"/>
              <p:cNvSpPr/>
              <p:nvPr/>
            </p:nvSpPr>
            <p:spPr>
              <a:xfrm>
                <a:off x="4365313" y="4553059"/>
                <a:ext cx="121708" cy="244880"/>
              </a:xfrm>
              <a:custGeom>
                <a:avLst/>
                <a:gdLst/>
                <a:ahLst/>
                <a:cxnLst/>
                <a:rect l="l" t="t" r="r" b="b"/>
                <a:pathLst>
                  <a:path w="117027" h="235462" extrusionOk="0">
                    <a:moveTo>
                      <a:pt x="116864" y="177265"/>
                    </a:moveTo>
                    <a:lnTo>
                      <a:pt x="90480" y="99636"/>
                    </a:lnTo>
                    <a:cubicBezTo>
                      <a:pt x="96957" y="94016"/>
                      <a:pt x="101243" y="85825"/>
                      <a:pt x="101624" y="76586"/>
                    </a:cubicBezTo>
                    <a:cubicBezTo>
                      <a:pt x="102291" y="59441"/>
                      <a:pt x="89432" y="45153"/>
                      <a:pt x="72668" y="43438"/>
                    </a:cubicBezTo>
                    <a:lnTo>
                      <a:pt x="75049" y="3814"/>
                    </a:lnTo>
                    <a:cubicBezTo>
                      <a:pt x="75144" y="1814"/>
                      <a:pt x="73620" y="195"/>
                      <a:pt x="71715" y="4"/>
                    </a:cubicBezTo>
                    <a:cubicBezTo>
                      <a:pt x="69715" y="-91"/>
                      <a:pt x="68096" y="1338"/>
                      <a:pt x="67905" y="3338"/>
                    </a:cubicBezTo>
                    <a:lnTo>
                      <a:pt x="65524" y="43438"/>
                    </a:lnTo>
                    <a:cubicBezTo>
                      <a:pt x="50094" y="45344"/>
                      <a:pt x="37806" y="58107"/>
                      <a:pt x="37140" y="74204"/>
                    </a:cubicBezTo>
                    <a:cubicBezTo>
                      <a:pt x="36759" y="83729"/>
                      <a:pt x="40664" y="92397"/>
                      <a:pt x="47045" y="98588"/>
                    </a:cubicBezTo>
                    <a:cubicBezTo>
                      <a:pt x="40854" y="109828"/>
                      <a:pt x="34377" y="120877"/>
                      <a:pt x="27995" y="131640"/>
                    </a:cubicBezTo>
                    <a:cubicBezTo>
                      <a:pt x="18661" y="147261"/>
                      <a:pt x="9041" y="163454"/>
                      <a:pt x="373" y="180218"/>
                    </a:cubicBezTo>
                    <a:cubicBezTo>
                      <a:pt x="-484" y="182027"/>
                      <a:pt x="182" y="184123"/>
                      <a:pt x="1897" y="185075"/>
                    </a:cubicBezTo>
                    <a:cubicBezTo>
                      <a:pt x="3707" y="185933"/>
                      <a:pt x="5802" y="185266"/>
                      <a:pt x="6660" y="183551"/>
                    </a:cubicBezTo>
                    <a:cubicBezTo>
                      <a:pt x="15137" y="166978"/>
                      <a:pt x="24757" y="150880"/>
                      <a:pt x="33996" y="135260"/>
                    </a:cubicBezTo>
                    <a:cubicBezTo>
                      <a:pt x="34853" y="133831"/>
                      <a:pt x="35711" y="132402"/>
                      <a:pt x="36473" y="130973"/>
                    </a:cubicBezTo>
                    <a:lnTo>
                      <a:pt x="13232" y="192505"/>
                    </a:lnTo>
                    <a:cubicBezTo>
                      <a:pt x="12565" y="194314"/>
                      <a:pt x="13422" y="196410"/>
                      <a:pt x="15327" y="197077"/>
                    </a:cubicBezTo>
                    <a:cubicBezTo>
                      <a:pt x="15708" y="197267"/>
                      <a:pt x="16089" y="197267"/>
                      <a:pt x="16470" y="197267"/>
                    </a:cubicBezTo>
                    <a:cubicBezTo>
                      <a:pt x="17994" y="197362"/>
                      <a:pt x="19423" y="196410"/>
                      <a:pt x="19899" y="194981"/>
                    </a:cubicBezTo>
                    <a:lnTo>
                      <a:pt x="41045" y="139070"/>
                    </a:lnTo>
                    <a:lnTo>
                      <a:pt x="26853" y="195362"/>
                    </a:lnTo>
                    <a:cubicBezTo>
                      <a:pt x="26376" y="197267"/>
                      <a:pt x="27519" y="199268"/>
                      <a:pt x="29424" y="199744"/>
                    </a:cubicBezTo>
                    <a:cubicBezTo>
                      <a:pt x="29710" y="199839"/>
                      <a:pt x="29901" y="199839"/>
                      <a:pt x="30186" y="199839"/>
                    </a:cubicBezTo>
                    <a:cubicBezTo>
                      <a:pt x="31805" y="199934"/>
                      <a:pt x="33330" y="198791"/>
                      <a:pt x="33806" y="197172"/>
                    </a:cubicBezTo>
                    <a:lnTo>
                      <a:pt x="42188" y="163835"/>
                    </a:lnTo>
                    <a:lnTo>
                      <a:pt x="36473" y="216127"/>
                    </a:lnTo>
                    <a:cubicBezTo>
                      <a:pt x="36282" y="218127"/>
                      <a:pt x="37711" y="219842"/>
                      <a:pt x="39616" y="220032"/>
                    </a:cubicBezTo>
                    <a:cubicBezTo>
                      <a:pt x="39711" y="220032"/>
                      <a:pt x="39807" y="220032"/>
                      <a:pt x="39902" y="220032"/>
                    </a:cubicBezTo>
                    <a:cubicBezTo>
                      <a:pt x="41712" y="220127"/>
                      <a:pt x="43426" y="218699"/>
                      <a:pt x="43617" y="216889"/>
                    </a:cubicBezTo>
                    <a:lnTo>
                      <a:pt x="52284" y="136784"/>
                    </a:lnTo>
                    <a:cubicBezTo>
                      <a:pt x="51427" y="145451"/>
                      <a:pt x="50760" y="154119"/>
                      <a:pt x="50189" y="162692"/>
                    </a:cubicBezTo>
                    <a:cubicBezTo>
                      <a:pt x="49522" y="172693"/>
                      <a:pt x="48760" y="182599"/>
                      <a:pt x="47808" y="192124"/>
                    </a:cubicBezTo>
                    <a:cubicBezTo>
                      <a:pt x="47617" y="194124"/>
                      <a:pt x="49046" y="195838"/>
                      <a:pt x="50951" y="196029"/>
                    </a:cubicBezTo>
                    <a:cubicBezTo>
                      <a:pt x="51046" y="196029"/>
                      <a:pt x="51141" y="196029"/>
                      <a:pt x="51237" y="196029"/>
                    </a:cubicBezTo>
                    <a:cubicBezTo>
                      <a:pt x="53142" y="196124"/>
                      <a:pt x="54761" y="194696"/>
                      <a:pt x="54951" y="192791"/>
                    </a:cubicBezTo>
                    <a:cubicBezTo>
                      <a:pt x="55999" y="183170"/>
                      <a:pt x="56666" y="173169"/>
                      <a:pt x="57333" y="163072"/>
                    </a:cubicBezTo>
                    <a:cubicBezTo>
                      <a:pt x="58190" y="151166"/>
                      <a:pt x="59047" y="139070"/>
                      <a:pt x="60476" y="127163"/>
                    </a:cubicBezTo>
                    <a:lnTo>
                      <a:pt x="55047" y="212507"/>
                    </a:lnTo>
                    <a:cubicBezTo>
                      <a:pt x="54951" y="214508"/>
                      <a:pt x="56380" y="216127"/>
                      <a:pt x="58380" y="216317"/>
                    </a:cubicBezTo>
                    <a:cubicBezTo>
                      <a:pt x="58380" y="216317"/>
                      <a:pt x="58476" y="216317"/>
                      <a:pt x="58476" y="216317"/>
                    </a:cubicBezTo>
                    <a:cubicBezTo>
                      <a:pt x="60380" y="216412"/>
                      <a:pt x="62095" y="214888"/>
                      <a:pt x="62190" y="212984"/>
                    </a:cubicBezTo>
                    <a:lnTo>
                      <a:pt x="65715" y="156596"/>
                    </a:lnTo>
                    <a:lnTo>
                      <a:pt x="66572" y="188885"/>
                    </a:lnTo>
                    <a:cubicBezTo>
                      <a:pt x="66572" y="190790"/>
                      <a:pt x="68096" y="192314"/>
                      <a:pt x="70001" y="192410"/>
                    </a:cubicBezTo>
                    <a:cubicBezTo>
                      <a:pt x="70096" y="192410"/>
                      <a:pt x="70191" y="192410"/>
                      <a:pt x="70191" y="192410"/>
                    </a:cubicBezTo>
                    <a:cubicBezTo>
                      <a:pt x="72192" y="192410"/>
                      <a:pt x="73716" y="190695"/>
                      <a:pt x="73620" y="188790"/>
                    </a:cubicBezTo>
                    <a:lnTo>
                      <a:pt x="72001" y="125925"/>
                    </a:lnTo>
                    <a:cubicBezTo>
                      <a:pt x="73620" y="136879"/>
                      <a:pt x="74001" y="148880"/>
                      <a:pt x="74192" y="159167"/>
                    </a:cubicBezTo>
                    <a:cubicBezTo>
                      <a:pt x="74382" y="165930"/>
                      <a:pt x="74478" y="172312"/>
                      <a:pt x="74954" y="177265"/>
                    </a:cubicBezTo>
                    <a:cubicBezTo>
                      <a:pt x="75144" y="179265"/>
                      <a:pt x="76954" y="180694"/>
                      <a:pt x="78859" y="180503"/>
                    </a:cubicBezTo>
                    <a:cubicBezTo>
                      <a:pt x="80859" y="180313"/>
                      <a:pt x="82288" y="178598"/>
                      <a:pt x="82097" y="176598"/>
                    </a:cubicBezTo>
                    <a:cubicBezTo>
                      <a:pt x="82097" y="176312"/>
                      <a:pt x="82002" y="175931"/>
                      <a:pt x="82002" y="175550"/>
                    </a:cubicBezTo>
                    <a:lnTo>
                      <a:pt x="89051" y="216508"/>
                    </a:lnTo>
                    <a:cubicBezTo>
                      <a:pt x="89337" y="218222"/>
                      <a:pt x="90765" y="219365"/>
                      <a:pt x="92385" y="219461"/>
                    </a:cubicBezTo>
                    <a:cubicBezTo>
                      <a:pt x="92670" y="219461"/>
                      <a:pt x="92861" y="219461"/>
                      <a:pt x="93147" y="219461"/>
                    </a:cubicBezTo>
                    <a:cubicBezTo>
                      <a:pt x="95051" y="219079"/>
                      <a:pt x="96385" y="217270"/>
                      <a:pt x="96099" y="215365"/>
                    </a:cubicBezTo>
                    <a:lnTo>
                      <a:pt x="86098" y="157358"/>
                    </a:lnTo>
                    <a:lnTo>
                      <a:pt x="101910" y="232605"/>
                    </a:lnTo>
                    <a:cubicBezTo>
                      <a:pt x="102291" y="234224"/>
                      <a:pt x="103624" y="235367"/>
                      <a:pt x="105243" y="235462"/>
                    </a:cubicBezTo>
                    <a:cubicBezTo>
                      <a:pt x="105529" y="235462"/>
                      <a:pt x="105815" y="235462"/>
                      <a:pt x="106101" y="235367"/>
                    </a:cubicBezTo>
                    <a:cubicBezTo>
                      <a:pt x="108005" y="234986"/>
                      <a:pt x="109244" y="233081"/>
                      <a:pt x="108863" y="231176"/>
                    </a:cubicBezTo>
                    <a:lnTo>
                      <a:pt x="91622" y="148976"/>
                    </a:lnTo>
                    <a:lnTo>
                      <a:pt x="103719" y="189266"/>
                    </a:lnTo>
                    <a:cubicBezTo>
                      <a:pt x="104195" y="190790"/>
                      <a:pt x="105529" y="191743"/>
                      <a:pt x="107053" y="191838"/>
                    </a:cubicBezTo>
                    <a:cubicBezTo>
                      <a:pt x="107434" y="191838"/>
                      <a:pt x="107815" y="191838"/>
                      <a:pt x="108196" y="191647"/>
                    </a:cubicBezTo>
                    <a:cubicBezTo>
                      <a:pt x="110101" y="191076"/>
                      <a:pt x="111149" y="189076"/>
                      <a:pt x="110577" y="187171"/>
                    </a:cubicBezTo>
                    <a:lnTo>
                      <a:pt x="97147" y="142308"/>
                    </a:lnTo>
                    <a:lnTo>
                      <a:pt x="109815" y="179551"/>
                    </a:lnTo>
                    <a:cubicBezTo>
                      <a:pt x="110292" y="180979"/>
                      <a:pt x="111625" y="181932"/>
                      <a:pt x="113054" y="181932"/>
                    </a:cubicBezTo>
                    <a:cubicBezTo>
                      <a:pt x="113435" y="181932"/>
                      <a:pt x="113911" y="181932"/>
                      <a:pt x="114387" y="181742"/>
                    </a:cubicBezTo>
                    <a:cubicBezTo>
                      <a:pt x="116483" y="181170"/>
                      <a:pt x="117435" y="179075"/>
                      <a:pt x="116864" y="177265"/>
                    </a:cubicBezTo>
                    <a:close/>
                    <a:moveTo>
                      <a:pt x="53713" y="124401"/>
                    </a:moveTo>
                    <a:lnTo>
                      <a:pt x="54856" y="113543"/>
                    </a:lnTo>
                    <a:lnTo>
                      <a:pt x="55904" y="109256"/>
                    </a:lnTo>
                    <a:cubicBezTo>
                      <a:pt x="55142" y="114209"/>
                      <a:pt x="54380" y="119258"/>
                      <a:pt x="53713" y="12440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8" name="Google Shape;3224;p41"/>
              <p:cNvSpPr/>
              <p:nvPr/>
            </p:nvSpPr>
            <p:spPr>
              <a:xfrm>
                <a:off x="4676798" y="4808632"/>
                <a:ext cx="120894" cy="235214"/>
              </a:xfrm>
              <a:custGeom>
                <a:avLst/>
                <a:gdLst/>
                <a:ahLst/>
                <a:cxnLst/>
                <a:rect l="l" t="t" r="r" b="b"/>
                <a:pathLst>
                  <a:path w="116244" h="226167" extrusionOk="0">
                    <a:moveTo>
                      <a:pt x="3217" y="171659"/>
                    </a:moveTo>
                    <a:cubicBezTo>
                      <a:pt x="3598" y="171849"/>
                      <a:pt x="4074" y="172040"/>
                      <a:pt x="4455" y="172040"/>
                    </a:cubicBezTo>
                    <a:cubicBezTo>
                      <a:pt x="5884" y="172230"/>
                      <a:pt x="7313" y="171563"/>
                      <a:pt x="8075" y="170230"/>
                    </a:cubicBezTo>
                    <a:lnTo>
                      <a:pt x="27030" y="135749"/>
                    </a:lnTo>
                    <a:lnTo>
                      <a:pt x="6075" y="177660"/>
                    </a:lnTo>
                    <a:cubicBezTo>
                      <a:pt x="5217" y="179469"/>
                      <a:pt x="5884" y="181565"/>
                      <a:pt x="7694" y="182422"/>
                    </a:cubicBezTo>
                    <a:cubicBezTo>
                      <a:pt x="8075" y="182612"/>
                      <a:pt x="8456" y="182708"/>
                      <a:pt x="8837" y="182803"/>
                    </a:cubicBezTo>
                    <a:cubicBezTo>
                      <a:pt x="10266" y="182994"/>
                      <a:pt x="11790" y="182231"/>
                      <a:pt x="12552" y="180898"/>
                    </a:cubicBezTo>
                    <a:lnTo>
                      <a:pt x="31411" y="143274"/>
                    </a:lnTo>
                    <a:lnTo>
                      <a:pt x="264" y="221284"/>
                    </a:lnTo>
                    <a:cubicBezTo>
                      <a:pt x="-498" y="223094"/>
                      <a:pt x="455" y="225189"/>
                      <a:pt x="2265" y="225951"/>
                    </a:cubicBezTo>
                    <a:cubicBezTo>
                      <a:pt x="2550" y="226046"/>
                      <a:pt x="2836" y="226142"/>
                      <a:pt x="3122" y="226142"/>
                    </a:cubicBezTo>
                    <a:cubicBezTo>
                      <a:pt x="4741" y="226332"/>
                      <a:pt x="6265" y="225475"/>
                      <a:pt x="6932" y="223951"/>
                    </a:cubicBezTo>
                    <a:lnTo>
                      <a:pt x="35507" y="152513"/>
                    </a:lnTo>
                    <a:lnTo>
                      <a:pt x="15695" y="207949"/>
                    </a:lnTo>
                    <a:cubicBezTo>
                      <a:pt x="15028" y="209759"/>
                      <a:pt x="15981" y="211854"/>
                      <a:pt x="17886" y="212521"/>
                    </a:cubicBezTo>
                    <a:cubicBezTo>
                      <a:pt x="18076" y="212616"/>
                      <a:pt x="18362" y="212616"/>
                      <a:pt x="18648" y="212711"/>
                    </a:cubicBezTo>
                    <a:cubicBezTo>
                      <a:pt x="20267" y="212902"/>
                      <a:pt x="21886" y="211949"/>
                      <a:pt x="22458" y="210330"/>
                    </a:cubicBezTo>
                    <a:lnTo>
                      <a:pt x="36459" y="171182"/>
                    </a:lnTo>
                    <a:cubicBezTo>
                      <a:pt x="36364" y="171468"/>
                      <a:pt x="36269" y="171849"/>
                      <a:pt x="36174" y="172135"/>
                    </a:cubicBezTo>
                    <a:cubicBezTo>
                      <a:pt x="35602" y="174040"/>
                      <a:pt x="36745" y="176040"/>
                      <a:pt x="38650" y="176516"/>
                    </a:cubicBezTo>
                    <a:cubicBezTo>
                      <a:pt x="40460" y="177088"/>
                      <a:pt x="42555" y="175945"/>
                      <a:pt x="43032" y="174040"/>
                    </a:cubicBezTo>
                    <a:cubicBezTo>
                      <a:pt x="44365" y="169182"/>
                      <a:pt x="45603" y="162896"/>
                      <a:pt x="46937" y="156323"/>
                    </a:cubicBezTo>
                    <a:cubicBezTo>
                      <a:pt x="48937" y="146227"/>
                      <a:pt x="51414" y="134416"/>
                      <a:pt x="54843" y="123938"/>
                    </a:cubicBezTo>
                    <a:lnTo>
                      <a:pt x="42365" y="185565"/>
                    </a:lnTo>
                    <a:cubicBezTo>
                      <a:pt x="41984" y="187470"/>
                      <a:pt x="43222" y="189375"/>
                      <a:pt x="45127" y="189756"/>
                    </a:cubicBezTo>
                    <a:cubicBezTo>
                      <a:pt x="45222" y="189756"/>
                      <a:pt x="45318" y="189756"/>
                      <a:pt x="45318" y="189756"/>
                    </a:cubicBezTo>
                    <a:cubicBezTo>
                      <a:pt x="47127" y="190042"/>
                      <a:pt x="48937" y="188804"/>
                      <a:pt x="49318" y="186899"/>
                    </a:cubicBezTo>
                    <a:lnTo>
                      <a:pt x="55700" y="155276"/>
                    </a:lnTo>
                    <a:lnTo>
                      <a:pt x="49509" y="211378"/>
                    </a:lnTo>
                    <a:cubicBezTo>
                      <a:pt x="49318" y="213283"/>
                      <a:pt x="50652" y="215093"/>
                      <a:pt x="52557" y="215283"/>
                    </a:cubicBezTo>
                    <a:cubicBezTo>
                      <a:pt x="52557" y="215283"/>
                      <a:pt x="52652" y="215283"/>
                      <a:pt x="52652" y="215283"/>
                    </a:cubicBezTo>
                    <a:cubicBezTo>
                      <a:pt x="54652" y="215474"/>
                      <a:pt x="56367" y="214045"/>
                      <a:pt x="56557" y="212140"/>
                    </a:cubicBezTo>
                    <a:lnTo>
                      <a:pt x="65987" y="127177"/>
                    </a:lnTo>
                    <a:cubicBezTo>
                      <a:pt x="65320" y="139083"/>
                      <a:pt x="64177" y="151180"/>
                      <a:pt x="62844" y="163086"/>
                    </a:cubicBezTo>
                    <a:cubicBezTo>
                      <a:pt x="61796" y="173183"/>
                      <a:pt x="60748" y="183089"/>
                      <a:pt x="60081" y="192709"/>
                    </a:cubicBezTo>
                    <a:cubicBezTo>
                      <a:pt x="59986" y="194614"/>
                      <a:pt x="61320" y="196233"/>
                      <a:pt x="63129" y="196519"/>
                    </a:cubicBezTo>
                    <a:cubicBezTo>
                      <a:pt x="63225" y="196519"/>
                      <a:pt x="63320" y="196519"/>
                      <a:pt x="63415" y="196519"/>
                    </a:cubicBezTo>
                    <a:cubicBezTo>
                      <a:pt x="65415" y="196614"/>
                      <a:pt x="67130" y="195186"/>
                      <a:pt x="67225" y="193185"/>
                    </a:cubicBezTo>
                    <a:cubicBezTo>
                      <a:pt x="67892" y="183660"/>
                      <a:pt x="68940" y="173754"/>
                      <a:pt x="69987" y="163753"/>
                    </a:cubicBezTo>
                    <a:cubicBezTo>
                      <a:pt x="70845" y="155180"/>
                      <a:pt x="71702" y="146513"/>
                      <a:pt x="72369" y="137845"/>
                    </a:cubicBezTo>
                    <a:lnTo>
                      <a:pt x="67130" y="218236"/>
                    </a:lnTo>
                    <a:cubicBezTo>
                      <a:pt x="67035" y="220141"/>
                      <a:pt x="68368" y="221760"/>
                      <a:pt x="70178" y="222046"/>
                    </a:cubicBezTo>
                    <a:cubicBezTo>
                      <a:pt x="70273" y="222046"/>
                      <a:pt x="70368" y="222046"/>
                      <a:pt x="70464" y="222046"/>
                    </a:cubicBezTo>
                    <a:cubicBezTo>
                      <a:pt x="72464" y="222141"/>
                      <a:pt x="74178" y="220712"/>
                      <a:pt x="74274" y="218712"/>
                    </a:cubicBezTo>
                    <a:lnTo>
                      <a:pt x="77703" y="166229"/>
                    </a:lnTo>
                    <a:lnTo>
                      <a:pt x="80179" y="200519"/>
                    </a:lnTo>
                    <a:cubicBezTo>
                      <a:pt x="80274" y="202234"/>
                      <a:pt x="81608" y="203568"/>
                      <a:pt x="83227" y="203758"/>
                    </a:cubicBezTo>
                    <a:cubicBezTo>
                      <a:pt x="83513" y="203758"/>
                      <a:pt x="83703" y="203758"/>
                      <a:pt x="83989" y="203758"/>
                    </a:cubicBezTo>
                    <a:cubicBezTo>
                      <a:pt x="85989" y="203568"/>
                      <a:pt x="87418" y="201853"/>
                      <a:pt x="87323" y="199948"/>
                    </a:cubicBezTo>
                    <a:lnTo>
                      <a:pt x="83037" y="142036"/>
                    </a:lnTo>
                    <a:lnTo>
                      <a:pt x="94181" y="200805"/>
                    </a:lnTo>
                    <a:cubicBezTo>
                      <a:pt x="94467" y="202329"/>
                      <a:pt x="95705" y="203472"/>
                      <a:pt x="97229" y="203663"/>
                    </a:cubicBezTo>
                    <a:cubicBezTo>
                      <a:pt x="97610" y="203758"/>
                      <a:pt x="97991" y="203758"/>
                      <a:pt x="98372" y="203663"/>
                    </a:cubicBezTo>
                    <a:cubicBezTo>
                      <a:pt x="100277" y="203282"/>
                      <a:pt x="101610" y="201472"/>
                      <a:pt x="101229" y="199472"/>
                    </a:cubicBezTo>
                    <a:lnTo>
                      <a:pt x="88942" y="134892"/>
                    </a:lnTo>
                    <a:cubicBezTo>
                      <a:pt x="89514" y="136416"/>
                      <a:pt x="90085" y="138036"/>
                      <a:pt x="90657" y="139560"/>
                    </a:cubicBezTo>
                    <a:cubicBezTo>
                      <a:pt x="97134" y="156514"/>
                      <a:pt x="103706" y="174040"/>
                      <a:pt x="109230" y="191852"/>
                    </a:cubicBezTo>
                    <a:cubicBezTo>
                      <a:pt x="109802" y="193757"/>
                      <a:pt x="111802" y="194804"/>
                      <a:pt x="113707" y="194233"/>
                    </a:cubicBezTo>
                    <a:cubicBezTo>
                      <a:pt x="115612" y="193661"/>
                      <a:pt x="116660" y="191661"/>
                      <a:pt x="116088" y="189756"/>
                    </a:cubicBezTo>
                    <a:cubicBezTo>
                      <a:pt x="110469" y="171754"/>
                      <a:pt x="103801" y="154133"/>
                      <a:pt x="97324" y="137083"/>
                    </a:cubicBezTo>
                    <a:cubicBezTo>
                      <a:pt x="92847" y="125367"/>
                      <a:pt x="88466" y="113366"/>
                      <a:pt x="84275" y="101269"/>
                    </a:cubicBezTo>
                    <a:cubicBezTo>
                      <a:pt x="91609" y="96316"/>
                      <a:pt x="96943" y="88505"/>
                      <a:pt x="98277" y="78980"/>
                    </a:cubicBezTo>
                    <a:cubicBezTo>
                      <a:pt x="100467" y="63074"/>
                      <a:pt x="90561" y="48310"/>
                      <a:pt x="75702" y="43833"/>
                    </a:cubicBezTo>
                    <a:lnTo>
                      <a:pt x="80274" y="3923"/>
                    </a:lnTo>
                    <a:cubicBezTo>
                      <a:pt x="80465" y="1923"/>
                      <a:pt x="79131" y="209"/>
                      <a:pt x="77131" y="18"/>
                    </a:cubicBezTo>
                    <a:cubicBezTo>
                      <a:pt x="75131" y="-172"/>
                      <a:pt x="73416" y="1161"/>
                      <a:pt x="73131" y="3161"/>
                    </a:cubicBezTo>
                    <a:lnTo>
                      <a:pt x="68654" y="42595"/>
                    </a:lnTo>
                    <a:cubicBezTo>
                      <a:pt x="51795" y="41357"/>
                      <a:pt x="36650" y="53263"/>
                      <a:pt x="34364" y="70313"/>
                    </a:cubicBezTo>
                    <a:cubicBezTo>
                      <a:pt x="33126" y="79457"/>
                      <a:pt x="35888" y="88220"/>
                      <a:pt x="41317" y="94982"/>
                    </a:cubicBezTo>
                    <a:lnTo>
                      <a:pt x="1884" y="166896"/>
                    </a:lnTo>
                    <a:cubicBezTo>
                      <a:pt x="931" y="168515"/>
                      <a:pt x="1503" y="170706"/>
                      <a:pt x="3217" y="171659"/>
                    </a:cubicBezTo>
                    <a:close/>
                    <a:moveTo>
                      <a:pt x="73512" y="110318"/>
                    </a:moveTo>
                    <a:lnTo>
                      <a:pt x="73797" y="114699"/>
                    </a:lnTo>
                    <a:lnTo>
                      <a:pt x="73131" y="125558"/>
                    </a:lnTo>
                    <a:cubicBezTo>
                      <a:pt x="73416" y="120510"/>
                      <a:pt x="73512" y="115366"/>
                      <a:pt x="73512" y="11031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9" name="Google Shape;3225;p41"/>
              <p:cNvSpPr/>
              <p:nvPr/>
            </p:nvSpPr>
            <p:spPr>
              <a:xfrm>
                <a:off x="5027966" y="4906963"/>
                <a:ext cx="121130" cy="240924"/>
              </a:xfrm>
              <a:custGeom>
                <a:avLst/>
                <a:gdLst/>
                <a:ahLst/>
                <a:cxnLst/>
                <a:rect l="l" t="t" r="r" b="b"/>
                <a:pathLst>
                  <a:path w="116471" h="231658" extrusionOk="0">
                    <a:moveTo>
                      <a:pt x="2042" y="177359"/>
                    </a:moveTo>
                    <a:cubicBezTo>
                      <a:pt x="2422" y="177550"/>
                      <a:pt x="2899" y="177645"/>
                      <a:pt x="3280" y="177645"/>
                    </a:cubicBezTo>
                    <a:cubicBezTo>
                      <a:pt x="4709" y="177741"/>
                      <a:pt x="6137" y="176883"/>
                      <a:pt x="6709" y="175550"/>
                    </a:cubicBezTo>
                    <a:lnTo>
                      <a:pt x="22616" y="139545"/>
                    </a:lnTo>
                    <a:lnTo>
                      <a:pt x="5280" y="183075"/>
                    </a:lnTo>
                    <a:cubicBezTo>
                      <a:pt x="4518" y="184884"/>
                      <a:pt x="5471" y="186980"/>
                      <a:pt x="7280" y="187742"/>
                    </a:cubicBezTo>
                    <a:cubicBezTo>
                      <a:pt x="7661" y="187932"/>
                      <a:pt x="8042" y="187932"/>
                      <a:pt x="8423" y="188028"/>
                    </a:cubicBezTo>
                    <a:cubicBezTo>
                      <a:pt x="9947" y="188123"/>
                      <a:pt x="11376" y="187266"/>
                      <a:pt x="11947" y="185741"/>
                    </a:cubicBezTo>
                    <a:lnTo>
                      <a:pt x="27568" y="146594"/>
                    </a:lnTo>
                    <a:lnTo>
                      <a:pt x="3089" y="226985"/>
                    </a:lnTo>
                    <a:cubicBezTo>
                      <a:pt x="2518" y="228890"/>
                      <a:pt x="3566" y="230890"/>
                      <a:pt x="5471" y="231462"/>
                    </a:cubicBezTo>
                    <a:cubicBezTo>
                      <a:pt x="5756" y="231557"/>
                      <a:pt x="6042" y="231557"/>
                      <a:pt x="6328" y="231652"/>
                    </a:cubicBezTo>
                    <a:cubicBezTo>
                      <a:pt x="7947" y="231747"/>
                      <a:pt x="9471" y="230700"/>
                      <a:pt x="9947" y="229080"/>
                    </a:cubicBezTo>
                    <a:lnTo>
                      <a:pt x="32331" y="155547"/>
                    </a:lnTo>
                    <a:lnTo>
                      <a:pt x="17282" y="212507"/>
                    </a:lnTo>
                    <a:cubicBezTo>
                      <a:pt x="16805" y="214412"/>
                      <a:pt x="17948" y="216412"/>
                      <a:pt x="19853" y="216888"/>
                    </a:cubicBezTo>
                    <a:cubicBezTo>
                      <a:pt x="20139" y="216983"/>
                      <a:pt x="20330" y="216983"/>
                      <a:pt x="20615" y="216983"/>
                    </a:cubicBezTo>
                    <a:cubicBezTo>
                      <a:pt x="22235" y="217079"/>
                      <a:pt x="23759" y="216031"/>
                      <a:pt x="24235" y="214316"/>
                    </a:cubicBezTo>
                    <a:lnTo>
                      <a:pt x="34903" y="174121"/>
                    </a:lnTo>
                    <a:cubicBezTo>
                      <a:pt x="34808" y="174407"/>
                      <a:pt x="34808" y="174788"/>
                      <a:pt x="34712" y="175169"/>
                    </a:cubicBezTo>
                    <a:cubicBezTo>
                      <a:pt x="34331" y="177074"/>
                      <a:pt x="35665" y="178979"/>
                      <a:pt x="37570" y="179360"/>
                    </a:cubicBezTo>
                    <a:cubicBezTo>
                      <a:pt x="39475" y="179741"/>
                      <a:pt x="41380" y="178503"/>
                      <a:pt x="41761" y="176502"/>
                    </a:cubicBezTo>
                    <a:cubicBezTo>
                      <a:pt x="42713" y="171549"/>
                      <a:pt x="43380" y="165167"/>
                      <a:pt x="44142" y="158500"/>
                    </a:cubicBezTo>
                    <a:cubicBezTo>
                      <a:pt x="45285" y="148308"/>
                      <a:pt x="46714" y="136307"/>
                      <a:pt x="49286" y="125544"/>
                    </a:cubicBezTo>
                    <a:lnTo>
                      <a:pt x="42142" y="187932"/>
                    </a:lnTo>
                    <a:cubicBezTo>
                      <a:pt x="41951" y="189933"/>
                      <a:pt x="43285" y="191647"/>
                      <a:pt x="45285" y="191838"/>
                    </a:cubicBezTo>
                    <a:cubicBezTo>
                      <a:pt x="45380" y="191838"/>
                      <a:pt x="45476" y="191838"/>
                      <a:pt x="45476" y="191838"/>
                    </a:cubicBezTo>
                    <a:cubicBezTo>
                      <a:pt x="47380" y="191933"/>
                      <a:pt x="49000" y="190599"/>
                      <a:pt x="49190" y="188694"/>
                    </a:cubicBezTo>
                    <a:lnTo>
                      <a:pt x="52905" y="156595"/>
                    </a:lnTo>
                    <a:lnTo>
                      <a:pt x="51476" y="213078"/>
                    </a:lnTo>
                    <a:cubicBezTo>
                      <a:pt x="51381" y="214983"/>
                      <a:pt x="52905" y="216603"/>
                      <a:pt x="54905" y="216698"/>
                    </a:cubicBezTo>
                    <a:cubicBezTo>
                      <a:pt x="54905" y="216698"/>
                      <a:pt x="55001" y="216698"/>
                      <a:pt x="55001" y="216698"/>
                    </a:cubicBezTo>
                    <a:cubicBezTo>
                      <a:pt x="57001" y="216698"/>
                      <a:pt x="58620" y="215174"/>
                      <a:pt x="58620" y="213174"/>
                    </a:cubicBezTo>
                    <a:lnTo>
                      <a:pt x="60811" y="127734"/>
                    </a:lnTo>
                    <a:cubicBezTo>
                      <a:pt x="61192" y="139641"/>
                      <a:pt x="61001" y="151833"/>
                      <a:pt x="60811" y="163739"/>
                    </a:cubicBezTo>
                    <a:cubicBezTo>
                      <a:pt x="60620" y="173835"/>
                      <a:pt x="60430" y="183837"/>
                      <a:pt x="60620" y="193552"/>
                    </a:cubicBezTo>
                    <a:cubicBezTo>
                      <a:pt x="60620" y="195457"/>
                      <a:pt x="62144" y="196981"/>
                      <a:pt x="64049" y="197076"/>
                    </a:cubicBezTo>
                    <a:cubicBezTo>
                      <a:pt x="64145" y="197076"/>
                      <a:pt x="64240" y="197076"/>
                      <a:pt x="64335" y="197076"/>
                    </a:cubicBezTo>
                    <a:cubicBezTo>
                      <a:pt x="66335" y="197076"/>
                      <a:pt x="67859" y="195457"/>
                      <a:pt x="67859" y="193457"/>
                    </a:cubicBezTo>
                    <a:cubicBezTo>
                      <a:pt x="67669" y="183837"/>
                      <a:pt x="67859" y="173931"/>
                      <a:pt x="68050" y="163929"/>
                    </a:cubicBezTo>
                    <a:cubicBezTo>
                      <a:pt x="68240" y="155262"/>
                      <a:pt x="68336" y="146594"/>
                      <a:pt x="68240" y="137926"/>
                    </a:cubicBezTo>
                    <a:lnTo>
                      <a:pt x="69764" y="218508"/>
                    </a:lnTo>
                    <a:cubicBezTo>
                      <a:pt x="69764" y="220413"/>
                      <a:pt x="71288" y="221937"/>
                      <a:pt x="73193" y="222032"/>
                    </a:cubicBezTo>
                    <a:cubicBezTo>
                      <a:pt x="73289" y="222032"/>
                      <a:pt x="73384" y="222032"/>
                      <a:pt x="73479" y="222032"/>
                    </a:cubicBezTo>
                    <a:cubicBezTo>
                      <a:pt x="75479" y="222032"/>
                      <a:pt x="77003" y="220317"/>
                      <a:pt x="77003" y="218412"/>
                    </a:cubicBezTo>
                    <a:lnTo>
                      <a:pt x="75955" y="165739"/>
                    </a:lnTo>
                    <a:lnTo>
                      <a:pt x="81385" y="199743"/>
                    </a:lnTo>
                    <a:cubicBezTo>
                      <a:pt x="81671" y="201458"/>
                      <a:pt x="83099" y="202696"/>
                      <a:pt x="84718" y="202791"/>
                    </a:cubicBezTo>
                    <a:cubicBezTo>
                      <a:pt x="85004" y="202791"/>
                      <a:pt x="85195" y="202791"/>
                      <a:pt x="85480" y="202791"/>
                    </a:cubicBezTo>
                    <a:cubicBezTo>
                      <a:pt x="87386" y="202506"/>
                      <a:pt x="88719" y="200696"/>
                      <a:pt x="88433" y="198696"/>
                    </a:cubicBezTo>
                    <a:lnTo>
                      <a:pt x="79289" y="141355"/>
                    </a:lnTo>
                    <a:lnTo>
                      <a:pt x="95387" y="198886"/>
                    </a:lnTo>
                    <a:cubicBezTo>
                      <a:pt x="95768" y="200410"/>
                      <a:pt x="97196" y="201458"/>
                      <a:pt x="98625" y="201458"/>
                    </a:cubicBezTo>
                    <a:cubicBezTo>
                      <a:pt x="99006" y="201458"/>
                      <a:pt x="99387" y="201458"/>
                      <a:pt x="99768" y="201363"/>
                    </a:cubicBezTo>
                    <a:cubicBezTo>
                      <a:pt x="101673" y="200791"/>
                      <a:pt x="102816" y="198886"/>
                      <a:pt x="102245" y="196981"/>
                    </a:cubicBezTo>
                    <a:lnTo>
                      <a:pt x="84528" y="133640"/>
                    </a:lnTo>
                    <a:cubicBezTo>
                      <a:pt x="85195" y="135164"/>
                      <a:pt x="85957" y="136688"/>
                      <a:pt x="86624" y="138116"/>
                    </a:cubicBezTo>
                    <a:cubicBezTo>
                      <a:pt x="94434" y="154404"/>
                      <a:pt x="102530" y="171359"/>
                      <a:pt x="109579" y="188599"/>
                    </a:cubicBezTo>
                    <a:cubicBezTo>
                      <a:pt x="110341" y="190409"/>
                      <a:pt x="112341" y="191266"/>
                      <a:pt x="114246" y="190599"/>
                    </a:cubicBezTo>
                    <a:cubicBezTo>
                      <a:pt x="116056" y="189837"/>
                      <a:pt x="116913" y="187742"/>
                      <a:pt x="116246" y="185932"/>
                    </a:cubicBezTo>
                    <a:cubicBezTo>
                      <a:pt x="109103" y="168501"/>
                      <a:pt x="101006" y="151452"/>
                      <a:pt x="93101" y="135069"/>
                    </a:cubicBezTo>
                    <a:cubicBezTo>
                      <a:pt x="87671" y="123829"/>
                      <a:pt x="82337" y="112208"/>
                      <a:pt x="77099" y="100493"/>
                    </a:cubicBezTo>
                    <a:cubicBezTo>
                      <a:pt x="84052" y="94968"/>
                      <a:pt x="88719" y="86682"/>
                      <a:pt x="89195" y="77061"/>
                    </a:cubicBezTo>
                    <a:cubicBezTo>
                      <a:pt x="90053" y="60964"/>
                      <a:pt x="78908" y="47153"/>
                      <a:pt x="63668" y="43914"/>
                    </a:cubicBezTo>
                    <a:lnTo>
                      <a:pt x="64811" y="3719"/>
                    </a:lnTo>
                    <a:cubicBezTo>
                      <a:pt x="64907" y="1719"/>
                      <a:pt x="63383" y="99"/>
                      <a:pt x="61382" y="4"/>
                    </a:cubicBezTo>
                    <a:cubicBezTo>
                      <a:pt x="59382" y="-91"/>
                      <a:pt x="57763" y="1528"/>
                      <a:pt x="57668" y="3433"/>
                    </a:cubicBezTo>
                    <a:lnTo>
                      <a:pt x="56525" y="43152"/>
                    </a:lnTo>
                    <a:cubicBezTo>
                      <a:pt x="39665" y="43343"/>
                      <a:pt x="25568" y="56487"/>
                      <a:pt x="24711" y="73632"/>
                    </a:cubicBezTo>
                    <a:cubicBezTo>
                      <a:pt x="24235" y="82872"/>
                      <a:pt x="27759" y="91349"/>
                      <a:pt x="33760" y="97635"/>
                    </a:cubicBezTo>
                    <a:lnTo>
                      <a:pt x="518" y="172692"/>
                    </a:lnTo>
                    <a:cubicBezTo>
                      <a:pt x="-625" y="174502"/>
                      <a:pt x="232" y="176598"/>
                      <a:pt x="2042" y="177359"/>
                    </a:cubicBezTo>
                    <a:close/>
                    <a:moveTo>
                      <a:pt x="66812" y="110399"/>
                    </a:moveTo>
                    <a:lnTo>
                      <a:pt x="67478" y="114780"/>
                    </a:lnTo>
                    <a:lnTo>
                      <a:pt x="67669" y="125639"/>
                    </a:lnTo>
                    <a:cubicBezTo>
                      <a:pt x="67574" y="120495"/>
                      <a:pt x="67288" y="115352"/>
                      <a:pt x="66812" y="11039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60" name="Google Shape;3226;p41"/>
              <p:cNvSpPr/>
              <p:nvPr/>
            </p:nvSpPr>
            <p:spPr>
              <a:xfrm>
                <a:off x="5406402" y="4828518"/>
                <a:ext cx="124837" cy="228120"/>
              </a:xfrm>
              <a:custGeom>
                <a:avLst/>
                <a:gdLst/>
                <a:ahLst/>
                <a:cxnLst/>
                <a:rect l="l" t="t" r="r" b="b"/>
                <a:pathLst>
                  <a:path w="120036" h="219346" extrusionOk="0">
                    <a:moveTo>
                      <a:pt x="109671" y="154222"/>
                    </a:moveTo>
                    <a:lnTo>
                      <a:pt x="60141" y="88881"/>
                    </a:lnTo>
                    <a:cubicBezTo>
                      <a:pt x="64523" y="81451"/>
                      <a:pt x="66047" y="72403"/>
                      <a:pt x="63380" y="63449"/>
                    </a:cubicBezTo>
                    <a:cubicBezTo>
                      <a:pt x="58617" y="46971"/>
                      <a:pt x="41853" y="37446"/>
                      <a:pt x="25375" y="41065"/>
                    </a:cubicBezTo>
                    <a:lnTo>
                      <a:pt x="15183" y="2680"/>
                    </a:lnTo>
                    <a:cubicBezTo>
                      <a:pt x="14707" y="775"/>
                      <a:pt x="12707" y="-368"/>
                      <a:pt x="10802" y="108"/>
                    </a:cubicBezTo>
                    <a:cubicBezTo>
                      <a:pt x="8802" y="679"/>
                      <a:pt x="7754" y="2584"/>
                      <a:pt x="8230" y="4489"/>
                    </a:cubicBezTo>
                    <a:lnTo>
                      <a:pt x="18612" y="43351"/>
                    </a:lnTo>
                    <a:cubicBezTo>
                      <a:pt x="4515" y="50019"/>
                      <a:pt x="-3105" y="66021"/>
                      <a:pt x="1372" y="81451"/>
                    </a:cubicBezTo>
                    <a:cubicBezTo>
                      <a:pt x="4039" y="90596"/>
                      <a:pt x="10516" y="97644"/>
                      <a:pt x="18517" y="101454"/>
                    </a:cubicBezTo>
                    <a:cubicBezTo>
                      <a:pt x="16136" y="114027"/>
                      <a:pt x="13564" y="126600"/>
                      <a:pt x="10897" y="138792"/>
                    </a:cubicBezTo>
                    <a:cubicBezTo>
                      <a:pt x="6992" y="156604"/>
                      <a:pt x="2991" y="174987"/>
                      <a:pt x="39" y="193656"/>
                    </a:cubicBezTo>
                    <a:cubicBezTo>
                      <a:pt x="-247" y="195656"/>
                      <a:pt x="1086" y="197466"/>
                      <a:pt x="2991" y="197752"/>
                    </a:cubicBezTo>
                    <a:cubicBezTo>
                      <a:pt x="4991" y="198038"/>
                      <a:pt x="6801" y="196704"/>
                      <a:pt x="7087" y="194799"/>
                    </a:cubicBezTo>
                    <a:cubicBezTo>
                      <a:pt x="9945" y="176321"/>
                      <a:pt x="13945" y="158128"/>
                      <a:pt x="17850" y="140411"/>
                    </a:cubicBezTo>
                    <a:cubicBezTo>
                      <a:pt x="18231" y="138792"/>
                      <a:pt x="18517" y="137173"/>
                      <a:pt x="18898" y="135554"/>
                    </a:cubicBezTo>
                    <a:lnTo>
                      <a:pt x="16231" y="201276"/>
                    </a:lnTo>
                    <a:cubicBezTo>
                      <a:pt x="16136" y="203276"/>
                      <a:pt x="17660" y="204896"/>
                      <a:pt x="19660" y="204991"/>
                    </a:cubicBezTo>
                    <a:cubicBezTo>
                      <a:pt x="20041" y="204991"/>
                      <a:pt x="20422" y="204991"/>
                      <a:pt x="20803" y="204896"/>
                    </a:cubicBezTo>
                    <a:cubicBezTo>
                      <a:pt x="22232" y="204514"/>
                      <a:pt x="23280" y="203181"/>
                      <a:pt x="23375" y="201657"/>
                    </a:cubicBezTo>
                    <a:lnTo>
                      <a:pt x="25851" y="141935"/>
                    </a:lnTo>
                    <a:lnTo>
                      <a:pt x="30138" y="199847"/>
                    </a:lnTo>
                    <a:cubicBezTo>
                      <a:pt x="30328" y="201847"/>
                      <a:pt x="32043" y="203276"/>
                      <a:pt x="33948" y="203181"/>
                    </a:cubicBezTo>
                    <a:cubicBezTo>
                      <a:pt x="34233" y="203181"/>
                      <a:pt x="34424" y="203086"/>
                      <a:pt x="34710" y="203086"/>
                    </a:cubicBezTo>
                    <a:cubicBezTo>
                      <a:pt x="36329" y="202609"/>
                      <a:pt x="37377" y="201086"/>
                      <a:pt x="37281" y="199371"/>
                    </a:cubicBezTo>
                    <a:lnTo>
                      <a:pt x="34710" y="165081"/>
                    </a:lnTo>
                    <a:lnTo>
                      <a:pt x="45759" y="216516"/>
                    </a:lnTo>
                    <a:cubicBezTo>
                      <a:pt x="46140" y="218421"/>
                      <a:pt x="48045" y="219659"/>
                      <a:pt x="50045" y="219278"/>
                    </a:cubicBezTo>
                    <a:cubicBezTo>
                      <a:pt x="50140" y="219278"/>
                      <a:pt x="50235" y="219278"/>
                      <a:pt x="50331" y="219183"/>
                    </a:cubicBezTo>
                    <a:cubicBezTo>
                      <a:pt x="52140" y="218707"/>
                      <a:pt x="53188" y="216802"/>
                      <a:pt x="52807" y="214992"/>
                    </a:cubicBezTo>
                    <a:lnTo>
                      <a:pt x="35853" y="136220"/>
                    </a:lnTo>
                    <a:cubicBezTo>
                      <a:pt x="37757" y="144697"/>
                      <a:pt x="39853" y="153175"/>
                      <a:pt x="42044" y="161462"/>
                    </a:cubicBezTo>
                    <a:cubicBezTo>
                      <a:pt x="44520" y="171177"/>
                      <a:pt x="46997" y="180797"/>
                      <a:pt x="49092" y="190132"/>
                    </a:cubicBezTo>
                    <a:cubicBezTo>
                      <a:pt x="49473" y="192037"/>
                      <a:pt x="51378" y="193275"/>
                      <a:pt x="53378" y="192894"/>
                    </a:cubicBezTo>
                    <a:cubicBezTo>
                      <a:pt x="53474" y="192894"/>
                      <a:pt x="53569" y="192894"/>
                      <a:pt x="53569" y="192799"/>
                    </a:cubicBezTo>
                    <a:cubicBezTo>
                      <a:pt x="55379" y="192322"/>
                      <a:pt x="56427" y="190417"/>
                      <a:pt x="56045" y="188608"/>
                    </a:cubicBezTo>
                    <a:cubicBezTo>
                      <a:pt x="53950" y="179178"/>
                      <a:pt x="51474" y="169463"/>
                      <a:pt x="48997" y="159652"/>
                    </a:cubicBezTo>
                    <a:cubicBezTo>
                      <a:pt x="46044" y="148031"/>
                      <a:pt x="43091" y="136315"/>
                      <a:pt x="40710" y="124600"/>
                    </a:cubicBezTo>
                    <a:lnTo>
                      <a:pt x="62427" y="207277"/>
                    </a:lnTo>
                    <a:cubicBezTo>
                      <a:pt x="62903" y="209182"/>
                      <a:pt x="64904" y="210325"/>
                      <a:pt x="66809" y="209848"/>
                    </a:cubicBezTo>
                    <a:cubicBezTo>
                      <a:pt x="66809" y="209848"/>
                      <a:pt x="66904" y="209848"/>
                      <a:pt x="66904" y="209848"/>
                    </a:cubicBezTo>
                    <a:cubicBezTo>
                      <a:pt x="68714" y="209277"/>
                      <a:pt x="69857" y="207372"/>
                      <a:pt x="69381" y="205467"/>
                    </a:cubicBezTo>
                    <a:lnTo>
                      <a:pt x="54998" y="150889"/>
                    </a:lnTo>
                    <a:lnTo>
                      <a:pt x="65952" y="181273"/>
                    </a:lnTo>
                    <a:cubicBezTo>
                      <a:pt x="66618" y="183083"/>
                      <a:pt x="68523" y="184036"/>
                      <a:pt x="70333" y="183464"/>
                    </a:cubicBezTo>
                    <a:cubicBezTo>
                      <a:pt x="70428" y="183464"/>
                      <a:pt x="70524" y="183464"/>
                      <a:pt x="70524" y="183369"/>
                    </a:cubicBezTo>
                    <a:cubicBezTo>
                      <a:pt x="72333" y="182702"/>
                      <a:pt x="73381" y="180607"/>
                      <a:pt x="72714" y="178797"/>
                    </a:cubicBezTo>
                    <a:lnTo>
                      <a:pt x="51378" y="119647"/>
                    </a:lnTo>
                    <a:cubicBezTo>
                      <a:pt x="56331" y="129457"/>
                      <a:pt x="60522" y="140792"/>
                      <a:pt x="63951" y="150508"/>
                    </a:cubicBezTo>
                    <a:cubicBezTo>
                      <a:pt x="66237" y="156889"/>
                      <a:pt x="68428" y="162890"/>
                      <a:pt x="70428" y="167462"/>
                    </a:cubicBezTo>
                    <a:cubicBezTo>
                      <a:pt x="71286" y="169272"/>
                      <a:pt x="73381" y="170129"/>
                      <a:pt x="75191" y="169272"/>
                    </a:cubicBezTo>
                    <a:cubicBezTo>
                      <a:pt x="77001" y="168510"/>
                      <a:pt x="77763" y="166319"/>
                      <a:pt x="77001" y="164605"/>
                    </a:cubicBezTo>
                    <a:cubicBezTo>
                      <a:pt x="76905" y="164319"/>
                      <a:pt x="76715" y="163938"/>
                      <a:pt x="76620" y="163652"/>
                    </a:cubicBezTo>
                    <a:lnTo>
                      <a:pt x="96241" y="200323"/>
                    </a:lnTo>
                    <a:cubicBezTo>
                      <a:pt x="97003" y="201847"/>
                      <a:pt x="98813" y="202514"/>
                      <a:pt x="100337" y="202038"/>
                    </a:cubicBezTo>
                    <a:cubicBezTo>
                      <a:pt x="100527" y="201943"/>
                      <a:pt x="100813" y="201847"/>
                      <a:pt x="101003" y="201752"/>
                    </a:cubicBezTo>
                    <a:cubicBezTo>
                      <a:pt x="102718" y="200800"/>
                      <a:pt x="103385" y="198609"/>
                      <a:pt x="102432" y="196895"/>
                    </a:cubicBezTo>
                    <a:lnTo>
                      <a:pt x="74715" y="144983"/>
                    </a:lnTo>
                    <a:lnTo>
                      <a:pt x="113386" y="211468"/>
                    </a:lnTo>
                    <a:cubicBezTo>
                      <a:pt x="114243" y="212896"/>
                      <a:pt x="115958" y="213563"/>
                      <a:pt x="117482" y="213087"/>
                    </a:cubicBezTo>
                    <a:cubicBezTo>
                      <a:pt x="117768" y="212992"/>
                      <a:pt x="118053" y="212896"/>
                      <a:pt x="118244" y="212706"/>
                    </a:cubicBezTo>
                    <a:cubicBezTo>
                      <a:pt x="119958" y="211754"/>
                      <a:pt x="120530" y="209563"/>
                      <a:pt x="119577" y="207848"/>
                    </a:cubicBezTo>
                    <a:lnTo>
                      <a:pt x="77286" y="135268"/>
                    </a:lnTo>
                    <a:lnTo>
                      <a:pt x="101480" y="169748"/>
                    </a:lnTo>
                    <a:cubicBezTo>
                      <a:pt x="102337" y="171082"/>
                      <a:pt x="103956" y="171558"/>
                      <a:pt x="105385" y="171082"/>
                    </a:cubicBezTo>
                    <a:cubicBezTo>
                      <a:pt x="105766" y="170987"/>
                      <a:pt x="106147" y="170796"/>
                      <a:pt x="106433" y="170605"/>
                    </a:cubicBezTo>
                    <a:cubicBezTo>
                      <a:pt x="108052" y="169463"/>
                      <a:pt x="108433" y="167272"/>
                      <a:pt x="107290" y="165653"/>
                    </a:cubicBezTo>
                    <a:lnTo>
                      <a:pt x="80430" y="127267"/>
                    </a:lnTo>
                    <a:lnTo>
                      <a:pt x="104147" y="158604"/>
                    </a:lnTo>
                    <a:cubicBezTo>
                      <a:pt x="105099" y="159842"/>
                      <a:pt x="106623" y="160319"/>
                      <a:pt x="107957" y="159842"/>
                    </a:cubicBezTo>
                    <a:cubicBezTo>
                      <a:pt x="108338" y="159747"/>
                      <a:pt x="108719" y="159556"/>
                      <a:pt x="109100" y="159271"/>
                    </a:cubicBezTo>
                    <a:cubicBezTo>
                      <a:pt x="110528" y="158032"/>
                      <a:pt x="110814" y="155746"/>
                      <a:pt x="109671" y="154222"/>
                    </a:cubicBezTo>
                    <a:close/>
                    <a:moveTo>
                      <a:pt x="33090" y="123933"/>
                    </a:moveTo>
                    <a:lnTo>
                      <a:pt x="30804" y="113265"/>
                    </a:lnTo>
                    <a:lnTo>
                      <a:pt x="30519" y="108883"/>
                    </a:lnTo>
                    <a:cubicBezTo>
                      <a:pt x="31185" y="113837"/>
                      <a:pt x="32138" y="118885"/>
                      <a:pt x="33090" y="12393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61" name="Google Shape;3227;p41"/>
              <p:cNvSpPr/>
              <p:nvPr/>
            </p:nvSpPr>
            <p:spPr>
              <a:xfrm>
                <a:off x="5667025" y="4567865"/>
                <a:ext cx="141978" cy="221259"/>
              </a:xfrm>
              <a:custGeom>
                <a:avLst/>
                <a:gdLst/>
                <a:ahLst/>
                <a:cxnLst/>
                <a:rect l="l" t="t" r="r" b="b"/>
                <a:pathLst>
                  <a:path w="136517" h="212749" extrusionOk="0">
                    <a:moveTo>
                      <a:pt x="119490" y="140909"/>
                    </a:moveTo>
                    <a:lnTo>
                      <a:pt x="62245" y="82140"/>
                    </a:lnTo>
                    <a:cubicBezTo>
                      <a:pt x="65674" y="74234"/>
                      <a:pt x="66055" y="65090"/>
                      <a:pt x="62340" y="56518"/>
                    </a:cubicBezTo>
                    <a:cubicBezTo>
                      <a:pt x="55577" y="40802"/>
                      <a:pt x="37766" y="33372"/>
                      <a:pt x="21859" y="39087"/>
                    </a:cubicBezTo>
                    <a:lnTo>
                      <a:pt x="6905" y="2225"/>
                    </a:lnTo>
                    <a:cubicBezTo>
                      <a:pt x="6143" y="416"/>
                      <a:pt x="4047" y="-442"/>
                      <a:pt x="2237" y="225"/>
                    </a:cubicBezTo>
                    <a:cubicBezTo>
                      <a:pt x="332" y="987"/>
                      <a:pt x="-430" y="3083"/>
                      <a:pt x="237" y="4892"/>
                    </a:cubicBezTo>
                    <a:lnTo>
                      <a:pt x="15287" y="42135"/>
                    </a:lnTo>
                    <a:cubicBezTo>
                      <a:pt x="2142" y="50517"/>
                      <a:pt x="-3478" y="67281"/>
                      <a:pt x="2904" y="82045"/>
                    </a:cubicBezTo>
                    <a:cubicBezTo>
                      <a:pt x="6714" y="90808"/>
                      <a:pt x="13953" y="96999"/>
                      <a:pt x="22335" y="99761"/>
                    </a:cubicBezTo>
                    <a:cubicBezTo>
                      <a:pt x="21573" y="112525"/>
                      <a:pt x="20525" y="125288"/>
                      <a:pt x="19382" y="137766"/>
                    </a:cubicBezTo>
                    <a:cubicBezTo>
                      <a:pt x="17668" y="155864"/>
                      <a:pt x="15953" y="174628"/>
                      <a:pt x="15382" y="193487"/>
                    </a:cubicBezTo>
                    <a:cubicBezTo>
                      <a:pt x="15287" y="195488"/>
                      <a:pt x="16906" y="197107"/>
                      <a:pt x="18811" y="197202"/>
                    </a:cubicBezTo>
                    <a:cubicBezTo>
                      <a:pt x="20811" y="197297"/>
                      <a:pt x="22430" y="195678"/>
                      <a:pt x="22526" y="193773"/>
                    </a:cubicBezTo>
                    <a:cubicBezTo>
                      <a:pt x="23097" y="175104"/>
                      <a:pt x="24812" y="156530"/>
                      <a:pt x="26431" y="138433"/>
                    </a:cubicBezTo>
                    <a:cubicBezTo>
                      <a:pt x="26621" y="136814"/>
                      <a:pt x="26717" y="135099"/>
                      <a:pt x="26907" y="133480"/>
                    </a:cubicBezTo>
                    <a:lnTo>
                      <a:pt x="32432" y="199012"/>
                    </a:lnTo>
                    <a:cubicBezTo>
                      <a:pt x="32622" y="201012"/>
                      <a:pt x="34337" y="202441"/>
                      <a:pt x="36337" y="202250"/>
                    </a:cubicBezTo>
                    <a:cubicBezTo>
                      <a:pt x="36718" y="202250"/>
                      <a:pt x="37099" y="202155"/>
                      <a:pt x="37480" y="201965"/>
                    </a:cubicBezTo>
                    <a:cubicBezTo>
                      <a:pt x="38813" y="201393"/>
                      <a:pt x="39766" y="199964"/>
                      <a:pt x="39671" y="198345"/>
                    </a:cubicBezTo>
                    <a:lnTo>
                      <a:pt x="34718" y="138814"/>
                    </a:lnTo>
                    <a:lnTo>
                      <a:pt x="46148" y="195773"/>
                    </a:lnTo>
                    <a:cubicBezTo>
                      <a:pt x="46529" y="197678"/>
                      <a:pt x="48434" y="199012"/>
                      <a:pt x="50339" y="198535"/>
                    </a:cubicBezTo>
                    <a:cubicBezTo>
                      <a:pt x="50624" y="198440"/>
                      <a:pt x="50815" y="198440"/>
                      <a:pt x="51101" y="198345"/>
                    </a:cubicBezTo>
                    <a:cubicBezTo>
                      <a:pt x="52625" y="197678"/>
                      <a:pt x="53482" y="196059"/>
                      <a:pt x="53196" y="194344"/>
                    </a:cubicBezTo>
                    <a:lnTo>
                      <a:pt x="46433" y="160626"/>
                    </a:lnTo>
                    <a:lnTo>
                      <a:pt x="63864" y="210347"/>
                    </a:lnTo>
                    <a:cubicBezTo>
                      <a:pt x="64531" y="212252"/>
                      <a:pt x="66531" y="213204"/>
                      <a:pt x="68436" y="212537"/>
                    </a:cubicBezTo>
                    <a:cubicBezTo>
                      <a:pt x="68531" y="212537"/>
                      <a:pt x="68627" y="212442"/>
                      <a:pt x="68722" y="212442"/>
                    </a:cubicBezTo>
                    <a:cubicBezTo>
                      <a:pt x="70436" y="211680"/>
                      <a:pt x="71294" y="209775"/>
                      <a:pt x="70627" y="207965"/>
                    </a:cubicBezTo>
                    <a:lnTo>
                      <a:pt x="44052" y="131956"/>
                    </a:lnTo>
                    <a:cubicBezTo>
                      <a:pt x="47005" y="140147"/>
                      <a:pt x="50148" y="148244"/>
                      <a:pt x="53291" y="156244"/>
                    </a:cubicBezTo>
                    <a:cubicBezTo>
                      <a:pt x="57006" y="165579"/>
                      <a:pt x="60626" y="174818"/>
                      <a:pt x="63769" y="183867"/>
                    </a:cubicBezTo>
                    <a:cubicBezTo>
                      <a:pt x="64436" y="185772"/>
                      <a:pt x="66436" y="186725"/>
                      <a:pt x="68341" y="186058"/>
                    </a:cubicBezTo>
                    <a:cubicBezTo>
                      <a:pt x="68436" y="186058"/>
                      <a:pt x="68531" y="185963"/>
                      <a:pt x="68531" y="185963"/>
                    </a:cubicBezTo>
                    <a:cubicBezTo>
                      <a:pt x="70246" y="185201"/>
                      <a:pt x="71103" y="183296"/>
                      <a:pt x="70436" y="181486"/>
                    </a:cubicBezTo>
                    <a:cubicBezTo>
                      <a:pt x="67198" y="172342"/>
                      <a:pt x="63578" y="163102"/>
                      <a:pt x="59864" y="153673"/>
                    </a:cubicBezTo>
                    <a:cubicBezTo>
                      <a:pt x="55482" y="142529"/>
                      <a:pt x="51101" y="131194"/>
                      <a:pt x="47291" y="119954"/>
                    </a:cubicBezTo>
                    <a:lnTo>
                      <a:pt x="79104" y="199298"/>
                    </a:lnTo>
                    <a:cubicBezTo>
                      <a:pt x="79866" y="201107"/>
                      <a:pt x="81962" y="202060"/>
                      <a:pt x="83771" y="201298"/>
                    </a:cubicBezTo>
                    <a:cubicBezTo>
                      <a:pt x="83771" y="201298"/>
                      <a:pt x="83867" y="201298"/>
                      <a:pt x="83867" y="201298"/>
                    </a:cubicBezTo>
                    <a:cubicBezTo>
                      <a:pt x="85676" y="200536"/>
                      <a:pt x="86534" y="198440"/>
                      <a:pt x="85772" y="196726"/>
                    </a:cubicBezTo>
                    <a:lnTo>
                      <a:pt x="64721" y="144338"/>
                    </a:lnTo>
                    <a:lnTo>
                      <a:pt x="79390" y="173104"/>
                    </a:lnTo>
                    <a:cubicBezTo>
                      <a:pt x="80247" y="174818"/>
                      <a:pt x="82247" y="175485"/>
                      <a:pt x="83962" y="174723"/>
                    </a:cubicBezTo>
                    <a:cubicBezTo>
                      <a:pt x="84057" y="174723"/>
                      <a:pt x="84057" y="174628"/>
                      <a:pt x="84152" y="174628"/>
                    </a:cubicBezTo>
                    <a:cubicBezTo>
                      <a:pt x="85867" y="173771"/>
                      <a:pt x="86629" y="171580"/>
                      <a:pt x="85676" y="169865"/>
                    </a:cubicBezTo>
                    <a:lnTo>
                      <a:pt x="57197" y="113858"/>
                    </a:lnTo>
                    <a:cubicBezTo>
                      <a:pt x="63388" y="123002"/>
                      <a:pt x="68817" y="133766"/>
                      <a:pt x="73484" y="142910"/>
                    </a:cubicBezTo>
                    <a:cubicBezTo>
                      <a:pt x="76532" y="148910"/>
                      <a:pt x="79390" y="154625"/>
                      <a:pt x="82057" y="158912"/>
                    </a:cubicBezTo>
                    <a:cubicBezTo>
                      <a:pt x="83105" y="160626"/>
                      <a:pt x="85295" y="161198"/>
                      <a:pt x="86915" y="160150"/>
                    </a:cubicBezTo>
                    <a:cubicBezTo>
                      <a:pt x="88629" y="159102"/>
                      <a:pt x="89105" y="156911"/>
                      <a:pt x="88153" y="155292"/>
                    </a:cubicBezTo>
                    <a:cubicBezTo>
                      <a:pt x="87962" y="155006"/>
                      <a:pt x="87772" y="154721"/>
                      <a:pt x="87677" y="154435"/>
                    </a:cubicBezTo>
                    <a:lnTo>
                      <a:pt x="111680" y="188344"/>
                    </a:lnTo>
                    <a:cubicBezTo>
                      <a:pt x="112632" y="189773"/>
                      <a:pt x="114537" y="190249"/>
                      <a:pt x="115966" y="189582"/>
                    </a:cubicBezTo>
                    <a:cubicBezTo>
                      <a:pt x="116156" y="189487"/>
                      <a:pt x="116442" y="189392"/>
                      <a:pt x="116633" y="189201"/>
                    </a:cubicBezTo>
                    <a:cubicBezTo>
                      <a:pt x="118252" y="188058"/>
                      <a:pt x="118633" y="185867"/>
                      <a:pt x="117490" y="184248"/>
                    </a:cubicBezTo>
                    <a:lnTo>
                      <a:pt x="83486" y="136147"/>
                    </a:lnTo>
                    <a:lnTo>
                      <a:pt x="130063" y="197297"/>
                    </a:lnTo>
                    <a:cubicBezTo>
                      <a:pt x="131111" y="198631"/>
                      <a:pt x="132825" y="199012"/>
                      <a:pt x="134349" y="198440"/>
                    </a:cubicBezTo>
                    <a:cubicBezTo>
                      <a:pt x="134635" y="198345"/>
                      <a:pt x="134825" y="198155"/>
                      <a:pt x="135111" y="197964"/>
                    </a:cubicBezTo>
                    <a:cubicBezTo>
                      <a:pt x="136635" y="196726"/>
                      <a:pt x="137016" y="194535"/>
                      <a:pt x="135778" y="192916"/>
                    </a:cubicBezTo>
                    <a:lnTo>
                      <a:pt x="84819" y="126146"/>
                    </a:lnTo>
                    <a:lnTo>
                      <a:pt x="113108" y="157388"/>
                    </a:lnTo>
                    <a:cubicBezTo>
                      <a:pt x="114156" y="158531"/>
                      <a:pt x="115775" y="158816"/>
                      <a:pt x="117204" y="158245"/>
                    </a:cubicBezTo>
                    <a:cubicBezTo>
                      <a:pt x="117585" y="158054"/>
                      <a:pt x="117871" y="157864"/>
                      <a:pt x="118157" y="157578"/>
                    </a:cubicBezTo>
                    <a:cubicBezTo>
                      <a:pt x="119585" y="156244"/>
                      <a:pt x="119776" y="153959"/>
                      <a:pt x="118442" y="152530"/>
                    </a:cubicBezTo>
                    <a:lnTo>
                      <a:pt x="87010" y="117859"/>
                    </a:lnTo>
                    <a:lnTo>
                      <a:pt x="114442" y="146053"/>
                    </a:lnTo>
                    <a:cubicBezTo>
                      <a:pt x="115490" y="147101"/>
                      <a:pt x="117109" y="147386"/>
                      <a:pt x="118442" y="146815"/>
                    </a:cubicBezTo>
                    <a:cubicBezTo>
                      <a:pt x="118823" y="146624"/>
                      <a:pt x="119204" y="146434"/>
                      <a:pt x="119490" y="146053"/>
                    </a:cubicBezTo>
                    <a:cubicBezTo>
                      <a:pt x="120824" y="144529"/>
                      <a:pt x="120824" y="142243"/>
                      <a:pt x="119490" y="140909"/>
                    </a:cubicBezTo>
                    <a:close/>
                    <a:moveTo>
                      <a:pt x="39766" y="120335"/>
                    </a:moveTo>
                    <a:lnTo>
                      <a:pt x="36146" y="110048"/>
                    </a:lnTo>
                    <a:lnTo>
                      <a:pt x="35289" y="105762"/>
                    </a:lnTo>
                    <a:cubicBezTo>
                      <a:pt x="36623" y="110620"/>
                      <a:pt x="38147" y="115477"/>
                      <a:pt x="39766" y="12033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62" name="Google Shape;3228;p41"/>
              <p:cNvSpPr/>
              <p:nvPr/>
            </p:nvSpPr>
            <p:spPr>
              <a:xfrm>
                <a:off x="5803590" y="4140723"/>
                <a:ext cx="173820" cy="207171"/>
              </a:xfrm>
              <a:custGeom>
                <a:avLst/>
                <a:gdLst/>
                <a:ahLst/>
                <a:cxnLst/>
                <a:rect l="l" t="t" r="r" b="b"/>
                <a:pathLst>
                  <a:path w="167135" h="199203" extrusionOk="0">
                    <a:moveTo>
                      <a:pt x="141142" y="119139"/>
                    </a:moveTo>
                    <a:lnTo>
                      <a:pt x="74752" y="71038"/>
                    </a:lnTo>
                    <a:cubicBezTo>
                      <a:pt x="76752" y="62656"/>
                      <a:pt x="75609" y="53607"/>
                      <a:pt x="70466" y="45796"/>
                    </a:cubicBezTo>
                    <a:cubicBezTo>
                      <a:pt x="61131" y="31414"/>
                      <a:pt x="42367" y="27127"/>
                      <a:pt x="27604" y="35414"/>
                    </a:cubicBezTo>
                    <a:lnTo>
                      <a:pt x="6648" y="1696"/>
                    </a:lnTo>
                    <a:cubicBezTo>
                      <a:pt x="5601" y="-19"/>
                      <a:pt x="3410" y="-495"/>
                      <a:pt x="1696" y="552"/>
                    </a:cubicBezTo>
                    <a:cubicBezTo>
                      <a:pt x="-19" y="1600"/>
                      <a:pt x="-495" y="3791"/>
                      <a:pt x="552" y="5506"/>
                    </a:cubicBezTo>
                    <a:lnTo>
                      <a:pt x="21793" y="39700"/>
                    </a:lnTo>
                    <a:cubicBezTo>
                      <a:pt x="10268" y="50178"/>
                      <a:pt x="7601" y="67704"/>
                      <a:pt x="16364" y="81134"/>
                    </a:cubicBezTo>
                    <a:cubicBezTo>
                      <a:pt x="21603" y="89135"/>
                      <a:pt x="29794" y="93993"/>
                      <a:pt x="38557" y="95326"/>
                    </a:cubicBezTo>
                    <a:cubicBezTo>
                      <a:pt x="39986" y="108090"/>
                      <a:pt x="41129" y="120853"/>
                      <a:pt x="42081" y="133236"/>
                    </a:cubicBezTo>
                    <a:cubicBezTo>
                      <a:pt x="43510" y="151429"/>
                      <a:pt x="45034" y="170193"/>
                      <a:pt x="47606" y="188862"/>
                    </a:cubicBezTo>
                    <a:cubicBezTo>
                      <a:pt x="47892" y="190862"/>
                      <a:pt x="49701" y="192196"/>
                      <a:pt x="51606" y="191910"/>
                    </a:cubicBezTo>
                    <a:cubicBezTo>
                      <a:pt x="53607" y="191624"/>
                      <a:pt x="54940" y="189814"/>
                      <a:pt x="54655" y="187909"/>
                    </a:cubicBezTo>
                    <a:cubicBezTo>
                      <a:pt x="51988" y="169431"/>
                      <a:pt x="50559" y="150762"/>
                      <a:pt x="49130" y="132759"/>
                    </a:cubicBezTo>
                    <a:cubicBezTo>
                      <a:pt x="49035" y="131140"/>
                      <a:pt x="48844" y="129426"/>
                      <a:pt x="48749" y="127807"/>
                    </a:cubicBezTo>
                    <a:lnTo>
                      <a:pt x="65322" y="191433"/>
                    </a:lnTo>
                    <a:cubicBezTo>
                      <a:pt x="65799" y="193339"/>
                      <a:pt x="67799" y="194482"/>
                      <a:pt x="69704" y="194005"/>
                    </a:cubicBezTo>
                    <a:cubicBezTo>
                      <a:pt x="70085" y="193910"/>
                      <a:pt x="70466" y="193719"/>
                      <a:pt x="70752" y="193529"/>
                    </a:cubicBezTo>
                    <a:cubicBezTo>
                      <a:pt x="71990" y="192672"/>
                      <a:pt x="72657" y="191148"/>
                      <a:pt x="72276" y="189624"/>
                    </a:cubicBezTo>
                    <a:lnTo>
                      <a:pt x="57226" y="131807"/>
                    </a:lnTo>
                    <a:lnTo>
                      <a:pt x="78181" y="186004"/>
                    </a:lnTo>
                    <a:cubicBezTo>
                      <a:pt x="78943" y="187814"/>
                      <a:pt x="80943" y="188766"/>
                      <a:pt x="82848" y="188100"/>
                    </a:cubicBezTo>
                    <a:cubicBezTo>
                      <a:pt x="83039" y="188005"/>
                      <a:pt x="83325" y="187909"/>
                      <a:pt x="83515" y="187719"/>
                    </a:cubicBezTo>
                    <a:cubicBezTo>
                      <a:pt x="84944" y="186862"/>
                      <a:pt x="85515" y="185052"/>
                      <a:pt x="84849" y="183432"/>
                    </a:cubicBezTo>
                    <a:lnTo>
                      <a:pt x="72466" y="151333"/>
                    </a:lnTo>
                    <a:lnTo>
                      <a:pt x="98089" y="197339"/>
                    </a:lnTo>
                    <a:cubicBezTo>
                      <a:pt x="99041" y="199054"/>
                      <a:pt x="101232" y="199720"/>
                      <a:pt x="102946" y="198768"/>
                    </a:cubicBezTo>
                    <a:cubicBezTo>
                      <a:pt x="103042" y="198768"/>
                      <a:pt x="103137" y="198673"/>
                      <a:pt x="103137" y="198673"/>
                    </a:cubicBezTo>
                    <a:cubicBezTo>
                      <a:pt x="104661" y="197625"/>
                      <a:pt x="105232" y="195624"/>
                      <a:pt x="104280" y="193910"/>
                    </a:cubicBezTo>
                    <a:lnTo>
                      <a:pt x="65132" y="123520"/>
                    </a:lnTo>
                    <a:cubicBezTo>
                      <a:pt x="69418" y="131045"/>
                      <a:pt x="73895" y="138570"/>
                      <a:pt x="78372" y="145904"/>
                    </a:cubicBezTo>
                    <a:cubicBezTo>
                      <a:pt x="83610" y="154476"/>
                      <a:pt x="88754" y="162954"/>
                      <a:pt x="93421" y="171336"/>
                    </a:cubicBezTo>
                    <a:cubicBezTo>
                      <a:pt x="94374" y="173050"/>
                      <a:pt x="96564" y="173717"/>
                      <a:pt x="98279" y="172669"/>
                    </a:cubicBezTo>
                    <a:cubicBezTo>
                      <a:pt x="98374" y="172669"/>
                      <a:pt x="98374" y="172574"/>
                      <a:pt x="98469" y="172574"/>
                    </a:cubicBezTo>
                    <a:cubicBezTo>
                      <a:pt x="99993" y="171526"/>
                      <a:pt x="100565" y="169526"/>
                      <a:pt x="99613" y="167812"/>
                    </a:cubicBezTo>
                    <a:cubicBezTo>
                      <a:pt x="94850" y="159334"/>
                      <a:pt x="89706" y="150857"/>
                      <a:pt x="84468" y="142189"/>
                    </a:cubicBezTo>
                    <a:cubicBezTo>
                      <a:pt x="78276" y="131998"/>
                      <a:pt x="71990" y="121520"/>
                      <a:pt x="66275" y="111042"/>
                    </a:cubicBezTo>
                    <a:lnTo>
                      <a:pt x="111138" y="183814"/>
                    </a:lnTo>
                    <a:cubicBezTo>
                      <a:pt x="112185" y="185528"/>
                      <a:pt x="114376" y="186004"/>
                      <a:pt x="116091" y="184957"/>
                    </a:cubicBezTo>
                    <a:cubicBezTo>
                      <a:pt x="116091" y="184957"/>
                      <a:pt x="116186" y="184957"/>
                      <a:pt x="116186" y="184861"/>
                    </a:cubicBezTo>
                    <a:cubicBezTo>
                      <a:pt x="117805" y="183814"/>
                      <a:pt x="118281" y="181623"/>
                      <a:pt x="117234" y="180004"/>
                    </a:cubicBezTo>
                    <a:lnTo>
                      <a:pt x="87611" y="131902"/>
                    </a:lnTo>
                    <a:lnTo>
                      <a:pt x="106947" y="157715"/>
                    </a:lnTo>
                    <a:cubicBezTo>
                      <a:pt x="108090" y="159239"/>
                      <a:pt x="110185" y="159620"/>
                      <a:pt x="111709" y="158572"/>
                    </a:cubicBezTo>
                    <a:cubicBezTo>
                      <a:pt x="111805" y="158572"/>
                      <a:pt x="111805" y="158477"/>
                      <a:pt x="111900" y="158477"/>
                    </a:cubicBezTo>
                    <a:cubicBezTo>
                      <a:pt x="113519" y="157334"/>
                      <a:pt x="113805" y="155048"/>
                      <a:pt x="112662" y="153524"/>
                    </a:cubicBezTo>
                    <a:lnTo>
                      <a:pt x="75038" y="103137"/>
                    </a:lnTo>
                    <a:cubicBezTo>
                      <a:pt x="82658" y="111138"/>
                      <a:pt x="89897" y="120758"/>
                      <a:pt x="96088" y="129045"/>
                    </a:cubicBezTo>
                    <a:cubicBezTo>
                      <a:pt x="100089" y="134474"/>
                      <a:pt x="103899" y="139617"/>
                      <a:pt x="107233" y="143427"/>
                    </a:cubicBezTo>
                    <a:cubicBezTo>
                      <a:pt x="108566" y="144951"/>
                      <a:pt x="110852" y="145142"/>
                      <a:pt x="112281" y="143808"/>
                    </a:cubicBezTo>
                    <a:cubicBezTo>
                      <a:pt x="113805" y="142570"/>
                      <a:pt x="113900" y="140284"/>
                      <a:pt x="112662" y="138760"/>
                    </a:cubicBezTo>
                    <a:cubicBezTo>
                      <a:pt x="112471" y="138474"/>
                      <a:pt x="112185" y="138189"/>
                      <a:pt x="111995" y="137998"/>
                    </a:cubicBezTo>
                    <a:lnTo>
                      <a:pt x="141427" y="167335"/>
                    </a:lnTo>
                    <a:cubicBezTo>
                      <a:pt x="142665" y="168574"/>
                      <a:pt x="144475" y="168669"/>
                      <a:pt x="145904" y="167812"/>
                    </a:cubicBezTo>
                    <a:cubicBezTo>
                      <a:pt x="146094" y="167716"/>
                      <a:pt x="146285" y="167526"/>
                      <a:pt x="146476" y="167335"/>
                    </a:cubicBezTo>
                    <a:cubicBezTo>
                      <a:pt x="147904" y="165907"/>
                      <a:pt x="147904" y="163716"/>
                      <a:pt x="146476" y="162287"/>
                    </a:cubicBezTo>
                    <a:lnTo>
                      <a:pt x="104851" y="120663"/>
                    </a:lnTo>
                    <a:lnTo>
                      <a:pt x="161144" y="172955"/>
                    </a:lnTo>
                    <a:cubicBezTo>
                      <a:pt x="162382" y="174098"/>
                      <a:pt x="164192" y="174193"/>
                      <a:pt x="165526" y="173336"/>
                    </a:cubicBezTo>
                    <a:cubicBezTo>
                      <a:pt x="165811" y="173146"/>
                      <a:pt x="166002" y="172955"/>
                      <a:pt x="166192" y="172765"/>
                    </a:cubicBezTo>
                    <a:cubicBezTo>
                      <a:pt x="167526" y="171336"/>
                      <a:pt x="167430" y="169050"/>
                      <a:pt x="166002" y="167716"/>
                    </a:cubicBezTo>
                    <a:lnTo>
                      <a:pt x="104470" y="110566"/>
                    </a:lnTo>
                    <a:lnTo>
                      <a:pt x="137617" y="136474"/>
                    </a:lnTo>
                    <a:cubicBezTo>
                      <a:pt x="138855" y="137427"/>
                      <a:pt x="140570" y="137427"/>
                      <a:pt x="141808" y="136665"/>
                    </a:cubicBezTo>
                    <a:cubicBezTo>
                      <a:pt x="142094" y="136474"/>
                      <a:pt x="142380" y="136189"/>
                      <a:pt x="142665" y="135903"/>
                    </a:cubicBezTo>
                    <a:cubicBezTo>
                      <a:pt x="143904" y="134379"/>
                      <a:pt x="143618" y="132093"/>
                      <a:pt x="142094" y="130855"/>
                    </a:cubicBezTo>
                    <a:lnTo>
                      <a:pt x="105232" y="101994"/>
                    </a:lnTo>
                    <a:lnTo>
                      <a:pt x="137046" y="125044"/>
                    </a:lnTo>
                    <a:cubicBezTo>
                      <a:pt x="138284" y="125901"/>
                      <a:pt x="139903" y="125901"/>
                      <a:pt x="141142" y="125140"/>
                    </a:cubicBezTo>
                    <a:cubicBezTo>
                      <a:pt x="141522" y="124949"/>
                      <a:pt x="141808" y="124568"/>
                      <a:pt x="142094" y="124282"/>
                    </a:cubicBezTo>
                    <a:cubicBezTo>
                      <a:pt x="143047" y="122568"/>
                      <a:pt x="142665" y="120282"/>
                      <a:pt x="141142" y="119139"/>
                    </a:cubicBezTo>
                    <a:close/>
                    <a:moveTo>
                      <a:pt x="59036" y="112471"/>
                    </a:moveTo>
                    <a:lnTo>
                      <a:pt x="53702" y="102946"/>
                    </a:lnTo>
                    <a:lnTo>
                      <a:pt x="52083" y="98850"/>
                    </a:lnTo>
                    <a:cubicBezTo>
                      <a:pt x="54273" y="103327"/>
                      <a:pt x="56655" y="107899"/>
                      <a:pt x="59036" y="11247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63" name="Google Shape;3229;p41"/>
              <p:cNvSpPr/>
              <p:nvPr/>
            </p:nvSpPr>
            <p:spPr>
              <a:xfrm>
                <a:off x="4227049" y="3693527"/>
                <a:ext cx="1585296" cy="1234555"/>
              </a:xfrm>
              <a:custGeom>
                <a:avLst/>
                <a:gdLst/>
                <a:ahLst/>
                <a:cxnLst/>
                <a:rect l="l" t="t" r="r" b="b"/>
                <a:pathLst>
                  <a:path w="1527996" h="1189933" extrusionOk="0">
                    <a:moveTo>
                      <a:pt x="1468734" y="690467"/>
                    </a:moveTo>
                    <a:cubicBezTo>
                      <a:pt x="1396058" y="911066"/>
                      <a:pt x="1229942" y="1112901"/>
                      <a:pt x="1005248" y="1171956"/>
                    </a:cubicBezTo>
                    <a:cubicBezTo>
                      <a:pt x="793412" y="1227582"/>
                      <a:pt x="564335" y="1148239"/>
                      <a:pt x="390599" y="1014889"/>
                    </a:cubicBezTo>
                    <a:cubicBezTo>
                      <a:pt x="283538" y="932688"/>
                      <a:pt x="193432" y="831437"/>
                      <a:pt x="111041" y="725138"/>
                    </a:cubicBezTo>
                    <a:cubicBezTo>
                      <a:pt x="32174" y="623506"/>
                      <a:pt x="-62314" y="541687"/>
                      <a:pt x="55510" y="438817"/>
                    </a:cubicBezTo>
                    <a:cubicBezTo>
                      <a:pt x="74750" y="422053"/>
                      <a:pt x="95134" y="406813"/>
                      <a:pt x="116470" y="393002"/>
                    </a:cubicBezTo>
                    <a:cubicBezTo>
                      <a:pt x="159332" y="365284"/>
                      <a:pt x="206005" y="343281"/>
                      <a:pt x="255058" y="325850"/>
                    </a:cubicBezTo>
                    <a:cubicBezTo>
                      <a:pt x="411935" y="269557"/>
                      <a:pt x="592720" y="258509"/>
                      <a:pt x="748644" y="248793"/>
                    </a:cubicBezTo>
                    <a:cubicBezTo>
                      <a:pt x="913046" y="238506"/>
                      <a:pt x="1087829" y="224028"/>
                      <a:pt x="1241753" y="170593"/>
                    </a:cubicBezTo>
                    <a:cubicBezTo>
                      <a:pt x="1297665" y="151257"/>
                      <a:pt x="1350910" y="126682"/>
                      <a:pt x="1399773" y="95440"/>
                    </a:cubicBezTo>
                    <a:cubicBezTo>
                      <a:pt x="1441207" y="68866"/>
                      <a:pt x="1479593" y="37338"/>
                      <a:pt x="1513978" y="0"/>
                    </a:cubicBezTo>
                    <a:cubicBezTo>
                      <a:pt x="1534742" y="231362"/>
                      <a:pt x="1541505" y="469868"/>
                      <a:pt x="1468734" y="69046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64" name="Google Shape;3230;p41"/>
              <p:cNvSpPr/>
              <p:nvPr/>
            </p:nvSpPr>
            <p:spPr>
              <a:xfrm>
                <a:off x="4347995" y="3792636"/>
                <a:ext cx="1331427" cy="911934"/>
              </a:xfrm>
              <a:custGeom>
                <a:avLst/>
                <a:gdLst/>
                <a:ahLst/>
                <a:cxnLst/>
                <a:rect l="l" t="t" r="r" b="b"/>
                <a:pathLst>
                  <a:path w="1283303" h="878973" extrusionOk="0">
                    <a:moveTo>
                      <a:pt x="1283303" y="0"/>
                    </a:moveTo>
                    <a:cubicBezTo>
                      <a:pt x="1282351" y="457295"/>
                      <a:pt x="1051941" y="832866"/>
                      <a:pt x="722757" y="875062"/>
                    </a:cubicBezTo>
                    <a:cubicBezTo>
                      <a:pt x="426244" y="913162"/>
                      <a:pt x="139065" y="669417"/>
                      <a:pt x="0" y="297561"/>
                    </a:cubicBezTo>
                    <a:cubicBezTo>
                      <a:pt x="42863" y="269843"/>
                      <a:pt x="89535" y="247841"/>
                      <a:pt x="138589" y="230410"/>
                    </a:cubicBezTo>
                    <a:cubicBezTo>
                      <a:pt x="295465" y="174117"/>
                      <a:pt x="476250" y="163068"/>
                      <a:pt x="632174" y="153353"/>
                    </a:cubicBezTo>
                    <a:cubicBezTo>
                      <a:pt x="796576" y="143066"/>
                      <a:pt x="971360" y="128588"/>
                      <a:pt x="1125283" y="75152"/>
                    </a:cubicBezTo>
                    <a:cubicBezTo>
                      <a:pt x="1181195" y="55817"/>
                      <a:pt x="1234440" y="31242"/>
                      <a:pt x="1283303"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265" name="Google Shape;3231;p41"/>
              <p:cNvGrpSpPr/>
              <p:nvPr/>
            </p:nvGrpSpPr>
            <p:grpSpPr>
              <a:xfrm>
                <a:off x="4404641" y="3832765"/>
                <a:ext cx="1224521" cy="778105"/>
                <a:chOff x="5061541" y="3523296"/>
                <a:chExt cx="1179238" cy="749331"/>
              </a:xfrm>
            </p:grpSpPr>
            <p:sp>
              <p:nvSpPr>
                <p:cNvPr id="318" name="Google Shape;3232;p41"/>
                <p:cNvSpPr/>
                <p:nvPr/>
              </p:nvSpPr>
              <p:spPr>
                <a:xfrm>
                  <a:off x="6221342" y="3523296"/>
                  <a:ext cx="19437" cy="42957"/>
                </a:xfrm>
                <a:custGeom>
                  <a:avLst/>
                  <a:gdLst/>
                  <a:ahLst/>
                  <a:cxnLst/>
                  <a:rect l="l" t="t" r="r" b="b"/>
                  <a:pathLst>
                    <a:path w="19437" h="42957" extrusionOk="0">
                      <a:moveTo>
                        <a:pt x="9531" y="42958"/>
                      </a:moveTo>
                      <a:cubicBezTo>
                        <a:pt x="9436" y="42958"/>
                        <a:pt x="9341" y="42958"/>
                        <a:pt x="9246" y="42958"/>
                      </a:cubicBezTo>
                      <a:cubicBezTo>
                        <a:pt x="4007" y="42863"/>
                        <a:pt x="-184" y="38481"/>
                        <a:pt x="6" y="33147"/>
                      </a:cubicBezTo>
                      <a:cubicBezTo>
                        <a:pt x="197" y="25337"/>
                        <a:pt x="292" y="17431"/>
                        <a:pt x="387" y="9525"/>
                      </a:cubicBezTo>
                      <a:cubicBezTo>
                        <a:pt x="387" y="4286"/>
                        <a:pt x="4673" y="0"/>
                        <a:pt x="9912" y="0"/>
                      </a:cubicBezTo>
                      <a:cubicBezTo>
                        <a:pt x="9912" y="0"/>
                        <a:pt x="9912" y="0"/>
                        <a:pt x="9912" y="0"/>
                      </a:cubicBezTo>
                      <a:cubicBezTo>
                        <a:pt x="15151" y="0"/>
                        <a:pt x="19437" y="4286"/>
                        <a:pt x="19437" y="9525"/>
                      </a:cubicBezTo>
                      <a:cubicBezTo>
                        <a:pt x="19437" y="17526"/>
                        <a:pt x="19342" y="25622"/>
                        <a:pt x="19056" y="33528"/>
                      </a:cubicBezTo>
                      <a:cubicBezTo>
                        <a:pt x="18866" y="38862"/>
                        <a:pt x="14675" y="42958"/>
                        <a:pt x="9531" y="429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9" name="Google Shape;3233;p41"/>
                <p:cNvSpPr/>
                <p:nvPr/>
              </p:nvSpPr>
              <p:spPr>
                <a:xfrm>
                  <a:off x="5091437" y="3595470"/>
                  <a:ext cx="1146605" cy="677157"/>
                </a:xfrm>
                <a:custGeom>
                  <a:avLst/>
                  <a:gdLst/>
                  <a:ahLst/>
                  <a:cxnLst/>
                  <a:rect l="l" t="t" r="r" b="b"/>
                  <a:pathLst>
                    <a:path w="1146605" h="677157" extrusionOk="0">
                      <a:moveTo>
                        <a:pt x="561554" y="677158"/>
                      </a:moveTo>
                      <a:cubicBezTo>
                        <a:pt x="561459" y="677158"/>
                        <a:pt x="561364" y="677158"/>
                        <a:pt x="561173" y="677158"/>
                      </a:cubicBezTo>
                      <a:cubicBezTo>
                        <a:pt x="544886" y="676586"/>
                        <a:pt x="528407" y="675157"/>
                        <a:pt x="512024" y="672967"/>
                      </a:cubicBezTo>
                      <a:cubicBezTo>
                        <a:pt x="506786" y="672300"/>
                        <a:pt x="503166" y="667442"/>
                        <a:pt x="503833" y="662299"/>
                      </a:cubicBezTo>
                      <a:cubicBezTo>
                        <a:pt x="504595" y="657060"/>
                        <a:pt x="509357" y="653440"/>
                        <a:pt x="514596" y="654107"/>
                      </a:cubicBezTo>
                      <a:cubicBezTo>
                        <a:pt x="530312" y="656203"/>
                        <a:pt x="546124" y="657631"/>
                        <a:pt x="561840" y="658108"/>
                      </a:cubicBezTo>
                      <a:cubicBezTo>
                        <a:pt x="567079" y="658298"/>
                        <a:pt x="571175" y="662680"/>
                        <a:pt x="570984" y="667919"/>
                      </a:cubicBezTo>
                      <a:cubicBezTo>
                        <a:pt x="570889" y="673062"/>
                        <a:pt x="566698" y="677158"/>
                        <a:pt x="561554" y="677158"/>
                      </a:cubicBezTo>
                      <a:close/>
                      <a:moveTo>
                        <a:pt x="609941" y="676301"/>
                      </a:moveTo>
                      <a:cubicBezTo>
                        <a:pt x="604988" y="676301"/>
                        <a:pt x="600797" y="672490"/>
                        <a:pt x="600416" y="667442"/>
                      </a:cubicBezTo>
                      <a:cubicBezTo>
                        <a:pt x="600035" y="662204"/>
                        <a:pt x="604036" y="657631"/>
                        <a:pt x="609275" y="657251"/>
                      </a:cubicBezTo>
                      <a:cubicBezTo>
                        <a:pt x="616799" y="656774"/>
                        <a:pt x="624324" y="656012"/>
                        <a:pt x="631944" y="655155"/>
                      </a:cubicBezTo>
                      <a:cubicBezTo>
                        <a:pt x="640136" y="654203"/>
                        <a:pt x="648327" y="652964"/>
                        <a:pt x="656328" y="651631"/>
                      </a:cubicBezTo>
                      <a:cubicBezTo>
                        <a:pt x="661567" y="650678"/>
                        <a:pt x="666425" y="654203"/>
                        <a:pt x="667377" y="659441"/>
                      </a:cubicBezTo>
                      <a:cubicBezTo>
                        <a:pt x="668234" y="664585"/>
                        <a:pt x="664805" y="669538"/>
                        <a:pt x="659567" y="670490"/>
                      </a:cubicBezTo>
                      <a:cubicBezTo>
                        <a:pt x="651185" y="671919"/>
                        <a:pt x="642707" y="673157"/>
                        <a:pt x="634135" y="674205"/>
                      </a:cubicBezTo>
                      <a:cubicBezTo>
                        <a:pt x="626229" y="675157"/>
                        <a:pt x="618419" y="675824"/>
                        <a:pt x="610513" y="676396"/>
                      </a:cubicBezTo>
                      <a:cubicBezTo>
                        <a:pt x="610322" y="676301"/>
                        <a:pt x="610132" y="676301"/>
                        <a:pt x="609941" y="676301"/>
                      </a:cubicBezTo>
                      <a:close/>
                      <a:moveTo>
                        <a:pt x="465923" y="664204"/>
                      </a:moveTo>
                      <a:cubicBezTo>
                        <a:pt x="465161" y="664204"/>
                        <a:pt x="464495" y="664109"/>
                        <a:pt x="463733" y="663918"/>
                      </a:cubicBezTo>
                      <a:cubicBezTo>
                        <a:pt x="447921" y="660203"/>
                        <a:pt x="432014" y="655631"/>
                        <a:pt x="416393" y="650297"/>
                      </a:cubicBezTo>
                      <a:cubicBezTo>
                        <a:pt x="411440" y="648583"/>
                        <a:pt x="408773" y="643249"/>
                        <a:pt x="410393" y="638201"/>
                      </a:cubicBezTo>
                      <a:cubicBezTo>
                        <a:pt x="412107" y="633248"/>
                        <a:pt x="417441" y="630581"/>
                        <a:pt x="422489" y="632200"/>
                      </a:cubicBezTo>
                      <a:cubicBezTo>
                        <a:pt x="437539" y="637248"/>
                        <a:pt x="452874" y="641725"/>
                        <a:pt x="468114" y="645249"/>
                      </a:cubicBezTo>
                      <a:cubicBezTo>
                        <a:pt x="473258" y="646487"/>
                        <a:pt x="476401" y="651631"/>
                        <a:pt x="475163" y="656679"/>
                      </a:cubicBezTo>
                      <a:cubicBezTo>
                        <a:pt x="474115" y="661251"/>
                        <a:pt x="470210" y="664204"/>
                        <a:pt x="465923" y="664204"/>
                      </a:cubicBezTo>
                      <a:close/>
                      <a:moveTo>
                        <a:pt x="705001" y="659822"/>
                      </a:moveTo>
                      <a:cubicBezTo>
                        <a:pt x="700810" y="659822"/>
                        <a:pt x="697000" y="657060"/>
                        <a:pt x="695857" y="652869"/>
                      </a:cubicBezTo>
                      <a:cubicBezTo>
                        <a:pt x="694428" y="647821"/>
                        <a:pt x="697381" y="642582"/>
                        <a:pt x="702429" y="641153"/>
                      </a:cubicBezTo>
                      <a:cubicBezTo>
                        <a:pt x="717479" y="636867"/>
                        <a:pt x="732623" y="631819"/>
                        <a:pt x="747292" y="626009"/>
                      </a:cubicBezTo>
                      <a:cubicBezTo>
                        <a:pt x="752150" y="624008"/>
                        <a:pt x="757674" y="626485"/>
                        <a:pt x="759674" y="631343"/>
                      </a:cubicBezTo>
                      <a:cubicBezTo>
                        <a:pt x="761579" y="636200"/>
                        <a:pt x="759198" y="641725"/>
                        <a:pt x="754340" y="643725"/>
                      </a:cubicBezTo>
                      <a:cubicBezTo>
                        <a:pt x="739100" y="649821"/>
                        <a:pt x="723384" y="655155"/>
                        <a:pt x="707668" y="659537"/>
                      </a:cubicBezTo>
                      <a:cubicBezTo>
                        <a:pt x="706715" y="659727"/>
                        <a:pt x="705858" y="659822"/>
                        <a:pt x="705001" y="659822"/>
                      </a:cubicBezTo>
                      <a:close/>
                      <a:moveTo>
                        <a:pt x="374388" y="633343"/>
                      </a:moveTo>
                      <a:cubicBezTo>
                        <a:pt x="373150" y="633343"/>
                        <a:pt x="371816" y="633057"/>
                        <a:pt x="370578" y="632581"/>
                      </a:cubicBezTo>
                      <a:cubicBezTo>
                        <a:pt x="355814" y="626104"/>
                        <a:pt x="340955" y="618770"/>
                        <a:pt x="326477" y="610959"/>
                      </a:cubicBezTo>
                      <a:cubicBezTo>
                        <a:pt x="321810" y="608482"/>
                        <a:pt x="320096" y="602672"/>
                        <a:pt x="322667" y="598005"/>
                      </a:cubicBezTo>
                      <a:cubicBezTo>
                        <a:pt x="325144" y="593338"/>
                        <a:pt x="330954" y="591623"/>
                        <a:pt x="335621" y="594195"/>
                      </a:cubicBezTo>
                      <a:cubicBezTo>
                        <a:pt x="349623" y="601815"/>
                        <a:pt x="364006" y="608864"/>
                        <a:pt x="378293" y="615150"/>
                      </a:cubicBezTo>
                      <a:cubicBezTo>
                        <a:pt x="383151" y="617246"/>
                        <a:pt x="385342" y="622865"/>
                        <a:pt x="383151" y="627723"/>
                      </a:cubicBezTo>
                      <a:cubicBezTo>
                        <a:pt x="381532" y="631247"/>
                        <a:pt x="378103" y="633343"/>
                        <a:pt x="374388" y="633343"/>
                      </a:cubicBezTo>
                      <a:close/>
                      <a:moveTo>
                        <a:pt x="794726" y="624294"/>
                      </a:moveTo>
                      <a:cubicBezTo>
                        <a:pt x="791297" y="624294"/>
                        <a:pt x="787964" y="622389"/>
                        <a:pt x="786249" y="619151"/>
                      </a:cubicBezTo>
                      <a:cubicBezTo>
                        <a:pt x="783868" y="614483"/>
                        <a:pt x="785678" y="608768"/>
                        <a:pt x="790345" y="606292"/>
                      </a:cubicBezTo>
                      <a:cubicBezTo>
                        <a:pt x="804251" y="599053"/>
                        <a:pt x="817967" y="591052"/>
                        <a:pt x="831302" y="582384"/>
                      </a:cubicBezTo>
                      <a:cubicBezTo>
                        <a:pt x="835684" y="579527"/>
                        <a:pt x="841589" y="580765"/>
                        <a:pt x="844447" y="585146"/>
                      </a:cubicBezTo>
                      <a:cubicBezTo>
                        <a:pt x="847304" y="589528"/>
                        <a:pt x="846066" y="595433"/>
                        <a:pt x="841685" y="598291"/>
                      </a:cubicBezTo>
                      <a:cubicBezTo>
                        <a:pt x="827873" y="607244"/>
                        <a:pt x="813586" y="615626"/>
                        <a:pt x="799108" y="623151"/>
                      </a:cubicBezTo>
                      <a:cubicBezTo>
                        <a:pt x="797679" y="623913"/>
                        <a:pt x="796250" y="624294"/>
                        <a:pt x="794726" y="624294"/>
                      </a:cubicBezTo>
                      <a:close/>
                      <a:moveTo>
                        <a:pt x="289425" y="587337"/>
                      </a:moveTo>
                      <a:cubicBezTo>
                        <a:pt x="287615" y="587337"/>
                        <a:pt x="285806" y="586861"/>
                        <a:pt x="284282" y="585813"/>
                      </a:cubicBezTo>
                      <a:cubicBezTo>
                        <a:pt x="270756" y="577050"/>
                        <a:pt x="257231" y="567525"/>
                        <a:pt x="244086" y="557619"/>
                      </a:cubicBezTo>
                      <a:cubicBezTo>
                        <a:pt x="239895" y="554476"/>
                        <a:pt x="239038" y="548475"/>
                        <a:pt x="242276" y="544284"/>
                      </a:cubicBezTo>
                      <a:cubicBezTo>
                        <a:pt x="245515" y="540093"/>
                        <a:pt x="251420" y="539236"/>
                        <a:pt x="255611" y="542474"/>
                      </a:cubicBezTo>
                      <a:cubicBezTo>
                        <a:pt x="268280" y="552095"/>
                        <a:pt x="281424" y="561334"/>
                        <a:pt x="294664" y="569811"/>
                      </a:cubicBezTo>
                      <a:cubicBezTo>
                        <a:pt x="299045" y="572669"/>
                        <a:pt x="300379" y="578574"/>
                        <a:pt x="297426" y="582956"/>
                      </a:cubicBezTo>
                      <a:cubicBezTo>
                        <a:pt x="295616" y="585813"/>
                        <a:pt x="292568" y="587337"/>
                        <a:pt x="289425" y="587337"/>
                      </a:cubicBezTo>
                      <a:close/>
                      <a:moveTo>
                        <a:pt x="875689" y="571716"/>
                      </a:moveTo>
                      <a:cubicBezTo>
                        <a:pt x="872831" y="571716"/>
                        <a:pt x="870069" y="570478"/>
                        <a:pt x="868164" y="568097"/>
                      </a:cubicBezTo>
                      <a:cubicBezTo>
                        <a:pt x="864926" y="564001"/>
                        <a:pt x="865592" y="558000"/>
                        <a:pt x="869688" y="554762"/>
                      </a:cubicBezTo>
                      <a:cubicBezTo>
                        <a:pt x="881975" y="545046"/>
                        <a:pt x="894072" y="534664"/>
                        <a:pt x="905597" y="523710"/>
                      </a:cubicBezTo>
                      <a:cubicBezTo>
                        <a:pt x="909407" y="520090"/>
                        <a:pt x="915503" y="520281"/>
                        <a:pt x="919028" y="524091"/>
                      </a:cubicBezTo>
                      <a:cubicBezTo>
                        <a:pt x="922647" y="527901"/>
                        <a:pt x="922457" y="533902"/>
                        <a:pt x="918647" y="537521"/>
                      </a:cubicBezTo>
                      <a:cubicBezTo>
                        <a:pt x="906645" y="548856"/>
                        <a:pt x="894167" y="559619"/>
                        <a:pt x="881404" y="569716"/>
                      </a:cubicBezTo>
                      <a:cubicBezTo>
                        <a:pt x="879880" y="571049"/>
                        <a:pt x="877784" y="571716"/>
                        <a:pt x="875689" y="571716"/>
                      </a:cubicBezTo>
                      <a:close/>
                      <a:moveTo>
                        <a:pt x="212273" y="529139"/>
                      </a:moveTo>
                      <a:cubicBezTo>
                        <a:pt x="210082" y="529139"/>
                        <a:pt x="207796" y="528377"/>
                        <a:pt x="205986" y="526758"/>
                      </a:cubicBezTo>
                      <a:cubicBezTo>
                        <a:pt x="193794" y="516185"/>
                        <a:pt x="181793" y="504946"/>
                        <a:pt x="170077" y="493421"/>
                      </a:cubicBezTo>
                      <a:cubicBezTo>
                        <a:pt x="166362" y="489706"/>
                        <a:pt x="166362" y="483705"/>
                        <a:pt x="169982" y="479990"/>
                      </a:cubicBezTo>
                      <a:cubicBezTo>
                        <a:pt x="173696" y="476276"/>
                        <a:pt x="179697" y="476276"/>
                        <a:pt x="183412" y="479895"/>
                      </a:cubicBezTo>
                      <a:cubicBezTo>
                        <a:pt x="194747" y="491135"/>
                        <a:pt x="206558" y="502088"/>
                        <a:pt x="218369" y="512375"/>
                      </a:cubicBezTo>
                      <a:cubicBezTo>
                        <a:pt x="222369" y="515804"/>
                        <a:pt x="222750" y="521805"/>
                        <a:pt x="219321" y="525806"/>
                      </a:cubicBezTo>
                      <a:cubicBezTo>
                        <a:pt x="217607" y="527996"/>
                        <a:pt x="214940" y="529139"/>
                        <a:pt x="212273" y="529139"/>
                      </a:cubicBezTo>
                      <a:close/>
                      <a:moveTo>
                        <a:pt x="946079" y="505517"/>
                      </a:moveTo>
                      <a:cubicBezTo>
                        <a:pt x="943793" y="505517"/>
                        <a:pt x="941507" y="504755"/>
                        <a:pt x="939697" y="503041"/>
                      </a:cubicBezTo>
                      <a:cubicBezTo>
                        <a:pt x="935792" y="499517"/>
                        <a:pt x="935506" y="493516"/>
                        <a:pt x="939030" y="489611"/>
                      </a:cubicBezTo>
                      <a:cubicBezTo>
                        <a:pt x="949508" y="477990"/>
                        <a:pt x="959699" y="465703"/>
                        <a:pt x="969510" y="453035"/>
                      </a:cubicBezTo>
                      <a:cubicBezTo>
                        <a:pt x="972749" y="448844"/>
                        <a:pt x="978654" y="448081"/>
                        <a:pt x="982845" y="451320"/>
                      </a:cubicBezTo>
                      <a:cubicBezTo>
                        <a:pt x="987036" y="454559"/>
                        <a:pt x="987798" y="460464"/>
                        <a:pt x="984560" y="464655"/>
                      </a:cubicBezTo>
                      <a:cubicBezTo>
                        <a:pt x="974558" y="477704"/>
                        <a:pt x="963986" y="490373"/>
                        <a:pt x="953222" y="502374"/>
                      </a:cubicBezTo>
                      <a:cubicBezTo>
                        <a:pt x="951222" y="504470"/>
                        <a:pt x="948650" y="505517"/>
                        <a:pt x="946079" y="505517"/>
                      </a:cubicBezTo>
                      <a:close/>
                      <a:moveTo>
                        <a:pt x="143597" y="461131"/>
                      </a:moveTo>
                      <a:cubicBezTo>
                        <a:pt x="141026" y="461131"/>
                        <a:pt x="138359" y="460083"/>
                        <a:pt x="136454" y="457988"/>
                      </a:cubicBezTo>
                      <a:cubicBezTo>
                        <a:pt x="125690" y="445986"/>
                        <a:pt x="115118" y="433318"/>
                        <a:pt x="104926" y="420554"/>
                      </a:cubicBezTo>
                      <a:cubicBezTo>
                        <a:pt x="101687" y="416459"/>
                        <a:pt x="102354" y="410458"/>
                        <a:pt x="106450" y="407219"/>
                      </a:cubicBezTo>
                      <a:cubicBezTo>
                        <a:pt x="110546" y="403981"/>
                        <a:pt x="116546" y="404648"/>
                        <a:pt x="119880" y="408743"/>
                      </a:cubicBezTo>
                      <a:cubicBezTo>
                        <a:pt x="129786" y="421221"/>
                        <a:pt x="140168" y="433604"/>
                        <a:pt x="150646" y="445319"/>
                      </a:cubicBezTo>
                      <a:cubicBezTo>
                        <a:pt x="154170" y="449225"/>
                        <a:pt x="153789" y="455225"/>
                        <a:pt x="149884" y="458750"/>
                      </a:cubicBezTo>
                      <a:cubicBezTo>
                        <a:pt x="148169" y="460273"/>
                        <a:pt x="145883" y="461131"/>
                        <a:pt x="143597" y="461131"/>
                      </a:cubicBezTo>
                      <a:close/>
                      <a:moveTo>
                        <a:pt x="1005038" y="428936"/>
                      </a:moveTo>
                      <a:cubicBezTo>
                        <a:pt x="1003229" y="428936"/>
                        <a:pt x="1001419" y="428460"/>
                        <a:pt x="999800" y="427317"/>
                      </a:cubicBezTo>
                      <a:cubicBezTo>
                        <a:pt x="995418" y="424460"/>
                        <a:pt x="994180" y="418554"/>
                        <a:pt x="997133" y="414077"/>
                      </a:cubicBezTo>
                      <a:cubicBezTo>
                        <a:pt x="1005800" y="400933"/>
                        <a:pt x="1014182" y="387217"/>
                        <a:pt x="1021993" y="373406"/>
                      </a:cubicBezTo>
                      <a:cubicBezTo>
                        <a:pt x="1024565" y="368834"/>
                        <a:pt x="1030375" y="367214"/>
                        <a:pt x="1034947" y="369786"/>
                      </a:cubicBezTo>
                      <a:cubicBezTo>
                        <a:pt x="1039519" y="372358"/>
                        <a:pt x="1041138" y="378168"/>
                        <a:pt x="1038566" y="382740"/>
                      </a:cubicBezTo>
                      <a:cubicBezTo>
                        <a:pt x="1030470" y="396932"/>
                        <a:pt x="1021898" y="411029"/>
                        <a:pt x="1013039" y="424555"/>
                      </a:cubicBezTo>
                      <a:cubicBezTo>
                        <a:pt x="1011134" y="427412"/>
                        <a:pt x="1008086" y="428936"/>
                        <a:pt x="1005038" y="428936"/>
                      </a:cubicBezTo>
                      <a:close/>
                      <a:moveTo>
                        <a:pt x="83495" y="385312"/>
                      </a:moveTo>
                      <a:cubicBezTo>
                        <a:pt x="80542" y="385312"/>
                        <a:pt x="77589" y="383883"/>
                        <a:pt x="75684" y="381311"/>
                      </a:cubicBezTo>
                      <a:cubicBezTo>
                        <a:pt x="66445" y="368167"/>
                        <a:pt x="57301" y="354451"/>
                        <a:pt x="48633" y="340639"/>
                      </a:cubicBezTo>
                      <a:cubicBezTo>
                        <a:pt x="45871" y="336163"/>
                        <a:pt x="47204" y="330353"/>
                        <a:pt x="51586" y="327495"/>
                      </a:cubicBezTo>
                      <a:cubicBezTo>
                        <a:pt x="56063" y="324733"/>
                        <a:pt x="61873" y="326066"/>
                        <a:pt x="64730" y="330448"/>
                      </a:cubicBezTo>
                      <a:cubicBezTo>
                        <a:pt x="73303" y="343973"/>
                        <a:pt x="82161" y="357404"/>
                        <a:pt x="91305" y="370262"/>
                      </a:cubicBezTo>
                      <a:cubicBezTo>
                        <a:pt x="94353" y="374548"/>
                        <a:pt x="93305" y="380549"/>
                        <a:pt x="89019" y="383502"/>
                      </a:cubicBezTo>
                      <a:cubicBezTo>
                        <a:pt x="87305" y="384740"/>
                        <a:pt x="85400" y="385312"/>
                        <a:pt x="83495" y="385312"/>
                      </a:cubicBezTo>
                      <a:close/>
                      <a:moveTo>
                        <a:pt x="1052663" y="344926"/>
                      </a:moveTo>
                      <a:cubicBezTo>
                        <a:pt x="1051235" y="344926"/>
                        <a:pt x="1049901" y="344640"/>
                        <a:pt x="1048568" y="343973"/>
                      </a:cubicBezTo>
                      <a:cubicBezTo>
                        <a:pt x="1043805" y="341687"/>
                        <a:pt x="1041805" y="335972"/>
                        <a:pt x="1044186" y="331210"/>
                      </a:cubicBezTo>
                      <a:cubicBezTo>
                        <a:pt x="1051044" y="317113"/>
                        <a:pt x="1057616" y="302444"/>
                        <a:pt x="1063712" y="287585"/>
                      </a:cubicBezTo>
                      <a:cubicBezTo>
                        <a:pt x="1065713" y="282728"/>
                        <a:pt x="1071332" y="280442"/>
                        <a:pt x="1076095" y="282442"/>
                      </a:cubicBezTo>
                      <a:cubicBezTo>
                        <a:pt x="1080953" y="284442"/>
                        <a:pt x="1083239" y="289967"/>
                        <a:pt x="1081238" y="294920"/>
                      </a:cubicBezTo>
                      <a:cubicBezTo>
                        <a:pt x="1074952" y="310160"/>
                        <a:pt x="1068284" y="325114"/>
                        <a:pt x="1061236" y="339592"/>
                      </a:cubicBezTo>
                      <a:cubicBezTo>
                        <a:pt x="1059617" y="342926"/>
                        <a:pt x="1056188" y="344926"/>
                        <a:pt x="1052663" y="344926"/>
                      </a:cubicBezTo>
                      <a:close/>
                      <a:moveTo>
                        <a:pt x="32060" y="303492"/>
                      </a:moveTo>
                      <a:cubicBezTo>
                        <a:pt x="28726" y="303492"/>
                        <a:pt x="25487" y="301778"/>
                        <a:pt x="23773" y="298634"/>
                      </a:cubicBezTo>
                      <a:cubicBezTo>
                        <a:pt x="15962" y="284537"/>
                        <a:pt x="8247" y="270059"/>
                        <a:pt x="1008" y="255391"/>
                      </a:cubicBezTo>
                      <a:cubicBezTo>
                        <a:pt x="-1373" y="250628"/>
                        <a:pt x="627" y="244913"/>
                        <a:pt x="5294" y="242627"/>
                      </a:cubicBezTo>
                      <a:cubicBezTo>
                        <a:pt x="10057" y="240341"/>
                        <a:pt x="15677" y="242246"/>
                        <a:pt x="18058" y="246914"/>
                      </a:cubicBezTo>
                      <a:cubicBezTo>
                        <a:pt x="25106" y="261296"/>
                        <a:pt x="32631" y="275489"/>
                        <a:pt x="40346" y="289300"/>
                      </a:cubicBezTo>
                      <a:cubicBezTo>
                        <a:pt x="42918" y="293872"/>
                        <a:pt x="41299" y="299682"/>
                        <a:pt x="36632" y="302254"/>
                      </a:cubicBezTo>
                      <a:cubicBezTo>
                        <a:pt x="35203" y="303111"/>
                        <a:pt x="33679" y="303492"/>
                        <a:pt x="32060" y="303492"/>
                      </a:cubicBezTo>
                      <a:close/>
                      <a:moveTo>
                        <a:pt x="1089525" y="255486"/>
                      </a:moveTo>
                      <a:cubicBezTo>
                        <a:pt x="1088477" y="255486"/>
                        <a:pt x="1087430" y="255296"/>
                        <a:pt x="1086382" y="254914"/>
                      </a:cubicBezTo>
                      <a:cubicBezTo>
                        <a:pt x="1081429" y="253200"/>
                        <a:pt x="1078762" y="247771"/>
                        <a:pt x="1080476" y="242818"/>
                      </a:cubicBezTo>
                      <a:cubicBezTo>
                        <a:pt x="1085620" y="227959"/>
                        <a:pt x="1090382" y="212623"/>
                        <a:pt x="1094764" y="197193"/>
                      </a:cubicBezTo>
                      <a:cubicBezTo>
                        <a:pt x="1096193" y="192145"/>
                        <a:pt x="1101527" y="189192"/>
                        <a:pt x="1106480" y="190621"/>
                      </a:cubicBezTo>
                      <a:cubicBezTo>
                        <a:pt x="1111528" y="192050"/>
                        <a:pt x="1114481" y="197288"/>
                        <a:pt x="1113052" y="202337"/>
                      </a:cubicBezTo>
                      <a:cubicBezTo>
                        <a:pt x="1108575" y="218053"/>
                        <a:pt x="1103622" y="233769"/>
                        <a:pt x="1098383" y="249009"/>
                      </a:cubicBezTo>
                      <a:cubicBezTo>
                        <a:pt x="1097145" y="253010"/>
                        <a:pt x="1093430" y="255486"/>
                        <a:pt x="1089525" y="255486"/>
                      </a:cubicBezTo>
                      <a:close/>
                      <a:moveTo>
                        <a:pt x="1115909" y="162427"/>
                      </a:moveTo>
                      <a:cubicBezTo>
                        <a:pt x="1115243" y="162427"/>
                        <a:pt x="1114481" y="162331"/>
                        <a:pt x="1113814" y="162236"/>
                      </a:cubicBezTo>
                      <a:cubicBezTo>
                        <a:pt x="1108670" y="161093"/>
                        <a:pt x="1105432" y="155950"/>
                        <a:pt x="1106670" y="150806"/>
                      </a:cubicBezTo>
                      <a:cubicBezTo>
                        <a:pt x="1110194" y="135471"/>
                        <a:pt x="1113338" y="119660"/>
                        <a:pt x="1116005" y="103848"/>
                      </a:cubicBezTo>
                      <a:cubicBezTo>
                        <a:pt x="1116862" y="98705"/>
                        <a:pt x="1121815" y="95180"/>
                        <a:pt x="1127054" y="96133"/>
                      </a:cubicBezTo>
                      <a:cubicBezTo>
                        <a:pt x="1132197" y="96990"/>
                        <a:pt x="1135721" y="101943"/>
                        <a:pt x="1134769" y="107182"/>
                      </a:cubicBezTo>
                      <a:cubicBezTo>
                        <a:pt x="1132007" y="123279"/>
                        <a:pt x="1128768" y="139472"/>
                        <a:pt x="1125244" y="155093"/>
                      </a:cubicBezTo>
                      <a:cubicBezTo>
                        <a:pt x="1124196" y="159474"/>
                        <a:pt x="1120291" y="162427"/>
                        <a:pt x="1115909" y="162427"/>
                      </a:cubicBezTo>
                      <a:close/>
                      <a:moveTo>
                        <a:pt x="1132388" y="67177"/>
                      </a:moveTo>
                      <a:cubicBezTo>
                        <a:pt x="1132007" y="67177"/>
                        <a:pt x="1131626" y="67177"/>
                        <a:pt x="1131245" y="67081"/>
                      </a:cubicBezTo>
                      <a:cubicBezTo>
                        <a:pt x="1126006" y="66415"/>
                        <a:pt x="1122291" y="61747"/>
                        <a:pt x="1122958" y="56509"/>
                      </a:cubicBezTo>
                      <a:cubicBezTo>
                        <a:pt x="1124863" y="40697"/>
                        <a:pt x="1126387" y="24695"/>
                        <a:pt x="1127625" y="8789"/>
                      </a:cubicBezTo>
                      <a:cubicBezTo>
                        <a:pt x="1128006" y="3550"/>
                        <a:pt x="1132673" y="-355"/>
                        <a:pt x="1137817" y="26"/>
                      </a:cubicBezTo>
                      <a:cubicBezTo>
                        <a:pt x="1143056" y="406"/>
                        <a:pt x="1146961" y="4979"/>
                        <a:pt x="1146580" y="10217"/>
                      </a:cubicBezTo>
                      <a:cubicBezTo>
                        <a:pt x="1145437" y="26410"/>
                        <a:pt x="1143818" y="42697"/>
                        <a:pt x="1141913" y="58795"/>
                      </a:cubicBezTo>
                      <a:cubicBezTo>
                        <a:pt x="1141246" y="63653"/>
                        <a:pt x="1137150" y="67177"/>
                        <a:pt x="1132388" y="6717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20" name="Google Shape;3234;p41"/>
                <p:cNvSpPr/>
                <p:nvPr/>
              </p:nvSpPr>
              <p:spPr>
                <a:xfrm>
                  <a:off x="5061541" y="3770618"/>
                  <a:ext cx="28268" cy="41000"/>
                </a:xfrm>
                <a:custGeom>
                  <a:avLst/>
                  <a:gdLst/>
                  <a:ahLst/>
                  <a:cxnLst/>
                  <a:rect l="l" t="t" r="r" b="b"/>
                  <a:pathLst>
                    <a:path w="28268" h="41000" extrusionOk="0">
                      <a:moveTo>
                        <a:pt x="18807" y="41000"/>
                      </a:moveTo>
                      <a:cubicBezTo>
                        <a:pt x="15092" y="41000"/>
                        <a:pt x="11663" y="38809"/>
                        <a:pt x="10044" y="35285"/>
                      </a:cubicBezTo>
                      <a:cubicBezTo>
                        <a:pt x="6901" y="27951"/>
                        <a:pt x="3757" y="20617"/>
                        <a:pt x="709" y="13092"/>
                      </a:cubicBezTo>
                      <a:cubicBezTo>
                        <a:pt x="-1291" y="8234"/>
                        <a:pt x="1090" y="2710"/>
                        <a:pt x="5948" y="709"/>
                      </a:cubicBezTo>
                      <a:cubicBezTo>
                        <a:pt x="10806" y="-1291"/>
                        <a:pt x="16426" y="1090"/>
                        <a:pt x="18331" y="5948"/>
                      </a:cubicBezTo>
                      <a:cubicBezTo>
                        <a:pt x="21283" y="13282"/>
                        <a:pt x="24331" y="20521"/>
                        <a:pt x="27475" y="27665"/>
                      </a:cubicBezTo>
                      <a:cubicBezTo>
                        <a:pt x="29570" y="32523"/>
                        <a:pt x="27379" y="38143"/>
                        <a:pt x="22522" y="40238"/>
                      </a:cubicBezTo>
                      <a:cubicBezTo>
                        <a:pt x="21283" y="40810"/>
                        <a:pt x="20045" y="41000"/>
                        <a:pt x="18807" y="410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sp>
            <p:nvSpPr>
              <p:cNvPr id="266" name="Google Shape;3235;p41"/>
              <p:cNvSpPr/>
              <p:nvPr/>
            </p:nvSpPr>
            <p:spPr>
              <a:xfrm>
                <a:off x="4491911" y="3870677"/>
                <a:ext cx="1023695" cy="635956"/>
              </a:xfrm>
              <a:custGeom>
                <a:avLst/>
                <a:gdLst/>
                <a:ahLst/>
                <a:cxnLst/>
                <a:rect l="l" t="t" r="r" b="b"/>
                <a:pathLst>
                  <a:path w="986694" h="612970" extrusionOk="0">
                    <a:moveTo>
                      <a:pt x="986695" y="0"/>
                    </a:moveTo>
                    <a:cubicBezTo>
                      <a:pt x="954119" y="307562"/>
                      <a:pt x="827627" y="542449"/>
                      <a:pt x="635032" y="599789"/>
                    </a:cubicBezTo>
                    <a:cubicBezTo>
                      <a:pt x="413766" y="665702"/>
                      <a:pt x="166878" y="479298"/>
                      <a:pt x="0" y="155257"/>
                    </a:cubicBezTo>
                    <a:cubicBezTo>
                      <a:pt x="156877" y="98965"/>
                      <a:pt x="337661" y="87916"/>
                      <a:pt x="493586" y="78200"/>
                    </a:cubicBezTo>
                    <a:cubicBezTo>
                      <a:pt x="657987" y="67913"/>
                      <a:pt x="832771" y="53435"/>
                      <a:pt x="986695"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267" name="Google Shape;3236;p41"/>
              <p:cNvGrpSpPr/>
              <p:nvPr/>
            </p:nvGrpSpPr>
            <p:grpSpPr>
              <a:xfrm>
                <a:off x="4539328" y="3976989"/>
                <a:ext cx="934754" cy="511244"/>
                <a:chOff x="3639811" y="1037669"/>
                <a:chExt cx="3202308" cy="1751437"/>
              </a:xfrm>
            </p:grpSpPr>
            <p:sp>
              <p:nvSpPr>
                <p:cNvPr id="306" name="Google Shape;3237;p41"/>
                <p:cNvSpPr/>
                <p:nvPr/>
              </p:nvSpPr>
              <p:spPr>
                <a:xfrm>
                  <a:off x="6420957" y="1899324"/>
                  <a:ext cx="140283" cy="140283"/>
                </a:xfrm>
                <a:custGeom>
                  <a:avLst/>
                  <a:gdLst/>
                  <a:ahLst/>
                  <a:cxnLst/>
                  <a:rect l="l" t="t" r="r" b="b"/>
                  <a:pathLst>
                    <a:path w="39433" h="39433" extrusionOk="0">
                      <a:moveTo>
                        <a:pt x="39434" y="19717"/>
                      </a:moveTo>
                      <a:cubicBezTo>
                        <a:pt x="39434" y="30606"/>
                        <a:pt x="30606" y="39434"/>
                        <a:pt x="19717" y="39434"/>
                      </a:cubicBezTo>
                      <a:cubicBezTo>
                        <a:pt x="8827" y="39434"/>
                        <a:pt x="0" y="30606"/>
                        <a:pt x="0" y="19717"/>
                      </a:cubicBezTo>
                      <a:cubicBezTo>
                        <a:pt x="0" y="8828"/>
                        <a:pt x="8827" y="0"/>
                        <a:pt x="19717" y="0"/>
                      </a:cubicBezTo>
                      <a:cubicBezTo>
                        <a:pt x="30606" y="0"/>
                        <a:pt x="39434" y="8827"/>
                        <a:pt x="39434"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7" name="Google Shape;3238;p41"/>
                <p:cNvSpPr/>
                <p:nvPr/>
              </p:nvSpPr>
              <p:spPr>
                <a:xfrm>
                  <a:off x="3639811" y="1213184"/>
                  <a:ext cx="140283" cy="140283"/>
                </a:xfrm>
                <a:custGeom>
                  <a:avLst/>
                  <a:gdLst/>
                  <a:ahLst/>
                  <a:cxnLst/>
                  <a:rect l="l" t="t" r="r" b="b"/>
                  <a:pathLst>
                    <a:path w="39433" h="39433" extrusionOk="0">
                      <a:moveTo>
                        <a:pt x="39433" y="19717"/>
                      </a:moveTo>
                      <a:cubicBezTo>
                        <a:pt x="39433" y="30606"/>
                        <a:pt x="30606" y="39434"/>
                        <a:pt x="19717" y="39434"/>
                      </a:cubicBezTo>
                      <a:cubicBezTo>
                        <a:pt x="8828" y="39434"/>
                        <a:pt x="0" y="30606"/>
                        <a:pt x="0" y="19717"/>
                      </a:cubicBezTo>
                      <a:cubicBezTo>
                        <a:pt x="0" y="8828"/>
                        <a:pt x="8828" y="0"/>
                        <a:pt x="19717" y="0"/>
                      </a:cubicBezTo>
                      <a:cubicBezTo>
                        <a:pt x="30606" y="0"/>
                        <a:pt x="39433" y="8827"/>
                        <a:pt x="39433"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8" name="Google Shape;3239;p41"/>
                <p:cNvSpPr/>
                <p:nvPr/>
              </p:nvSpPr>
              <p:spPr>
                <a:xfrm>
                  <a:off x="3850566" y="1564556"/>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9" name="Google Shape;3240;p41"/>
                <p:cNvSpPr/>
                <p:nvPr/>
              </p:nvSpPr>
              <p:spPr>
                <a:xfrm>
                  <a:off x="4091816" y="1885770"/>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0" name="Google Shape;3241;p41"/>
                <p:cNvSpPr/>
                <p:nvPr/>
              </p:nvSpPr>
              <p:spPr>
                <a:xfrm>
                  <a:off x="4352716" y="2197156"/>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1" name="Google Shape;3242;p41"/>
                <p:cNvSpPr/>
                <p:nvPr/>
              </p:nvSpPr>
              <p:spPr>
                <a:xfrm>
                  <a:off x="4704087" y="2489232"/>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2" name="Google Shape;3243;p41"/>
                <p:cNvSpPr/>
                <p:nvPr/>
              </p:nvSpPr>
              <p:spPr>
                <a:xfrm>
                  <a:off x="5091711" y="2625441"/>
                  <a:ext cx="140283" cy="140283"/>
                </a:xfrm>
                <a:custGeom>
                  <a:avLst/>
                  <a:gdLst/>
                  <a:ahLst/>
                  <a:cxnLst/>
                  <a:rect l="l" t="t" r="r" b="b"/>
                  <a:pathLst>
                    <a:path w="39433" h="39433" extrusionOk="0">
                      <a:moveTo>
                        <a:pt x="39434" y="19717"/>
                      </a:moveTo>
                      <a:cubicBezTo>
                        <a:pt x="39434" y="30606"/>
                        <a:pt x="30606" y="39434"/>
                        <a:pt x="19717" y="39434"/>
                      </a:cubicBezTo>
                      <a:cubicBezTo>
                        <a:pt x="8827" y="39434"/>
                        <a:pt x="0" y="30606"/>
                        <a:pt x="0" y="19717"/>
                      </a:cubicBezTo>
                      <a:cubicBezTo>
                        <a:pt x="0" y="8828"/>
                        <a:pt x="8827" y="0"/>
                        <a:pt x="19717" y="0"/>
                      </a:cubicBezTo>
                      <a:cubicBezTo>
                        <a:pt x="30606" y="0"/>
                        <a:pt x="39434" y="8827"/>
                        <a:pt x="39434"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3" name="Google Shape;3244;p41"/>
                <p:cNvSpPr/>
                <p:nvPr/>
              </p:nvSpPr>
              <p:spPr>
                <a:xfrm>
                  <a:off x="5449858" y="2648823"/>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4" name="Google Shape;3245;p41"/>
                <p:cNvSpPr/>
                <p:nvPr/>
              </p:nvSpPr>
              <p:spPr>
                <a:xfrm>
                  <a:off x="5838497" y="2508207"/>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5" name="Google Shape;3246;p41"/>
                <p:cNvSpPr/>
                <p:nvPr/>
              </p:nvSpPr>
              <p:spPr>
                <a:xfrm>
                  <a:off x="6189865" y="2223924"/>
                  <a:ext cx="140283" cy="140283"/>
                </a:xfrm>
                <a:custGeom>
                  <a:avLst/>
                  <a:gdLst/>
                  <a:ahLst/>
                  <a:cxnLst/>
                  <a:rect l="l" t="t" r="r" b="b"/>
                  <a:pathLst>
                    <a:path w="39433" h="39433" extrusionOk="0">
                      <a:moveTo>
                        <a:pt x="39433" y="19717"/>
                      </a:moveTo>
                      <a:cubicBezTo>
                        <a:pt x="39433" y="30606"/>
                        <a:pt x="30606" y="39433"/>
                        <a:pt x="19717" y="39433"/>
                      </a:cubicBezTo>
                      <a:cubicBezTo>
                        <a:pt x="8827" y="39433"/>
                        <a:pt x="0" y="30606"/>
                        <a:pt x="0" y="19717"/>
                      </a:cubicBezTo>
                      <a:cubicBezTo>
                        <a:pt x="0" y="8827"/>
                        <a:pt x="8827" y="0"/>
                        <a:pt x="19717" y="0"/>
                      </a:cubicBezTo>
                      <a:cubicBezTo>
                        <a:pt x="30606" y="0"/>
                        <a:pt x="39433" y="8827"/>
                        <a:pt x="39433"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6" name="Google Shape;3247;p41"/>
                <p:cNvSpPr/>
                <p:nvPr/>
              </p:nvSpPr>
              <p:spPr>
                <a:xfrm>
                  <a:off x="6600184" y="1494416"/>
                  <a:ext cx="140283" cy="140283"/>
                </a:xfrm>
                <a:custGeom>
                  <a:avLst/>
                  <a:gdLst/>
                  <a:ahLst/>
                  <a:cxnLst/>
                  <a:rect l="l" t="t" r="r" b="b"/>
                  <a:pathLst>
                    <a:path w="39433" h="39433" extrusionOk="0">
                      <a:moveTo>
                        <a:pt x="39433" y="19717"/>
                      </a:moveTo>
                      <a:cubicBezTo>
                        <a:pt x="39433" y="30606"/>
                        <a:pt x="30606" y="39433"/>
                        <a:pt x="19717" y="39433"/>
                      </a:cubicBezTo>
                      <a:cubicBezTo>
                        <a:pt x="8827" y="39433"/>
                        <a:pt x="0" y="30606"/>
                        <a:pt x="0" y="19717"/>
                      </a:cubicBezTo>
                      <a:cubicBezTo>
                        <a:pt x="0" y="8827"/>
                        <a:pt x="8827" y="0"/>
                        <a:pt x="19717" y="0"/>
                      </a:cubicBezTo>
                      <a:cubicBezTo>
                        <a:pt x="30606" y="0"/>
                        <a:pt x="39433" y="8827"/>
                        <a:pt x="39433"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7" name="Google Shape;3248;p41"/>
                <p:cNvSpPr/>
                <p:nvPr/>
              </p:nvSpPr>
              <p:spPr>
                <a:xfrm>
                  <a:off x="6701836" y="1037669"/>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268" name="Google Shape;3249;p41"/>
              <p:cNvGrpSpPr/>
              <p:nvPr/>
            </p:nvGrpSpPr>
            <p:grpSpPr>
              <a:xfrm>
                <a:off x="4567809" y="3905183"/>
                <a:ext cx="917545" cy="583049"/>
                <a:chOff x="3737380" y="791674"/>
                <a:chExt cx="3143354" cy="1997427"/>
              </a:xfrm>
            </p:grpSpPr>
            <p:sp>
              <p:nvSpPr>
                <p:cNvPr id="294" name="Google Shape;3250;p41"/>
                <p:cNvSpPr/>
                <p:nvPr/>
              </p:nvSpPr>
              <p:spPr>
                <a:xfrm>
                  <a:off x="3737380" y="1393782"/>
                  <a:ext cx="140283" cy="140283"/>
                </a:xfrm>
                <a:custGeom>
                  <a:avLst/>
                  <a:gdLst/>
                  <a:ahLst/>
                  <a:cxnLst/>
                  <a:rect l="l" t="t" r="r" b="b"/>
                  <a:pathLst>
                    <a:path w="39433" h="39433" extrusionOk="0">
                      <a:moveTo>
                        <a:pt x="39433" y="19717"/>
                      </a:moveTo>
                      <a:cubicBezTo>
                        <a:pt x="39433" y="30606"/>
                        <a:pt x="30606" y="39433"/>
                        <a:pt x="19717" y="39433"/>
                      </a:cubicBezTo>
                      <a:cubicBezTo>
                        <a:pt x="8827" y="39433"/>
                        <a:pt x="0" y="30606"/>
                        <a:pt x="0" y="19717"/>
                      </a:cubicBezTo>
                      <a:cubicBezTo>
                        <a:pt x="0" y="8827"/>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5" name="Google Shape;3251;p41"/>
                <p:cNvSpPr/>
                <p:nvPr/>
              </p:nvSpPr>
              <p:spPr>
                <a:xfrm>
                  <a:off x="3951184" y="1735325"/>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6" name="Google Shape;3252;p41"/>
                <p:cNvSpPr/>
                <p:nvPr/>
              </p:nvSpPr>
              <p:spPr>
                <a:xfrm>
                  <a:off x="4212083" y="2036546"/>
                  <a:ext cx="140283" cy="140283"/>
                </a:xfrm>
                <a:custGeom>
                  <a:avLst/>
                  <a:gdLst/>
                  <a:ahLst/>
                  <a:cxnLst/>
                  <a:rect l="l" t="t" r="r" b="b"/>
                  <a:pathLst>
                    <a:path w="39433" h="39433" extrusionOk="0">
                      <a:moveTo>
                        <a:pt x="39433" y="19717"/>
                      </a:moveTo>
                      <a:cubicBezTo>
                        <a:pt x="39433" y="30606"/>
                        <a:pt x="30606" y="39433"/>
                        <a:pt x="19717" y="39433"/>
                      </a:cubicBezTo>
                      <a:cubicBezTo>
                        <a:pt x="8828" y="39433"/>
                        <a:pt x="0" y="30606"/>
                        <a:pt x="0" y="19717"/>
                      </a:cubicBezTo>
                      <a:cubicBezTo>
                        <a:pt x="0" y="8827"/>
                        <a:pt x="8828"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7" name="Google Shape;3253;p41"/>
                <p:cNvSpPr/>
                <p:nvPr/>
              </p:nvSpPr>
              <p:spPr>
                <a:xfrm>
                  <a:off x="4523470" y="2348949"/>
                  <a:ext cx="140283" cy="140283"/>
                </a:xfrm>
                <a:custGeom>
                  <a:avLst/>
                  <a:gdLst/>
                  <a:ahLst/>
                  <a:cxnLst/>
                  <a:rect l="l" t="t" r="r" b="b"/>
                  <a:pathLst>
                    <a:path w="39433" h="39433" extrusionOk="0">
                      <a:moveTo>
                        <a:pt x="39434" y="19717"/>
                      </a:moveTo>
                      <a:cubicBezTo>
                        <a:pt x="39434" y="30606"/>
                        <a:pt x="30606" y="39433"/>
                        <a:pt x="19717" y="39433"/>
                      </a:cubicBezTo>
                      <a:cubicBezTo>
                        <a:pt x="8828" y="39433"/>
                        <a:pt x="0" y="30606"/>
                        <a:pt x="0" y="19717"/>
                      </a:cubicBezTo>
                      <a:cubicBezTo>
                        <a:pt x="0" y="8827"/>
                        <a:pt x="8828"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8" name="Google Shape;3254;p41"/>
                <p:cNvSpPr/>
                <p:nvPr/>
              </p:nvSpPr>
              <p:spPr>
                <a:xfrm>
                  <a:off x="4886022" y="2578678"/>
                  <a:ext cx="140283" cy="140283"/>
                </a:xfrm>
                <a:custGeom>
                  <a:avLst/>
                  <a:gdLst/>
                  <a:ahLst/>
                  <a:cxnLst/>
                  <a:rect l="l" t="t" r="r" b="b"/>
                  <a:pathLst>
                    <a:path w="39433" h="39433" extrusionOk="0">
                      <a:moveTo>
                        <a:pt x="39433" y="19717"/>
                      </a:moveTo>
                      <a:cubicBezTo>
                        <a:pt x="39433" y="30606"/>
                        <a:pt x="30606" y="39433"/>
                        <a:pt x="19717" y="39433"/>
                      </a:cubicBezTo>
                      <a:cubicBezTo>
                        <a:pt x="8827" y="39433"/>
                        <a:pt x="0" y="30606"/>
                        <a:pt x="0" y="19717"/>
                      </a:cubicBezTo>
                      <a:cubicBezTo>
                        <a:pt x="0" y="8827"/>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9" name="Google Shape;3255;p41"/>
                <p:cNvSpPr/>
                <p:nvPr/>
              </p:nvSpPr>
              <p:spPr>
                <a:xfrm>
                  <a:off x="5261788" y="2648818"/>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0" name="Google Shape;3256;p41"/>
                <p:cNvSpPr/>
                <p:nvPr/>
              </p:nvSpPr>
              <p:spPr>
                <a:xfrm>
                  <a:off x="5671774" y="2578678"/>
                  <a:ext cx="140283" cy="140283"/>
                </a:xfrm>
                <a:custGeom>
                  <a:avLst/>
                  <a:gdLst/>
                  <a:ahLst/>
                  <a:cxnLst/>
                  <a:rect l="l" t="t" r="r" b="b"/>
                  <a:pathLst>
                    <a:path w="39433" h="39433" extrusionOk="0">
                      <a:moveTo>
                        <a:pt x="39434" y="19717"/>
                      </a:moveTo>
                      <a:cubicBezTo>
                        <a:pt x="39434" y="30606"/>
                        <a:pt x="30606" y="39433"/>
                        <a:pt x="19717" y="39433"/>
                      </a:cubicBezTo>
                      <a:cubicBezTo>
                        <a:pt x="8827" y="39433"/>
                        <a:pt x="0" y="30606"/>
                        <a:pt x="0" y="19717"/>
                      </a:cubicBezTo>
                      <a:cubicBezTo>
                        <a:pt x="0" y="8827"/>
                        <a:pt x="8827"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1" name="Google Shape;3257;p41"/>
                <p:cNvSpPr/>
                <p:nvPr/>
              </p:nvSpPr>
              <p:spPr>
                <a:xfrm>
                  <a:off x="6012978" y="2385204"/>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2" name="Google Shape;3258;p41"/>
                <p:cNvSpPr/>
                <p:nvPr/>
              </p:nvSpPr>
              <p:spPr>
                <a:xfrm>
                  <a:off x="6740451" y="791674"/>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3" name="Google Shape;3259;p41"/>
                <p:cNvSpPr/>
                <p:nvPr/>
              </p:nvSpPr>
              <p:spPr>
                <a:xfrm>
                  <a:off x="6330465" y="2083303"/>
                  <a:ext cx="140283" cy="140283"/>
                </a:xfrm>
                <a:custGeom>
                  <a:avLst/>
                  <a:gdLst/>
                  <a:ahLst/>
                  <a:cxnLst/>
                  <a:rect l="l" t="t" r="r" b="b"/>
                  <a:pathLst>
                    <a:path w="39433" h="39433" extrusionOk="0">
                      <a:moveTo>
                        <a:pt x="39434" y="19717"/>
                      </a:moveTo>
                      <a:cubicBezTo>
                        <a:pt x="39434" y="30606"/>
                        <a:pt x="30606" y="39434"/>
                        <a:pt x="19717" y="39434"/>
                      </a:cubicBezTo>
                      <a:cubicBezTo>
                        <a:pt x="8827" y="39434"/>
                        <a:pt x="0" y="30606"/>
                        <a:pt x="0" y="19717"/>
                      </a:cubicBezTo>
                      <a:cubicBezTo>
                        <a:pt x="0" y="8828"/>
                        <a:pt x="8827"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4" name="Google Shape;3260;p41"/>
                <p:cNvSpPr/>
                <p:nvPr/>
              </p:nvSpPr>
              <p:spPr>
                <a:xfrm>
                  <a:off x="6491081" y="1735325"/>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5" name="Google Shape;3261;p41"/>
                <p:cNvSpPr/>
                <p:nvPr/>
              </p:nvSpPr>
              <p:spPr>
                <a:xfrm>
                  <a:off x="6670326" y="1266041"/>
                  <a:ext cx="140283" cy="140283"/>
                </a:xfrm>
                <a:custGeom>
                  <a:avLst/>
                  <a:gdLst/>
                  <a:ahLst/>
                  <a:cxnLst/>
                  <a:rect l="l" t="t" r="r" b="b"/>
                  <a:pathLst>
                    <a:path w="39433" h="39433" extrusionOk="0">
                      <a:moveTo>
                        <a:pt x="39434" y="19717"/>
                      </a:moveTo>
                      <a:cubicBezTo>
                        <a:pt x="39434" y="30606"/>
                        <a:pt x="30606" y="39434"/>
                        <a:pt x="19717" y="39434"/>
                      </a:cubicBezTo>
                      <a:cubicBezTo>
                        <a:pt x="8827" y="39434"/>
                        <a:pt x="0" y="30606"/>
                        <a:pt x="0" y="19717"/>
                      </a:cubicBezTo>
                      <a:cubicBezTo>
                        <a:pt x="0" y="8828"/>
                        <a:pt x="8827"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269" name="Google Shape;3262;p41"/>
              <p:cNvGrpSpPr/>
              <p:nvPr/>
            </p:nvGrpSpPr>
            <p:grpSpPr>
              <a:xfrm>
                <a:off x="4330543" y="3940106"/>
                <a:ext cx="1446976" cy="916086"/>
                <a:chOff x="2924547" y="911317"/>
                <a:chExt cx="4957094" cy="3138355"/>
              </a:xfrm>
            </p:grpSpPr>
            <p:sp>
              <p:nvSpPr>
                <p:cNvPr id="286" name="Google Shape;3263;p41"/>
                <p:cNvSpPr/>
                <p:nvPr/>
              </p:nvSpPr>
              <p:spPr>
                <a:xfrm>
                  <a:off x="2924547" y="2147830"/>
                  <a:ext cx="327639" cy="314871"/>
                </a:xfrm>
                <a:custGeom>
                  <a:avLst/>
                  <a:gdLst/>
                  <a:ahLst/>
                  <a:cxnLst/>
                  <a:rect l="l" t="t" r="r" b="b"/>
                  <a:pathLst>
                    <a:path w="92098" h="88509" extrusionOk="0">
                      <a:moveTo>
                        <a:pt x="81434" y="41582"/>
                      </a:moveTo>
                      <a:cubicBezTo>
                        <a:pt x="86006" y="43487"/>
                        <a:pt x="89626" y="47106"/>
                        <a:pt x="91245" y="51964"/>
                      </a:cubicBezTo>
                      <a:cubicBezTo>
                        <a:pt x="94388" y="61299"/>
                        <a:pt x="88578" y="71681"/>
                        <a:pt x="78196" y="75205"/>
                      </a:cubicBezTo>
                      <a:cubicBezTo>
                        <a:pt x="69338" y="78158"/>
                        <a:pt x="60003" y="75014"/>
                        <a:pt x="55622" y="68157"/>
                      </a:cubicBezTo>
                      <a:cubicBezTo>
                        <a:pt x="56193" y="76253"/>
                        <a:pt x="50669" y="84444"/>
                        <a:pt x="41715" y="87397"/>
                      </a:cubicBezTo>
                      <a:cubicBezTo>
                        <a:pt x="31428" y="90826"/>
                        <a:pt x="20474" y="86063"/>
                        <a:pt x="17426" y="76729"/>
                      </a:cubicBezTo>
                      <a:cubicBezTo>
                        <a:pt x="15902" y="72062"/>
                        <a:pt x="16569" y="67299"/>
                        <a:pt x="18760" y="63108"/>
                      </a:cubicBezTo>
                      <a:cubicBezTo>
                        <a:pt x="10664" y="63299"/>
                        <a:pt x="3329" y="58632"/>
                        <a:pt x="853" y="51297"/>
                      </a:cubicBezTo>
                      <a:cubicBezTo>
                        <a:pt x="-2290" y="41963"/>
                        <a:pt x="3520" y="31580"/>
                        <a:pt x="13902" y="28152"/>
                      </a:cubicBezTo>
                      <a:cubicBezTo>
                        <a:pt x="15902" y="27485"/>
                        <a:pt x="17903" y="27104"/>
                        <a:pt x="19808" y="27104"/>
                      </a:cubicBezTo>
                      <a:cubicBezTo>
                        <a:pt x="19331" y="26246"/>
                        <a:pt x="18950" y="25294"/>
                        <a:pt x="18569" y="24342"/>
                      </a:cubicBezTo>
                      <a:cubicBezTo>
                        <a:pt x="15426" y="15007"/>
                        <a:pt x="21236" y="4530"/>
                        <a:pt x="31619" y="1101"/>
                      </a:cubicBezTo>
                      <a:cubicBezTo>
                        <a:pt x="41906" y="-2329"/>
                        <a:pt x="52859" y="2529"/>
                        <a:pt x="56003" y="11864"/>
                      </a:cubicBezTo>
                      <a:cubicBezTo>
                        <a:pt x="56384" y="13007"/>
                        <a:pt x="56669" y="14055"/>
                        <a:pt x="56765" y="15197"/>
                      </a:cubicBezTo>
                      <a:cubicBezTo>
                        <a:pt x="58574" y="13674"/>
                        <a:pt x="60860" y="12435"/>
                        <a:pt x="63242" y="11673"/>
                      </a:cubicBezTo>
                      <a:cubicBezTo>
                        <a:pt x="73624" y="8244"/>
                        <a:pt x="84482" y="13007"/>
                        <a:pt x="87626" y="22341"/>
                      </a:cubicBezTo>
                      <a:cubicBezTo>
                        <a:pt x="90007" y="29104"/>
                        <a:pt x="87245" y="36819"/>
                        <a:pt x="81434" y="4158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7" name="Google Shape;3264;p41"/>
                <p:cNvSpPr/>
                <p:nvPr/>
              </p:nvSpPr>
              <p:spPr>
                <a:xfrm>
                  <a:off x="3462792" y="2892504"/>
                  <a:ext cx="318254" cy="325465"/>
                </a:xfrm>
                <a:custGeom>
                  <a:avLst/>
                  <a:gdLst/>
                  <a:ahLst/>
                  <a:cxnLst/>
                  <a:rect l="l" t="t" r="r" b="b"/>
                  <a:pathLst>
                    <a:path w="89460" h="91487" extrusionOk="0">
                      <a:moveTo>
                        <a:pt x="63953" y="73704"/>
                      </a:moveTo>
                      <a:cubicBezTo>
                        <a:pt x="64144" y="78657"/>
                        <a:pt x="62429" y="83515"/>
                        <a:pt x="58714" y="86944"/>
                      </a:cubicBezTo>
                      <a:cubicBezTo>
                        <a:pt x="51571" y="93707"/>
                        <a:pt x="39664" y="92849"/>
                        <a:pt x="32140" y="84848"/>
                      </a:cubicBezTo>
                      <a:cubicBezTo>
                        <a:pt x="25663" y="78086"/>
                        <a:pt x="24615" y="68275"/>
                        <a:pt x="28996" y="61417"/>
                      </a:cubicBezTo>
                      <a:cubicBezTo>
                        <a:pt x="21853" y="65417"/>
                        <a:pt x="12137" y="63798"/>
                        <a:pt x="5755" y="56940"/>
                      </a:cubicBezTo>
                      <a:cubicBezTo>
                        <a:pt x="-1674" y="49034"/>
                        <a:pt x="-1960" y="37128"/>
                        <a:pt x="5184" y="30365"/>
                      </a:cubicBezTo>
                      <a:cubicBezTo>
                        <a:pt x="8803" y="26936"/>
                        <a:pt x="13375" y="25603"/>
                        <a:pt x="18138" y="25793"/>
                      </a:cubicBezTo>
                      <a:cubicBezTo>
                        <a:pt x="14614" y="18554"/>
                        <a:pt x="15661" y="9982"/>
                        <a:pt x="21376" y="4553"/>
                      </a:cubicBezTo>
                      <a:cubicBezTo>
                        <a:pt x="28520" y="-2210"/>
                        <a:pt x="40426" y="-1353"/>
                        <a:pt x="47856" y="6553"/>
                      </a:cubicBezTo>
                      <a:cubicBezTo>
                        <a:pt x="49285" y="8077"/>
                        <a:pt x="50428" y="9696"/>
                        <a:pt x="51380" y="11506"/>
                      </a:cubicBezTo>
                      <a:cubicBezTo>
                        <a:pt x="51952" y="10744"/>
                        <a:pt x="52618" y="9982"/>
                        <a:pt x="53380" y="9220"/>
                      </a:cubicBezTo>
                      <a:cubicBezTo>
                        <a:pt x="60524" y="2457"/>
                        <a:pt x="72430" y="3314"/>
                        <a:pt x="79955" y="11220"/>
                      </a:cubicBezTo>
                      <a:cubicBezTo>
                        <a:pt x="87385" y="19126"/>
                        <a:pt x="87670" y="31032"/>
                        <a:pt x="80431" y="37795"/>
                      </a:cubicBezTo>
                      <a:cubicBezTo>
                        <a:pt x="79574" y="38557"/>
                        <a:pt x="78717" y="39319"/>
                        <a:pt x="77764" y="39890"/>
                      </a:cubicBezTo>
                      <a:cubicBezTo>
                        <a:pt x="79955" y="40938"/>
                        <a:pt x="81955" y="42462"/>
                        <a:pt x="83670" y="44272"/>
                      </a:cubicBezTo>
                      <a:cubicBezTo>
                        <a:pt x="91195" y="52178"/>
                        <a:pt x="91385" y="64084"/>
                        <a:pt x="84241" y="70847"/>
                      </a:cubicBezTo>
                      <a:cubicBezTo>
                        <a:pt x="78907" y="76181"/>
                        <a:pt x="70811" y="76943"/>
                        <a:pt x="63953" y="7370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8" name="Google Shape;3265;p41"/>
                <p:cNvSpPr/>
                <p:nvPr/>
              </p:nvSpPr>
              <p:spPr>
                <a:xfrm>
                  <a:off x="4305336" y="3530993"/>
                  <a:ext cx="326468" cy="320581"/>
                </a:xfrm>
                <a:custGeom>
                  <a:avLst/>
                  <a:gdLst/>
                  <a:ahLst/>
                  <a:cxnLst/>
                  <a:rect l="l" t="t" r="r" b="b"/>
                  <a:pathLst>
                    <a:path w="91769" h="90114" extrusionOk="0">
                      <a:moveTo>
                        <a:pt x="71706" y="66525"/>
                      </a:moveTo>
                      <a:cubicBezTo>
                        <a:pt x="73516" y="71096"/>
                        <a:pt x="73516" y="76240"/>
                        <a:pt x="71230" y="80812"/>
                      </a:cubicBezTo>
                      <a:cubicBezTo>
                        <a:pt x="66753" y="89575"/>
                        <a:pt x="55323" y="92718"/>
                        <a:pt x="45512" y="87765"/>
                      </a:cubicBezTo>
                      <a:cubicBezTo>
                        <a:pt x="37130" y="83479"/>
                        <a:pt x="32844" y="74716"/>
                        <a:pt x="34654" y="66715"/>
                      </a:cubicBezTo>
                      <a:cubicBezTo>
                        <a:pt x="29320" y="72811"/>
                        <a:pt x="19604" y="74621"/>
                        <a:pt x="11222" y="70334"/>
                      </a:cubicBezTo>
                      <a:cubicBezTo>
                        <a:pt x="1507" y="65382"/>
                        <a:pt x="-2684" y="54237"/>
                        <a:pt x="1792" y="45474"/>
                      </a:cubicBezTo>
                      <a:cubicBezTo>
                        <a:pt x="3983" y="41093"/>
                        <a:pt x="7888" y="38235"/>
                        <a:pt x="12460" y="36807"/>
                      </a:cubicBezTo>
                      <a:cubicBezTo>
                        <a:pt x="6650" y="31187"/>
                        <a:pt x="4840" y="22709"/>
                        <a:pt x="8365" y="15756"/>
                      </a:cubicBezTo>
                      <a:cubicBezTo>
                        <a:pt x="12841" y="6993"/>
                        <a:pt x="24271" y="3850"/>
                        <a:pt x="33987" y="8708"/>
                      </a:cubicBezTo>
                      <a:cubicBezTo>
                        <a:pt x="35892" y="9660"/>
                        <a:pt x="37511" y="10803"/>
                        <a:pt x="38940" y="12137"/>
                      </a:cubicBezTo>
                      <a:cubicBezTo>
                        <a:pt x="39226" y="11184"/>
                        <a:pt x="39607" y="10232"/>
                        <a:pt x="40083" y="9375"/>
                      </a:cubicBezTo>
                      <a:cubicBezTo>
                        <a:pt x="44560" y="611"/>
                        <a:pt x="56085" y="-2627"/>
                        <a:pt x="65800" y="2326"/>
                      </a:cubicBezTo>
                      <a:cubicBezTo>
                        <a:pt x="75516" y="7279"/>
                        <a:pt x="79707" y="18423"/>
                        <a:pt x="75230" y="27186"/>
                      </a:cubicBezTo>
                      <a:cubicBezTo>
                        <a:pt x="74659" y="28234"/>
                        <a:pt x="74087" y="29186"/>
                        <a:pt x="73420" y="30044"/>
                      </a:cubicBezTo>
                      <a:cubicBezTo>
                        <a:pt x="75802" y="30329"/>
                        <a:pt x="78183" y="30996"/>
                        <a:pt x="80469" y="32139"/>
                      </a:cubicBezTo>
                      <a:cubicBezTo>
                        <a:pt x="90184" y="37092"/>
                        <a:pt x="94471" y="48236"/>
                        <a:pt x="89994" y="57000"/>
                      </a:cubicBezTo>
                      <a:cubicBezTo>
                        <a:pt x="86565" y="63953"/>
                        <a:pt x="79231" y="67382"/>
                        <a:pt x="71706" y="6652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9" name="Google Shape;3266;p41"/>
                <p:cNvSpPr/>
                <p:nvPr/>
              </p:nvSpPr>
              <p:spPr>
                <a:xfrm>
                  <a:off x="5239669" y="3742759"/>
                  <a:ext cx="325166" cy="306913"/>
                </a:xfrm>
                <a:custGeom>
                  <a:avLst/>
                  <a:gdLst/>
                  <a:ahLst/>
                  <a:cxnLst/>
                  <a:rect l="l" t="t" r="r" b="b"/>
                  <a:pathLst>
                    <a:path w="91403" h="86272" extrusionOk="0">
                      <a:moveTo>
                        <a:pt x="78326" y="56238"/>
                      </a:moveTo>
                      <a:cubicBezTo>
                        <a:pt x="81850" y="59667"/>
                        <a:pt x="83946" y="64430"/>
                        <a:pt x="83660" y="69478"/>
                      </a:cubicBezTo>
                      <a:cubicBezTo>
                        <a:pt x="83089" y="79289"/>
                        <a:pt x="73849" y="86814"/>
                        <a:pt x="62991" y="86242"/>
                      </a:cubicBezTo>
                      <a:cubicBezTo>
                        <a:pt x="53656" y="85766"/>
                        <a:pt x="46131" y="79384"/>
                        <a:pt x="44607" y="71383"/>
                      </a:cubicBezTo>
                      <a:cubicBezTo>
                        <a:pt x="42131" y="79193"/>
                        <a:pt x="33940" y="84623"/>
                        <a:pt x="24605" y="84147"/>
                      </a:cubicBezTo>
                      <a:cubicBezTo>
                        <a:pt x="13747" y="83575"/>
                        <a:pt x="5365" y="75098"/>
                        <a:pt x="5936" y="65192"/>
                      </a:cubicBezTo>
                      <a:cubicBezTo>
                        <a:pt x="6222" y="60239"/>
                        <a:pt x="8603" y="56048"/>
                        <a:pt x="12223" y="53000"/>
                      </a:cubicBezTo>
                      <a:cubicBezTo>
                        <a:pt x="4698" y="50142"/>
                        <a:pt x="-446" y="43189"/>
                        <a:pt x="31" y="35378"/>
                      </a:cubicBezTo>
                      <a:cubicBezTo>
                        <a:pt x="602" y="25568"/>
                        <a:pt x="9841" y="18043"/>
                        <a:pt x="20700" y="18615"/>
                      </a:cubicBezTo>
                      <a:cubicBezTo>
                        <a:pt x="22795" y="18710"/>
                        <a:pt x="24796" y="19186"/>
                        <a:pt x="26605" y="19757"/>
                      </a:cubicBezTo>
                      <a:cubicBezTo>
                        <a:pt x="26510" y="18805"/>
                        <a:pt x="26415" y="17757"/>
                        <a:pt x="26510" y="16805"/>
                      </a:cubicBezTo>
                      <a:cubicBezTo>
                        <a:pt x="27081" y="6994"/>
                        <a:pt x="36321" y="-626"/>
                        <a:pt x="47179" y="41"/>
                      </a:cubicBezTo>
                      <a:cubicBezTo>
                        <a:pt x="58038" y="612"/>
                        <a:pt x="66420" y="9185"/>
                        <a:pt x="65848" y="18995"/>
                      </a:cubicBezTo>
                      <a:cubicBezTo>
                        <a:pt x="65753" y="20139"/>
                        <a:pt x="65563" y="21282"/>
                        <a:pt x="65372" y="22424"/>
                      </a:cubicBezTo>
                      <a:cubicBezTo>
                        <a:pt x="67658" y="21662"/>
                        <a:pt x="70135" y="21377"/>
                        <a:pt x="72706" y="21567"/>
                      </a:cubicBezTo>
                      <a:cubicBezTo>
                        <a:pt x="83660" y="22139"/>
                        <a:pt x="91947" y="30616"/>
                        <a:pt x="91375" y="40522"/>
                      </a:cubicBezTo>
                      <a:cubicBezTo>
                        <a:pt x="90899" y="47761"/>
                        <a:pt x="85565" y="53857"/>
                        <a:pt x="78326" y="562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0" name="Google Shape;3267;p41"/>
                <p:cNvSpPr/>
                <p:nvPr/>
              </p:nvSpPr>
              <p:spPr>
                <a:xfrm>
                  <a:off x="6189540" y="3590240"/>
                  <a:ext cx="327639" cy="314871"/>
                </a:xfrm>
                <a:custGeom>
                  <a:avLst/>
                  <a:gdLst/>
                  <a:ahLst/>
                  <a:cxnLst/>
                  <a:rect l="l" t="t" r="r" b="b"/>
                  <a:pathLst>
                    <a:path w="92098" h="88509" extrusionOk="0">
                      <a:moveTo>
                        <a:pt x="81435" y="41582"/>
                      </a:moveTo>
                      <a:cubicBezTo>
                        <a:pt x="86007" y="43487"/>
                        <a:pt x="89626" y="47106"/>
                        <a:pt x="91245" y="51964"/>
                      </a:cubicBezTo>
                      <a:cubicBezTo>
                        <a:pt x="94389" y="61298"/>
                        <a:pt x="88578" y="71681"/>
                        <a:pt x="78196" y="75205"/>
                      </a:cubicBezTo>
                      <a:cubicBezTo>
                        <a:pt x="69338" y="78158"/>
                        <a:pt x="60003" y="75014"/>
                        <a:pt x="55622" y="68156"/>
                      </a:cubicBezTo>
                      <a:cubicBezTo>
                        <a:pt x="56193" y="76253"/>
                        <a:pt x="50669" y="84444"/>
                        <a:pt x="41715" y="87397"/>
                      </a:cubicBezTo>
                      <a:cubicBezTo>
                        <a:pt x="31428" y="90826"/>
                        <a:pt x="20474" y="86063"/>
                        <a:pt x="17427" y="76729"/>
                      </a:cubicBezTo>
                      <a:cubicBezTo>
                        <a:pt x="15903" y="72062"/>
                        <a:pt x="16569" y="67299"/>
                        <a:pt x="18760" y="63108"/>
                      </a:cubicBezTo>
                      <a:cubicBezTo>
                        <a:pt x="10664" y="63299"/>
                        <a:pt x="3330" y="58631"/>
                        <a:pt x="853" y="51297"/>
                      </a:cubicBezTo>
                      <a:cubicBezTo>
                        <a:pt x="-2290" y="41963"/>
                        <a:pt x="3520" y="31580"/>
                        <a:pt x="13902" y="28152"/>
                      </a:cubicBezTo>
                      <a:cubicBezTo>
                        <a:pt x="15903" y="27485"/>
                        <a:pt x="17903" y="27104"/>
                        <a:pt x="19808" y="27104"/>
                      </a:cubicBezTo>
                      <a:cubicBezTo>
                        <a:pt x="19332" y="26247"/>
                        <a:pt x="18951" y="25294"/>
                        <a:pt x="18569" y="24341"/>
                      </a:cubicBezTo>
                      <a:cubicBezTo>
                        <a:pt x="15426" y="15007"/>
                        <a:pt x="21236" y="4530"/>
                        <a:pt x="31619" y="1101"/>
                      </a:cubicBezTo>
                      <a:cubicBezTo>
                        <a:pt x="41906" y="-2329"/>
                        <a:pt x="52860" y="2529"/>
                        <a:pt x="56003" y="11864"/>
                      </a:cubicBezTo>
                      <a:cubicBezTo>
                        <a:pt x="56384" y="13007"/>
                        <a:pt x="56669" y="14055"/>
                        <a:pt x="56765" y="15197"/>
                      </a:cubicBezTo>
                      <a:cubicBezTo>
                        <a:pt x="58574" y="13673"/>
                        <a:pt x="60861" y="12435"/>
                        <a:pt x="63242" y="11673"/>
                      </a:cubicBezTo>
                      <a:cubicBezTo>
                        <a:pt x="73624" y="8244"/>
                        <a:pt x="84482" y="13007"/>
                        <a:pt x="87626" y="22341"/>
                      </a:cubicBezTo>
                      <a:cubicBezTo>
                        <a:pt x="90007" y="29104"/>
                        <a:pt x="87340" y="36724"/>
                        <a:pt x="81435" y="4158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1" name="Google Shape;3268;p41"/>
                <p:cNvSpPr/>
                <p:nvPr/>
              </p:nvSpPr>
              <p:spPr>
                <a:xfrm>
                  <a:off x="6988152" y="2864695"/>
                  <a:ext cx="327678" cy="314921"/>
                </a:xfrm>
                <a:custGeom>
                  <a:avLst/>
                  <a:gdLst/>
                  <a:ahLst/>
                  <a:cxnLst/>
                  <a:rect l="l" t="t" r="r" b="b"/>
                  <a:pathLst>
                    <a:path w="92109" h="88523" extrusionOk="0">
                      <a:moveTo>
                        <a:pt x="75249" y="26372"/>
                      </a:moveTo>
                      <a:cubicBezTo>
                        <a:pt x="80202" y="26467"/>
                        <a:pt x="84965" y="28467"/>
                        <a:pt x="88203" y="32373"/>
                      </a:cubicBezTo>
                      <a:cubicBezTo>
                        <a:pt x="94585" y="39897"/>
                        <a:pt x="92966" y="51708"/>
                        <a:pt x="84679" y="58757"/>
                      </a:cubicBezTo>
                      <a:cubicBezTo>
                        <a:pt x="77535" y="64758"/>
                        <a:pt x="67724" y="65329"/>
                        <a:pt x="61057" y="60567"/>
                      </a:cubicBezTo>
                      <a:cubicBezTo>
                        <a:pt x="64581" y="67901"/>
                        <a:pt x="62486" y="77521"/>
                        <a:pt x="55246" y="83522"/>
                      </a:cubicBezTo>
                      <a:cubicBezTo>
                        <a:pt x="46960" y="90570"/>
                        <a:pt x="35054" y="90094"/>
                        <a:pt x="28672" y="82569"/>
                      </a:cubicBezTo>
                      <a:cubicBezTo>
                        <a:pt x="25529" y="78759"/>
                        <a:pt x="24386" y="74092"/>
                        <a:pt x="24862" y="69425"/>
                      </a:cubicBezTo>
                      <a:cubicBezTo>
                        <a:pt x="17432" y="72568"/>
                        <a:pt x="8860" y="70949"/>
                        <a:pt x="3907" y="65043"/>
                      </a:cubicBezTo>
                      <a:cubicBezTo>
                        <a:pt x="-2475" y="57518"/>
                        <a:pt x="-856" y="45708"/>
                        <a:pt x="7431" y="38659"/>
                      </a:cubicBezTo>
                      <a:cubicBezTo>
                        <a:pt x="9050" y="37326"/>
                        <a:pt x="10765" y="36278"/>
                        <a:pt x="12575" y="35420"/>
                      </a:cubicBezTo>
                      <a:cubicBezTo>
                        <a:pt x="11813" y="34754"/>
                        <a:pt x="11050" y="34087"/>
                        <a:pt x="10479" y="33325"/>
                      </a:cubicBezTo>
                      <a:cubicBezTo>
                        <a:pt x="4097" y="25800"/>
                        <a:pt x="5621" y="13989"/>
                        <a:pt x="14003" y="6941"/>
                      </a:cubicBezTo>
                      <a:cubicBezTo>
                        <a:pt x="22290" y="-108"/>
                        <a:pt x="34196" y="368"/>
                        <a:pt x="40578" y="7893"/>
                      </a:cubicBezTo>
                      <a:cubicBezTo>
                        <a:pt x="41340" y="8751"/>
                        <a:pt x="42007" y="9703"/>
                        <a:pt x="42578" y="10751"/>
                      </a:cubicBezTo>
                      <a:cubicBezTo>
                        <a:pt x="43721" y="8655"/>
                        <a:pt x="45341" y="6750"/>
                        <a:pt x="47246" y="5036"/>
                      </a:cubicBezTo>
                      <a:cubicBezTo>
                        <a:pt x="55628" y="-2013"/>
                        <a:pt x="67534" y="-1632"/>
                        <a:pt x="73820" y="5988"/>
                      </a:cubicBezTo>
                      <a:cubicBezTo>
                        <a:pt x="78583" y="11703"/>
                        <a:pt x="78869" y="19800"/>
                        <a:pt x="75249" y="2637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2" name="Google Shape;3269;p41"/>
                <p:cNvSpPr/>
                <p:nvPr/>
              </p:nvSpPr>
              <p:spPr>
                <a:xfrm>
                  <a:off x="7406855" y="1959822"/>
                  <a:ext cx="319072" cy="326500"/>
                </a:xfrm>
                <a:custGeom>
                  <a:avLst/>
                  <a:gdLst/>
                  <a:ahLst/>
                  <a:cxnLst/>
                  <a:rect l="l" t="t" r="r" b="b"/>
                  <a:pathLst>
                    <a:path w="89690" h="91778" extrusionOk="0">
                      <a:moveTo>
                        <a:pt x="67276" y="21283"/>
                      </a:moveTo>
                      <a:cubicBezTo>
                        <a:pt x="72039" y="19759"/>
                        <a:pt x="77087" y="20139"/>
                        <a:pt x="81469" y="22806"/>
                      </a:cubicBezTo>
                      <a:cubicBezTo>
                        <a:pt x="89946" y="27855"/>
                        <a:pt x="92232" y="39570"/>
                        <a:pt x="86612" y="48905"/>
                      </a:cubicBezTo>
                      <a:cubicBezTo>
                        <a:pt x="81754" y="56906"/>
                        <a:pt x="72610" y="60526"/>
                        <a:pt x="64895" y="58144"/>
                      </a:cubicBezTo>
                      <a:cubicBezTo>
                        <a:pt x="70610" y="63954"/>
                        <a:pt x="71658" y="73765"/>
                        <a:pt x="66800" y="81766"/>
                      </a:cubicBezTo>
                      <a:cubicBezTo>
                        <a:pt x="61180" y="91101"/>
                        <a:pt x="49750" y="94530"/>
                        <a:pt x="41368" y="89386"/>
                      </a:cubicBezTo>
                      <a:cubicBezTo>
                        <a:pt x="37177" y="86814"/>
                        <a:pt x="34606" y="82719"/>
                        <a:pt x="33558" y="78147"/>
                      </a:cubicBezTo>
                      <a:cubicBezTo>
                        <a:pt x="27462" y="83481"/>
                        <a:pt x="18985" y="84719"/>
                        <a:pt x="12222" y="80718"/>
                      </a:cubicBezTo>
                      <a:cubicBezTo>
                        <a:pt x="3745" y="75670"/>
                        <a:pt x="1459" y="63954"/>
                        <a:pt x="7078" y="54620"/>
                      </a:cubicBezTo>
                      <a:cubicBezTo>
                        <a:pt x="8126" y="52810"/>
                        <a:pt x="9460" y="51286"/>
                        <a:pt x="10888" y="49953"/>
                      </a:cubicBezTo>
                      <a:cubicBezTo>
                        <a:pt x="10031" y="49572"/>
                        <a:pt x="9079" y="49191"/>
                        <a:pt x="8221" y="48619"/>
                      </a:cubicBezTo>
                      <a:cubicBezTo>
                        <a:pt x="-256" y="43571"/>
                        <a:pt x="-2542" y="31855"/>
                        <a:pt x="3078" y="22426"/>
                      </a:cubicBezTo>
                      <a:cubicBezTo>
                        <a:pt x="8698" y="13091"/>
                        <a:pt x="20128" y="9757"/>
                        <a:pt x="28605" y="14805"/>
                      </a:cubicBezTo>
                      <a:cubicBezTo>
                        <a:pt x="29557" y="15377"/>
                        <a:pt x="30510" y="16139"/>
                        <a:pt x="31367" y="16901"/>
                      </a:cubicBezTo>
                      <a:cubicBezTo>
                        <a:pt x="31748" y="14520"/>
                        <a:pt x="32701" y="12234"/>
                        <a:pt x="34034" y="10043"/>
                      </a:cubicBezTo>
                      <a:cubicBezTo>
                        <a:pt x="39654" y="709"/>
                        <a:pt x="51084" y="-2721"/>
                        <a:pt x="59561" y="2328"/>
                      </a:cubicBezTo>
                      <a:cubicBezTo>
                        <a:pt x="65657" y="6233"/>
                        <a:pt x="68610" y="13853"/>
                        <a:pt x="67276" y="2128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3" name="Google Shape;3270;p41"/>
                <p:cNvSpPr/>
                <p:nvPr/>
              </p:nvSpPr>
              <p:spPr>
                <a:xfrm>
                  <a:off x="7563013" y="911317"/>
                  <a:ext cx="318627" cy="321498"/>
                </a:xfrm>
                <a:custGeom>
                  <a:avLst/>
                  <a:gdLst/>
                  <a:ahLst/>
                  <a:cxnLst/>
                  <a:rect l="l" t="t" r="r" b="b"/>
                  <a:pathLst>
                    <a:path w="89565" h="90372" extrusionOk="0">
                      <a:moveTo>
                        <a:pt x="63284" y="17326"/>
                      </a:moveTo>
                      <a:cubicBezTo>
                        <a:pt x="67476" y="14754"/>
                        <a:pt x="72619" y="13897"/>
                        <a:pt x="77477" y="15421"/>
                      </a:cubicBezTo>
                      <a:cubicBezTo>
                        <a:pt x="86907" y="18374"/>
                        <a:pt x="91859" y="29232"/>
                        <a:pt x="88526" y="39614"/>
                      </a:cubicBezTo>
                      <a:cubicBezTo>
                        <a:pt x="85668" y="48568"/>
                        <a:pt x="77667" y="54187"/>
                        <a:pt x="69571" y="53711"/>
                      </a:cubicBezTo>
                      <a:cubicBezTo>
                        <a:pt x="76524" y="57997"/>
                        <a:pt x="79763" y="67332"/>
                        <a:pt x="77001" y="76190"/>
                      </a:cubicBezTo>
                      <a:cubicBezTo>
                        <a:pt x="73762" y="86572"/>
                        <a:pt x="63475" y="92573"/>
                        <a:pt x="54045" y="89620"/>
                      </a:cubicBezTo>
                      <a:cubicBezTo>
                        <a:pt x="49378" y="88096"/>
                        <a:pt x="45854" y="84763"/>
                        <a:pt x="43758" y="80476"/>
                      </a:cubicBezTo>
                      <a:cubicBezTo>
                        <a:pt x="39091" y="87144"/>
                        <a:pt x="31090" y="90287"/>
                        <a:pt x="23661" y="88001"/>
                      </a:cubicBezTo>
                      <a:cubicBezTo>
                        <a:pt x="14231" y="85049"/>
                        <a:pt x="9278" y="74190"/>
                        <a:pt x="12516" y="63808"/>
                      </a:cubicBezTo>
                      <a:cubicBezTo>
                        <a:pt x="13183" y="61808"/>
                        <a:pt x="14040" y="59998"/>
                        <a:pt x="15088" y="58378"/>
                      </a:cubicBezTo>
                      <a:cubicBezTo>
                        <a:pt x="14136" y="58283"/>
                        <a:pt x="13088" y="58093"/>
                        <a:pt x="12135" y="57712"/>
                      </a:cubicBezTo>
                      <a:cubicBezTo>
                        <a:pt x="2706" y="54759"/>
                        <a:pt x="-2247" y="43900"/>
                        <a:pt x="991" y="33518"/>
                      </a:cubicBezTo>
                      <a:cubicBezTo>
                        <a:pt x="4230" y="23136"/>
                        <a:pt x="14612" y="17135"/>
                        <a:pt x="24042" y="20183"/>
                      </a:cubicBezTo>
                      <a:cubicBezTo>
                        <a:pt x="25184" y="20564"/>
                        <a:pt x="26232" y="20945"/>
                        <a:pt x="27185" y="21517"/>
                      </a:cubicBezTo>
                      <a:cubicBezTo>
                        <a:pt x="26994" y="19135"/>
                        <a:pt x="27375" y="16659"/>
                        <a:pt x="28137" y="14183"/>
                      </a:cubicBezTo>
                      <a:cubicBezTo>
                        <a:pt x="31471" y="3800"/>
                        <a:pt x="41758" y="-2200"/>
                        <a:pt x="51092" y="752"/>
                      </a:cubicBezTo>
                      <a:cubicBezTo>
                        <a:pt x="58236" y="3038"/>
                        <a:pt x="62808" y="9706"/>
                        <a:pt x="63284" y="173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270" name="Google Shape;3271;p41"/>
              <p:cNvGrpSpPr/>
              <p:nvPr/>
            </p:nvGrpSpPr>
            <p:grpSpPr>
              <a:xfrm>
                <a:off x="4266347" y="3788227"/>
                <a:ext cx="1534904" cy="1071862"/>
                <a:chOff x="2704627" y="391002"/>
                <a:chExt cx="5258323" cy="3672017"/>
              </a:xfrm>
            </p:grpSpPr>
            <p:sp>
              <p:nvSpPr>
                <p:cNvPr id="277" name="Google Shape;3272;p41"/>
                <p:cNvSpPr/>
                <p:nvPr/>
              </p:nvSpPr>
              <p:spPr>
                <a:xfrm>
                  <a:off x="2704627" y="1764803"/>
                  <a:ext cx="325636" cy="303270"/>
                </a:xfrm>
                <a:custGeom>
                  <a:avLst/>
                  <a:gdLst/>
                  <a:ahLst/>
                  <a:cxnLst/>
                  <a:rect l="l" t="t" r="r" b="b"/>
                  <a:pathLst>
                    <a:path w="91535" h="85248" extrusionOk="0">
                      <a:moveTo>
                        <a:pt x="79438" y="54388"/>
                      </a:moveTo>
                      <a:cubicBezTo>
                        <a:pt x="83153" y="57626"/>
                        <a:pt x="85439" y="62198"/>
                        <a:pt x="85439" y="67342"/>
                      </a:cubicBezTo>
                      <a:cubicBezTo>
                        <a:pt x="85439" y="77248"/>
                        <a:pt x="76581" y="85249"/>
                        <a:pt x="65723" y="85249"/>
                      </a:cubicBezTo>
                      <a:cubicBezTo>
                        <a:pt x="56388" y="85249"/>
                        <a:pt x="48577" y="79343"/>
                        <a:pt x="46577" y="71438"/>
                      </a:cubicBezTo>
                      <a:cubicBezTo>
                        <a:pt x="44577" y="79343"/>
                        <a:pt x="36671" y="85249"/>
                        <a:pt x="27337" y="85249"/>
                      </a:cubicBezTo>
                      <a:cubicBezTo>
                        <a:pt x="16478" y="85249"/>
                        <a:pt x="7620" y="77248"/>
                        <a:pt x="7620" y="67342"/>
                      </a:cubicBezTo>
                      <a:cubicBezTo>
                        <a:pt x="7620" y="62389"/>
                        <a:pt x="9811" y="58103"/>
                        <a:pt x="13240" y="54769"/>
                      </a:cubicBezTo>
                      <a:cubicBezTo>
                        <a:pt x="5525" y="52388"/>
                        <a:pt x="0" y="45625"/>
                        <a:pt x="0" y="37910"/>
                      </a:cubicBezTo>
                      <a:cubicBezTo>
                        <a:pt x="0" y="28004"/>
                        <a:pt x="8858" y="20003"/>
                        <a:pt x="19717" y="20003"/>
                      </a:cubicBezTo>
                      <a:cubicBezTo>
                        <a:pt x="21812" y="20003"/>
                        <a:pt x="23813" y="20288"/>
                        <a:pt x="25717" y="20860"/>
                      </a:cubicBezTo>
                      <a:cubicBezTo>
                        <a:pt x="25527" y="19907"/>
                        <a:pt x="25432" y="18860"/>
                        <a:pt x="25432" y="17907"/>
                      </a:cubicBezTo>
                      <a:cubicBezTo>
                        <a:pt x="25432" y="8001"/>
                        <a:pt x="34290" y="0"/>
                        <a:pt x="45148" y="0"/>
                      </a:cubicBezTo>
                      <a:cubicBezTo>
                        <a:pt x="56007" y="0"/>
                        <a:pt x="64865" y="8096"/>
                        <a:pt x="64865" y="17907"/>
                      </a:cubicBezTo>
                      <a:cubicBezTo>
                        <a:pt x="64865" y="19050"/>
                        <a:pt x="64770" y="20193"/>
                        <a:pt x="64579" y="21336"/>
                      </a:cubicBezTo>
                      <a:cubicBezTo>
                        <a:pt x="66770" y="20479"/>
                        <a:pt x="69247" y="20003"/>
                        <a:pt x="71819" y="20003"/>
                      </a:cubicBezTo>
                      <a:cubicBezTo>
                        <a:pt x="82772" y="20003"/>
                        <a:pt x="91535" y="28004"/>
                        <a:pt x="91535" y="37910"/>
                      </a:cubicBezTo>
                      <a:cubicBezTo>
                        <a:pt x="91535" y="45244"/>
                        <a:pt x="86487" y="51626"/>
                        <a:pt x="79438" y="543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78" name="Google Shape;3273;p41"/>
                <p:cNvSpPr/>
                <p:nvPr/>
              </p:nvSpPr>
              <p:spPr>
                <a:xfrm>
                  <a:off x="3136620" y="2534057"/>
                  <a:ext cx="312797" cy="328485"/>
                </a:xfrm>
                <a:custGeom>
                  <a:avLst/>
                  <a:gdLst/>
                  <a:ahLst/>
                  <a:cxnLst/>
                  <a:rect l="l" t="t" r="r" b="b"/>
                  <a:pathLst>
                    <a:path w="87926" h="92336" extrusionOk="0">
                      <a:moveTo>
                        <a:pt x="60775" y="76172"/>
                      </a:moveTo>
                      <a:cubicBezTo>
                        <a:pt x="60489" y="81125"/>
                        <a:pt x="58298" y="85793"/>
                        <a:pt x="54298" y="88840"/>
                      </a:cubicBezTo>
                      <a:cubicBezTo>
                        <a:pt x="46487" y="94936"/>
                        <a:pt x="34771" y="92841"/>
                        <a:pt x="28104" y="84269"/>
                      </a:cubicBezTo>
                      <a:cubicBezTo>
                        <a:pt x="22389" y="76839"/>
                        <a:pt x="22198" y="67028"/>
                        <a:pt x="27247" y="60646"/>
                      </a:cubicBezTo>
                      <a:cubicBezTo>
                        <a:pt x="19817" y="63885"/>
                        <a:pt x="10292" y="61408"/>
                        <a:pt x="4482" y="53979"/>
                      </a:cubicBezTo>
                      <a:cubicBezTo>
                        <a:pt x="-2186" y="45406"/>
                        <a:pt x="-1328" y="33500"/>
                        <a:pt x="6482" y="27499"/>
                      </a:cubicBezTo>
                      <a:cubicBezTo>
                        <a:pt x="10387" y="24452"/>
                        <a:pt x="15150" y="23499"/>
                        <a:pt x="19817" y="24261"/>
                      </a:cubicBezTo>
                      <a:cubicBezTo>
                        <a:pt x="16960" y="16736"/>
                        <a:pt x="18865" y="8259"/>
                        <a:pt x="25056" y="3496"/>
                      </a:cubicBezTo>
                      <a:cubicBezTo>
                        <a:pt x="32866" y="-2600"/>
                        <a:pt x="44582" y="-504"/>
                        <a:pt x="51250" y="8069"/>
                      </a:cubicBezTo>
                      <a:cubicBezTo>
                        <a:pt x="52583" y="9688"/>
                        <a:pt x="53536" y="11497"/>
                        <a:pt x="54298" y="13307"/>
                      </a:cubicBezTo>
                      <a:cubicBezTo>
                        <a:pt x="54964" y="12545"/>
                        <a:pt x="55631" y="11878"/>
                        <a:pt x="56488" y="11307"/>
                      </a:cubicBezTo>
                      <a:cubicBezTo>
                        <a:pt x="64299" y="5211"/>
                        <a:pt x="76015" y="7211"/>
                        <a:pt x="82777" y="15879"/>
                      </a:cubicBezTo>
                      <a:cubicBezTo>
                        <a:pt x="89445" y="24452"/>
                        <a:pt x="88492" y="36358"/>
                        <a:pt x="80777" y="42454"/>
                      </a:cubicBezTo>
                      <a:cubicBezTo>
                        <a:pt x="79825" y="43120"/>
                        <a:pt x="78872" y="43787"/>
                        <a:pt x="77920" y="44263"/>
                      </a:cubicBezTo>
                      <a:cubicBezTo>
                        <a:pt x="79920" y="45502"/>
                        <a:pt x="81825" y="47216"/>
                        <a:pt x="83444" y="49216"/>
                      </a:cubicBezTo>
                      <a:cubicBezTo>
                        <a:pt x="90112" y="57789"/>
                        <a:pt x="89254" y="69695"/>
                        <a:pt x="81444" y="75791"/>
                      </a:cubicBezTo>
                      <a:cubicBezTo>
                        <a:pt x="75443" y="80173"/>
                        <a:pt x="67347" y="80173"/>
                        <a:pt x="60775" y="7617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79" name="Google Shape;3274;p41"/>
                <p:cNvSpPr/>
                <p:nvPr/>
              </p:nvSpPr>
              <p:spPr>
                <a:xfrm>
                  <a:off x="3846591" y="3217169"/>
                  <a:ext cx="324590" cy="316180"/>
                </a:xfrm>
                <a:custGeom>
                  <a:avLst/>
                  <a:gdLst/>
                  <a:ahLst/>
                  <a:cxnLst/>
                  <a:rect l="l" t="t" r="r" b="b"/>
                  <a:pathLst>
                    <a:path w="91241" h="88877" extrusionOk="0">
                      <a:moveTo>
                        <a:pt x="68171" y="68450"/>
                      </a:moveTo>
                      <a:cubicBezTo>
                        <a:pt x="69124" y="73307"/>
                        <a:pt x="68171" y="78355"/>
                        <a:pt x="65028" y="82356"/>
                      </a:cubicBezTo>
                      <a:cubicBezTo>
                        <a:pt x="59027" y="90167"/>
                        <a:pt x="47121" y="91119"/>
                        <a:pt x="38453" y="84356"/>
                      </a:cubicBezTo>
                      <a:cubicBezTo>
                        <a:pt x="31024" y="78641"/>
                        <a:pt x="28547" y="69116"/>
                        <a:pt x="31786" y="61687"/>
                      </a:cubicBezTo>
                      <a:cubicBezTo>
                        <a:pt x="25404" y="66735"/>
                        <a:pt x="15498" y="66545"/>
                        <a:pt x="8068" y="60829"/>
                      </a:cubicBezTo>
                      <a:cubicBezTo>
                        <a:pt x="-504" y="54162"/>
                        <a:pt x="-2600" y="42446"/>
                        <a:pt x="3496" y="34636"/>
                      </a:cubicBezTo>
                      <a:cubicBezTo>
                        <a:pt x="6544" y="30730"/>
                        <a:pt x="10831" y="28635"/>
                        <a:pt x="15593" y="28159"/>
                      </a:cubicBezTo>
                      <a:cubicBezTo>
                        <a:pt x="11021" y="21491"/>
                        <a:pt x="10735" y="12919"/>
                        <a:pt x="15498" y="6728"/>
                      </a:cubicBezTo>
                      <a:cubicBezTo>
                        <a:pt x="21499" y="-1083"/>
                        <a:pt x="33405" y="-2036"/>
                        <a:pt x="41977" y="4632"/>
                      </a:cubicBezTo>
                      <a:cubicBezTo>
                        <a:pt x="43597" y="5966"/>
                        <a:pt x="45025" y="7394"/>
                        <a:pt x="46168" y="9013"/>
                      </a:cubicBezTo>
                      <a:cubicBezTo>
                        <a:pt x="46645" y="8156"/>
                        <a:pt x="47121" y="7299"/>
                        <a:pt x="47788" y="6537"/>
                      </a:cubicBezTo>
                      <a:cubicBezTo>
                        <a:pt x="53788" y="-1273"/>
                        <a:pt x="65695" y="-2226"/>
                        <a:pt x="74362" y="4442"/>
                      </a:cubicBezTo>
                      <a:cubicBezTo>
                        <a:pt x="82935" y="11109"/>
                        <a:pt x="85030" y="22825"/>
                        <a:pt x="78934" y="30635"/>
                      </a:cubicBezTo>
                      <a:cubicBezTo>
                        <a:pt x="78268" y="31588"/>
                        <a:pt x="77410" y="32350"/>
                        <a:pt x="76553" y="33112"/>
                      </a:cubicBezTo>
                      <a:cubicBezTo>
                        <a:pt x="78839" y="33778"/>
                        <a:pt x="81125" y="34921"/>
                        <a:pt x="83125" y="36541"/>
                      </a:cubicBezTo>
                      <a:cubicBezTo>
                        <a:pt x="91793" y="43208"/>
                        <a:pt x="93793" y="54924"/>
                        <a:pt x="87793" y="62735"/>
                      </a:cubicBezTo>
                      <a:cubicBezTo>
                        <a:pt x="83316" y="68735"/>
                        <a:pt x="75410" y="70736"/>
                        <a:pt x="68171" y="6845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0" name="Google Shape;3275;p41"/>
                <p:cNvSpPr/>
                <p:nvPr/>
              </p:nvSpPr>
              <p:spPr>
                <a:xfrm>
                  <a:off x="4799676" y="3684133"/>
                  <a:ext cx="318990" cy="316806"/>
                </a:xfrm>
                <a:custGeom>
                  <a:avLst/>
                  <a:gdLst/>
                  <a:ahLst/>
                  <a:cxnLst/>
                  <a:rect l="l" t="t" r="r" b="b"/>
                  <a:pathLst>
                    <a:path w="89667" h="89053" extrusionOk="0">
                      <a:moveTo>
                        <a:pt x="73234" y="62053"/>
                      </a:moveTo>
                      <a:cubicBezTo>
                        <a:pt x="75996" y="66149"/>
                        <a:pt x="77044" y="71197"/>
                        <a:pt x="75806" y="76055"/>
                      </a:cubicBezTo>
                      <a:cubicBezTo>
                        <a:pt x="73329" y="85580"/>
                        <a:pt x="62756" y="91104"/>
                        <a:pt x="52184" y="88342"/>
                      </a:cubicBezTo>
                      <a:cubicBezTo>
                        <a:pt x="43135" y="85961"/>
                        <a:pt x="37039" y="78245"/>
                        <a:pt x="37134" y="70054"/>
                      </a:cubicBezTo>
                      <a:cubicBezTo>
                        <a:pt x="33229" y="77198"/>
                        <a:pt x="24085" y="80912"/>
                        <a:pt x="15036" y="78531"/>
                      </a:cubicBezTo>
                      <a:cubicBezTo>
                        <a:pt x="4559" y="75769"/>
                        <a:pt x="-2014" y="65768"/>
                        <a:pt x="558" y="56243"/>
                      </a:cubicBezTo>
                      <a:cubicBezTo>
                        <a:pt x="1796" y="51480"/>
                        <a:pt x="5035" y="47861"/>
                        <a:pt x="9131" y="45575"/>
                      </a:cubicBezTo>
                      <a:cubicBezTo>
                        <a:pt x="2273" y="41288"/>
                        <a:pt x="-1347" y="33383"/>
                        <a:pt x="653" y="25858"/>
                      </a:cubicBezTo>
                      <a:cubicBezTo>
                        <a:pt x="3130" y="16333"/>
                        <a:pt x="13702" y="10808"/>
                        <a:pt x="24180" y="13571"/>
                      </a:cubicBezTo>
                      <a:cubicBezTo>
                        <a:pt x="26180" y="14142"/>
                        <a:pt x="28085" y="14904"/>
                        <a:pt x="29800" y="15952"/>
                      </a:cubicBezTo>
                      <a:cubicBezTo>
                        <a:pt x="29895" y="14999"/>
                        <a:pt x="29990" y="13952"/>
                        <a:pt x="30276" y="12999"/>
                      </a:cubicBezTo>
                      <a:cubicBezTo>
                        <a:pt x="32752" y="3474"/>
                        <a:pt x="43325" y="-2050"/>
                        <a:pt x="53898" y="712"/>
                      </a:cubicBezTo>
                      <a:cubicBezTo>
                        <a:pt x="64376" y="3474"/>
                        <a:pt x="70852" y="13475"/>
                        <a:pt x="68376" y="23000"/>
                      </a:cubicBezTo>
                      <a:cubicBezTo>
                        <a:pt x="68090" y="24143"/>
                        <a:pt x="67709" y="25191"/>
                        <a:pt x="67233" y="26239"/>
                      </a:cubicBezTo>
                      <a:cubicBezTo>
                        <a:pt x="69614" y="25953"/>
                        <a:pt x="72091" y="26144"/>
                        <a:pt x="74567" y="26811"/>
                      </a:cubicBezTo>
                      <a:cubicBezTo>
                        <a:pt x="85140" y="29573"/>
                        <a:pt x="91617" y="39574"/>
                        <a:pt x="89140" y="49099"/>
                      </a:cubicBezTo>
                      <a:cubicBezTo>
                        <a:pt x="87236" y="56338"/>
                        <a:pt x="80854" y="61196"/>
                        <a:pt x="73234" y="6205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1" name="Google Shape;3276;p41"/>
                <p:cNvSpPr/>
                <p:nvPr/>
              </p:nvSpPr>
              <p:spPr>
                <a:xfrm>
                  <a:off x="5744648" y="3748148"/>
                  <a:ext cx="327639" cy="314871"/>
                </a:xfrm>
                <a:custGeom>
                  <a:avLst/>
                  <a:gdLst/>
                  <a:ahLst/>
                  <a:cxnLst/>
                  <a:rect l="l" t="t" r="r" b="b"/>
                  <a:pathLst>
                    <a:path w="92098" h="88509" extrusionOk="0">
                      <a:moveTo>
                        <a:pt x="81434" y="41582"/>
                      </a:moveTo>
                      <a:cubicBezTo>
                        <a:pt x="86006" y="43487"/>
                        <a:pt x="89626" y="47106"/>
                        <a:pt x="91245" y="51964"/>
                      </a:cubicBezTo>
                      <a:cubicBezTo>
                        <a:pt x="94388" y="61299"/>
                        <a:pt x="88578" y="71681"/>
                        <a:pt x="78196" y="75205"/>
                      </a:cubicBezTo>
                      <a:cubicBezTo>
                        <a:pt x="69338" y="78158"/>
                        <a:pt x="60003" y="75015"/>
                        <a:pt x="55622" y="68157"/>
                      </a:cubicBezTo>
                      <a:cubicBezTo>
                        <a:pt x="56193" y="76253"/>
                        <a:pt x="50669" y="84444"/>
                        <a:pt x="41715" y="87397"/>
                      </a:cubicBezTo>
                      <a:cubicBezTo>
                        <a:pt x="31428" y="90826"/>
                        <a:pt x="20474" y="86064"/>
                        <a:pt x="17426" y="76729"/>
                      </a:cubicBezTo>
                      <a:cubicBezTo>
                        <a:pt x="15902" y="72062"/>
                        <a:pt x="16569" y="67299"/>
                        <a:pt x="18760" y="63108"/>
                      </a:cubicBezTo>
                      <a:cubicBezTo>
                        <a:pt x="10664" y="63299"/>
                        <a:pt x="3329" y="58632"/>
                        <a:pt x="853" y="51297"/>
                      </a:cubicBezTo>
                      <a:cubicBezTo>
                        <a:pt x="-2290" y="41963"/>
                        <a:pt x="3520" y="31581"/>
                        <a:pt x="13902" y="28152"/>
                      </a:cubicBezTo>
                      <a:cubicBezTo>
                        <a:pt x="15902" y="27485"/>
                        <a:pt x="17903" y="27104"/>
                        <a:pt x="19808" y="27104"/>
                      </a:cubicBezTo>
                      <a:cubicBezTo>
                        <a:pt x="19331" y="26247"/>
                        <a:pt x="18950" y="25294"/>
                        <a:pt x="18569" y="24342"/>
                      </a:cubicBezTo>
                      <a:cubicBezTo>
                        <a:pt x="15426" y="15007"/>
                        <a:pt x="21236" y="4530"/>
                        <a:pt x="31619" y="1100"/>
                      </a:cubicBezTo>
                      <a:cubicBezTo>
                        <a:pt x="41906" y="-2328"/>
                        <a:pt x="52859" y="2529"/>
                        <a:pt x="56003" y="11864"/>
                      </a:cubicBezTo>
                      <a:cubicBezTo>
                        <a:pt x="56384" y="13007"/>
                        <a:pt x="56669" y="14055"/>
                        <a:pt x="56765" y="15198"/>
                      </a:cubicBezTo>
                      <a:cubicBezTo>
                        <a:pt x="58574" y="13674"/>
                        <a:pt x="60860" y="12435"/>
                        <a:pt x="63242" y="11673"/>
                      </a:cubicBezTo>
                      <a:cubicBezTo>
                        <a:pt x="73624" y="8244"/>
                        <a:pt x="84482" y="13007"/>
                        <a:pt x="87626" y="22341"/>
                      </a:cubicBezTo>
                      <a:cubicBezTo>
                        <a:pt x="90007" y="29104"/>
                        <a:pt x="87340" y="36724"/>
                        <a:pt x="81434" y="4158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2" name="Google Shape;3277;p41"/>
                <p:cNvSpPr/>
                <p:nvPr/>
              </p:nvSpPr>
              <p:spPr>
                <a:xfrm>
                  <a:off x="6659506" y="3283069"/>
                  <a:ext cx="328300" cy="313757"/>
                </a:xfrm>
                <a:custGeom>
                  <a:avLst/>
                  <a:gdLst/>
                  <a:ahLst/>
                  <a:cxnLst/>
                  <a:rect l="l" t="t" r="r" b="b"/>
                  <a:pathLst>
                    <a:path w="92284" h="88196" extrusionOk="0">
                      <a:moveTo>
                        <a:pt x="75717" y="26684"/>
                      </a:moveTo>
                      <a:cubicBezTo>
                        <a:pt x="80670" y="26874"/>
                        <a:pt x="85337" y="28970"/>
                        <a:pt x="88576" y="32875"/>
                      </a:cubicBezTo>
                      <a:cubicBezTo>
                        <a:pt x="94767" y="40495"/>
                        <a:pt x="93053" y="52306"/>
                        <a:pt x="84575" y="59164"/>
                      </a:cubicBezTo>
                      <a:cubicBezTo>
                        <a:pt x="77336" y="65070"/>
                        <a:pt x="67526" y="65451"/>
                        <a:pt x="60953" y="60593"/>
                      </a:cubicBezTo>
                      <a:cubicBezTo>
                        <a:pt x="64382" y="68022"/>
                        <a:pt x="62001" y="77547"/>
                        <a:pt x="54762" y="83453"/>
                      </a:cubicBezTo>
                      <a:cubicBezTo>
                        <a:pt x="46380" y="90311"/>
                        <a:pt x="34474" y="89644"/>
                        <a:pt x="28187" y="82024"/>
                      </a:cubicBezTo>
                      <a:cubicBezTo>
                        <a:pt x="25044" y="78214"/>
                        <a:pt x="23996" y="73452"/>
                        <a:pt x="24663" y="68784"/>
                      </a:cubicBezTo>
                      <a:cubicBezTo>
                        <a:pt x="17138" y="71737"/>
                        <a:pt x="8661" y="70023"/>
                        <a:pt x="3708" y="64022"/>
                      </a:cubicBezTo>
                      <a:cubicBezTo>
                        <a:pt x="-2483" y="56402"/>
                        <a:pt x="-769" y="44591"/>
                        <a:pt x="7709" y="37733"/>
                      </a:cubicBezTo>
                      <a:cubicBezTo>
                        <a:pt x="9328" y="36399"/>
                        <a:pt x="11042" y="35352"/>
                        <a:pt x="12852" y="34590"/>
                      </a:cubicBezTo>
                      <a:cubicBezTo>
                        <a:pt x="12090" y="33923"/>
                        <a:pt x="11423" y="33256"/>
                        <a:pt x="10757" y="32494"/>
                      </a:cubicBezTo>
                      <a:cubicBezTo>
                        <a:pt x="4565" y="24874"/>
                        <a:pt x="6280" y="13063"/>
                        <a:pt x="14757" y="6110"/>
                      </a:cubicBezTo>
                      <a:cubicBezTo>
                        <a:pt x="23139" y="-748"/>
                        <a:pt x="35141" y="-81"/>
                        <a:pt x="41332" y="7539"/>
                      </a:cubicBezTo>
                      <a:cubicBezTo>
                        <a:pt x="42094" y="8396"/>
                        <a:pt x="42665" y="9444"/>
                        <a:pt x="43237" y="10396"/>
                      </a:cubicBezTo>
                      <a:cubicBezTo>
                        <a:pt x="44380" y="8301"/>
                        <a:pt x="46094" y="6396"/>
                        <a:pt x="47999" y="4776"/>
                      </a:cubicBezTo>
                      <a:cubicBezTo>
                        <a:pt x="56477" y="-2082"/>
                        <a:pt x="68383" y="-1510"/>
                        <a:pt x="74574" y="6205"/>
                      </a:cubicBezTo>
                      <a:cubicBezTo>
                        <a:pt x="79337" y="11920"/>
                        <a:pt x="79527" y="20016"/>
                        <a:pt x="75717" y="2668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3" name="Google Shape;3278;p41"/>
                <p:cNvSpPr/>
                <p:nvPr/>
              </p:nvSpPr>
              <p:spPr>
                <a:xfrm>
                  <a:off x="7240398" y="2423396"/>
                  <a:ext cx="323633" cy="319620"/>
                </a:xfrm>
                <a:custGeom>
                  <a:avLst/>
                  <a:gdLst/>
                  <a:ahLst/>
                  <a:cxnLst/>
                  <a:rect l="l" t="t" r="r" b="b"/>
                  <a:pathLst>
                    <a:path w="90972" h="89844" extrusionOk="0">
                      <a:moveTo>
                        <a:pt x="72728" y="25270"/>
                      </a:moveTo>
                      <a:cubicBezTo>
                        <a:pt x="77681" y="24984"/>
                        <a:pt x="82538" y="26603"/>
                        <a:pt x="86158" y="30223"/>
                      </a:cubicBezTo>
                      <a:cubicBezTo>
                        <a:pt x="93111" y="37271"/>
                        <a:pt x="92444" y="49082"/>
                        <a:pt x="84729" y="56797"/>
                      </a:cubicBezTo>
                      <a:cubicBezTo>
                        <a:pt x="78062" y="63370"/>
                        <a:pt x="68346" y="64703"/>
                        <a:pt x="61393" y="60417"/>
                      </a:cubicBezTo>
                      <a:cubicBezTo>
                        <a:pt x="65489" y="67466"/>
                        <a:pt x="64060" y="77181"/>
                        <a:pt x="57488" y="83753"/>
                      </a:cubicBezTo>
                      <a:cubicBezTo>
                        <a:pt x="49772" y="91373"/>
                        <a:pt x="37866" y="91945"/>
                        <a:pt x="30913" y="84896"/>
                      </a:cubicBezTo>
                      <a:cubicBezTo>
                        <a:pt x="27484" y="81372"/>
                        <a:pt x="25960" y="76800"/>
                        <a:pt x="26055" y="72037"/>
                      </a:cubicBezTo>
                      <a:cubicBezTo>
                        <a:pt x="18911" y="75752"/>
                        <a:pt x="10244" y="74800"/>
                        <a:pt x="4814" y="69275"/>
                      </a:cubicBezTo>
                      <a:cubicBezTo>
                        <a:pt x="-2139" y="62227"/>
                        <a:pt x="-1472" y="50416"/>
                        <a:pt x="6243" y="42701"/>
                      </a:cubicBezTo>
                      <a:cubicBezTo>
                        <a:pt x="7767" y="41177"/>
                        <a:pt x="9386" y="40034"/>
                        <a:pt x="11101" y="39081"/>
                      </a:cubicBezTo>
                      <a:cubicBezTo>
                        <a:pt x="10339" y="38510"/>
                        <a:pt x="9482" y="37843"/>
                        <a:pt x="8815" y="37176"/>
                      </a:cubicBezTo>
                      <a:cubicBezTo>
                        <a:pt x="1862" y="30127"/>
                        <a:pt x="2528" y="18221"/>
                        <a:pt x="10244" y="10601"/>
                      </a:cubicBezTo>
                      <a:cubicBezTo>
                        <a:pt x="17959" y="2981"/>
                        <a:pt x="29865" y="2505"/>
                        <a:pt x="36818" y="9458"/>
                      </a:cubicBezTo>
                      <a:cubicBezTo>
                        <a:pt x="37676" y="10316"/>
                        <a:pt x="38342" y="11173"/>
                        <a:pt x="39009" y="12125"/>
                      </a:cubicBezTo>
                      <a:cubicBezTo>
                        <a:pt x="39962" y="9935"/>
                        <a:pt x="41486" y="7839"/>
                        <a:pt x="43295" y="6125"/>
                      </a:cubicBezTo>
                      <a:cubicBezTo>
                        <a:pt x="51106" y="-1591"/>
                        <a:pt x="62917" y="-2067"/>
                        <a:pt x="69870" y="4982"/>
                      </a:cubicBezTo>
                      <a:cubicBezTo>
                        <a:pt x="74918" y="10316"/>
                        <a:pt x="75871" y="18317"/>
                        <a:pt x="72728" y="2527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4" name="Google Shape;3279;p41"/>
                <p:cNvSpPr/>
                <p:nvPr/>
              </p:nvSpPr>
              <p:spPr>
                <a:xfrm>
                  <a:off x="7526512" y="1460228"/>
                  <a:ext cx="318083" cy="320940"/>
                </a:xfrm>
                <a:custGeom>
                  <a:avLst/>
                  <a:gdLst/>
                  <a:ahLst/>
                  <a:cxnLst/>
                  <a:rect l="l" t="t" r="r" b="b"/>
                  <a:pathLst>
                    <a:path w="89412" h="90215" extrusionOk="0">
                      <a:moveTo>
                        <a:pt x="62876" y="17040"/>
                      </a:moveTo>
                      <a:cubicBezTo>
                        <a:pt x="67067" y="14373"/>
                        <a:pt x="72115" y="13421"/>
                        <a:pt x="76973" y="14850"/>
                      </a:cubicBezTo>
                      <a:cubicBezTo>
                        <a:pt x="86403" y="17612"/>
                        <a:pt x="91641" y="28375"/>
                        <a:pt x="88498" y="38852"/>
                      </a:cubicBezTo>
                      <a:cubicBezTo>
                        <a:pt x="85831" y="47806"/>
                        <a:pt x="77925" y="53711"/>
                        <a:pt x="69829" y="53331"/>
                      </a:cubicBezTo>
                      <a:cubicBezTo>
                        <a:pt x="76878" y="57522"/>
                        <a:pt x="80307" y="66666"/>
                        <a:pt x="77640" y="75714"/>
                      </a:cubicBezTo>
                      <a:cubicBezTo>
                        <a:pt x="74592" y="86097"/>
                        <a:pt x="64400" y="92383"/>
                        <a:pt x="54970" y="89526"/>
                      </a:cubicBezTo>
                      <a:cubicBezTo>
                        <a:pt x="50208" y="88097"/>
                        <a:pt x="46683" y="84858"/>
                        <a:pt x="44493" y="80572"/>
                      </a:cubicBezTo>
                      <a:cubicBezTo>
                        <a:pt x="40016" y="87240"/>
                        <a:pt x="32015" y="90669"/>
                        <a:pt x="24585" y="88478"/>
                      </a:cubicBezTo>
                      <a:cubicBezTo>
                        <a:pt x="15156" y="85716"/>
                        <a:pt x="9917" y="74952"/>
                        <a:pt x="12965" y="64570"/>
                      </a:cubicBezTo>
                      <a:cubicBezTo>
                        <a:pt x="13537" y="62570"/>
                        <a:pt x="14394" y="60760"/>
                        <a:pt x="15441" y="59046"/>
                      </a:cubicBezTo>
                      <a:cubicBezTo>
                        <a:pt x="14489" y="58950"/>
                        <a:pt x="13441" y="58760"/>
                        <a:pt x="12489" y="58474"/>
                      </a:cubicBezTo>
                      <a:cubicBezTo>
                        <a:pt x="3059" y="55712"/>
                        <a:pt x="-2180" y="44949"/>
                        <a:pt x="868" y="34471"/>
                      </a:cubicBezTo>
                      <a:cubicBezTo>
                        <a:pt x="3916" y="24089"/>
                        <a:pt x="14108" y="17898"/>
                        <a:pt x="23633" y="20660"/>
                      </a:cubicBezTo>
                      <a:cubicBezTo>
                        <a:pt x="24776" y="20946"/>
                        <a:pt x="25824" y="21422"/>
                        <a:pt x="26776" y="21898"/>
                      </a:cubicBezTo>
                      <a:cubicBezTo>
                        <a:pt x="26586" y="19517"/>
                        <a:pt x="26871" y="17040"/>
                        <a:pt x="27538" y="14564"/>
                      </a:cubicBezTo>
                      <a:cubicBezTo>
                        <a:pt x="30586" y="4086"/>
                        <a:pt x="40778" y="-2105"/>
                        <a:pt x="50208" y="657"/>
                      </a:cubicBezTo>
                      <a:cubicBezTo>
                        <a:pt x="57542" y="2943"/>
                        <a:pt x="62304" y="9516"/>
                        <a:pt x="62876" y="17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5" name="Google Shape;3280;p41"/>
                <p:cNvSpPr/>
                <p:nvPr/>
              </p:nvSpPr>
              <p:spPr>
                <a:xfrm>
                  <a:off x="7644358" y="391002"/>
                  <a:ext cx="318592" cy="322594"/>
                </a:xfrm>
                <a:custGeom>
                  <a:avLst/>
                  <a:gdLst/>
                  <a:ahLst/>
                  <a:cxnLst/>
                  <a:rect l="l" t="t" r="r" b="b"/>
                  <a:pathLst>
                    <a:path w="89555" h="90680" extrusionOk="0">
                      <a:moveTo>
                        <a:pt x="63754" y="17575"/>
                      </a:moveTo>
                      <a:cubicBezTo>
                        <a:pt x="68040" y="15098"/>
                        <a:pt x="73184" y="14432"/>
                        <a:pt x="77946" y="16146"/>
                      </a:cubicBezTo>
                      <a:cubicBezTo>
                        <a:pt x="87281" y="19385"/>
                        <a:pt x="91948" y="30339"/>
                        <a:pt x="88329" y="40625"/>
                      </a:cubicBezTo>
                      <a:cubicBezTo>
                        <a:pt x="85281" y="49484"/>
                        <a:pt x="77089" y="54913"/>
                        <a:pt x="68993" y="54246"/>
                      </a:cubicBezTo>
                      <a:cubicBezTo>
                        <a:pt x="75756" y="58723"/>
                        <a:pt x="78804" y="68153"/>
                        <a:pt x="75756" y="77011"/>
                      </a:cubicBezTo>
                      <a:cubicBezTo>
                        <a:pt x="72232" y="87298"/>
                        <a:pt x="61754" y="93013"/>
                        <a:pt x="52419" y="89774"/>
                      </a:cubicBezTo>
                      <a:cubicBezTo>
                        <a:pt x="47752" y="88155"/>
                        <a:pt x="44419" y="84726"/>
                        <a:pt x="42418" y="80345"/>
                      </a:cubicBezTo>
                      <a:cubicBezTo>
                        <a:pt x="37561" y="86822"/>
                        <a:pt x="29464" y="89774"/>
                        <a:pt x="22130" y="87298"/>
                      </a:cubicBezTo>
                      <a:cubicBezTo>
                        <a:pt x="12795" y="84059"/>
                        <a:pt x="8128" y="73106"/>
                        <a:pt x="11748" y="62819"/>
                      </a:cubicBezTo>
                      <a:cubicBezTo>
                        <a:pt x="12415" y="60818"/>
                        <a:pt x="13367" y="59009"/>
                        <a:pt x="14510" y="57485"/>
                      </a:cubicBezTo>
                      <a:cubicBezTo>
                        <a:pt x="13557" y="57294"/>
                        <a:pt x="12605" y="57104"/>
                        <a:pt x="11653" y="56818"/>
                      </a:cubicBezTo>
                      <a:cubicBezTo>
                        <a:pt x="2318" y="53580"/>
                        <a:pt x="-2349" y="42626"/>
                        <a:pt x="1175" y="32243"/>
                      </a:cubicBezTo>
                      <a:cubicBezTo>
                        <a:pt x="4699" y="21957"/>
                        <a:pt x="15272" y="16337"/>
                        <a:pt x="24607" y="19575"/>
                      </a:cubicBezTo>
                      <a:cubicBezTo>
                        <a:pt x="25654" y="19956"/>
                        <a:pt x="26797" y="20432"/>
                        <a:pt x="27750" y="21004"/>
                      </a:cubicBezTo>
                      <a:cubicBezTo>
                        <a:pt x="27654" y="18623"/>
                        <a:pt x="28036" y="16146"/>
                        <a:pt x="28893" y="13670"/>
                      </a:cubicBezTo>
                      <a:cubicBezTo>
                        <a:pt x="32512" y="3383"/>
                        <a:pt x="42894" y="-2332"/>
                        <a:pt x="52229" y="906"/>
                      </a:cubicBezTo>
                      <a:cubicBezTo>
                        <a:pt x="59087" y="3192"/>
                        <a:pt x="63469" y="10050"/>
                        <a:pt x="63754" y="1757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sp>
            <p:nvSpPr>
              <p:cNvPr id="271" name="Google Shape;3281;p41"/>
              <p:cNvSpPr/>
              <p:nvPr/>
            </p:nvSpPr>
            <p:spPr>
              <a:xfrm>
                <a:off x="4512943" y="4692821"/>
                <a:ext cx="121658" cy="244979"/>
              </a:xfrm>
              <a:custGeom>
                <a:avLst/>
                <a:gdLst/>
                <a:ahLst/>
                <a:cxnLst/>
                <a:rect l="l" t="t" r="r" b="b"/>
                <a:pathLst>
                  <a:path w="116979" h="235557" extrusionOk="0">
                    <a:moveTo>
                      <a:pt x="116810" y="177551"/>
                    </a:moveTo>
                    <a:lnTo>
                      <a:pt x="90712" y="99827"/>
                    </a:lnTo>
                    <a:cubicBezTo>
                      <a:pt x="97189" y="94207"/>
                      <a:pt x="101570" y="86111"/>
                      <a:pt x="101951" y="76776"/>
                    </a:cubicBezTo>
                    <a:cubicBezTo>
                      <a:pt x="102618" y="59631"/>
                      <a:pt x="89855" y="45248"/>
                      <a:pt x="73091" y="43438"/>
                    </a:cubicBezTo>
                    <a:lnTo>
                      <a:pt x="75662" y="3814"/>
                    </a:lnTo>
                    <a:cubicBezTo>
                      <a:pt x="75758" y="1814"/>
                      <a:pt x="74329" y="100"/>
                      <a:pt x="72329" y="5"/>
                    </a:cubicBezTo>
                    <a:cubicBezTo>
                      <a:pt x="70328" y="-91"/>
                      <a:pt x="68709" y="1338"/>
                      <a:pt x="68519" y="3338"/>
                    </a:cubicBezTo>
                    <a:lnTo>
                      <a:pt x="65947" y="43438"/>
                    </a:lnTo>
                    <a:cubicBezTo>
                      <a:pt x="50516" y="45248"/>
                      <a:pt x="38134" y="58012"/>
                      <a:pt x="37467" y="74014"/>
                    </a:cubicBezTo>
                    <a:cubicBezTo>
                      <a:pt x="37086" y="83539"/>
                      <a:pt x="40991" y="92206"/>
                      <a:pt x="47278" y="98398"/>
                    </a:cubicBezTo>
                    <a:cubicBezTo>
                      <a:pt x="40991" y="109637"/>
                      <a:pt x="34514" y="120591"/>
                      <a:pt x="28133" y="131354"/>
                    </a:cubicBezTo>
                    <a:cubicBezTo>
                      <a:pt x="18798" y="146975"/>
                      <a:pt x="9083" y="163168"/>
                      <a:pt x="415" y="179837"/>
                    </a:cubicBezTo>
                    <a:cubicBezTo>
                      <a:pt x="-538" y="181551"/>
                      <a:pt x="224" y="183742"/>
                      <a:pt x="1939" y="184694"/>
                    </a:cubicBezTo>
                    <a:cubicBezTo>
                      <a:pt x="3749" y="185647"/>
                      <a:pt x="5844" y="184885"/>
                      <a:pt x="6797" y="183170"/>
                    </a:cubicBezTo>
                    <a:cubicBezTo>
                      <a:pt x="15369" y="166597"/>
                      <a:pt x="24989" y="150595"/>
                      <a:pt x="34324" y="135069"/>
                    </a:cubicBezTo>
                    <a:cubicBezTo>
                      <a:pt x="35181" y="133640"/>
                      <a:pt x="36038" y="132212"/>
                      <a:pt x="36896" y="130783"/>
                    </a:cubicBezTo>
                    <a:lnTo>
                      <a:pt x="13369" y="192219"/>
                    </a:lnTo>
                    <a:cubicBezTo>
                      <a:pt x="12702" y="194029"/>
                      <a:pt x="13559" y="196124"/>
                      <a:pt x="15464" y="196791"/>
                    </a:cubicBezTo>
                    <a:cubicBezTo>
                      <a:pt x="15845" y="196981"/>
                      <a:pt x="16226" y="196981"/>
                      <a:pt x="16607" y="196981"/>
                    </a:cubicBezTo>
                    <a:cubicBezTo>
                      <a:pt x="18131" y="197077"/>
                      <a:pt x="19560" y="196124"/>
                      <a:pt x="20132" y="194696"/>
                    </a:cubicBezTo>
                    <a:lnTo>
                      <a:pt x="41468" y="138879"/>
                    </a:lnTo>
                    <a:lnTo>
                      <a:pt x="27085" y="195172"/>
                    </a:lnTo>
                    <a:cubicBezTo>
                      <a:pt x="26609" y="197077"/>
                      <a:pt x="27752" y="199077"/>
                      <a:pt x="29657" y="199553"/>
                    </a:cubicBezTo>
                    <a:cubicBezTo>
                      <a:pt x="29942" y="199648"/>
                      <a:pt x="30133" y="199648"/>
                      <a:pt x="30419" y="199648"/>
                    </a:cubicBezTo>
                    <a:cubicBezTo>
                      <a:pt x="32038" y="199744"/>
                      <a:pt x="33562" y="198601"/>
                      <a:pt x="34038" y="196981"/>
                    </a:cubicBezTo>
                    <a:lnTo>
                      <a:pt x="42611" y="163644"/>
                    </a:lnTo>
                    <a:lnTo>
                      <a:pt x="36705" y="215936"/>
                    </a:lnTo>
                    <a:cubicBezTo>
                      <a:pt x="36515" y="217937"/>
                      <a:pt x="37943" y="219651"/>
                      <a:pt x="39848" y="219842"/>
                    </a:cubicBezTo>
                    <a:cubicBezTo>
                      <a:pt x="39944" y="219842"/>
                      <a:pt x="40039" y="219842"/>
                      <a:pt x="40134" y="219842"/>
                    </a:cubicBezTo>
                    <a:cubicBezTo>
                      <a:pt x="41944" y="219937"/>
                      <a:pt x="43658" y="218508"/>
                      <a:pt x="43849" y="216698"/>
                    </a:cubicBezTo>
                    <a:lnTo>
                      <a:pt x="52898" y="136688"/>
                    </a:lnTo>
                    <a:cubicBezTo>
                      <a:pt x="52040" y="145356"/>
                      <a:pt x="51374" y="154024"/>
                      <a:pt x="50707" y="162596"/>
                    </a:cubicBezTo>
                    <a:cubicBezTo>
                      <a:pt x="49945" y="172597"/>
                      <a:pt x="49278" y="182504"/>
                      <a:pt x="48230" y="192029"/>
                    </a:cubicBezTo>
                    <a:cubicBezTo>
                      <a:pt x="48040" y="194029"/>
                      <a:pt x="49469" y="195743"/>
                      <a:pt x="51374" y="195934"/>
                    </a:cubicBezTo>
                    <a:cubicBezTo>
                      <a:pt x="51469" y="195934"/>
                      <a:pt x="51564" y="195934"/>
                      <a:pt x="51659" y="195934"/>
                    </a:cubicBezTo>
                    <a:cubicBezTo>
                      <a:pt x="53564" y="196029"/>
                      <a:pt x="55184" y="194600"/>
                      <a:pt x="55374" y="192790"/>
                    </a:cubicBezTo>
                    <a:cubicBezTo>
                      <a:pt x="56422" y="183170"/>
                      <a:pt x="57184" y="173169"/>
                      <a:pt x="57851" y="163072"/>
                    </a:cubicBezTo>
                    <a:cubicBezTo>
                      <a:pt x="58708" y="151166"/>
                      <a:pt x="59660" y="139070"/>
                      <a:pt x="61184" y="127163"/>
                    </a:cubicBezTo>
                    <a:lnTo>
                      <a:pt x="55469" y="212507"/>
                    </a:lnTo>
                    <a:cubicBezTo>
                      <a:pt x="55374" y="214507"/>
                      <a:pt x="56803" y="216222"/>
                      <a:pt x="58803" y="216317"/>
                    </a:cubicBezTo>
                    <a:cubicBezTo>
                      <a:pt x="58803" y="216317"/>
                      <a:pt x="58898" y="216317"/>
                      <a:pt x="58898" y="216317"/>
                    </a:cubicBezTo>
                    <a:cubicBezTo>
                      <a:pt x="60803" y="216413"/>
                      <a:pt x="62518" y="214888"/>
                      <a:pt x="62613" y="212984"/>
                    </a:cubicBezTo>
                    <a:lnTo>
                      <a:pt x="66423" y="156596"/>
                    </a:lnTo>
                    <a:lnTo>
                      <a:pt x="67090" y="188885"/>
                    </a:lnTo>
                    <a:cubicBezTo>
                      <a:pt x="67090" y="190790"/>
                      <a:pt x="68614" y="192314"/>
                      <a:pt x="70519" y="192410"/>
                    </a:cubicBezTo>
                    <a:cubicBezTo>
                      <a:pt x="70614" y="192410"/>
                      <a:pt x="70709" y="192410"/>
                      <a:pt x="70709" y="192410"/>
                    </a:cubicBezTo>
                    <a:cubicBezTo>
                      <a:pt x="72710" y="192410"/>
                      <a:pt x="74234" y="190695"/>
                      <a:pt x="74234" y="188790"/>
                    </a:cubicBezTo>
                    <a:lnTo>
                      <a:pt x="72900" y="125925"/>
                    </a:lnTo>
                    <a:cubicBezTo>
                      <a:pt x="74519" y="136879"/>
                      <a:pt x="74805" y="148880"/>
                      <a:pt x="74996" y="159167"/>
                    </a:cubicBezTo>
                    <a:cubicBezTo>
                      <a:pt x="75091" y="165930"/>
                      <a:pt x="75281" y="172312"/>
                      <a:pt x="75758" y="177360"/>
                    </a:cubicBezTo>
                    <a:cubicBezTo>
                      <a:pt x="75948" y="179360"/>
                      <a:pt x="77758" y="180789"/>
                      <a:pt x="79663" y="180598"/>
                    </a:cubicBezTo>
                    <a:cubicBezTo>
                      <a:pt x="81663" y="180408"/>
                      <a:pt x="83092" y="178694"/>
                      <a:pt x="82901" y="176693"/>
                    </a:cubicBezTo>
                    <a:cubicBezTo>
                      <a:pt x="82901" y="176407"/>
                      <a:pt x="82806" y="176027"/>
                      <a:pt x="82806" y="175646"/>
                    </a:cubicBezTo>
                    <a:lnTo>
                      <a:pt x="89664" y="216603"/>
                    </a:lnTo>
                    <a:cubicBezTo>
                      <a:pt x="89950" y="218318"/>
                      <a:pt x="91379" y="219556"/>
                      <a:pt x="92998" y="219556"/>
                    </a:cubicBezTo>
                    <a:cubicBezTo>
                      <a:pt x="93284" y="219556"/>
                      <a:pt x="93474" y="219556"/>
                      <a:pt x="93760" y="219556"/>
                    </a:cubicBezTo>
                    <a:cubicBezTo>
                      <a:pt x="95665" y="219270"/>
                      <a:pt x="96998" y="217365"/>
                      <a:pt x="96713" y="215460"/>
                    </a:cubicBezTo>
                    <a:lnTo>
                      <a:pt x="86997" y="157357"/>
                    </a:lnTo>
                    <a:lnTo>
                      <a:pt x="102523" y="232700"/>
                    </a:lnTo>
                    <a:cubicBezTo>
                      <a:pt x="102904" y="234320"/>
                      <a:pt x="104237" y="235463"/>
                      <a:pt x="105857" y="235558"/>
                    </a:cubicBezTo>
                    <a:cubicBezTo>
                      <a:pt x="106142" y="235558"/>
                      <a:pt x="106428" y="235558"/>
                      <a:pt x="106714" y="235463"/>
                    </a:cubicBezTo>
                    <a:cubicBezTo>
                      <a:pt x="108619" y="235081"/>
                      <a:pt x="109857" y="233177"/>
                      <a:pt x="109476" y="231271"/>
                    </a:cubicBezTo>
                    <a:lnTo>
                      <a:pt x="92522" y="148976"/>
                    </a:lnTo>
                    <a:lnTo>
                      <a:pt x="104428" y="189362"/>
                    </a:lnTo>
                    <a:cubicBezTo>
                      <a:pt x="104904" y="190886"/>
                      <a:pt x="106238" y="191838"/>
                      <a:pt x="107666" y="191933"/>
                    </a:cubicBezTo>
                    <a:cubicBezTo>
                      <a:pt x="108047" y="191933"/>
                      <a:pt x="108428" y="191933"/>
                      <a:pt x="108809" y="191743"/>
                    </a:cubicBezTo>
                    <a:cubicBezTo>
                      <a:pt x="110714" y="191171"/>
                      <a:pt x="111762" y="189171"/>
                      <a:pt x="111191" y="187266"/>
                    </a:cubicBezTo>
                    <a:lnTo>
                      <a:pt x="97951" y="142308"/>
                    </a:lnTo>
                    <a:lnTo>
                      <a:pt x="110524" y="179551"/>
                    </a:lnTo>
                    <a:cubicBezTo>
                      <a:pt x="111000" y="180980"/>
                      <a:pt x="112334" y="181932"/>
                      <a:pt x="113762" y="182027"/>
                    </a:cubicBezTo>
                    <a:cubicBezTo>
                      <a:pt x="114143" y="182027"/>
                      <a:pt x="114620" y="182027"/>
                      <a:pt x="115096" y="181837"/>
                    </a:cubicBezTo>
                    <a:cubicBezTo>
                      <a:pt x="116429" y="181456"/>
                      <a:pt x="117382" y="179360"/>
                      <a:pt x="116810" y="177551"/>
                    </a:cubicBezTo>
                    <a:close/>
                    <a:moveTo>
                      <a:pt x="53850" y="124401"/>
                    </a:moveTo>
                    <a:lnTo>
                      <a:pt x="55088" y="113543"/>
                    </a:lnTo>
                    <a:lnTo>
                      <a:pt x="56136" y="109256"/>
                    </a:lnTo>
                    <a:cubicBezTo>
                      <a:pt x="55279" y="114305"/>
                      <a:pt x="54517" y="119353"/>
                      <a:pt x="53850" y="12440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72" name="Google Shape;3282;p41"/>
              <p:cNvSpPr/>
              <p:nvPr/>
            </p:nvSpPr>
            <p:spPr>
              <a:xfrm>
                <a:off x="4839822" y="4874113"/>
                <a:ext cx="121765" cy="245883"/>
              </a:xfrm>
              <a:custGeom>
                <a:avLst/>
                <a:gdLst/>
                <a:ahLst/>
                <a:cxnLst/>
                <a:rect l="l" t="t" r="r" b="b"/>
                <a:pathLst>
                  <a:path w="117082" h="236426" extrusionOk="0">
                    <a:moveTo>
                      <a:pt x="116927" y="178324"/>
                    </a:moveTo>
                    <a:lnTo>
                      <a:pt x="92257" y="100124"/>
                    </a:lnTo>
                    <a:cubicBezTo>
                      <a:pt x="98829" y="94599"/>
                      <a:pt x="103306" y="86598"/>
                      <a:pt x="103878" y="77359"/>
                    </a:cubicBezTo>
                    <a:cubicBezTo>
                      <a:pt x="104925" y="60309"/>
                      <a:pt x="92352" y="45641"/>
                      <a:pt x="75588" y="43545"/>
                    </a:cubicBezTo>
                    <a:lnTo>
                      <a:pt x="78922" y="3921"/>
                    </a:lnTo>
                    <a:cubicBezTo>
                      <a:pt x="79112" y="1921"/>
                      <a:pt x="77589" y="207"/>
                      <a:pt x="75684" y="16"/>
                    </a:cubicBezTo>
                    <a:cubicBezTo>
                      <a:pt x="73683" y="-175"/>
                      <a:pt x="71969" y="1349"/>
                      <a:pt x="71874" y="3255"/>
                    </a:cubicBezTo>
                    <a:lnTo>
                      <a:pt x="68540" y="43355"/>
                    </a:lnTo>
                    <a:cubicBezTo>
                      <a:pt x="53014" y="44879"/>
                      <a:pt x="40441" y="57357"/>
                      <a:pt x="39489" y="73454"/>
                    </a:cubicBezTo>
                    <a:cubicBezTo>
                      <a:pt x="38917" y="82979"/>
                      <a:pt x="42632" y="91742"/>
                      <a:pt x="48918" y="98028"/>
                    </a:cubicBezTo>
                    <a:cubicBezTo>
                      <a:pt x="42441" y="109077"/>
                      <a:pt x="35774" y="120031"/>
                      <a:pt x="29106" y="130604"/>
                    </a:cubicBezTo>
                    <a:cubicBezTo>
                      <a:pt x="19486" y="146034"/>
                      <a:pt x="9485" y="162036"/>
                      <a:pt x="436" y="178610"/>
                    </a:cubicBezTo>
                    <a:cubicBezTo>
                      <a:pt x="-516" y="180324"/>
                      <a:pt x="150" y="182515"/>
                      <a:pt x="1865" y="183467"/>
                    </a:cubicBezTo>
                    <a:cubicBezTo>
                      <a:pt x="3579" y="184420"/>
                      <a:pt x="5770" y="183753"/>
                      <a:pt x="6723" y="182039"/>
                    </a:cubicBezTo>
                    <a:cubicBezTo>
                      <a:pt x="15581" y="165656"/>
                      <a:pt x="25582" y="149749"/>
                      <a:pt x="35202" y="134414"/>
                    </a:cubicBezTo>
                    <a:cubicBezTo>
                      <a:pt x="36060" y="132985"/>
                      <a:pt x="36917" y="131556"/>
                      <a:pt x="37774" y="130223"/>
                    </a:cubicBezTo>
                    <a:lnTo>
                      <a:pt x="13104" y="191183"/>
                    </a:lnTo>
                    <a:cubicBezTo>
                      <a:pt x="12342" y="192992"/>
                      <a:pt x="13200" y="195088"/>
                      <a:pt x="15105" y="195850"/>
                    </a:cubicBezTo>
                    <a:cubicBezTo>
                      <a:pt x="15486" y="196041"/>
                      <a:pt x="15867" y="196041"/>
                      <a:pt x="16248" y="196136"/>
                    </a:cubicBezTo>
                    <a:cubicBezTo>
                      <a:pt x="17772" y="196231"/>
                      <a:pt x="19200" y="195374"/>
                      <a:pt x="19772" y="193945"/>
                    </a:cubicBezTo>
                    <a:lnTo>
                      <a:pt x="42156" y="138509"/>
                    </a:lnTo>
                    <a:lnTo>
                      <a:pt x="26725" y="194516"/>
                    </a:lnTo>
                    <a:cubicBezTo>
                      <a:pt x="26154" y="196422"/>
                      <a:pt x="27297" y="198422"/>
                      <a:pt x="29202" y="198898"/>
                    </a:cubicBezTo>
                    <a:cubicBezTo>
                      <a:pt x="29487" y="198993"/>
                      <a:pt x="29678" y="198993"/>
                      <a:pt x="29964" y="198993"/>
                    </a:cubicBezTo>
                    <a:cubicBezTo>
                      <a:pt x="31583" y="199089"/>
                      <a:pt x="33202" y="198041"/>
                      <a:pt x="33583" y="196422"/>
                    </a:cubicBezTo>
                    <a:lnTo>
                      <a:pt x="42727" y="163274"/>
                    </a:lnTo>
                    <a:lnTo>
                      <a:pt x="35869" y="215472"/>
                    </a:lnTo>
                    <a:cubicBezTo>
                      <a:pt x="35583" y="217376"/>
                      <a:pt x="37012" y="219186"/>
                      <a:pt x="38917" y="219472"/>
                    </a:cubicBezTo>
                    <a:cubicBezTo>
                      <a:pt x="39012" y="219472"/>
                      <a:pt x="39108" y="219472"/>
                      <a:pt x="39203" y="219472"/>
                    </a:cubicBezTo>
                    <a:cubicBezTo>
                      <a:pt x="41013" y="219567"/>
                      <a:pt x="42727" y="218234"/>
                      <a:pt x="42918" y="216329"/>
                    </a:cubicBezTo>
                    <a:lnTo>
                      <a:pt x="53395" y="136509"/>
                    </a:lnTo>
                    <a:cubicBezTo>
                      <a:pt x="52347" y="145177"/>
                      <a:pt x="51490" y="153845"/>
                      <a:pt x="50728" y="162417"/>
                    </a:cubicBezTo>
                    <a:cubicBezTo>
                      <a:pt x="49776" y="172418"/>
                      <a:pt x="48918" y="182324"/>
                      <a:pt x="47680" y="191754"/>
                    </a:cubicBezTo>
                    <a:cubicBezTo>
                      <a:pt x="47394" y="193755"/>
                      <a:pt x="48823" y="195469"/>
                      <a:pt x="50728" y="195755"/>
                    </a:cubicBezTo>
                    <a:cubicBezTo>
                      <a:pt x="50823" y="195755"/>
                      <a:pt x="50919" y="195755"/>
                      <a:pt x="51014" y="195755"/>
                    </a:cubicBezTo>
                    <a:cubicBezTo>
                      <a:pt x="52824" y="195850"/>
                      <a:pt x="54538" y="194516"/>
                      <a:pt x="54728" y="192612"/>
                    </a:cubicBezTo>
                    <a:cubicBezTo>
                      <a:pt x="55967" y="182991"/>
                      <a:pt x="56919" y="173085"/>
                      <a:pt x="57777" y="162989"/>
                    </a:cubicBezTo>
                    <a:cubicBezTo>
                      <a:pt x="58920" y="151083"/>
                      <a:pt x="60062" y="138986"/>
                      <a:pt x="61777" y="127175"/>
                    </a:cubicBezTo>
                    <a:lnTo>
                      <a:pt x="54443" y="212328"/>
                    </a:lnTo>
                    <a:cubicBezTo>
                      <a:pt x="54252" y="214329"/>
                      <a:pt x="55776" y="216043"/>
                      <a:pt x="57681" y="216233"/>
                    </a:cubicBezTo>
                    <a:cubicBezTo>
                      <a:pt x="57681" y="216233"/>
                      <a:pt x="57777" y="216233"/>
                      <a:pt x="57777" y="216233"/>
                    </a:cubicBezTo>
                    <a:cubicBezTo>
                      <a:pt x="59682" y="216329"/>
                      <a:pt x="61396" y="214900"/>
                      <a:pt x="61587" y="212995"/>
                    </a:cubicBezTo>
                    <a:lnTo>
                      <a:pt x="66444" y="156702"/>
                    </a:lnTo>
                    <a:lnTo>
                      <a:pt x="66540" y="188992"/>
                    </a:lnTo>
                    <a:cubicBezTo>
                      <a:pt x="66540" y="190897"/>
                      <a:pt x="68064" y="192421"/>
                      <a:pt x="69873" y="192516"/>
                    </a:cubicBezTo>
                    <a:cubicBezTo>
                      <a:pt x="69969" y="192516"/>
                      <a:pt x="70064" y="192516"/>
                      <a:pt x="70064" y="192516"/>
                    </a:cubicBezTo>
                    <a:cubicBezTo>
                      <a:pt x="72064" y="192516"/>
                      <a:pt x="73588" y="190897"/>
                      <a:pt x="73588" y="188897"/>
                    </a:cubicBezTo>
                    <a:lnTo>
                      <a:pt x="73398" y="126032"/>
                    </a:lnTo>
                    <a:cubicBezTo>
                      <a:pt x="74731" y="136985"/>
                      <a:pt x="74826" y="149082"/>
                      <a:pt x="74826" y="159369"/>
                    </a:cubicBezTo>
                    <a:cubicBezTo>
                      <a:pt x="74826" y="166132"/>
                      <a:pt x="74826" y="172514"/>
                      <a:pt x="75207" y="177562"/>
                    </a:cubicBezTo>
                    <a:cubicBezTo>
                      <a:pt x="75398" y="179562"/>
                      <a:pt x="77112" y="181086"/>
                      <a:pt x="79017" y="180896"/>
                    </a:cubicBezTo>
                    <a:cubicBezTo>
                      <a:pt x="81018" y="180800"/>
                      <a:pt x="82446" y="178991"/>
                      <a:pt x="82351" y="177086"/>
                    </a:cubicBezTo>
                    <a:cubicBezTo>
                      <a:pt x="82351" y="176800"/>
                      <a:pt x="82351" y="176419"/>
                      <a:pt x="82256" y="176038"/>
                    </a:cubicBezTo>
                    <a:lnTo>
                      <a:pt x="88352" y="217186"/>
                    </a:lnTo>
                    <a:cubicBezTo>
                      <a:pt x="88637" y="218900"/>
                      <a:pt x="89971" y="220139"/>
                      <a:pt x="91686" y="220234"/>
                    </a:cubicBezTo>
                    <a:cubicBezTo>
                      <a:pt x="91971" y="220234"/>
                      <a:pt x="92162" y="220234"/>
                      <a:pt x="92448" y="220234"/>
                    </a:cubicBezTo>
                    <a:cubicBezTo>
                      <a:pt x="94353" y="219948"/>
                      <a:pt x="95781" y="218139"/>
                      <a:pt x="95495" y="216138"/>
                    </a:cubicBezTo>
                    <a:lnTo>
                      <a:pt x="86828" y="157845"/>
                    </a:lnTo>
                    <a:lnTo>
                      <a:pt x="100925" y="233474"/>
                    </a:lnTo>
                    <a:cubicBezTo>
                      <a:pt x="101211" y="235093"/>
                      <a:pt x="102639" y="236331"/>
                      <a:pt x="104259" y="236426"/>
                    </a:cubicBezTo>
                    <a:cubicBezTo>
                      <a:pt x="104544" y="236426"/>
                      <a:pt x="104830" y="236426"/>
                      <a:pt x="105116" y="236331"/>
                    </a:cubicBezTo>
                    <a:cubicBezTo>
                      <a:pt x="107021" y="235950"/>
                      <a:pt x="108354" y="234141"/>
                      <a:pt x="107973" y="232140"/>
                    </a:cubicBezTo>
                    <a:lnTo>
                      <a:pt x="92638" y="149558"/>
                    </a:lnTo>
                    <a:lnTo>
                      <a:pt x="103782" y="190135"/>
                    </a:lnTo>
                    <a:cubicBezTo>
                      <a:pt x="104163" y="191659"/>
                      <a:pt x="105497" y="192707"/>
                      <a:pt x="107021" y="192707"/>
                    </a:cubicBezTo>
                    <a:cubicBezTo>
                      <a:pt x="107402" y="192707"/>
                      <a:pt x="107783" y="192707"/>
                      <a:pt x="108164" y="192612"/>
                    </a:cubicBezTo>
                    <a:cubicBezTo>
                      <a:pt x="110069" y="192135"/>
                      <a:pt x="111212" y="190135"/>
                      <a:pt x="110640" y="188230"/>
                    </a:cubicBezTo>
                    <a:lnTo>
                      <a:pt x="98258" y="143082"/>
                    </a:lnTo>
                    <a:lnTo>
                      <a:pt x="110069" y="180610"/>
                    </a:lnTo>
                    <a:cubicBezTo>
                      <a:pt x="110545" y="182039"/>
                      <a:pt x="111783" y="182991"/>
                      <a:pt x="113212" y="183087"/>
                    </a:cubicBezTo>
                    <a:cubicBezTo>
                      <a:pt x="113593" y="183087"/>
                      <a:pt x="114069" y="183087"/>
                      <a:pt x="114545" y="182896"/>
                    </a:cubicBezTo>
                    <a:cubicBezTo>
                      <a:pt x="116451" y="182229"/>
                      <a:pt x="117498" y="180229"/>
                      <a:pt x="116927" y="178324"/>
                    </a:cubicBezTo>
                    <a:close/>
                    <a:moveTo>
                      <a:pt x="55014" y="124032"/>
                    </a:moveTo>
                    <a:lnTo>
                      <a:pt x="56443" y="113268"/>
                    </a:lnTo>
                    <a:lnTo>
                      <a:pt x="57586" y="108982"/>
                    </a:lnTo>
                    <a:cubicBezTo>
                      <a:pt x="56634" y="113935"/>
                      <a:pt x="55776" y="118983"/>
                      <a:pt x="55014" y="12403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73" name="Google Shape;3283;p41"/>
              <p:cNvSpPr/>
              <p:nvPr/>
            </p:nvSpPr>
            <p:spPr>
              <a:xfrm>
                <a:off x="5215085" y="4889324"/>
                <a:ext cx="120894" cy="235726"/>
              </a:xfrm>
              <a:custGeom>
                <a:avLst/>
                <a:gdLst/>
                <a:ahLst/>
                <a:cxnLst/>
                <a:rect l="l" t="t" r="r" b="b"/>
                <a:pathLst>
                  <a:path w="116244" h="226660" extrusionOk="0">
                    <a:moveTo>
                      <a:pt x="114456" y="167391"/>
                    </a:moveTo>
                    <a:lnTo>
                      <a:pt x="75499" y="95191"/>
                    </a:lnTo>
                    <a:cubicBezTo>
                      <a:pt x="80928" y="88524"/>
                      <a:pt x="83786" y="79761"/>
                      <a:pt x="82643" y="70617"/>
                    </a:cubicBezTo>
                    <a:cubicBezTo>
                      <a:pt x="80452" y="53662"/>
                      <a:pt x="65403" y="41566"/>
                      <a:pt x="48543" y="42709"/>
                    </a:cubicBezTo>
                    <a:lnTo>
                      <a:pt x="44352" y="3180"/>
                    </a:lnTo>
                    <a:cubicBezTo>
                      <a:pt x="44162" y="1179"/>
                      <a:pt x="42352" y="-249"/>
                      <a:pt x="40447" y="36"/>
                    </a:cubicBezTo>
                    <a:cubicBezTo>
                      <a:pt x="38447" y="227"/>
                      <a:pt x="37113" y="2037"/>
                      <a:pt x="37304" y="3942"/>
                    </a:cubicBezTo>
                    <a:lnTo>
                      <a:pt x="41590" y="43947"/>
                    </a:lnTo>
                    <a:cubicBezTo>
                      <a:pt x="26636" y="48328"/>
                      <a:pt x="16635" y="62997"/>
                      <a:pt x="18730" y="78903"/>
                    </a:cubicBezTo>
                    <a:cubicBezTo>
                      <a:pt x="19968" y="88428"/>
                      <a:pt x="25302" y="96239"/>
                      <a:pt x="32541" y="101287"/>
                    </a:cubicBezTo>
                    <a:cubicBezTo>
                      <a:pt x="28255" y="113384"/>
                      <a:pt x="23778" y="125385"/>
                      <a:pt x="19302" y="137006"/>
                    </a:cubicBezTo>
                    <a:cubicBezTo>
                      <a:pt x="12729" y="153960"/>
                      <a:pt x="5871" y="171582"/>
                      <a:pt x="156" y="189489"/>
                    </a:cubicBezTo>
                    <a:cubicBezTo>
                      <a:pt x="-415" y="191394"/>
                      <a:pt x="633" y="193394"/>
                      <a:pt x="2442" y="193966"/>
                    </a:cubicBezTo>
                    <a:cubicBezTo>
                      <a:pt x="4347" y="194537"/>
                      <a:pt x="6348" y="193489"/>
                      <a:pt x="6919" y="191679"/>
                    </a:cubicBezTo>
                    <a:cubicBezTo>
                      <a:pt x="12539" y="173868"/>
                      <a:pt x="19302" y="156437"/>
                      <a:pt x="25874" y="139578"/>
                    </a:cubicBezTo>
                    <a:cubicBezTo>
                      <a:pt x="26445" y="138054"/>
                      <a:pt x="27017" y="136434"/>
                      <a:pt x="27684" y="134910"/>
                    </a:cubicBezTo>
                    <a:lnTo>
                      <a:pt x="14920" y="199395"/>
                    </a:lnTo>
                    <a:cubicBezTo>
                      <a:pt x="14539" y="201300"/>
                      <a:pt x="15777" y="203205"/>
                      <a:pt x="17778" y="203586"/>
                    </a:cubicBezTo>
                    <a:cubicBezTo>
                      <a:pt x="18159" y="203681"/>
                      <a:pt x="18540" y="203681"/>
                      <a:pt x="18921" y="203586"/>
                    </a:cubicBezTo>
                    <a:cubicBezTo>
                      <a:pt x="20445" y="203395"/>
                      <a:pt x="21683" y="202252"/>
                      <a:pt x="21969" y="200728"/>
                    </a:cubicBezTo>
                    <a:lnTo>
                      <a:pt x="33494" y="142054"/>
                    </a:lnTo>
                    <a:lnTo>
                      <a:pt x="28827" y="199966"/>
                    </a:lnTo>
                    <a:cubicBezTo>
                      <a:pt x="28636" y="201967"/>
                      <a:pt x="30160" y="203681"/>
                      <a:pt x="32065" y="203776"/>
                    </a:cubicBezTo>
                    <a:cubicBezTo>
                      <a:pt x="32351" y="203776"/>
                      <a:pt x="32541" y="203776"/>
                      <a:pt x="32827" y="203776"/>
                    </a:cubicBezTo>
                    <a:cubicBezTo>
                      <a:pt x="34446" y="203586"/>
                      <a:pt x="35780" y="202252"/>
                      <a:pt x="35875" y="200538"/>
                    </a:cubicBezTo>
                    <a:lnTo>
                      <a:pt x="38637" y="166248"/>
                    </a:lnTo>
                    <a:lnTo>
                      <a:pt x="41685" y="218826"/>
                    </a:lnTo>
                    <a:cubicBezTo>
                      <a:pt x="41781" y="220826"/>
                      <a:pt x="43495" y="222255"/>
                      <a:pt x="45495" y="222159"/>
                    </a:cubicBezTo>
                    <a:cubicBezTo>
                      <a:pt x="45591" y="222159"/>
                      <a:pt x="45686" y="222159"/>
                      <a:pt x="45781" y="222159"/>
                    </a:cubicBezTo>
                    <a:cubicBezTo>
                      <a:pt x="47591" y="221874"/>
                      <a:pt x="49020" y="220254"/>
                      <a:pt x="48924" y="218445"/>
                    </a:cubicBezTo>
                    <a:lnTo>
                      <a:pt x="44162" y="138054"/>
                    </a:lnTo>
                    <a:cubicBezTo>
                      <a:pt x="44829" y="146721"/>
                      <a:pt x="45591" y="155389"/>
                      <a:pt x="46448" y="163962"/>
                    </a:cubicBezTo>
                    <a:cubicBezTo>
                      <a:pt x="47400" y="173963"/>
                      <a:pt x="48353" y="183774"/>
                      <a:pt x="49020" y="193394"/>
                    </a:cubicBezTo>
                    <a:cubicBezTo>
                      <a:pt x="49115" y="195394"/>
                      <a:pt x="50829" y="196823"/>
                      <a:pt x="52830" y="196728"/>
                    </a:cubicBezTo>
                    <a:cubicBezTo>
                      <a:pt x="52925" y="196728"/>
                      <a:pt x="53020" y="196728"/>
                      <a:pt x="53115" y="196728"/>
                    </a:cubicBezTo>
                    <a:cubicBezTo>
                      <a:pt x="54925" y="196442"/>
                      <a:pt x="56354" y="194823"/>
                      <a:pt x="56259" y="193013"/>
                    </a:cubicBezTo>
                    <a:cubicBezTo>
                      <a:pt x="55687" y="183393"/>
                      <a:pt x="54735" y="173392"/>
                      <a:pt x="53687" y="163295"/>
                    </a:cubicBezTo>
                    <a:cubicBezTo>
                      <a:pt x="52544" y="151389"/>
                      <a:pt x="51401" y="139292"/>
                      <a:pt x="50829" y="127386"/>
                    </a:cubicBezTo>
                    <a:lnTo>
                      <a:pt x="59688" y="212444"/>
                    </a:lnTo>
                    <a:cubicBezTo>
                      <a:pt x="59878" y="214444"/>
                      <a:pt x="61688" y="215873"/>
                      <a:pt x="63593" y="215587"/>
                    </a:cubicBezTo>
                    <a:cubicBezTo>
                      <a:pt x="63593" y="215587"/>
                      <a:pt x="63688" y="215587"/>
                      <a:pt x="63688" y="215587"/>
                    </a:cubicBezTo>
                    <a:cubicBezTo>
                      <a:pt x="65593" y="215301"/>
                      <a:pt x="67022" y="213587"/>
                      <a:pt x="66736" y="211682"/>
                    </a:cubicBezTo>
                    <a:lnTo>
                      <a:pt x="60926" y="155484"/>
                    </a:lnTo>
                    <a:lnTo>
                      <a:pt x="67117" y="187203"/>
                    </a:lnTo>
                    <a:cubicBezTo>
                      <a:pt x="67498" y="189108"/>
                      <a:pt x="69213" y="190346"/>
                      <a:pt x="71118" y="190060"/>
                    </a:cubicBezTo>
                    <a:cubicBezTo>
                      <a:pt x="71213" y="190060"/>
                      <a:pt x="71308" y="190060"/>
                      <a:pt x="71308" y="190060"/>
                    </a:cubicBezTo>
                    <a:cubicBezTo>
                      <a:pt x="73213" y="189679"/>
                      <a:pt x="74547" y="187774"/>
                      <a:pt x="74166" y="185869"/>
                    </a:cubicBezTo>
                    <a:lnTo>
                      <a:pt x="62164" y="124147"/>
                    </a:lnTo>
                    <a:cubicBezTo>
                      <a:pt x="65593" y="134625"/>
                      <a:pt x="67879" y="146531"/>
                      <a:pt x="69879" y="156627"/>
                    </a:cubicBezTo>
                    <a:cubicBezTo>
                      <a:pt x="71118" y="163295"/>
                      <a:pt x="72356" y="169486"/>
                      <a:pt x="73689" y="174344"/>
                    </a:cubicBezTo>
                    <a:cubicBezTo>
                      <a:pt x="74261" y="176249"/>
                      <a:pt x="76261" y="177392"/>
                      <a:pt x="78071" y="176820"/>
                    </a:cubicBezTo>
                    <a:cubicBezTo>
                      <a:pt x="79976" y="176344"/>
                      <a:pt x="81119" y="174344"/>
                      <a:pt x="80547" y="172439"/>
                    </a:cubicBezTo>
                    <a:cubicBezTo>
                      <a:pt x="80452" y="172153"/>
                      <a:pt x="80357" y="171772"/>
                      <a:pt x="80262" y="171486"/>
                    </a:cubicBezTo>
                    <a:lnTo>
                      <a:pt x="93978" y="210729"/>
                    </a:lnTo>
                    <a:cubicBezTo>
                      <a:pt x="94549" y="212349"/>
                      <a:pt x="96168" y="213301"/>
                      <a:pt x="97788" y="213111"/>
                    </a:cubicBezTo>
                    <a:cubicBezTo>
                      <a:pt x="98073" y="213111"/>
                      <a:pt x="98264" y="213016"/>
                      <a:pt x="98550" y="212920"/>
                    </a:cubicBezTo>
                    <a:cubicBezTo>
                      <a:pt x="100455" y="212253"/>
                      <a:pt x="101407" y="210253"/>
                      <a:pt x="100740" y="208348"/>
                    </a:cubicBezTo>
                    <a:lnTo>
                      <a:pt x="81309" y="152722"/>
                    </a:lnTo>
                    <a:lnTo>
                      <a:pt x="109313" y="224350"/>
                    </a:lnTo>
                    <a:cubicBezTo>
                      <a:pt x="109884" y="225874"/>
                      <a:pt x="111504" y="226827"/>
                      <a:pt x="113123" y="226636"/>
                    </a:cubicBezTo>
                    <a:cubicBezTo>
                      <a:pt x="113409" y="226636"/>
                      <a:pt x="113694" y="226541"/>
                      <a:pt x="113980" y="226446"/>
                    </a:cubicBezTo>
                    <a:cubicBezTo>
                      <a:pt x="115790" y="225684"/>
                      <a:pt x="116742" y="223684"/>
                      <a:pt x="115980" y="221778"/>
                    </a:cubicBezTo>
                    <a:lnTo>
                      <a:pt x="85310" y="143578"/>
                    </a:lnTo>
                    <a:lnTo>
                      <a:pt x="103884" y="181392"/>
                    </a:lnTo>
                    <a:cubicBezTo>
                      <a:pt x="104550" y="182821"/>
                      <a:pt x="106074" y="183583"/>
                      <a:pt x="107503" y="183393"/>
                    </a:cubicBezTo>
                    <a:cubicBezTo>
                      <a:pt x="107884" y="183298"/>
                      <a:pt x="108265" y="183202"/>
                      <a:pt x="108646" y="183012"/>
                    </a:cubicBezTo>
                    <a:cubicBezTo>
                      <a:pt x="110456" y="182154"/>
                      <a:pt x="111123" y="179964"/>
                      <a:pt x="110265" y="178249"/>
                    </a:cubicBezTo>
                    <a:lnTo>
                      <a:pt x="89596" y="136244"/>
                    </a:lnTo>
                    <a:lnTo>
                      <a:pt x="108265" y="170820"/>
                    </a:lnTo>
                    <a:cubicBezTo>
                      <a:pt x="109027" y="172153"/>
                      <a:pt x="110456" y="172820"/>
                      <a:pt x="111885" y="172629"/>
                    </a:cubicBezTo>
                    <a:cubicBezTo>
                      <a:pt x="112266" y="172534"/>
                      <a:pt x="112742" y="172439"/>
                      <a:pt x="113123" y="172249"/>
                    </a:cubicBezTo>
                    <a:cubicBezTo>
                      <a:pt x="114742" y="171296"/>
                      <a:pt x="115409" y="169105"/>
                      <a:pt x="114456" y="167391"/>
                    </a:cubicBezTo>
                    <a:close/>
                    <a:moveTo>
                      <a:pt x="43495" y="125767"/>
                    </a:moveTo>
                    <a:lnTo>
                      <a:pt x="42828" y="114908"/>
                    </a:lnTo>
                    <a:lnTo>
                      <a:pt x="43209" y="110526"/>
                    </a:lnTo>
                    <a:cubicBezTo>
                      <a:pt x="43114" y="115479"/>
                      <a:pt x="43209" y="120623"/>
                      <a:pt x="43495" y="1257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74" name="Google Shape;3284;p41"/>
              <p:cNvSpPr/>
              <p:nvPr/>
            </p:nvSpPr>
            <p:spPr>
              <a:xfrm>
                <a:off x="5531424" y="4705221"/>
                <a:ext cx="121250" cy="247321"/>
              </a:xfrm>
              <a:custGeom>
                <a:avLst/>
                <a:gdLst/>
                <a:ahLst/>
                <a:cxnLst/>
                <a:rect l="l" t="t" r="r" b="b"/>
                <a:pathLst>
                  <a:path w="116587" h="237809" extrusionOk="0">
                    <a:moveTo>
                      <a:pt x="2994" y="185612"/>
                    </a:moveTo>
                    <a:cubicBezTo>
                      <a:pt x="3470" y="185707"/>
                      <a:pt x="3851" y="185707"/>
                      <a:pt x="4327" y="185612"/>
                    </a:cubicBezTo>
                    <a:cubicBezTo>
                      <a:pt x="5756" y="185422"/>
                      <a:pt x="6899" y="184279"/>
                      <a:pt x="7280" y="182850"/>
                    </a:cubicBezTo>
                    <a:lnTo>
                      <a:pt x="15376" y="144369"/>
                    </a:lnTo>
                    <a:lnTo>
                      <a:pt x="7470" y="190565"/>
                    </a:lnTo>
                    <a:cubicBezTo>
                      <a:pt x="7185" y="192470"/>
                      <a:pt x="8423" y="194375"/>
                      <a:pt x="10423" y="194661"/>
                    </a:cubicBezTo>
                    <a:cubicBezTo>
                      <a:pt x="10804" y="194756"/>
                      <a:pt x="11185" y="194756"/>
                      <a:pt x="11566" y="194661"/>
                    </a:cubicBezTo>
                    <a:cubicBezTo>
                      <a:pt x="12995" y="194470"/>
                      <a:pt x="14233" y="193328"/>
                      <a:pt x="14519" y="191708"/>
                    </a:cubicBezTo>
                    <a:lnTo>
                      <a:pt x="21663" y="150179"/>
                    </a:lnTo>
                    <a:lnTo>
                      <a:pt x="14519" y="233904"/>
                    </a:lnTo>
                    <a:cubicBezTo>
                      <a:pt x="14328" y="235904"/>
                      <a:pt x="15852" y="237619"/>
                      <a:pt x="17757" y="237809"/>
                    </a:cubicBezTo>
                    <a:cubicBezTo>
                      <a:pt x="18043" y="237809"/>
                      <a:pt x="18329" y="237809"/>
                      <a:pt x="18615" y="237809"/>
                    </a:cubicBezTo>
                    <a:cubicBezTo>
                      <a:pt x="20234" y="237523"/>
                      <a:pt x="21472" y="236285"/>
                      <a:pt x="21567" y="234571"/>
                    </a:cubicBezTo>
                    <a:lnTo>
                      <a:pt x="28140" y="157990"/>
                    </a:lnTo>
                    <a:lnTo>
                      <a:pt x="25282" y="216854"/>
                    </a:lnTo>
                    <a:cubicBezTo>
                      <a:pt x="25187" y="218854"/>
                      <a:pt x="26711" y="220474"/>
                      <a:pt x="28711" y="220569"/>
                    </a:cubicBezTo>
                    <a:cubicBezTo>
                      <a:pt x="28997" y="220569"/>
                      <a:pt x="29187" y="220569"/>
                      <a:pt x="29473" y="220569"/>
                    </a:cubicBezTo>
                    <a:cubicBezTo>
                      <a:pt x="31092" y="220283"/>
                      <a:pt x="32426" y="218950"/>
                      <a:pt x="32426" y="217235"/>
                    </a:cubicBezTo>
                    <a:lnTo>
                      <a:pt x="34426" y="175706"/>
                    </a:lnTo>
                    <a:cubicBezTo>
                      <a:pt x="34426" y="175992"/>
                      <a:pt x="34426" y="176373"/>
                      <a:pt x="34426" y="176754"/>
                    </a:cubicBezTo>
                    <a:cubicBezTo>
                      <a:pt x="34426" y="178754"/>
                      <a:pt x="36141" y="180278"/>
                      <a:pt x="38045" y="180278"/>
                    </a:cubicBezTo>
                    <a:cubicBezTo>
                      <a:pt x="39951" y="180278"/>
                      <a:pt x="41570" y="178564"/>
                      <a:pt x="41570" y="176659"/>
                    </a:cubicBezTo>
                    <a:cubicBezTo>
                      <a:pt x="41474" y="171610"/>
                      <a:pt x="40808" y="165229"/>
                      <a:pt x="40141" y="158561"/>
                    </a:cubicBezTo>
                    <a:cubicBezTo>
                      <a:pt x="39093" y="148274"/>
                      <a:pt x="38045" y="136273"/>
                      <a:pt x="38331" y="125224"/>
                    </a:cubicBezTo>
                    <a:lnTo>
                      <a:pt x="44332" y="187803"/>
                    </a:lnTo>
                    <a:cubicBezTo>
                      <a:pt x="44523" y="189803"/>
                      <a:pt x="46237" y="191232"/>
                      <a:pt x="48237" y="191041"/>
                    </a:cubicBezTo>
                    <a:cubicBezTo>
                      <a:pt x="48333" y="191041"/>
                      <a:pt x="48428" y="191041"/>
                      <a:pt x="48428" y="191041"/>
                    </a:cubicBezTo>
                    <a:cubicBezTo>
                      <a:pt x="50238" y="190756"/>
                      <a:pt x="51571" y="189041"/>
                      <a:pt x="51381" y="187136"/>
                    </a:cubicBezTo>
                    <a:lnTo>
                      <a:pt x="48333" y="155037"/>
                    </a:lnTo>
                    <a:lnTo>
                      <a:pt x="58715" y="210568"/>
                    </a:lnTo>
                    <a:cubicBezTo>
                      <a:pt x="59096" y="212473"/>
                      <a:pt x="60906" y="213711"/>
                      <a:pt x="62811" y="213425"/>
                    </a:cubicBezTo>
                    <a:cubicBezTo>
                      <a:pt x="62811" y="213425"/>
                      <a:pt x="62906" y="213425"/>
                      <a:pt x="62906" y="213425"/>
                    </a:cubicBezTo>
                    <a:cubicBezTo>
                      <a:pt x="64811" y="213044"/>
                      <a:pt x="66144" y="211234"/>
                      <a:pt x="65763" y="209234"/>
                    </a:cubicBezTo>
                    <a:lnTo>
                      <a:pt x="50047" y="125224"/>
                    </a:lnTo>
                    <a:cubicBezTo>
                      <a:pt x="52905" y="136844"/>
                      <a:pt x="55286" y="148750"/>
                      <a:pt x="57477" y="160466"/>
                    </a:cubicBezTo>
                    <a:cubicBezTo>
                      <a:pt x="59382" y="170372"/>
                      <a:pt x="61287" y="180183"/>
                      <a:pt x="63477" y="189613"/>
                    </a:cubicBezTo>
                    <a:cubicBezTo>
                      <a:pt x="63858" y="191422"/>
                      <a:pt x="65668" y="192661"/>
                      <a:pt x="67478" y="192375"/>
                    </a:cubicBezTo>
                    <a:cubicBezTo>
                      <a:pt x="67573" y="192375"/>
                      <a:pt x="67668" y="192375"/>
                      <a:pt x="67668" y="192375"/>
                    </a:cubicBezTo>
                    <a:cubicBezTo>
                      <a:pt x="69573" y="191899"/>
                      <a:pt x="70812" y="189994"/>
                      <a:pt x="70335" y="188089"/>
                    </a:cubicBezTo>
                    <a:cubicBezTo>
                      <a:pt x="68145" y="178754"/>
                      <a:pt x="66335" y="169039"/>
                      <a:pt x="64430" y="159133"/>
                    </a:cubicBezTo>
                    <a:cubicBezTo>
                      <a:pt x="62811" y="150655"/>
                      <a:pt x="61096" y="142083"/>
                      <a:pt x="59191" y="133606"/>
                    </a:cubicBezTo>
                    <a:lnTo>
                      <a:pt x="77479" y="211996"/>
                    </a:lnTo>
                    <a:cubicBezTo>
                      <a:pt x="77860" y="213806"/>
                      <a:pt x="79670" y="215045"/>
                      <a:pt x="81480" y="214759"/>
                    </a:cubicBezTo>
                    <a:cubicBezTo>
                      <a:pt x="81575" y="214759"/>
                      <a:pt x="81670" y="214759"/>
                      <a:pt x="81765" y="214663"/>
                    </a:cubicBezTo>
                    <a:cubicBezTo>
                      <a:pt x="83670" y="214187"/>
                      <a:pt x="84909" y="212282"/>
                      <a:pt x="84432" y="210377"/>
                    </a:cubicBezTo>
                    <a:lnTo>
                      <a:pt x="72431" y="159133"/>
                    </a:lnTo>
                    <a:lnTo>
                      <a:pt x="84813" y="191232"/>
                    </a:lnTo>
                    <a:cubicBezTo>
                      <a:pt x="85385" y="192851"/>
                      <a:pt x="87099" y="193708"/>
                      <a:pt x="88719" y="193518"/>
                    </a:cubicBezTo>
                    <a:cubicBezTo>
                      <a:pt x="89004" y="193518"/>
                      <a:pt x="89195" y="193423"/>
                      <a:pt x="89481" y="193328"/>
                    </a:cubicBezTo>
                    <a:cubicBezTo>
                      <a:pt x="91290" y="192661"/>
                      <a:pt x="92243" y="190565"/>
                      <a:pt x="91481" y="188660"/>
                    </a:cubicBezTo>
                    <a:lnTo>
                      <a:pt x="70621" y="134463"/>
                    </a:lnTo>
                    <a:lnTo>
                      <a:pt x="98339" y="187422"/>
                    </a:lnTo>
                    <a:cubicBezTo>
                      <a:pt x="99101" y="188851"/>
                      <a:pt x="100625" y="189517"/>
                      <a:pt x="102054" y="189327"/>
                    </a:cubicBezTo>
                    <a:cubicBezTo>
                      <a:pt x="102435" y="189232"/>
                      <a:pt x="102816" y="189136"/>
                      <a:pt x="103101" y="188946"/>
                    </a:cubicBezTo>
                    <a:cubicBezTo>
                      <a:pt x="104816" y="187993"/>
                      <a:pt x="105483" y="185898"/>
                      <a:pt x="104625" y="184088"/>
                    </a:cubicBezTo>
                    <a:lnTo>
                      <a:pt x="74050" y="125890"/>
                    </a:lnTo>
                    <a:cubicBezTo>
                      <a:pt x="75098" y="127224"/>
                      <a:pt x="76050" y="128557"/>
                      <a:pt x="77098" y="129796"/>
                    </a:cubicBezTo>
                    <a:cubicBezTo>
                      <a:pt x="88147" y="144083"/>
                      <a:pt x="99672" y="158942"/>
                      <a:pt x="110055" y="174373"/>
                    </a:cubicBezTo>
                    <a:cubicBezTo>
                      <a:pt x="111198" y="175992"/>
                      <a:pt x="113388" y="176468"/>
                      <a:pt x="115008" y="175325"/>
                    </a:cubicBezTo>
                    <a:cubicBezTo>
                      <a:pt x="116627" y="174182"/>
                      <a:pt x="117103" y="171991"/>
                      <a:pt x="115960" y="170372"/>
                    </a:cubicBezTo>
                    <a:cubicBezTo>
                      <a:pt x="105387" y="154751"/>
                      <a:pt x="93862" y="139892"/>
                      <a:pt x="82718" y="125414"/>
                    </a:cubicBezTo>
                    <a:cubicBezTo>
                      <a:pt x="75098" y="115508"/>
                      <a:pt x="67383" y="105316"/>
                      <a:pt x="59858" y="94934"/>
                    </a:cubicBezTo>
                    <a:cubicBezTo>
                      <a:pt x="65478" y="88076"/>
                      <a:pt x="68335" y="79028"/>
                      <a:pt x="66811" y="69503"/>
                    </a:cubicBezTo>
                    <a:cubicBezTo>
                      <a:pt x="64239" y="53596"/>
                      <a:pt x="50523" y="42451"/>
                      <a:pt x="34998" y="42451"/>
                    </a:cubicBezTo>
                    <a:lnTo>
                      <a:pt x="27759" y="2923"/>
                    </a:lnTo>
                    <a:cubicBezTo>
                      <a:pt x="27378" y="1018"/>
                      <a:pt x="25568" y="-316"/>
                      <a:pt x="23568" y="65"/>
                    </a:cubicBezTo>
                    <a:cubicBezTo>
                      <a:pt x="21663" y="446"/>
                      <a:pt x="20329" y="2256"/>
                      <a:pt x="20710" y="4256"/>
                    </a:cubicBezTo>
                    <a:lnTo>
                      <a:pt x="27854" y="43309"/>
                    </a:lnTo>
                    <a:cubicBezTo>
                      <a:pt x="11376" y="47023"/>
                      <a:pt x="327" y="62835"/>
                      <a:pt x="3089" y="79789"/>
                    </a:cubicBezTo>
                    <a:cubicBezTo>
                      <a:pt x="4518" y="88933"/>
                      <a:pt x="9756" y="96553"/>
                      <a:pt x="16900" y="101316"/>
                    </a:cubicBezTo>
                    <a:lnTo>
                      <a:pt x="41" y="181612"/>
                    </a:lnTo>
                    <a:cubicBezTo>
                      <a:pt x="-245" y="183326"/>
                      <a:pt x="993" y="185231"/>
                      <a:pt x="2994" y="185612"/>
                    </a:cubicBezTo>
                    <a:close/>
                    <a:moveTo>
                      <a:pt x="52333" y="106555"/>
                    </a:moveTo>
                    <a:lnTo>
                      <a:pt x="53952" y="110650"/>
                    </a:lnTo>
                    <a:lnTo>
                      <a:pt x="56429" y="121223"/>
                    </a:lnTo>
                    <a:cubicBezTo>
                      <a:pt x="55191" y="116270"/>
                      <a:pt x="53857" y="111317"/>
                      <a:pt x="52333" y="10655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75" name="Google Shape;3285;p41"/>
              <p:cNvSpPr/>
              <p:nvPr/>
            </p:nvSpPr>
            <p:spPr>
              <a:xfrm>
                <a:off x="4225986" y="4431285"/>
                <a:ext cx="125662" cy="227339"/>
              </a:xfrm>
              <a:custGeom>
                <a:avLst/>
                <a:gdLst/>
                <a:ahLst/>
                <a:cxnLst/>
                <a:rect l="l" t="t" r="r" b="b"/>
                <a:pathLst>
                  <a:path w="120829" h="218595" extrusionOk="0">
                    <a:moveTo>
                      <a:pt x="11289" y="158324"/>
                    </a:moveTo>
                    <a:cubicBezTo>
                      <a:pt x="11670" y="158610"/>
                      <a:pt x="12051" y="158801"/>
                      <a:pt x="12432" y="158896"/>
                    </a:cubicBezTo>
                    <a:cubicBezTo>
                      <a:pt x="13766" y="159277"/>
                      <a:pt x="15385" y="158896"/>
                      <a:pt x="16242" y="157658"/>
                    </a:cubicBezTo>
                    <a:lnTo>
                      <a:pt x="40245" y="126511"/>
                    </a:lnTo>
                    <a:lnTo>
                      <a:pt x="13099" y="164706"/>
                    </a:lnTo>
                    <a:cubicBezTo>
                      <a:pt x="11956" y="166325"/>
                      <a:pt x="12337" y="168516"/>
                      <a:pt x="13956" y="169659"/>
                    </a:cubicBezTo>
                    <a:cubicBezTo>
                      <a:pt x="14242" y="169850"/>
                      <a:pt x="14623" y="170040"/>
                      <a:pt x="15004" y="170136"/>
                    </a:cubicBezTo>
                    <a:cubicBezTo>
                      <a:pt x="16433" y="170516"/>
                      <a:pt x="18052" y="170040"/>
                      <a:pt x="18909" y="168802"/>
                    </a:cubicBezTo>
                    <a:lnTo>
                      <a:pt x="43293" y="134512"/>
                    </a:lnTo>
                    <a:lnTo>
                      <a:pt x="526" y="206807"/>
                    </a:lnTo>
                    <a:cubicBezTo>
                      <a:pt x="-522" y="208521"/>
                      <a:pt x="50" y="210712"/>
                      <a:pt x="1764" y="211665"/>
                    </a:cubicBezTo>
                    <a:cubicBezTo>
                      <a:pt x="2050" y="211855"/>
                      <a:pt x="2336" y="211950"/>
                      <a:pt x="2526" y="212046"/>
                    </a:cubicBezTo>
                    <a:cubicBezTo>
                      <a:pt x="4050" y="212522"/>
                      <a:pt x="5765" y="211855"/>
                      <a:pt x="6622" y="210426"/>
                    </a:cubicBezTo>
                    <a:lnTo>
                      <a:pt x="45770" y="144228"/>
                    </a:lnTo>
                    <a:lnTo>
                      <a:pt x="17671" y="195948"/>
                    </a:lnTo>
                    <a:cubicBezTo>
                      <a:pt x="16718" y="197663"/>
                      <a:pt x="17385" y="199854"/>
                      <a:pt x="19100" y="200806"/>
                    </a:cubicBezTo>
                    <a:cubicBezTo>
                      <a:pt x="19290" y="200901"/>
                      <a:pt x="19576" y="200997"/>
                      <a:pt x="19766" y="201092"/>
                    </a:cubicBezTo>
                    <a:cubicBezTo>
                      <a:pt x="21386" y="201568"/>
                      <a:pt x="23100" y="200901"/>
                      <a:pt x="23957" y="199377"/>
                    </a:cubicBezTo>
                    <a:lnTo>
                      <a:pt x="43769" y="162897"/>
                    </a:lnTo>
                    <a:cubicBezTo>
                      <a:pt x="43674" y="163182"/>
                      <a:pt x="43484" y="163563"/>
                      <a:pt x="43388" y="163849"/>
                    </a:cubicBezTo>
                    <a:cubicBezTo>
                      <a:pt x="42531" y="165659"/>
                      <a:pt x="43388" y="167754"/>
                      <a:pt x="45198" y="168612"/>
                    </a:cubicBezTo>
                    <a:cubicBezTo>
                      <a:pt x="46913" y="169469"/>
                      <a:pt x="49103" y="168612"/>
                      <a:pt x="49961" y="166802"/>
                    </a:cubicBezTo>
                    <a:cubicBezTo>
                      <a:pt x="52056" y="162230"/>
                      <a:pt x="54247" y="156229"/>
                      <a:pt x="56533" y="149847"/>
                    </a:cubicBezTo>
                    <a:cubicBezTo>
                      <a:pt x="60057" y="140227"/>
                      <a:pt x="64248" y="128892"/>
                      <a:pt x="69296" y="119082"/>
                    </a:cubicBezTo>
                    <a:lnTo>
                      <a:pt x="47579" y="178041"/>
                    </a:lnTo>
                    <a:cubicBezTo>
                      <a:pt x="46913" y="179851"/>
                      <a:pt x="47865" y="181947"/>
                      <a:pt x="49675" y="182613"/>
                    </a:cubicBezTo>
                    <a:cubicBezTo>
                      <a:pt x="49770" y="182613"/>
                      <a:pt x="49865" y="182708"/>
                      <a:pt x="49865" y="182708"/>
                    </a:cubicBezTo>
                    <a:cubicBezTo>
                      <a:pt x="51675" y="183280"/>
                      <a:pt x="53580" y="182328"/>
                      <a:pt x="54247" y="180518"/>
                    </a:cubicBezTo>
                    <a:lnTo>
                      <a:pt x="65391" y="150228"/>
                    </a:lnTo>
                    <a:lnTo>
                      <a:pt x="50627" y="204711"/>
                    </a:lnTo>
                    <a:cubicBezTo>
                      <a:pt x="50151" y="206616"/>
                      <a:pt x="51199" y="208521"/>
                      <a:pt x="53104" y="209093"/>
                    </a:cubicBezTo>
                    <a:cubicBezTo>
                      <a:pt x="53104" y="209093"/>
                      <a:pt x="53199" y="209093"/>
                      <a:pt x="53199" y="209093"/>
                    </a:cubicBezTo>
                    <a:cubicBezTo>
                      <a:pt x="55104" y="209569"/>
                      <a:pt x="57104" y="208521"/>
                      <a:pt x="57581" y="206616"/>
                    </a:cubicBezTo>
                    <a:lnTo>
                      <a:pt x="79869" y="124035"/>
                    </a:lnTo>
                    <a:cubicBezTo>
                      <a:pt x="77393" y="135655"/>
                      <a:pt x="74345" y="147466"/>
                      <a:pt x="71297" y="158991"/>
                    </a:cubicBezTo>
                    <a:cubicBezTo>
                      <a:pt x="68725" y="168802"/>
                      <a:pt x="66153" y="178422"/>
                      <a:pt x="64058" y="187852"/>
                    </a:cubicBezTo>
                    <a:cubicBezTo>
                      <a:pt x="63677" y="189662"/>
                      <a:pt x="64724" y="191567"/>
                      <a:pt x="66534" y="192043"/>
                    </a:cubicBezTo>
                    <a:cubicBezTo>
                      <a:pt x="66629" y="192043"/>
                      <a:pt x="66725" y="192043"/>
                      <a:pt x="66725" y="192138"/>
                    </a:cubicBezTo>
                    <a:cubicBezTo>
                      <a:pt x="68630" y="192615"/>
                      <a:pt x="70535" y="191376"/>
                      <a:pt x="71011" y="189471"/>
                    </a:cubicBezTo>
                    <a:cubicBezTo>
                      <a:pt x="73106" y="180137"/>
                      <a:pt x="75678" y="170516"/>
                      <a:pt x="78250" y="160801"/>
                    </a:cubicBezTo>
                    <a:cubicBezTo>
                      <a:pt x="80441" y="152419"/>
                      <a:pt x="82631" y="144037"/>
                      <a:pt x="84632" y="135560"/>
                    </a:cubicBezTo>
                    <a:lnTo>
                      <a:pt x="67106" y="214236"/>
                    </a:lnTo>
                    <a:cubicBezTo>
                      <a:pt x="66725" y="216046"/>
                      <a:pt x="67772" y="217951"/>
                      <a:pt x="69582" y="218427"/>
                    </a:cubicBezTo>
                    <a:cubicBezTo>
                      <a:pt x="69677" y="218427"/>
                      <a:pt x="69773" y="218523"/>
                      <a:pt x="69868" y="218523"/>
                    </a:cubicBezTo>
                    <a:cubicBezTo>
                      <a:pt x="71773" y="218904"/>
                      <a:pt x="73678" y="217761"/>
                      <a:pt x="74154" y="215856"/>
                    </a:cubicBezTo>
                    <a:lnTo>
                      <a:pt x="85584" y="164516"/>
                    </a:lnTo>
                    <a:lnTo>
                      <a:pt x="82822" y="198806"/>
                    </a:lnTo>
                    <a:cubicBezTo>
                      <a:pt x="82727" y="200520"/>
                      <a:pt x="83774" y="202044"/>
                      <a:pt x="85394" y="202521"/>
                    </a:cubicBezTo>
                    <a:cubicBezTo>
                      <a:pt x="85584" y="202616"/>
                      <a:pt x="85870" y="202616"/>
                      <a:pt x="86156" y="202616"/>
                    </a:cubicBezTo>
                    <a:cubicBezTo>
                      <a:pt x="88156" y="202806"/>
                      <a:pt x="89870" y="201282"/>
                      <a:pt x="89966" y="199377"/>
                    </a:cubicBezTo>
                    <a:lnTo>
                      <a:pt x="94633" y="141465"/>
                    </a:lnTo>
                    <a:lnTo>
                      <a:pt x="96728" y="201187"/>
                    </a:lnTo>
                    <a:cubicBezTo>
                      <a:pt x="96824" y="202806"/>
                      <a:pt x="97871" y="204045"/>
                      <a:pt x="99300" y="204521"/>
                    </a:cubicBezTo>
                    <a:cubicBezTo>
                      <a:pt x="99681" y="204616"/>
                      <a:pt x="100062" y="204711"/>
                      <a:pt x="100443" y="204711"/>
                    </a:cubicBezTo>
                    <a:cubicBezTo>
                      <a:pt x="102443" y="204616"/>
                      <a:pt x="103967" y="202997"/>
                      <a:pt x="103872" y="200997"/>
                    </a:cubicBezTo>
                    <a:lnTo>
                      <a:pt x="101586" y="135274"/>
                    </a:lnTo>
                    <a:cubicBezTo>
                      <a:pt x="101967" y="136893"/>
                      <a:pt x="102253" y="138513"/>
                      <a:pt x="102634" y="140132"/>
                    </a:cubicBezTo>
                    <a:cubicBezTo>
                      <a:pt x="106444" y="157848"/>
                      <a:pt x="110254" y="176136"/>
                      <a:pt x="113016" y="194615"/>
                    </a:cubicBezTo>
                    <a:cubicBezTo>
                      <a:pt x="113302" y="196520"/>
                      <a:pt x="115112" y="197949"/>
                      <a:pt x="117112" y="197663"/>
                    </a:cubicBezTo>
                    <a:cubicBezTo>
                      <a:pt x="119017" y="197377"/>
                      <a:pt x="120446" y="195567"/>
                      <a:pt x="120160" y="193567"/>
                    </a:cubicBezTo>
                    <a:cubicBezTo>
                      <a:pt x="117398" y="174898"/>
                      <a:pt x="113492" y="156515"/>
                      <a:pt x="109682" y="138703"/>
                    </a:cubicBezTo>
                    <a:cubicBezTo>
                      <a:pt x="107111" y="126511"/>
                      <a:pt x="104539" y="113938"/>
                      <a:pt x="102253" y="101365"/>
                    </a:cubicBezTo>
                    <a:cubicBezTo>
                      <a:pt x="110254" y="97555"/>
                      <a:pt x="116731" y="90602"/>
                      <a:pt x="119493" y="81458"/>
                    </a:cubicBezTo>
                    <a:cubicBezTo>
                      <a:pt x="124065" y="66027"/>
                      <a:pt x="116540" y="50025"/>
                      <a:pt x="102539" y="43263"/>
                    </a:cubicBezTo>
                    <a:lnTo>
                      <a:pt x="113111" y="4496"/>
                    </a:lnTo>
                    <a:cubicBezTo>
                      <a:pt x="113588" y="2591"/>
                      <a:pt x="112540" y="686"/>
                      <a:pt x="110635" y="114"/>
                    </a:cubicBezTo>
                    <a:cubicBezTo>
                      <a:pt x="108730" y="-362"/>
                      <a:pt x="106730" y="686"/>
                      <a:pt x="106253" y="2591"/>
                    </a:cubicBezTo>
                    <a:lnTo>
                      <a:pt x="95776" y="40881"/>
                    </a:lnTo>
                    <a:cubicBezTo>
                      <a:pt x="79298" y="37071"/>
                      <a:pt x="62534" y="46596"/>
                      <a:pt x="57676" y="62979"/>
                    </a:cubicBezTo>
                    <a:cubicBezTo>
                      <a:pt x="55009" y="71838"/>
                      <a:pt x="56438" y="80982"/>
                      <a:pt x="60819" y="88411"/>
                    </a:cubicBezTo>
                    <a:lnTo>
                      <a:pt x="10813" y="153467"/>
                    </a:lnTo>
                    <a:cubicBezTo>
                      <a:pt x="9479" y="154800"/>
                      <a:pt x="9765" y="157086"/>
                      <a:pt x="11289" y="158324"/>
                    </a:cubicBezTo>
                    <a:close/>
                    <a:moveTo>
                      <a:pt x="90156" y="108414"/>
                    </a:moveTo>
                    <a:lnTo>
                      <a:pt x="89775" y="112795"/>
                    </a:lnTo>
                    <a:lnTo>
                      <a:pt x="87394" y="123463"/>
                    </a:lnTo>
                    <a:cubicBezTo>
                      <a:pt x="88442" y="118415"/>
                      <a:pt x="89394" y="113462"/>
                      <a:pt x="90156" y="10841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76" name="Google Shape;3286;p41"/>
              <p:cNvSpPr/>
              <p:nvPr/>
            </p:nvSpPr>
            <p:spPr>
              <a:xfrm>
                <a:off x="5753967" y="4336930"/>
                <a:ext cx="124898" cy="247861"/>
              </a:xfrm>
              <a:custGeom>
                <a:avLst/>
                <a:gdLst/>
                <a:ahLst/>
                <a:cxnLst/>
                <a:rect l="l" t="t" r="r" b="b"/>
                <a:pathLst>
                  <a:path w="120094" h="238328" extrusionOk="0">
                    <a:moveTo>
                      <a:pt x="7668" y="187369"/>
                    </a:moveTo>
                    <a:cubicBezTo>
                      <a:pt x="8144" y="187465"/>
                      <a:pt x="8525" y="187369"/>
                      <a:pt x="9001" y="187274"/>
                    </a:cubicBezTo>
                    <a:cubicBezTo>
                      <a:pt x="10430" y="186988"/>
                      <a:pt x="11573" y="185845"/>
                      <a:pt x="11763" y="184321"/>
                    </a:cubicBezTo>
                    <a:lnTo>
                      <a:pt x="17383" y="145364"/>
                    </a:lnTo>
                    <a:lnTo>
                      <a:pt x="12430" y="191942"/>
                    </a:lnTo>
                    <a:cubicBezTo>
                      <a:pt x="12240" y="193942"/>
                      <a:pt x="13668" y="195656"/>
                      <a:pt x="15573" y="195847"/>
                    </a:cubicBezTo>
                    <a:cubicBezTo>
                      <a:pt x="15954" y="195847"/>
                      <a:pt x="16335" y="195847"/>
                      <a:pt x="16716" y="195752"/>
                    </a:cubicBezTo>
                    <a:cubicBezTo>
                      <a:pt x="18145" y="195466"/>
                      <a:pt x="19288" y="194227"/>
                      <a:pt x="19478" y="192608"/>
                    </a:cubicBezTo>
                    <a:lnTo>
                      <a:pt x="23955" y="150698"/>
                    </a:lnTo>
                    <a:lnTo>
                      <a:pt x="22145" y="234709"/>
                    </a:lnTo>
                    <a:cubicBezTo>
                      <a:pt x="22145" y="236709"/>
                      <a:pt x="23669" y="238328"/>
                      <a:pt x="25670" y="238328"/>
                    </a:cubicBezTo>
                    <a:cubicBezTo>
                      <a:pt x="25956" y="238328"/>
                      <a:pt x="26241" y="238328"/>
                      <a:pt x="26527" y="238233"/>
                    </a:cubicBezTo>
                    <a:cubicBezTo>
                      <a:pt x="28051" y="237852"/>
                      <a:pt x="29289" y="236518"/>
                      <a:pt x="29289" y="234804"/>
                    </a:cubicBezTo>
                    <a:lnTo>
                      <a:pt x="30908" y="157937"/>
                    </a:lnTo>
                    <a:lnTo>
                      <a:pt x="31766" y="216802"/>
                    </a:lnTo>
                    <a:cubicBezTo>
                      <a:pt x="31766" y="218802"/>
                      <a:pt x="33385" y="220326"/>
                      <a:pt x="35385" y="220326"/>
                    </a:cubicBezTo>
                    <a:cubicBezTo>
                      <a:pt x="35671" y="220326"/>
                      <a:pt x="35861" y="220326"/>
                      <a:pt x="36147" y="220231"/>
                    </a:cubicBezTo>
                    <a:cubicBezTo>
                      <a:pt x="37766" y="219850"/>
                      <a:pt x="38910" y="218421"/>
                      <a:pt x="38910" y="216706"/>
                    </a:cubicBezTo>
                    <a:lnTo>
                      <a:pt x="38243" y="175177"/>
                    </a:lnTo>
                    <a:cubicBezTo>
                      <a:pt x="38243" y="175463"/>
                      <a:pt x="38338" y="175844"/>
                      <a:pt x="38338" y="176225"/>
                    </a:cubicBezTo>
                    <a:cubicBezTo>
                      <a:pt x="38528" y="178226"/>
                      <a:pt x="40243" y="179654"/>
                      <a:pt x="42243" y="179464"/>
                    </a:cubicBezTo>
                    <a:cubicBezTo>
                      <a:pt x="44148" y="179368"/>
                      <a:pt x="45672" y="177559"/>
                      <a:pt x="45482" y="175559"/>
                    </a:cubicBezTo>
                    <a:cubicBezTo>
                      <a:pt x="45006" y="170510"/>
                      <a:pt x="44053" y="164224"/>
                      <a:pt x="42910" y="157556"/>
                    </a:cubicBezTo>
                    <a:cubicBezTo>
                      <a:pt x="41291" y="147364"/>
                      <a:pt x="39386" y="135458"/>
                      <a:pt x="38910" y="124409"/>
                    </a:cubicBezTo>
                    <a:lnTo>
                      <a:pt x="48911" y="186417"/>
                    </a:lnTo>
                    <a:cubicBezTo>
                      <a:pt x="49197" y="188322"/>
                      <a:pt x="51102" y="189655"/>
                      <a:pt x="53007" y="189370"/>
                    </a:cubicBezTo>
                    <a:cubicBezTo>
                      <a:pt x="53102" y="189370"/>
                      <a:pt x="53197" y="189370"/>
                      <a:pt x="53197" y="189370"/>
                    </a:cubicBezTo>
                    <a:cubicBezTo>
                      <a:pt x="55007" y="188989"/>
                      <a:pt x="56245" y="187179"/>
                      <a:pt x="55959" y="185274"/>
                    </a:cubicBezTo>
                    <a:lnTo>
                      <a:pt x="50816" y="153460"/>
                    </a:lnTo>
                    <a:lnTo>
                      <a:pt x="64722" y="208229"/>
                    </a:lnTo>
                    <a:cubicBezTo>
                      <a:pt x="65198" y="210134"/>
                      <a:pt x="67103" y="211277"/>
                      <a:pt x="69008" y="210801"/>
                    </a:cubicBezTo>
                    <a:cubicBezTo>
                      <a:pt x="69008" y="210801"/>
                      <a:pt x="69104" y="210801"/>
                      <a:pt x="69104" y="210801"/>
                    </a:cubicBezTo>
                    <a:cubicBezTo>
                      <a:pt x="71009" y="210325"/>
                      <a:pt x="72152" y="208325"/>
                      <a:pt x="71676" y="206419"/>
                    </a:cubicBezTo>
                    <a:lnTo>
                      <a:pt x="50625" y="123552"/>
                    </a:lnTo>
                    <a:cubicBezTo>
                      <a:pt x="54149" y="134887"/>
                      <a:pt x="57293" y="146698"/>
                      <a:pt x="60341" y="158223"/>
                    </a:cubicBezTo>
                    <a:cubicBezTo>
                      <a:pt x="62912" y="168034"/>
                      <a:pt x="65389" y="177654"/>
                      <a:pt x="68151" y="186988"/>
                    </a:cubicBezTo>
                    <a:cubicBezTo>
                      <a:pt x="68723" y="188798"/>
                      <a:pt x="70532" y="189846"/>
                      <a:pt x="72342" y="189465"/>
                    </a:cubicBezTo>
                    <a:cubicBezTo>
                      <a:pt x="72437" y="189465"/>
                      <a:pt x="72533" y="189465"/>
                      <a:pt x="72533" y="189370"/>
                    </a:cubicBezTo>
                    <a:cubicBezTo>
                      <a:pt x="74438" y="188798"/>
                      <a:pt x="75486" y="186798"/>
                      <a:pt x="74914" y="184893"/>
                    </a:cubicBezTo>
                    <a:cubicBezTo>
                      <a:pt x="72152" y="175749"/>
                      <a:pt x="69675" y="166129"/>
                      <a:pt x="67103" y="156413"/>
                    </a:cubicBezTo>
                    <a:cubicBezTo>
                      <a:pt x="64913" y="148031"/>
                      <a:pt x="62627" y="139649"/>
                      <a:pt x="60245" y="131267"/>
                    </a:cubicBezTo>
                    <a:lnTo>
                      <a:pt x="83582" y="208325"/>
                    </a:lnTo>
                    <a:cubicBezTo>
                      <a:pt x="84153" y="210134"/>
                      <a:pt x="85963" y="211182"/>
                      <a:pt x="87773" y="210801"/>
                    </a:cubicBezTo>
                    <a:cubicBezTo>
                      <a:pt x="87868" y="210801"/>
                      <a:pt x="87963" y="210801"/>
                      <a:pt x="88058" y="210706"/>
                    </a:cubicBezTo>
                    <a:cubicBezTo>
                      <a:pt x="89964" y="210134"/>
                      <a:pt x="91011" y="208134"/>
                      <a:pt x="90440" y="206229"/>
                    </a:cubicBezTo>
                    <a:lnTo>
                      <a:pt x="75200" y="155842"/>
                    </a:lnTo>
                    <a:lnTo>
                      <a:pt x="89582" y="187084"/>
                    </a:lnTo>
                    <a:cubicBezTo>
                      <a:pt x="90344" y="188608"/>
                      <a:pt x="91964" y="189465"/>
                      <a:pt x="93583" y="189084"/>
                    </a:cubicBezTo>
                    <a:cubicBezTo>
                      <a:pt x="93869" y="188989"/>
                      <a:pt x="94059" y="188989"/>
                      <a:pt x="94250" y="188798"/>
                    </a:cubicBezTo>
                    <a:cubicBezTo>
                      <a:pt x="96060" y="187941"/>
                      <a:pt x="96822" y="185845"/>
                      <a:pt x="95964" y="184036"/>
                    </a:cubicBezTo>
                    <a:lnTo>
                      <a:pt x="71676" y="131267"/>
                    </a:lnTo>
                    <a:lnTo>
                      <a:pt x="102727" y="182321"/>
                    </a:lnTo>
                    <a:cubicBezTo>
                      <a:pt x="103584" y="183655"/>
                      <a:pt x="105108" y="184321"/>
                      <a:pt x="106537" y="183941"/>
                    </a:cubicBezTo>
                    <a:cubicBezTo>
                      <a:pt x="106918" y="183845"/>
                      <a:pt x="107299" y="183750"/>
                      <a:pt x="107585" y="183464"/>
                    </a:cubicBezTo>
                    <a:cubicBezTo>
                      <a:pt x="109299" y="182417"/>
                      <a:pt x="109776" y="180226"/>
                      <a:pt x="108823" y="178511"/>
                    </a:cubicBezTo>
                    <a:lnTo>
                      <a:pt x="74628" y="122314"/>
                    </a:lnTo>
                    <a:cubicBezTo>
                      <a:pt x="75676" y="123552"/>
                      <a:pt x="76819" y="124790"/>
                      <a:pt x="77867" y="126028"/>
                    </a:cubicBezTo>
                    <a:cubicBezTo>
                      <a:pt x="89868" y="139649"/>
                      <a:pt x="102251" y="153651"/>
                      <a:pt x="113681" y="168415"/>
                    </a:cubicBezTo>
                    <a:cubicBezTo>
                      <a:pt x="114919" y="169939"/>
                      <a:pt x="117110" y="170225"/>
                      <a:pt x="118729" y="169081"/>
                    </a:cubicBezTo>
                    <a:cubicBezTo>
                      <a:pt x="120253" y="167843"/>
                      <a:pt x="120539" y="165652"/>
                      <a:pt x="119396" y="164033"/>
                    </a:cubicBezTo>
                    <a:cubicBezTo>
                      <a:pt x="107870" y="149174"/>
                      <a:pt x="95393" y="134982"/>
                      <a:pt x="83296" y="121361"/>
                    </a:cubicBezTo>
                    <a:cubicBezTo>
                      <a:pt x="75009" y="112027"/>
                      <a:pt x="66723" y="102311"/>
                      <a:pt x="58531" y="92405"/>
                    </a:cubicBezTo>
                    <a:cubicBezTo>
                      <a:pt x="63674" y="85166"/>
                      <a:pt x="65961" y="75927"/>
                      <a:pt x="63770" y="66593"/>
                    </a:cubicBezTo>
                    <a:cubicBezTo>
                      <a:pt x="60245" y="50876"/>
                      <a:pt x="45768" y="40589"/>
                      <a:pt x="30242" y="41637"/>
                    </a:cubicBezTo>
                    <a:lnTo>
                      <a:pt x="20431" y="2680"/>
                    </a:lnTo>
                    <a:cubicBezTo>
                      <a:pt x="19955" y="775"/>
                      <a:pt x="18050" y="-368"/>
                      <a:pt x="16145" y="108"/>
                    </a:cubicBezTo>
                    <a:cubicBezTo>
                      <a:pt x="14240" y="584"/>
                      <a:pt x="13097" y="2489"/>
                      <a:pt x="13573" y="4489"/>
                    </a:cubicBezTo>
                    <a:lnTo>
                      <a:pt x="23193" y="43066"/>
                    </a:lnTo>
                    <a:cubicBezTo>
                      <a:pt x="7001" y="47828"/>
                      <a:pt x="-3001" y="64306"/>
                      <a:pt x="810" y="81070"/>
                    </a:cubicBezTo>
                    <a:cubicBezTo>
                      <a:pt x="2905" y="90119"/>
                      <a:pt x="8525" y="97358"/>
                      <a:pt x="15954" y="101740"/>
                    </a:cubicBezTo>
                    <a:lnTo>
                      <a:pt x="4334" y="182988"/>
                    </a:lnTo>
                    <a:cubicBezTo>
                      <a:pt x="4334" y="185274"/>
                      <a:pt x="5667" y="187084"/>
                      <a:pt x="7668" y="187369"/>
                    </a:cubicBezTo>
                    <a:close/>
                    <a:moveTo>
                      <a:pt x="51864" y="105264"/>
                    </a:moveTo>
                    <a:lnTo>
                      <a:pt x="53673" y="109264"/>
                    </a:lnTo>
                    <a:lnTo>
                      <a:pt x="56816" y="119742"/>
                    </a:lnTo>
                    <a:cubicBezTo>
                      <a:pt x="55293" y="114789"/>
                      <a:pt x="53673" y="110026"/>
                      <a:pt x="51864" y="10526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pic>
        <p:nvPicPr>
          <p:cNvPr id="397" name="图片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147773" flipH="1">
            <a:off x="2473751" y="-313644"/>
            <a:ext cx="2344706" cy="1000310"/>
          </a:xfrm>
          <a:prstGeom prst="rect">
            <a:avLst/>
          </a:prstGeom>
        </p:spPr>
      </p:pic>
      <p:pic>
        <p:nvPicPr>
          <p:cNvPr id="398" name="Picture 397" descr="Shape&#10;&#10;Description automatically generated"/>
          <p:cNvPicPr>
            <a:picLocks noChangeAspect="1"/>
          </p:cNvPicPr>
          <p:nvPr/>
        </p:nvPicPr>
        <p:blipFill rotWithShape="1">
          <a:blip r:embed="rId6">
            <a:extLst>
              <a:ext uri="{BEBA8EAE-BF5A-486C-A8C5-ECC9F3942E4B}">
                <a14:imgProps xmlns:a14="http://schemas.microsoft.com/office/drawing/2010/main">
                  <a14:imgLayer r:embed="rId7">
                    <a14:imgEffect>
                      <a14:backgroundRemoval t="7703" b="89872" l="10000" r="90000">
                        <a14:foregroundMark x1="36977" y1="13980" x2="36977" y2="13980"/>
                        <a14:foregroundMark x1="36977" y1="13980" x2="36977" y2="13980"/>
                        <a14:foregroundMark x1="28023" y1="11840" x2="26512" y2="12839"/>
                        <a14:foregroundMark x1="25116" y1="13980" x2="24070" y2="14836"/>
                        <a14:foregroundMark x1="21395" y1="17261" x2="19767" y2="20257"/>
                        <a14:foregroundMark x1="19535" y1="23538" x2="30698" y2="33951"/>
                        <a14:foregroundMark x1="30698" y1="33951" x2="31628" y2="34237"/>
                        <a14:foregroundMark x1="38953" y1="30670" x2="38953" y2="30670"/>
                        <a14:foregroundMark x1="23372" y1="31526" x2="23372" y2="31526"/>
                        <a14:foregroundMark x1="40814" y1="22539" x2="40814" y2="22539"/>
                        <a14:foregroundMark x1="42093" y1="16405" x2="42093" y2="16405"/>
                        <a14:foregroundMark x1="40814" y1="13695" x2="40814" y2="13695"/>
                        <a14:foregroundMark x1="46744" y1="24679" x2="46744" y2="24679"/>
                        <a14:foregroundMark x1="47907" y1="28816" x2="47674" y2="30385"/>
                        <a14:foregroundMark x1="41395" y1="34807" x2="39651" y2="36662"/>
                        <a14:foregroundMark x1="38372" y1="33381" x2="38721" y2="30385"/>
                        <a14:foregroundMark x1="36744" y1="26819" x2="36744" y2="26819"/>
                        <a14:foregroundMark x1="18256" y1="15407" x2="18256" y2="15407"/>
                        <a14:foregroundMark x1="13256" y1="26106" x2="13256" y2="26106"/>
                        <a14:foregroundMark x1="20233" y1="35949" x2="20233" y2="35949"/>
                        <a14:foregroundMark x1="26279" y1="37518" x2="26279" y2="37518"/>
                        <a14:foregroundMark x1="66860" y1="31812" x2="66860" y2="31812"/>
                        <a14:foregroundMark x1="64651" y1="48502" x2="64651" y2="48502"/>
                        <a14:foregroundMark x1="70465" y1="51213" x2="70465" y2="51213"/>
                        <a14:foregroundMark x1="74302" y1="46648" x2="74302" y2="46648"/>
                        <a14:foregroundMark x1="58372" y1="68474" x2="58372" y2="68474"/>
                        <a14:foregroundMark x1="59535" y1="62767" x2="59535" y2="62767"/>
                        <a14:foregroundMark x1="68256" y1="69044" x2="75698" y2="73466"/>
                        <a14:foregroundMark x1="75698" y1="73466" x2="79535" y2="78887"/>
                        <a14:foregroundMark x1="79535" y1="78887" x2="52907" y2="84308"/>
                        <a14:foregroundMark x1="52907" y1="84308" x2="52558" y2="83880"/>
                        <a14:foregroundMark x1="57558" y1="61626" x2="54302" y2="73181"/>
                        <a14:foregroundMark x1="54302" y1="73181" x2="68953" y2="79601"/>
                        <a14:foregroundMark x1="68953" y1="79601" x2="80465" y2="75892"/>
                        <a14:foregroundMark x1="80465" y1="75892" x2="80465" y2="75892"/>
                        <a14:foregroundMark x1="80930" y1="72040" x2="80930" y2="72040"/>
                        <a14:foregroundMark x1="84302" y1="77033" x2="84302" y2="77033"/>
                        <a14:foregroundMark x1="72907" y1="30956" x2="72907" y2="30956"/>
                        <a14:foregroundMark x1="64884" y1="47932" x2="64884" y2="47932"/>
                        <a14:foregroundMark x1="74535" y1="45792" x2="74535" y2="45792"/>
                        <a14:foregroundMark x1="30000" y1="7703" x2="30000" y2="7703"/>
                        <a14:foregroundMark x1="35000" y1="10699" x2="35000" y2="10699"/>
                        <a14:foregroundMark x1="68023" y1="17832" x2="68023" y2="17832"/>
                      </a14:backgroundRemoval>
                    </a14:imgEffect>
                    <a14:imgEffect>
                      <a14:saturation sat="400000"/>
                    </a14:imgEffect>
                  </a14:imgLayer>
                </a14:imgProps>
              </a:ext>
              <a:ext uri="{28A0092B-C50C-407E-A947-70E740481C1C}">
                <a14:useLocalDpi xmlns:a14="http://schemas.microsoft.com/office/drawing/2010/main" val="0"/>
              </a:ext>
            </a:extLst>
          </a:blip>
          <a:srcRect l="46234" t="54656" r="9215"/>
          <a:stretch>
            <a:fillRect/>
          </a:stretch>
        </p:blipFill>
        <p:spPr>
          <a:xfrm rot="1187166">
            <a:off x="8851355" y="-622646"/>
            <a:ext cx="3649409" cy="3027614"/>
          </a:xfrm>
          <a:prstGeom prst="rect">
            <a:avLst/>
          </a:prstGeom>
        </p:spPr>
      </p:pic>
      <p:pic>
        <p:nvPicPr>
          <p:cNvPr id="399" name="Picture 39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6411" y="32152"/>
            <a:ext cx="3052295" cy="1495556"/>
          </a:xfrm>
          <a:prstGeom prst="rect">
            <a:avLst/>
          </a:prstGeom>
        </p:spPr>
      </p:pic>
      <p:pic>
        <p:nvPicPr>
          <p:cNvPr id="4" name="Picture 3">
            <a:extLst>
              <a:ext uri="{FF2B5EF4-FFF2-40B4-BE49-F238E27FC236}">
                <a16:creationId xmlns:a16="http://schemas.microsoft.com/office/drawing/2014/main" id="{7A778FED-1345-3506-7B43-66CDFE4B625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00375" y="1326658"/>
            <a:ext cx="7158207" cy="5531342"/>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4"/>
                                        </p:tgtEl>
                                        <p:attrNameLst>
                                          <p:attrName>style.visibility</p:attrName>
                                        </p:attrNameLst>
                                      </p:cBhvr>
                                      <p:to>
                                        <p:strVal val="visible"/>
                                      </p:to>
                                    </p:set>
                                    <p:anim calcmode="lin" valueType="num">
                                      <p:cBhvr>
                                        <p:cTn id="7" dur="250" fill="hold"/>
                                        <p:tgtEl>
                                          <p:spTgt spid="144"/>
                                        </p:tgtEl>
                                        <p:attrNameLst>
                                          <p:attrName>ppt_w</p:attrName>
                                        </p:attrNameLst>
                                      </p:cBhvr>
                                      <p:tavLst>
                                        <p:tav tm="0">
                                          <p:val>
                                            <p:fltVal val="0"/>
                                          </p:val>
                                        </p:tav>
                                        <p:tav tm="100000">
                                          <p:val>
                                            <p:strVal val="#ppt_w"/>
                                          </p:val>
                                        </p:tav>
                                      </p:tavLst>
                                    </p:anim>
                                    <p:anim calcmode="lin" valueType="num">
                                      <p:cBhvr>
                                        <p:cTn id="8" dur="250" fill="hold"/>
                                        <p:tgtEl>
                                          <p:spTgt spid="144"/>
                                        </p:tgtEl>
                                        <p:attrNameLst>
                                          <p:attrName>ppt_h</p:attrName>
                                        </p:attrNameLst>
                                      </p:cBhvr>
                                      <p:tavLst>
                                        <p:tav tm="0">
                                          <p:val>
                                            <p:fltVal val="0"/>
                                          </p:val>
                                        </p:tav>
                                        <p:tav tm="100000">
                                          <p:val>
                                            <p:strVal val="#ppt_h"/>
                                          </p:val>
                                        </p:tav>
                                      </p:tavLst>
                                    </p:anim>
                                    <p:animEffect transition="in" filter="fade">
                                      <p:cBhvr>
                                        <p:cTn id="9" dur="250"/>
                                        <p:tgtEl>
                                          <p:spTgt spid="144"/>
                                        </p:tgtEl>
                                      </p:cBhvr>
                                    </p:animEffect>
                                  </p:childTnLst>
                                </p:cTn>
                              </p:par>
                              <p:par>
                                <p:cTn id="10" presetID="53" presetClass="entr" presetSubtype="16" fill="hold" nodeType="withEffect">
                                  <p:stCondLst>
                                    <p:cond delay="0"/>
                                  </p:stCondLst>
                                  <p:childTnLst>
                                    <p:set>
                                      <p:cBhvr>
                                        <p:cTn id="11" dur="1" fill="hold">
                                          <p:stCondLst>
                                            <p:cond delay="0"/>
                                          </p:stCondLst>
                                        </p:cTn>
                                        <p:tgtEl>
                                          <p:spTgt spid="174"/>
                                        </p:tgtEl>
                                        <p:attrNameLst>
                                          <p:attrName>style.visibility</p:attrName>
                                        </p:attrNameLst>
                                      </p:cBhvr>
                                      <p:to>
                                        <p:strVal val="visible"/>
                                      </p:to>
                                    </p:set>
                                    <p:anim calcmode="lin" valueType="num">
                                      <p:cBhvr>
                                        <p:cTn id="12" dur="250" fill="hold"/>
                                        <p:tgtEl>
                                          <p:spTgt spid="174"/>
                                        </p:tgtEl>
                                        <p:attrNameLst>
                                          <p:attrName>ppt_w</p:attrName>
                                        </p:attrNameLst>
                                      </p:cBhvr>
                                      <p:tavLst>
                                        <p:tav tm="0">
                                          <p:val>
                                            <p:fltVal val="0"/>
                                          </p:val>
                                        </p:tav>
                                        <p:tav tm="100000">
                                          <p:val>
                                            <p:strVal val="#ppt_w"/>
                                          </p:val>
                                        </p:tav>
                                      </p:tavLst>
                                    </p:anim>
                                    <p:anim calcmode="lin" valueType="num">
                                      <p:cBhvr>
                                        <p:cTn id="13" dur="250" fill="hold"/>
                                        <p:tgtEl>
                                          <p:spTgt spid="174"/>
                                        </p:tgtEl>
                                        <p:attrNameLst>
                                          <p:attrName>ppt_h</p:attrName>
                                        </p:attrNameLst>
                                      </p:cBhvr>
                                      <p:tavLst>
                                        <p:tav tm="0">
                                          <p:val>
                                            <p:fltVal val="0"/>
                                          </p:val>
                                        </p:tav>
                                        <p:tav tm="100000">
                                          <p:val>
                                            <p:strVal val="#ppt_h"/>
                                          </p:val>
                                        </p:tav>
                                      </p:tavLst>
                                    </p:anim>
                                    <p:animEffect transition="in" filter="fade">
                                      <p:cBhvr>
                                        <p:cTn id="14" dur="250"/>
                                        <p:tgtEl>
                                          <p:spTgt spid="17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97"/>
                                        </p:tgtEl>
                                        <p:attrNameLst>
                                          <p:attrName>style.visibility</p:attrName>
                                        </p:attrNameLst>
                                      </p:cBhvr>
                                      <p:to>
                                        <p:strVal val="visible"/>
                                      </p:to>
                                    </p:set>
                                    <p:animEffect transition="in" filter="fade">
                                      <p:cBhvr>
                                        <p:cTn id="19" dur="500"/>
                                        <p:tgtEl>
                                          <p:spTgt spid="397"/>
                                        </p:tgtEl>
                                      </p:cBhvr>
                                    </p:animEffect>
                                    <p:anim calcmode="lin" valueType="num">
                                      <p:cBhvr>
                                        <p:cTn id="20" dur="500" fill="hold"/>
                                        <p:tgtEl>
                                          <p:spTgt spid="397"/>
                                        </p:tgtEl>
                                        <p:attrNameLst>
                                          <p:attrName>ppt_x</p:attrName>
                                        </p:attrNameLst>
                                      </p:cBhvr>
                                      <p:tavLst>
                                        <p:tav tm="0">
                                          <p:val>
                                            <p:strVal val="#ppt_x"/>
                                          </p:val>
                                        </p:tav>
                                        <p:tav tm="100000">
                                          <p:val>
                                            <p:strVal val="#ppt_x"/>
                                          </p:val>
                                        </p:tav>
                                      </p:tavLst>
                                    </p:anim>
                                    <p:anim calcmode="lin" valueType="num">
                                      <p:cBhvr>
                                        <p:cTn id="21" dur="500" fill="hold"/>
                                        <p:tgtEl>
                                          <p:spTgt spid="39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0" y="5600700"/>
            <a:ext cx="12695287" cy="1257300"/>
          </a:xfrm>
          <a:prstGeom prst="rect">
            <a:avLst/>
          </a:prstGeom>
        </p:spPr>
      </p:pic>
      <p:sp>
        <p:nvSpPr>
          <p:cNvPr id="4" name="矩形: 圆角 6">
            <a:extLst>
              <a:ext uri="{FF2B5EF4-FFF2-40B4-BE49-F238E27FC236}">
                <a16:creationId xmlns:a16="http://schemas.microsoft.com/office/drawing/2014/main" id="{D6552C49-DA77-5EF3-0DE2-256066B53B29}"/>
              </a:ext>
            </a:extLst>
          </p:cNvPr>
          <p:cNvSpPr/>
          <p:nvPr/>
        </p:nvSpPr>
        <p:spPr>
          <a:xfrm>
            <a:off x="495300" y="278307"/>
            <a:ext cx="11185291" cy="6236793"/>
          </a:xfrm>
          <a:prstGeom prst="roundRect">
            <a:avLst>
              <a:gd name="adj" fmla="val 19216"/>
            </a:avLst>
          </a:prstGeom>
          <a:solidFill>
            <a:schemeClr val="bg1">
              <a:alpha val="92000"/>
            </a:schemeClr>
          </a:solidFill>
          <a:ln w="381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mn-lt"/>
            </a:endParaRPr>
          </a:p>
        </p:txBody>
      </p:sp>
      <p:grpSp>
        <p:nvGrpSpPr>
          <p:cNvPr id="14" name="Group 13">
            <a:extLst>
              <a:ext uri="{FF2B5EF4-FFF2-40B4-BE49-F238E27FC236}">
                <a16:creationId xmlns:a16="http://schemas.microsoft.com/office/drawing/2014/main" id="{F37FB35A-C9C7-AAA7-0075-3EE10E129162}"/>
              </a:ext>
            </a:extLst>
          </p:cNvPr>
          <p:cNvGrpSpPr/>
          <p:nvPr/>
        </p:nvGrpSpPr>
        <p:grpSpPr>
          <a:xfrm>
            <a:off x="2282628" y="141908"/>
            <a:ext cx="7232847" cy="724867"/>
            <a:chOff x="2282628" y="141908"/>
            <a:chExt cx="7232847" cy="724867"/>
          </a:xfrm>
        </p:grpSpPr>
        <p:grpSp>
          <p:nvGrpSpPr>
            <p:cNvPr id="6" name="Group 2">
              <a:extLst>
                <a:ext uri="{FF2B5EF4-FFF2-40B4-BE49-F238E27FC236}">
                  <a16:creationId xmlns:a16="http://schemas.microsoft.com/office/drawing/2014/main" id="{84F4018B-EEAA-2B06-3DE8-1391D079D939}"/>
                </a:ext>
              </a:extLst>
            </p:cNvPr>
            <p:cNvGrpSpPr>
              <a:grpSpLocks noChangeAspect="1"/>
            </p:cNvGrpSpPr>
            <p:nvPr/>
          </p:nvGrpSpPr>
          <p:grpSpPr>
            <a:xfrm>
              <a:off x="2282628" y="141908"/>
              <a:ext cx="7232847" cy="724867"/>
              <a:chOff x="31755" y="-81945"/>
              <a:chExt cx="1844040" cy="2447955"/>
            </a:xfrm>
          </p:grpSpPr>
          <p:sp>
            <p:nvSpPr>
              <p:cNvPr id="7" name="Freeform 3">
                <a:extLst>
                  <a:ext uri="{FF2B5EF4-FFF2-40B4-BE49-F238E27FC236}">
                    <a16:creationId xmlns:a16="http://schemas.microsoft.com/office/drawing/2014/main" id="{9720F866-5FB7-A0AF-EA08-A798A4C0DDBE}"/>
                  </a:ext>
                </a:extLst>
              </p:cNvPr>
              <p:cNvSpPr/>
              <p:nvPr/>
            </p:nvSpPr>
            <p:spPr>
              <a:xfrm>
                <a:off x="115570" y="39370"/>
                <a:ext cx="1681480" cy="2326640"/>
              </a:xfrm>
              <a:custGeom>
                <a:avLst/>
                <a:gdLst/>
                <a:ahLst/>
                <a:cxnLst/>
                <a:rect l="l" t="t" r="r" b="b"/>
                <a:pathLst>
                  <a:path w="1681480" h="2326640">
                    <a:moveTo>
                      <a:pt x="1680210" y="2326640"/>
                    </a:moveTo>
                    <a:lnTo>
                      <a:pt x="0" y="2326640"/>
                    </a:lnTo>
                    <a:lnTo>
                      <a:pt x="0" y="0"/>
                    </a:lnTo>
                    <a:lnTo>
                      <a:pt x="1681480" y="0"/>
                    </a:lnTo>
                    <a:lnTo>
                      <a:pt x="1681480" y="2326640"/>
                    </a:lnTo>
                    <a:close/>
                  </a:path>
                </a:pathLst>
              </a:custGeom>
              <a:solidFill>
                <a:srgbClr val="FDE93A"/>
              </a:solidFill>
            </p:spPr>
            <p:txBody>
              <a:bodyPr/>
              <a:lstStyle/>
              <a:p>
                <a:endParaRPr lang="en-US"/>
              </a:p>
            </p:txBody>
          </p:sp>
          <p:sp>
            <p:nvSpPr>
              <p:cNvPr id="8" name="Freeform 4">
                <a:extLst>
                  <a:ext uri="{FF2B5EF4-FFF2-40B4-BE49-F238E27FC236}">
                    <a16:creationId xmlns:a16="http://schemas.microsoft.com/office/drawing/2014/main" id="{89885AC1-74DE-6138-33BC-778E4AA57139}"/>
                  </a:ext>
                </a:extLst>
              </p:cNvPr>
              <p:cNvSpPr/>
              <p:nvPr/>
            </p:nvSpPr>
            <p:spPr>
              <a:xfrm>
                <a:off x="31755" y="-81945"/>
                <a:ext cx="1844040" cy="2444750"/>
              </a:xfrm>
              <a:custGeom>
                <a:avLst/>
                <a:gdLst/>
                <a:ahLst/>
                <a:cxnLst/>
                <a:rect l="l" t="t" r="r" b="b"/>
                <a:pathLst>
                  <a:path w="1844040" h="2444750">
                    <a:moveTo>
                      <a:pt x="1844040" y="2444750"/>
                    </a:moveTo>
                    <a:lnTo>
                      <a:pt x="0" y="2444750"/>
                    </a:lnTo>
                    <a:lnTo>
                      <a:pt x="0" y="0"/>
                    </a:lnTo>
                    <a:lnTo>
                      <a:pt x="1844040" y="0"/>
                    </a:lnTo>
                    <a:lnTo>
                      <a:pt x="1844040" y="2444750"/>
                    </a:lnTo>
                    <a:close/>
                  </a:path>
                </a:pathLst>
              </a:custGeom>
              <a:blipFill>
                <a:blip r:embed="rId3"/>
                <a:stretch>
                  <a:fillRect l="-47" r="-47"/>
                </a:stretch>
              </a:blipFill>
            </p:spPr>
            <p:txBody>
              <a:bodyPr/>
              <a:lstStyle/>
              <a:p>
                <a:endParaRPr lang="en-US"/>
              </a:p>
            </p:txBody>
          </p:sp>
        </p:grpSp>
        <p:sp>
          <p:nvSpPr>
            <p:cNvPr id="11" name="TextBox 10">
              <a:extLst>
                <a:ext uri="{FF2B5EF4-FFF2-40B4-BE49-F238E27FC236}">
                  <a16:creationId xmlns:a16="http://schemas.microsoft.com/office/drawing/2014/main" id="{E289B984-2F7B-2F20-D65C-70C5DB8594E9}"/>
                </a:ext>
              </a:extLst>
            </p:cNvPr>
            <p:cNvSpPr txBox="1"/>
            <p:nvPr/>
          </p:nvSpPr>
          <p:spPr>
            <a:xfrm>
              <a:off x="3333750" y="161925"/>
              <a:ext cx="5553075" cy="646331"/>
            </a:xfrm>
            <a:prstGeom prst="rect">
              <a:avLst/>
            </a:prstGeom>
            <a:noFill/>
          </p:spPr>
          <p:txBody>
            <a:bodyPr wrap="square" rtlCol="0">
              <a:spAutoFit/>
            </a:bodyPr>
            <a:lstStyle/>
            <a:p>
              <a:r>
                <a:rPr lang="en-US" sz="3600" b="1" i="0" dirty="0">
                  <a:solidFill>
                    <a:srgbClr val="000000"/>
                  </a:solidFill>
                  <a:effectLst/>
                  <a:latin typeface="Cambria" panose="02040503050406030204" pitchFamily="18" charset="0"/>
                  <a:ea typeface="Cambria" panose="02040503050406030204" pitchFamily="18" charset="0"/>
                </a:rPr>
                <a:t>1. </a:t>
              </a:r>
              <a:r>
                <a:rPr lang="en-US" sz="3600" b="1" i="0" dirty="0" err="1">
                  <a:solidFill>
                    <a:srgbClr val="000000"/>
                  </a:solidFill>
                  <a:effectLst/>
                  <a:latin typeface="Cambria" panose="02040503050406030204" pitchFamily="18" charset="0"/>
                  <a:ea typeface="Cambria" panose="02040503050406030204" pitchFamily="18" charset="0"/>
                </a:rPr>
                <a:t>Thực</a:t>
              </a:r>
              <a:r>
                <a:rPr lang="en-US" sz="3600" b="1" i="0" dirty="0">
                  <a:solidFill>
                    <a:srgbClr val="000000"/>
                  </a:solidFill>
                  <a:effectLst/>
                  <a:latin typeface="Cambria" panose="02040503050406030204" pitchFamily="18" charset="0"/>
                  <a:ea typeface="Cambria" panose="02040503050406030204" pitchFamily="18" charset="0"/>
                </a:rPr>
                <a:t> </a:t>
              </a:r>
              <a:r>
                <a:rPr lang="en-US" sz="3600" b="1" i="0" dirty="0" err="1">
                  <a:solidFill>
                    <a:srgbClr val="000000"/>
                  </a:solidFill>
                  <a:effectLst/>
                  <a:latin typeface="Cambria" panose="02040503050406030204" pitchFamily="18" charset="0"/>
                  <a:ea typeface="Cambria" panose="02040503050406030204" pitchFamily="18" charset="0"/>
                </a:rPr>
                <a:t>hiện</a:t>
              </a:r>
              <a:r>
                <a:rPr lang="en-US" sz="3600" b="1" i="0" dirty="0">
                  <a:solidFill>
                    <a:srgbClr val="000000"/>
                  </a:solidFill>
                  <a:effectLst/>
                  <a:latin typeface="Cambria" panose="02040503050406030204" pitchFamily="18" charset="0"/>
                  <a:ea typeface="Cambria" panose="02040503050406030204" pitchFamily="18" charset="0"/>
                </a:rPr>
                <a:t> </a:t>
              </a:r>
              <a:r>
                <a:rPr lang="en-US" sz="3600" b="1" i="0" dirty="0" err="1">
                  <a:solidFill>
                    <a:srgbClr val="000000"/>
                  </a:solidFill>
                  <a:effectLst/>
                  <a:latin typeface="Cambria" panose="02040503050406030204" pitchFamily="18" charset="0"/>
                  <a:ea typeface="Cambria" panose="02040503050406030204" pitchFamily="18" charset="0"/>
                </a:rPr>
                <a:t>các</a:t>
              </a:r>
              <a:r>
                <a:rPr lang="en-US" sz="3600" b="1" i="0" dirty="0">
                  <a:solidFill>
                    <a:srgbClr val="000000"/>
                  </a:solidFill>
                  <a:effectLst/>
                  <a:latin typeface="Cambria" panose="02040503050406030204" pitchFamily="18" charset="0"/>
                  <a:ea typeface="Cambria" panose="02040503050406030204" pitchFamily="18" charset="0"/>
                </a:rPr>
                <a:t> </a:t>
              </a:r>
              <a:r>
                <a:rPr lang="en-US" sz="3600" b="1" i="0" dirty="0" err="1">
                  <a:solidFill>
                    <a:srgbClr val="000000"/>
                  </a:solidFill>
                  <a:effectLst/>
                  <a:latin typeface="Cambria" panose="02040503050406030204" pitchFamily="18" charset="0"/>
                  <a:ea typeface="Cambria" panose="02040503050406030204" pitchFamily="18" charset="0"/>
                </a:rPr>
                <a:t>yêu</a:t>
              </a:r>
              <a:r>
                <a:rPr lang="en-US" sz="3600" b="1" i="0" dirty="0">
                  <a:solidFill>
                    <a:srgbClr val="000000"/>
                  </a:solidFill>
                  <a:effectLst/>
                  <a:latin typeface="Cambria" panose="02040503050406030204" pitchFamily="18" charset="0"/>
                  <a:ea typeface="Cambria" panose="02040503050406030204" pitchFamily="18" charset="0"/>
                </a:rPr>
                <a:t> </a:t>
              </a:r>
              <a:r>
                <a:rPr lang="en-US" sz="3600" b="1" i="0" dirty="0" err="1">
                  <a:solidFill>
                    <a:srgbClr val="000000"/>
                  </a:solidFill>
                  <a:effectLst/>
                  <a:latin typeface="Cambria" panose="02040503050406030204" pitchFamily="18" charset="0"/>
                  <a:ea typeface="Cambria" panose="02040503050406030204" pitchFamily="18" charset="0"/>
                </a:rPr>
                <a:t>cầu</a:t>
              </a:r>
              <a:r>
                <a:rPr lang="en-US" sz="3600" b="1" i="0" dirty="0">
                  <a:solidFill>
                    <a:srgbClr val="000000"/>
                  </a:solidFill>
                  <a:effectLst/>
                  <a:latin typeface="Cambria" panose="02040503050406030204" pitchFamily="18" charset="0"/>
                  <a:ea typeface="Cambria" panose="02040503050406030204" pitchFamily="18" charset="0"/>
                </a:rPr>
                <a:t>:</a:t>
              </a:r>
              <a:endParaRPr lang="en-US" sz="3600" b="1" dirty="0">
                <a:latin typeface="Cambria" panose="02040503050406030204" pitchFamily="18" charset="0"/>
                <a:ea typeface="Cambria" panose="02040503050406030204" pitchFamily="18" charset="0"/>
              </a:endParaRPr>
            </a:p>
          </p:txBody>
        </p:sp>
      </p:grpSp>
      <p:sp>
        <p:nvSpPr>
          <p:cNvPr id="16" name="TextBox 15">
            <a:extLst>
              <a:ext uri="{FF2B5EF4-FFF2-40B4-BE49-F238E27FC236}">
                <a16:creationId xmlns:a16="http://schemas.microsoft.com/office/drawing/2014/main" id="{04BC42C7-6E23-74EF-385C-981EF02C42EE}"/>
              </a:ext>
            </a:extLst>
          </p:cNvPr>
          <p:cNvSpPr txBox="1"/>
          <p:nvPr/>
        </p:nvSpPr>
        <p:spPr>
          <a:xfrm>
            <a:off x="790575" y="923925"/>
            <a:ext cx="10648950" cy="830997"/>
          </a:xfrm>
          <a:prstGeom prst="rect">
            <a:avLst/>
          </a:prstGeom>
          <a:noFill/>
        </p:spPr>
        <p:txBody>
          <a:bodyPr wrap="square" rtlCol="0">
            <a:spAutoFit/>
          </a:bodyPr>
          <a:lstStyle/>
          <a:p>
            <a:pPr algn="just"/>
            <a:r>
              <a:rPr lang="vi-VN" sz="2400" b="0" i="0" dirty="0">
                <a:solidFill>
                  <a:srgbClr val="000000"/>
                </a:solidFill>
                <a:effectLst/>
                <a:latin typeface="Cambria" panose="02040503050406030204" pitchFamily="18" charset="0"/>
                <a:ea typeface="Cambria" panose="02040503050406030204" pitchFamily="18" charset="0"/>
              </a:rPr>
              <a:t>a. Chọn các từ dùng để xưng hô (</a:t>
            </a:r>
            <a:r>
              <a:rPr lang="vi-VN" sz="2400" b="0" i="1" dirty="0">
                <a:solidFill>
                  <a:srgbClr val="000000"/>
                </a:solidFill>
                <a:effectLst/>
                <a:latin typeface="Cambria" panose="02040503050406030204" pitchFamily="18" charset="0"/>
                <a:ea typeface="Cambria" panose="02040503050406030204" pitchFamily="18" charset="0"/>
              </a:rPr>
              <a:t>tôi, anh, chúng ta</a:t>
            </a:r>
            <a:r>
              <a:rPr lang="vi-VN" sz="2400" b="0" i="0" dirty="0">
                <a:solidFill>
                  <a:srgbClr val="000000"/>
                </a:solidFill>
                <a:effectLst/>
                <a:latin typeface="Cambria" panose="02040503050406030204" pitchFamily="18" charset="0"/>
                <a:ea typeface="Cambria" panose="02040503050406030204" pitchFamily="18" charset="0"/>
              </a:rPr>
              <a:t>) thích hợp với mỗi bông hoa để hoàn chỉnh câu chuyện vui dưới dây:</a:t>
            </a:r>
            <a:endParaRPr lang="en-US" sz="2400" dirty="0">
              <a:latin typeface="Cambria" panose="02040503050406030204" pitchFamily="18" charset="0"/>
              <a:ea typeface="Cambria" panose="02040503050406030204" pitchFamily="18" charset="0"/>
            </a:endParaRPr>
          </a:p>
        </p:txBody>
      </p:sp>
      <p:grpSp>
        <p:nvGrpSpPr>
          <p:cNvPr id="1042" name="Group 1041">
            <a:extLst>
              <a:ext uri="{FF2B5EF4-FFF2-40B4-BE49-F238E27FC236}">
                <a16:creationId xmlns:a16="http://schemas.microsoft.com/office/drawing/2014/main" id="{EAAEA61B-ECF3-6730-E122-043A0472E239}"/>
              </a:ext>
            </a:extLst>
          </p:cNvPr>
          <p:cNvGrpSpPr/>
          <p:nvPr/>
        </p:nvGrpSpPr>
        <p:grpSpPr>
          <a:xfrm>
            <a:off x="800100" y="1838325"/>
            <a:ext cx="10648950" cy="3785652"/>
            <a:chOff x="800100" y="1838325"/>
            <a:chExt cx="10648950" cy="3785652"/>
          </a:xfrm>
        </p:grpSpPr>
        <p:sp>
          <p:nvSpPr>
            <p:cNvPr id="17" name="TextBox 16">
              <a:extLst>
                <a:ext uri="{FF2B5EF4-FFF2-40B4-BE49-F238E27FC236}">
                  <a16:creationId xmlns:a16="http://schemas.microsoft.com/office/drawing/2014/main" id="{1E65266C-2EB9-624C-E689-1A5295978E76}"/>
                </a:ext>
              </a:extLst>
            </p:cNvPr>
            <p:cNvSpPr txBox="1"/>
            <p:nvPr/>
          </p:nvSpPr>
          <p:spPr>
            <a:xfrm>
              <a:off x="800100" y="1838325"/>
              <a:ext cx="10648950" cy="3785652"/>
            </a:xfrm>
            <a:prstGeom prst="rect">
              <a:avLst/>
            </a:prstGeom>
            <a:noFill/>
          </p:spPr>
          <p:txBody>
            <a:bodyPr wrap="square" rtlCol="0">
              <a:spAutoFit/>
            </a:bodyPr>
            <a:lstStyle/>
            <a:p>
              <a:pPr algn="ctr"/>
              <a:r>
                <a:rPr lang="vi-VN" sz="2400" b="1" i="0" dirty="0">
                  <a:solidFill>
                    <a:srgbClr val="000000"/>
                  </a:solidFill>
                  <a:effectLst/>
                  <a:latin typeface="Cambria" panose="02040503050406030204" pitchFamily="18" charset="0"/>
                  <a:ea typeface="Cambria" panose="02040503050406030204" pitchFamily="18" charset="0"/>
                </a:rPr>
                <a:t>Suy luận của Sơ-lốc Hôm</a:t>
              </a:r>
              <a:endParaRPr lang="en-US" sz="2400" b="1" i="0" dirty="0">
                <a:solidFill>
                  <a:srgbClr val="000000"/>
                </a:solidFill>
                <a:effectLst/>
                <a:latin typeface="Cambria" panose="02040503050406030204" pitchFamily="18" charset="0"/>
                <a:ea typeface="Cambria" panose="02040503050406030204" pitchFamily="18" charset="0"/>
              </a:endParaRPr>
            </a:p>
            <a:p>
              <a:pPr algn="just"/>
              <a:r>
                <a:rPr lang="vi-VN" sz="2400" dirty="0">
                  <a:latin typeface="Cambria" panose="02040503050406030204" pitchFamily="18" charset="0"/>
                  <a:ea typeface="Cambria" panose="02040503050406030204" pitchFamily="18" charset="0"/>
                </a:rPr>
                <a:t>(1) Sơ-lốc Hôm và bác sĩ Oát-xơn đi cắm trại.</a:t>
              </a:r>
            </a:p>
            <a:p>
              <a:pPr algn="just"/>
              <a:r>
                <a:rPr lang="vi-VN" sz="2400" dirty="0">
                  <a:latin typeface="Cambria" panose="02040503050406030204" pitchFamily="18" charset="0"/>
                  <a:ea typeface="Cambria" panose="02040503050406030204" pitchFamily="18" charset="0"/>
                </a:rPr>
                <a:t>(2) Hai người nằm ngủ trong một chiếc lều.</a:t>
              </a:r>
            </a:p>
            <a:p>
              <a:pPr algn="just"/>
              <a:r>
                <a:rPr lang="vi-VN" sz="2400" dirty="0">
                  <a:latin typeface="Cambria" panose="02040503050406030204" pitchFamily="18" charset="0"/>
                  <a:ea typeface="Cambria" panose="02040503050406030204" pitchFamily="18" charset="0"/>
                </a:rPr>
                <a:t>(3) Gần sáng, Sơ-lốc Hôm lay bạn dậy và hỏi:</a:t>
              </a:r>
              <a:endParaRPr lang="en-US" sz="2400" dirty="0">
                <a:latin typeface="Cambria" panose="02040503050406030204" pitchFamily="18" charset="0"/>
                <a:ea typeface="Cambria" panose="02040503050406030204" pitchFamily="18" charset="0"/>
              </a:endParaRPr>
            </a:p>
            <a:p>
              <a:pPr algn="just"/>
              <a:r>
                <a:rPr lang="vi-VN" sz="2400" dirty="0">
                  <a:latin typeface="Cambria" panose="02040503050406030204" pitchFamily="18" charset="0"/>
                  <a:ea typeface="Cambria" panose="02040503050406030204" pitchFamily="18" charset="0"/>
                </a:rPr>
                <a:t>− (4) Oát-xơn, nhìn xem, </a:t>
              </a:r>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thấy cái gì?</a:t>
              </a:r>
              <a:endParaRPr lang="en-US" sz="2400" dirty="0">
                <a:latin typeface="Cambria" panose="02040503050406030204" pitchFamily="18" charset="0"/>
                <a:ea typeface="Cambria" panose="02040503050406030204" pitchFamily="18" charset="0"/>
              </a:endParaRPr>
            </a:p>
            <a:p>
              <a:pPr algn="just"/>
              <a:r>
                <a:rPr lang="en-US" sz="2400" dirty="0">
                  <a:latin typeface="Cambria" panose="02040503050406030204" pitchFamily="18" charset="0"/>
                  <a:ea typeface="Cambria" panose="02040503050406030204" pitchFamily="18" charset="0"/>
                </a:rPr>
                <a:t>– (5)           </a:t>
              </a:r>
              <a:r>
                <a:rPr lang="en-US" sz="2400" dirty="0" err="1">
                  <a:latin typeface="Cambria" panose="02040503050406030204" pitchFamily="18" charset="0"/>
                  <a:ea typeface="Cambria" panose="02040503050406030204" pitchFamily="18" charset="0"/>
                </a:rPr>
                <a:t>thấy</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rất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nhiều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sao</a:t>
              </a:r>
              <a:r>
                <a:rPr lang="en-US" sz="2400" dirty="0">
                  <a:latin typeface="Cambria" panose="02040503050406030204" pitchFamily="18" charset="0"/>
                  <a:ea typeface="Cambria" panose="02040503050406030204" pitchFamily="18" charset="0"/>
                </a:rPr>
                <a:t>.</a:t>
              </a:r>
            </a:p>
            <a:p>
              <a:pPr algn="just"/>
              <a:r>
                <a:rPr lang="en-US" sz="2400" dirty="0">
                  <a:latin typeface="Cambria" panose="02040503050406030204" pitchFamily="18" charset="0"/>
                  <a:ea typeface="Cambria" panose="02040503050406030204" pitchFamily="18" charset="0"/>
                </a:rPr>
                <a:t>– (6) Theo </a:t>
              </a:r>
              <a:r>
                <a:rPr lang="en-US" sz="2400" dirty="0" err="1">
                  <a:latin typeface="Cambria" panose="02040503050406030204" pitchFamily="18" charset="0"/>
                  <a:ea typeface="Cambria" panose="02040503050406030204" pitchFamily="18" charset="0"/>
                </a:rPr>
                <a:t>anh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thế</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có</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nghĩa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gì</a:t>
              </a:r>
              <a:r>
                <a:rPr lang="en-US" sz="2400" dirty="0">
                  <a:latin typeface="Cambria" panose="02040503050406030204" pitchFamily="18" charset="0"/>
                  <a:ea typeface="Cambria" panose="02040503050406030204" pitchFamily="18" charset="0"/>
                </a:rPr>
                <a:t>?</a:t>
              </a:r>
            </a:p>
            <a:p>
              <a:pPr algn="just"/>
              <a:r>
                <a:rPr lang="en-US" sz="2400" dirty="0">
                  <a:latin typeface="Cambria" panose="02040503050406030204" pitchFamily="18" charset="0"/>
                  <a:ea typeface="Cambria" panose="02040503050406030204" pitchFamily="18" charset="0"/>
                </a:rPr>
                <a:t>– (7) </a:t>
              </a:r>
              <a:r>
                <a:rPr lang="en-US" sz="2400" dirty="0" err="1">
                  <a:latin typeface="Cambria" panose="02040503050406030204" pitchFamily="18" charset="0"/>
                  <a:ea typeface="Cambria" panose="02040503050406030204" pitchFamily="18" charset="0"/>
                </a:rPr>
                <a:t>Nghĩa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sẽ</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có</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một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ngày</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đẹp</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trời</a:t>
              </a:r>
              <a:r>
                <a:rPr lang="en-US" sz="2400" dirty="0">
                  <a:latin typeface="Cambria" panose="02040503050406030204" pitchFamily="18" charset="0"/>
                  <a:ea typeface="Cambria" panose="02040503050406030204" pitchFamily="18" charset="0"/>
                </a:rPr>
                <a:t>. (8) </a:t>
              </a:r>
              <a:r>
                <a:rPr lang="en-US" sz="2400" dirty="0" err="1">
                  <a:latin typeface="Cambria" panose="02040503050406030204" pitchFamily="18" charset="0"/>
                  <a:ea typeface="Cambria" panose="02040503050406030204" pitchFamily="18" charset="0"/>
                </a:rPr>
                <a:t>Còn</a:t>
              </a:r>
              <a:r>
                <a:rPr lang="en-US" sz="2400" dirty="0">
                  <a:latin typeface="Cambria" panose="02040503050406030204" pitchFamily="18" charset="0"/>
                  <a:ea typeface="Cambria" panose="02040503050406030204" pitchFamily="18" charset="0"/>
                </a:rPr>
                <a:t>          ,           </a:t>
              </a:r>
              <a:r>
                <a:rPr lang="en-US" sz="2400" dirty="0" err="1">
                  <a:latin typeface="Cambria" panose="02040503050406030204" pitchFamily="18" charset="0"/>
                  <a:ea typeface="Cambria" panose="02040503050406030204" pitchFamily="18" charset="0"/>
                </a:rPr>
                <a:t>nghĩ</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sao</a:t>
              </a:r>
              <a:r>
                <a:rPr lang="en-US" sz="2400" dirty="0">
                  <a:latin typeface="Cambria" panose="02040503050406030204" pitchFamily="18" charset="0"/>
                  <a:ea typeface="Cambria" panose="02040503050406030204" pitchFamily="18" charset="0"/>
                </a:rPr>
                <a:t>?</a:t>
              </a:r>
            </a:p>
            <a:p>
              <a:pPr algn="just"/>
              <a:r>
                <a:rPr lang="en-US" sz="2400" dirty="0">
                  <a:latin typeface="Cambria" panose="02040503050406030204" pitchFamily="18" charset="0"/>
                  <a:ea typeface="Cambria" panose="02040503050406030204" pitchFamily="18" charset="0"/>
                </a:rPr>
                <a:t>– (9) Theo          , </a:t>
              </a:r>
              <a:r>
                <a:rPr lang="en-US" sz="2400" dirty="0" err="1">
                  <a:latin typeface="Cambria" panose="02040503050406030204" pitchFamily="18" charset="0"/>
                  <a:ea typeface="Cambria" panose="02040503050406030204" pitchFamily="18" charset="0"/>
                </a:rPr>
                <a:t>điều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này</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có</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nghĩa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là</a:t>
              </a:r>
              <a:r>
                <a:rPr lang="en-US" sz="2400" dirty="0">
                  <a:latin typeface="Cambria" panose="02040503050406030204" pitchFamily="18" charset="0"/>
                  <a:ea typeface="Cambria" panose="02040503050406030204" pitchFamily="18" charset="0"/>
                </a:rPr>
                <a:t> ai </a:t>
              </a:r>
              <a:r>
                <a:rPr lang="en-US" sz="2400" dirty="0" err="1">
                  <a:latin typeface="Cambria" panose="02040503050406030204" pitchFamily="18" charset="0"/>
                  <a:ea typeface="Cambria" panose="02040503050406030204" pitchFamily="18" charset="0"/>
                </a:rPr>
                <a:t>đó</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đã</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đánh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cắp</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cái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lều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của</a:t>
              </a:r>
              <a:r>
                <a:rPr lang="en-US" sz="2400" dirty="0">
                  <a:latin typeface="Cambria" panose="02040503050406030204" pitchFamily="18" charset="0"/>
                  <a:ea typeface="Cambria" panose="02040503050406030204" pitchFamily="18" charset="0"/>
                </a:rPr>
                <a:t>            </a:t>
              </a:r>
            </a:p>
            <a:p>
              <a:pPr algn="r"/>
              <a:r>
                <a:rPr lang="vi-VN" sz="2400" dirty="0">
                  <a:latin typeface="Cambria" panose="02040503050406030204" pitchFamily="18" charset="0"/>
                  <a:ea typeface="Cambria" panose="02040503050406030204" pitchFamily="18" charset="0"/>
                </a:rPr>
                <a:t> (Theo Truyện cười đó đây)</a:t>
              </a:r>
              <a:endParaRPr lang="en-US" sz="2400" dirty="0">
                <a:latin typeface="Cambria" panose="02040503050406030204" pitchFamily="18" charset="0"/>
                <a:ea typeface="Cambria" panose="02040503050406030204" pitchFamily="18" charset="0"/>
              </a:endParaRPr>
            </a:p>
          </p:txBody>
        </p:sp>
        <p:pic>
          <p:nvPicPr>
            <p:cNvPr id="22" name="Picture 21">
              <a:extLst>
                <a:ext uri="{FF2B5EF4-FFF2-40B4-BE49-F238E27FC236}">
                  <a16:creationId xmlns:a16="http://schemas.microsoft.com/office/drawing/2014/main" id="{3EDDAF97-C765-D188-FAC1-B8E92B33E37E}"/>
                </a:ext>
              </a:extLst>
            </p:cNvPr>
            <p:cNvPicPr>
              <a:picLocks noChangeAspect="1"/>
            </p:cNvPicPr>
            <p:nvPr/>
          </p:nvPicPr>
          <p:blipFill>
            <a:blip r:embed="rId4"/>
            <a:stretch>
              <a:fillRect/>
            </a:stretch>
          </p:blipFill>
          <p:spPr>
            <a:xfrm>
              <a:off x="4076700" y="3266015"/>
              <a:ext cx="590549" cy="582088"/>
            </a:xfrm>
            <a:prstGeom prst="rect">
              <a:avLst/>
            </a:prstGeom>
          </p:spPr>
        </p:pic>
        <p:grpSp>
          <p:nvGrpSpPr>
            <p:cNvPr id="23" name="Group 22">
              <a:extLst>
                <a:ext uri="{FF2B5EF4-FFF2-40B4-BE49-F238E27FC236}">
                  <a16:creationId xmlns:a16="http://schemas.microsoft.com/office/drawing/2014/main" id="{CC53F433-9071-9F74-504B-9353FE14C460}"/>
                </a:ext>
              </a:extLst>
            </p:cNvPr>
            <p:cNvGrpSpPr/>
            <p:nvPr/>
          </p:nvGrpSpPr>
          <p:grpSpPr>
            <a:xfrm>
              <a:off x="1603973" y="3647012"/>
              <a:ext cx="634401" cy="582088"/>
              <a:chOff x="-558201" y="4281177"/>
              <a:chExt cx="622182" cy="561482"/>
            </a:xfrm>
          </p:grpSpPr>
          <p:sp>
            <p:nvSpPr>
              <p:cNvPr id="24" name="Rectangle: Rounded Corners 23">
                <a:extLst>
                  <a:ext uri="{FF2B5EF4-FFF2-40B4-BE49-F238E27FC236}">
                    <a16:creationId xmlns:a16="http://schemas.microsoft.com/office/drawing/2014/main" id="{EA81A097-BF66-31EC-599B-1D514459E15A}"/>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EC6B7B92-1ED2-C514-01AA-CE1FC92E99E9}"/>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26" name="Group 25">
              <a:extLst>
                <a:ext uri="{FF2B5EF4-FFF2-40B4-BE49-F238E27FC236}">
                  <a16:creationId xmlns:a16="http://schemas.microsoft.com/office/drawing/2014/main" id="{979A9E2E-BA6B-9F2A-9C2D-833CA905A1F9}"/>
                </a:ext>
              </a:extLst>
            </p:cNvPr>
            <p:cNvGrpSpPr/>
            <p:nvPr/>
          </p:nvGrpSpPr>
          <p:grpSpPr>
            <a:xfrm>
              <a:off x="2670773" y="4418537"/>
              <a:ext cx="624877" cy="486838"/>
              <a:chOff x="-558201" y="4281177"/>
              <a:chExt cx="622182" cy="561482"/>
            </a:xfrm>
          </p:grpSpPr>
          <p:sp>
            <p:nvSpPr>
              <p:cNvPr id="28" name="Rectangle: Rounded Corners 27">
                <a:extLst>
                  <a:ext uri="{FF2B5EF4-FFF2-40B4-BE49-F238E27FC236}">
                    <a16:creationId xmlns:a16="http://schemas.microsoft.com/office/drawing/2014/main" id="{92F13500-589F-8E06-B115-516BB36CC00B}"/>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7358DF3B-86A5-08AD-67F5-5947164B85D5}"/>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30" name="Group 29">
              <a:extLst>
                <a:ext uri="{FF2B5EF4-FFF2-40B4-BE49-F238E27FC236}">
                  <a16:creationId xmlns:a16="http://schemas.microsoft.com/office/drawing/2014/main" id="{CF6F95EF-3000-64AF-F2F1-321337EF2337}"/>
                </a:ext>
              </a:extLst>
            </p:cNvPr>
            <p:cNvGrpSpPr/>
            <p:nvPr/>
          </p:nvGrpSpPr>
          <p:grpSpPr>
            <a:xfrm>
              <a:off x="7452323" y="4409012"/>
              <a:ext cx="624877" cy="486838"/>
              <a:chOff x="-558201" y="4281177"/>
              <a:chExt cx="622182" cy="561482"/>
            </a:xfrm>
          </p:grpSpPr>
          <p:sp>
            <p:nvSpPr>
              <p:cNvPr id="1024" name="Rectangle: Rounded Corners 1023">
                <a:extLst>
                  <a:ext uri="{FF2B5EF4-FFF2-40B4-BE49-F238E27FC236}">
                    <a16:creationId xmlns:a16="http://schemas.microsoft.com/office/drawing/2014/main" id="{F12E55AB-1D65-08EF-6119-9F8C3E3FC62A}"/>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5" name="Picture 1024">
                <a:extLst>
                  <a:ext uri="{FF2B5EF4-FFF2-40B4-BE49-F238E27FC236}">
                    <a16:creationId xmlns:a16="http://schemas.microsoft.com/office/drawing/2014/main" id="{F26BC26A-7F61-FE46-D6D4-3A0350A1F080}"/>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1033" name="Group 1032">
              <a:extLst>
                <a:ext uri="{FF2B5EF4-FFF2-40B4-BE49-F238E27FC236}">
                  <a16:creationId xmlns:a16="http://schemas.microsoft.com/office/drawing/2014/main" id="{D229EE1D-E812-E01C-CF0B-2601A984A9B4}"/>
                </a:ext>
              </a:extLst>
            </p:cNvPr>
            <p:cNvGrpSpPr/>
            <p:nvPr/>
          </p:nvGrpSpPr>
          <p:grpSpPr>
            <a:xfrm>
              <a:off x="8195273" y="4380437"/>
              <a:ext cx="624877" cy="486838"/>
              <a:chOff x="-558201" y="4281177"/>
              <a:chExt cx="622182" cy="561482"/>
            </a:xfrm>
          </p:grpSpPr>
          <p:sp>
            <p:nvSpPr>
              <p:cNvPr id="1034" name="Rectangle: Rounded Corners 1033">
                <a:extLst>
                  <a:ext uri="{FF2B5EF4-FFF2-40B4-BE49-F238E27FC236}">
                    <a16:creationId xmlns:a16="http://schemas.microsoft.com/office/drawing/2014/main" id="{3E0B96CC-6677-A6AB-1157-2EC9740F2915}"/>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5" name="Picture 1034">
                <a:extLst>
                  <a:ext uri="{FF2B5EF4-FFF2-40B4-BE49-F238E27FC236}">
                    <a16:creationId xmlns:a16="http://schemas.microsoft.com/office/drawing/2014/main" id="{874BF615-4A1F-9089-6E5A-5643AE377C8F}"/>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1036" name="Group 1035">
              <a:extLst>
                <a:ext uri="{FF2B5EF4-FFF2-40B4-BE49-F238E27FC236}">
                  <a16:creationId xmlns:a16="http://schemas.microsoft.com/office/drawing/2014/main" id="{2FB362AC-746A-D175-C7FD-2D32E5CB818A}"/>
                </a:ext>
              </a:extLst>
            </p:cNvPr>
            <p:cNvGrpSpPr/>
            <p:nvPr/>
          </p:nvGrpSpPr>
          <p:grpSpPr>
            <a:xfrm>
              <a:off x="2232623" y="4809062"/>
              <a:ext cx="624877" cy="486838"/>
              <a:chOff x="-558201" y="4281177"/>
              <a:chExt cx="622182" cy="561482"/>
            </a:xfrm>
          </p:grpSpPr>
          <p:sp>
            <p:nvSpPr>
              <p:cNvPr id="1037" name="Rectangle: Rounded Corners 1036">
                <a:extLst>
                  <a:ext uri="{FF2B5EF4-FFF2-40B4-BE49-F238E27FC236}">
                    <a16:creationId xmlns:a16="http://schemas.microsoft.com/office/drawing/2014/main" id="{90554590-9320-18C3-0401-46FF46ED81AE}"/>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8" name="Picture 1037">
                <a:extLst>
                  <a:ext uri="{FF2B5EF4-FFF2-40B4-BE49-F238E27FC236}">
                    <a16:creationId xmlns:a16="http://schemas.microsoft.com/office/drawing/2014/main" id="{0656701C-50B9-8FC3-D718-E86800D3D1EB}"/>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1039" name="Group 1038">
              <a:extLst>
                <a:ext uri="{FF2B5EF4-FFF2-40B4-BE49-F238E27FC236}">
                  <a16:creationId xmlns:a16="http://schemas.microsoft.com/office/drawing/2014/main" id="{C36678BC-A467-79BB-C802-61931EE8F26B}"/>
                </a:ext>
              </a:extLst>
            </p:cNvPr>
            <p:cNvGrpSpPr/>
            <p:nvPr/>
          </p:nvGrpSpPr>
          <p:grpSpPr>
            <a:xfrm>
              <a:off x="9347798" y="4790012"/>
              <a:ext cx="624877" cy="486838"/>
              <a:chOff x="-558201" y="4281177"/>
              <a:chExt cx="622182" cy="561482"/>
            </a:xfrm>
          </p:grpSpPr>
          <p:sp>
            <p:nvSpPr>
              <p:cNvPr id="1040" name="Rectangle: Rounded Corners 1039">
                <a:extLst>
                  <a:ext uri="{FF2B5EF4-FFF2-40B4-BE49-F238E27FC236}">
                    <a16:creationId xmlns:a16="http://schemas.microsoft.com/office/drawing/2014/main" id="{F83445C4-38A1-187C-F69B-19B29237BED4}"/>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41" name="Picture 1040">
                <a:extLst>
                  <a:ext uri="{FF2B5EF4-FFF2-40B4-BE49-F238E27FC236}">
                    <a16:creationId xmlns:a16="http://schemas.microsoft.com/office/drawing/2014/main" id="{8CE982FD-7636-0399-B3F4-291224768B3A}"/>
                  </a:ext>
                </a:extLst>
              </p:cNvPr>
              <p:cNvPicPr>
                <a:picLocks noChangeAspect="1"/>
              </p:cNvPicPr>
              <p:nvPr/>
            </p:nvPicPr>
            <p:blipFill>
              <a:blip r:embed="rId4"/>
              <a:stretch>
                <a:fillRect/>
              </a:stretch>
            </p:blipFill>
            <p:spPr>
              <a:xfrm>
                <a:off x="-543155" y="4281177"/>
                <a:ext cx="592090" cy="561482"/>
              </a:xfrm>
              <a:prstGeom prst="rect">
                <a:avLst/>
              </a:prstGeom>
            </p:spPr>
          </p:pic>
        </p:grpSp>
      </p:grpSp>
      <p:pic>
        <p:nvPicPr>
          <p:cNvPr id="1044" name="Picture 1043">
            <a:extLst>
              <a:ext uri="{FF2B5EF4-FFF2-40B4-BE49-F238E27FC236}">
                <a16:creationId xmlns:a16="http://schemas.microsoft.com/office/drawing/2014/main" id="{6A01C1BA-76CC-7E8A-CA9A-6AACBB368B31}"/>
              </a:ext>
            </a:extLst>
          </p:cNvPr>
          <p:cNvPicPr>
            <a:picLocks noChangeAspect="1"/>
          </p:cNvPicPr>
          <p:nvPr/>
        </p:nvPicPr>
        <p:blipFill>
          <a:blip r:embed="rId5"/>
          <a:stretch>
            <a:fillRect/>
          </a:stretch>
        </p:blipFill>
        <p:spPr>
          <a:xfrm>
            <a:off x="8034337" y="1885949"/>
            <a:ext cx="3429245" cy="2181225"/>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42"/>
                                        </p:tgtEl>
                                        <p:attrNameLst>
                                          <p:attrName>style.visibility</p:attrName>
                                        </p:attrNameLst>
                                      </p:cBhvr>
                                      <p:to>
                                        <p:strVal val="visible"/>
                                      </p:to>
                                    </p:set>
                                    <p:animEffect transition="in" filter="fade">
                                      <p:cBhvr>
                                        <p:cTn id="7" dur="1000"/>
                                        <p:tgtEl>
                                          <p:spTgt spid="1042"/>
                                        </p:tgtEl>
                                      </p:cBhvr>
                                    </p:animEffect>
                                    <p:anim calcmode="lin" valueType="num">
                                      <p:cBhvr>
                                        <p:cTn id="8" dur="1000" fill="hold"/>
                                        <p:tgtEl>
                                          <p:spTgt spid="1042"/>
                                        </p:tgtEl>
                                        <p:attrNameLst>
                                          <p:attrName>ppt_x</p:attrName>
                                        </p:attrNameLst>
                                      </p:cBhvr>
                                      <p:tavLst>
                                        <p:tav tm="0">
                                          <p:val>
                                            <p:strVal val="#ppt_x"/>
                                          </p:val>
                                        </p:tav>
                                        <p:tav tm="100000">
                                          <p:val>
                                            <p:strVal val="#ppt_x"/>
                                          </p:val>
                                        </p:tav>
                                      </p:tavLst>
                                    </p:anim>
                                    <p:anim calcmode="lin" valueType="num">
                                      <p:cBhvr>
                                        <p:cTn id="9" dur="1000" fill="hold"/>
                                        <p:tgtEl>
                                          <p:spTgt spid="104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44"/>
                                        </p:tgtEl>
                                        <p:attrNameLst>
                                          <p:attrName>style.visibility</p:attrName>
                                        </p:attrNameLst>
                                      </p:cBhvr>
                                      <p:to>
                                        <p:strVal val="visible"/>
                                      </p:to>
                                    </p:set>
                                    <p:animEffect transition="in" filter="fade">
                                      <p:cBhvr>
                                        <p:cTn id="17" dur="1000"/>
                                        <p:tgtEl>
                                          <p:spTgt spid="1044"/>
                                        </p:tgtEl>
                                      </p:cBhvr>
                                    </p:animEffect>
                                    <p:anim calcmode="lin" valueType="num">
                                      <p:cBhvr>
                                        <p:cTn id="18" dur="1000" fill="hold"/>
                                        <p:tgtEl>
                                          <p:spTgt spid="1044"/>
                                        </p:tgtEl>
                                        <p:attrNameLst>
                                          <p:attrName>ppt_x</p:attrName>
                                        </p:attrNameLst>
                                      </p:cBhvr>
                                      <p:tavLst>
                                        <p:tav tm="0">
                                          <p:val>
                                            <p:strVal val="#ppt_x"/>
                                          </p:val>
                                        </p:tav>
                                        <p:tav tm="100000">
                                          <p:val>
                                            <p:strVal val="#ppt_x"/>
                                          </p:val>
                                        </p:tav>
                                      </p:tavLst>
                                    </p:anim>
                                    <p:anim calcmode="lin" valueType="num">
                                      <p:cBhvr>
                                        <p:cTn id="19" dur="1000" fill="hold"/>
                                        <p:tgtEl>
                                          <p:spTgt spid="10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0" y="5600700"/>
            <a:ext cx="12695287" cy="1257300"/>
          </a:xfrm>
          <a:prstGeom prst="rect">
            <a:avLst/>
          </a:prstGeom>
        </p:spPr>
      </p:pic>
      <p:sp>
        <p:nvSpPr>
          <p:cNvPr id="4" name="矩形: 圆角 6">
            <a:extLst>
              <a:ext uri="{FF2B5EF4-FFF2-40B4-BE49-F238E27FC236}">
                <a16:creationId xmlns:a16="http://schemas.microsoft.com/office/drawing/2014/main" id="{D6552C49-DA77-5EF3-0DE2-256066B53B29}"/>
              </a:ext>
            </a:extLst>
          </p:cNvPr>
          <p:cNvSpPr/>
          <p:nvPr/>
        </p:nvSpPr>
        <p:spPr>
          <a:xfrm>
            <a:off x="390526" y="278307"/>
            <a:ext cx="11391900" cy="6322518"/>
          </a:xfrm>
          <a:prstGeom prst="roundRect">
            <a:avLst>
              <a:gd name="adj" fmla="val 19216"/>
            </a:avLst>
          </a:prstGeom>
          <a:solidFill>
            <a:schemeClr val="bg1">
              <a:alpha val="92000"/>
            </a:schemeClr>
          </a:solidFill>
          <a:ln w="381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mn-lt"/>
            </a:endParaRPr>
          </a:p>
        </p:txBody>
      </p:sp>
      <p:sp>
        <p:nvSpPr>
          <p:cNvPr id="3" name="TextBox 2">
            <a:extLst>
              <a:ext uri="{FF2B5EF4-FFF2-40B4-BE49-F238E27FC236}">
                <a16:creationId xmlns:a16="http://schemas.microsoft.com/office/drawing/2014/main" id="{3D312D7F-555A-8494-2488-446E4C3FD0B3}"/>
              </a:ext>
            </a:extLst>
          </p:cNvPr>
          <p:cNvSpPr txBox="1"/>
          <p:nvPr/>
        </p:nvSpPr>
        <p:spPr>
          <a:xfrm>
            <a:off x="914400" y="552450"/>
            <a:ext cx="10648950" cy="5563767"/>
          </a:xfrm>
          <a:prstGeom prst="rect">
            <a:avLst/>
          </a:prstGeom>
          <a:noFill/>
        </p:spPr>
        <p:txBody>
          <a:bodyPr wrap="square" rtlCol="0">
            <a:spAutoFit/>
          </a:bodyPr>
          <a:lstStyle/>
          <a:p>
            <a:pPr algn="ctr">
              <a:lnSpc>
                <a:spcPct val="150000"/>
              </a:lnSpc>
            </a:pPr>
            <a:r>
              <a:rPr lang="vi-VN" sz="2400" b="1" i="0" dirty="0">
                <a:solidFill>
                  <a:srgbClr val="000000"/>
                </a:solidFill>
                <a:effectLst/>
                <a:latin typeface="Cambria" panose="02040503050406030204" pitchFamily="18" charset="0"/>
                <a:ea typeface="Cambria" panose="02040503050406030204" pitchFamily="18" charset="0"/>
              </a:rPr>
              <a:t>Suy luận của Sơ-lốc Hôm</a:t>
            </a:r>
            <a:endParaRPr lang="en-US" sz="2400" b="1" i="0" dirty="0">
              <a:solidFill>
                <a:srgbClr val="000000"/>
              </a:solidFill>
              <a:effectLst/>
              <a:latin typeface="Cambria" panose="02040503050406030204" pitchFamily="18" charset="0"/>
              <a:ea typeface="Cambria" panose="02040503050406030204" pitchFamily="18" charset="0"/>
            </a:endParaRPr>
          </a:p>
          <a:p>
            <a:pPr algn="just">
              <a:lnSpc>
                <a:spcPct val="150000"/>
              </a:lnSpc>
            </a:pPr>
            <a:r>
              <a:rPr lang="vi-VN" sz="2400" dirty="0">
                <a:latin typeface="Cambria" panose="02040503050406030204" pitchFamily="18" charset="0"/>
                <a:ea typeface="Cambria" panose="02040503050406030204" pitchFamily="18" charset="0"/>
              </a:rPr>
              <a:t>(1) Sơ-lốc Hôm và bác sĩ Oát-xơn đi cắm trại.</a:t>
            </a:r>
          </a:p>
          <a:p>
            <a:pPr algn="just">
              <a:lnSpc>
                <a:spcPct val="150000"/>
              </a:lnSpc>
            </a:pPr>
            <a:r>
              <a:rPr lang="vi-VN" sz="2400" dirty="0">
                <a:latin typeface="Cambria" panose="02040503050406030204" pitchFamily="18" charset="0"/>
                <a:ea typeface="Cambria" panose="02040503050406030204" pitchFamily="18" charset="0"/>
              </a:rPr>
              <a:t>(2) Hai người nằm ngủ trong một chiếc lều.</a:t>
            </a:r>
          </a:p>
          <a:p>
            <a:pPr algn="just">
              <a:lnSpc>
                <a:spcPct val="150000"/>
              </a:lnSpc>
            </a:pPr>
            <a:r>
              <a:rPr lang="vi-VN" sz="2400" dirty="0">
                <a:latin typeface="Cambria" panose="02040503050406030204" pitchFamily="18" charset="0"/>
                <a:ea typeface="Cambria" panose="02040503050406030204" pitchFamily="18" charset="0"/>
              </a:rPr>
              <a:t>(3) Gần sáng, Sơ-lốc Hôm lay bạn dậy và hỏi:</a:t>
            </a:r>
            <a:endParaRPr lang="en-US" sz="2400" dirty="0">
              <a:latin typeface="Cambria" panose="02040503050406030204" pitchFamily="18" charset="0"/>
              <a:ea typeface="Cambria" panose="02040503050406030204" pitchFamily="18" charset="0"/>
            </a:endParaRPr>
          </a:p>
          <a:p>
            <a:pPr algn="just">
              <a:lnSpc>
                <a:spcPct val="150000"/>
              </a:lnSpc>
            </a:pPr>
            <a:r>
              <a:rPr lang="vi-VN" sz="2400" dirty="0">
                <a:latin typeface="Cambria" panose="02040503050406030204" pitchFamily="18" charset="0"/>
                <a:ea typeface="Cambria" panose="02040503050406030204" pitchFamily="18" charset="0"/>
              </a:rPr>
              <a:t>− (4) Oát-xơn, nhìn xem, </a:t>
            </a:r>
            <a:r>
              <a:rPr lang="en-US" sz="2400"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anh</a:t>
            </a:r>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thấy cái gì?</a:t>
            </a:r>
            <a:endParaRPr lang="en-US" sz="2400" dirty="0">
              <a:latin typeface="Cambria" panose="02040503050406030204" pitchFamily="18" charset="0"/>
              <a:ea typeface="Cambria" panose="02040503050406030204" pitchFamily="18" charset="0"/>
            </a:endParaRPr>
          </a:p>
          <a:p>
            <a:pPr algn="just">
              <a:lnSpc>
                <a:spcPct val="150000"/>
              </a:lnSpc>
            </a:pPr>
            <a:r>
              <a:rPr lang="en-US" sz="2400" dirty="0">
                <a:latin typeface="Cambria" panose="02040503050406030204" pitchFamily="18" charset="0"/>
                <a:ea typeface="Cambria" panose="02040503050406030204" pitchFamily="18" charset="0"/>
              </a:rPr>
              <a:t>– (5)    </a:t>
            </a:r>
            <a:r>
              <a:rPr lang="en-US" sz="2400" b="1" dirty="0" err="1">
                <a:latin typeface="Cambria" panose="02040503050406030204" pitchFamily="18" charset="0"/>
                <a:ea typeface="Cambria" panose="02040503050406030204" pitchFamily="18" charset="0"/>
              </a:rPr>
              <a:t>Tôi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thấy</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rất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nhiều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sao</a:t>
            </a:r>
            <a:r>
              <a:rPr lang="en-US" sz="2400" dirty="0">
                <a:latin typeface="Cambria" panose="02040503050406030204" pitchFamily="18" charset="0"/>
                <a:ea typeface="Cambria" panose="02040503050406030204" pitchFamily="18" charset="0"/>
              </a:rPr>
              <a:t>.</a:t>
            </a:r>
          </a:p>
          <a:p>
            <a:pPr algn="just">
              <a:lnSpc>
                <a:spcPct val="150000"/>
              </a:lnSpc>
            </a:pPr>
            <a:r>
              <a:rPr lang="en-US" sz="2400" dirty="0">
                <a:latin typeface="Cambria" panose="02040503050406030204" pitchFamily="18" charset="0"/>
                <a:ea typeface="Cambria" panose="02040503050406030204" pitchFamily="18" charset="0"/>
              </a:rPr>
              <a:t>– (6) Theo </a:t>
            </a:r>
            <a:r>
              <a:rPr lang="en-US" sz="2400" dirty="0" err="1">
                <a:latin typeface="Cambria" panose="02040503050406030204" pitchFamily="18" charset="0"/>
                <a:ea typeface="Cambria" panose="02040503050406030204" pitchFamily="18" charset="0"/>
              </a:rPr>
              <a:t>anh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thế</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có</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nghĩa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gì</a:t>
            </a:r>
            <a:r>
              <a:rPr lang="en-US" sz="2400" dirty="0">
                <a:latin typeface="Cambria" panose="02040503050406030204" pitchFamily="18" charset="0"/>
                <a:ea typeface="Cambria" panose="02040503050406030204" pitchFamily="18" charset="0"/>
              </a:rPr>
              <a:t>?</a:t>
            </a:r>
          </a:p>
          <a:p>
            <a:pPr algn="just">
              <a:lnSpc>
                <a:spcPct val="150000"/>
              </a:lnSpc>
            </a:pPr>
            <a:r>
              <a:rPr lang="en-US" sz="2400" dirty="0">
                <a:latin typeface="Cambria" panose="02040503050406030204" pitchFamily="18" charset="0"/>
                <a:ea typeface="Cambria" panose="02040503050406030204" pitchFamily="18" charset="0"/>
              </a:rPr>
              <a:t>– (7) </a:t>
            </a:r>
            <a:r>
              <a:rPr lang="en-US" sz="2400" dirty="0" err="1">
                <a:latin typeface="Cambria" panose="02040503050406030204" pitchFamily="18" charset="0"/>
                <a:ea typeface="Cambria" panose="02040503050406030204" pitchFamily="18" charset="0"/>
              </a:rPr>
              <a:t>Nghĩa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là</a:t>
            </a:r>
            <a:r>
              <a:rPr lang="en-US" sz="2400"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chúng</a:t>
            </a:r>
            <a:r>
              <a:rPr lang="en-US" sz="2400" b="1" dirty="0">
                <a:latin typeface="Cambria" panose="02040503050406030204" pitchFamily="18" charset="0"/>
                <a:ea typeface="Cambria" panose="02040503050406030204" pitchFamily="18" charset="0"/>
              </a:rPr>
              <a:t> ta  </a:t>
            </a:r>
            <a:r>
              <a:rPr lang="en-US" sz="2400" dirty="0" err="1">
                <a:latin typeface="Cambria" panose="02040503050406030204" pitchFamily="18" charset="0"/>
                <a:ea typeface="Cambria" panose="02040503050406030204" pitchFamily="18" charset="0"/>
              </a:rPr>
              <a:t>sẽ</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có</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một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ngày</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đẹp</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trời</a:t>
            </a:r>
            <a:r>
              <a:rPr lang="en-US" sz="2400" dirty="0">
                <a:latin typeface="Cambria" panose="02040503050406030204" pitchFamily="18" charset="0"/>
                <a:ea typeface="Cambria" panose="02040503050406030204" pitchFamily="18" charset="0"/>
              </a:rPr>
              <a:t>. (8) </a:t>
            </a:r>
            <a:r>
              <a:rPr lang="en-US" sz="2400" dirty="0" err="1">
                <a:latin typeface="Cambria" panose="02040503050406030204" pitchFamily="18" charset="0"/>
                <a:ea typeface="Cambria" panose="02040503050406030204" pitchFamily="18" charset="0"/>
              </a:rPr>
              <a:t>Còn</a:t>
            </a:r>
            <a:r>
              <a:rPr lang="en-US" sz="2400"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anh</a:t>
            </a:r>
            <a:r>
              <a:rPr lang="en-US" sz="2400" dirty="0">
                <a:latin typeface="Cambria" panose="02040503050406030204" pitchFamily="18" charset="0"/>
                <a:ea typeface="Cambria" panose="02040503050406030204" pitchFamily="18" charset="0"/>
              </a:rPr>
              <a:t> ,  </a:t>
            </a:r>
            <a:r>
              <a:rPr lang="en-US" sz="2400" b="1" dirty="0" err="1">
                <a:latin typeface="Cambria" panose="02040503050406030204" pitchFamily="18" charset="0"/>
                <a:ea typeface="Cambria" panose="02040503050406030204" pitchFamily="18" charset="0"/>
              </a:rPr>
              <a:t>anh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nghĩ</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sao</a:t>
            </a:r>
            <a:r>
              <a:rPr lang="en-US" sz="2400" dirty="0">
                <a:latin typeface="Cambria" panose="02040503050406030204" pitchFamily="18" charset="0"/>
                <a:ea typeface="Cambria" panose="02040503050406030204" pitchFamily="18" charset="0"/>
              </a:rPr>
              <a:t>?</a:t>
            </a:r>
          </a:p>
          <a:p>
            <a:pPr algn="just">
              <a:lnSpc>
                <a:spcPct val="150000"/>
              </a:lnSpc>
            </a:pPr>
            <a:r>
              <a:rPr lang="en-US" sz="2400" dirty="0">
                <a:latin typeface="Cambria" panose="02040503050406030204" pitchFamily="18" charset="0"/>
                <a:ea typeface="Cambria" panose="02040503050406030204" pitchFamily="18" charset="0"/>
              </a:rPr>
              <a:t>– (9) Theo   </a:t>
            </a:r>
            <a:r>
              <a:rPr lang="en-US" sz="2400" b="1" dirty="0" err="1">
                <a:latin typeface="Cambria" panose="02040503050406030204" pitchFamily="18" charset="0"/>
                <a:ea typeface="Cambria" panose="02040503050406030204" pitchFamily="18" charset="0"/>
              </a:rPr>
              <a:t>tôi</a:t>
            </a:r>
            <a:r>
              <a:rPr lang="en-US" sz="2400" dirty="0">
                <a:latin typeface="Cambria" panose="02040503050406030204" pitchFamily="18" charset="0"/>
                <a:ea typeface="Cambria" panose="02040503050406030204" pitchFamily="18" charset="0"/>
              </a:rPr>
              <a:t>  , </a:t>
            </a:r>
            <a:r>
              <a:rPr lang="en-US" sz="2400" dirty="0" err="1">
                <a:latin typeface="Cambria" panose="02040503050406030204" pitchFamily="18" charset="0"/>
                <a:ea typeface="Cambria" panose="02040503050406030204" pitchFamily="18" charset="0"/>
              </a:rPr>
              <a:t>điều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này</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có</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nghĩa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là</a:t>
            </a:r>
            <a:r>
              <a:rPr lang="en-US" sz="2400" dirty="0">
                <a:latin typeface="Cambria" panose="02040503050406030204" pitchFamily="18" charset="0"/>
                <a:ea typeface="Cambria" panose="02040503050406030204" pitchFamily="18" charset="0"/>
              </a:rPr>
              <a:t> ai </a:t>
            </a:r>
            <a:r>
              <a:rPr lang="en-US" sz="2400" dirty="0" err="1">
                <a:latin typeface="Cambria" panose="02040503050406030204" pitchFamily="18" charset="0"/>
                <a:ea typeface="Cambria" panose="02040503050406030204" pitchFamily="18" charset="0"/>
              </a:rPr>
              <a:t>đó</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đã</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đánh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cắp</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cái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lều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của</a:t>
            </a:r>
            <a:r>
              <a:rPr lang="en-US" sz="2400"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chúng</a:t>
            </a:r>
            <a:r>
              <a:rPr lang="en-US" sz="2400" b="1" dirty="0">
                <a:latin typeface="Cambria" panose="02040503050406030204" pitchFamily="18" charset="0"/>
                <a:ea typeface="Cambria" panose="02040503050406030204" pitchFamily="18" charset="0"/>
              </a:rPr>
              <a:t> ta</a:t>
            </a:r>
            <a:r>
              <a:rPr lang="en-US" sz="2400" dirty="0">
                <a:latin typeface="Cambria" panose="02040503050406030204" pitchFamily="18" charset="0"/>
                <a:ea typeface="Cambria" panose="02040503050406030204" pitchFamily="18" charset="0"/>
              </a:rPr>
              <a:t>.          </a:t>
            </a:r>
          </a:p>
          <a:p>
            <a:pPr algn="r">
              <a:lnSpc>
                <a:spcPct val="150000"/>
              </a:lnSpc>
            </a:pPr>
            <a:r>
              <a:rPr lang="vi-VN" sz="2400" dirty="0">
                <a:latin typeface="Cambria" panose="02040503050406030204" pitchFamily="18" charset="0"/>
                <a:ea typeface="Cambria" panose="02040503050406030204" pitchFamily="18" charset="0"/>
              </a:rPr>
              <a:t> (Theo Truyện cười đó đây)</a:t>
            </a:r>
            <a:endParaRPr lang="en-US" sz="2400" dirty="0">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E118B579-7D69-D29F-878C-5A1A79FD8A48}"/>
              </a:ext>
            </a:extLst>
          </p:cNvPr>
          <p:cNvPicPr>
            <a:picLocks noChangeAspect="1"/>
          </p:cNvPicPr>
          <p:nvPr/>
        </p:nvPicPr>
        <p:blipFill>
          <a:blip r:embed="rId3"/>
          <a:stretch>
            <a:fillRect/>
          </a:stretch>
        </p:blipFill>
        <p:spPr>
          <a:xfrm>
            <a:off x="4276725" y="2846915"/>
            <a:ext cx="666750" cy="582088"/>
          </a:xfrm>
          <a:prstGeom prst="rect">
            <a:avLst/>
          </a:prstGeom>
        </p:spPr>
      </p:pic>
      <p:sp>
        <p:nvSpPr>
          <p:cNvPr id="1028" name="Rectangle: Rounded Corners 1027">
            <a:extLst>
              <a:ext uri="{FF2B5EF4-FFF2-40B4-BE49-F238E27FC236}">
                <a16:creationId xmlns:a16="http://schemas.microsoft.com/office/drawing/2014/main" id="{BCE036DE-ED45-D1ED-6F6B-546B842585CA}"/>
              </a:ext>
            </a:extLst>
          </p:cNvPr>
          <p:cNvSpPr/>
          <p:nvPr/>
        </p:nvSpPr>
        <p:spPr>
          <a:xfrm>
            <a:off x="7566623" y="3131883"/>
            <a:ext cx="624877" cy="427845"/>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6" name="Rectangle: Rounded Corners 1025">
            <a:extLst>
              <a:ext uri="{FF2B5EF4-FFF2-40B4-BE49-F238E27FC236}">
                <a16:creationId xmlns:a16="http://schemas.microsoft.com/office/drawing/2014/main" id="{E13D8C8A-6F67-2FBD-E87F-7DFCAC54A002}"/>
              </a:ext>
            </a:extLst>
          </p:cNvPr>
          <p:cNvSpPr/>
          <p:nvPr/>
        </p:nvSpPr>
        <p:spPr>
          <a:xfrm>
            <a:off x="8309573" y="3103308"/>
            <a:ext cx="624877" cy="427845"/>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5A3ABDD4-72DF-994F-634A-ED435CC043F5}"/>
              </a:ext>
            </a:extLst>
          </p:cNvPr>
          <p:cNvSpPr/>
          <p:nvPr/>
        </p:nvSpPr>
        <p:spPr>
          <a:xfrm>
            <a:off x="9462098" y="3512883"/>
            <a:ext cx="624877" cy="427845"/>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45" name="Picture 1044">
            <a:extLst>
              <a:ext uri="{FF2B5EF4-FFF2-40B4-BE49-F238E27FC236}">
                <a16:creationId xmlns:a16="http://schemas.microsoft.com/office/drawing/2014/main" id="{581736C9-B10B-BE3B-40D3-B81EA686F1D9}"/>
              </a:ext>
            </a:extLst>
          </p:cNvPr>
          <p:cNvPicPr>
            <a:picLocks noChangeAspect="1"/>
          </p:cNvPicPr>
          <p:nvPr/>
        </p:nvPicPr>
        <p:blipFill>
          <a:blip r:embed="rId3"/>
          <a:stretch>
            <a:fillRect/>
          </a:stretch>
        </p:blipFill>
        <p:spPr>
          <a:xfrm>
            <a:off x="1800225" y="3370790"/>
            <a:ext cx="666750" cy="582088"/>
          </a:xfrm>
          <a:prstGeom prst="rect">
            <a:avLst/>
          </a:prstGeom>
        </p:spPr>
      </p:pic>
      <p:pic>
        <p:nvPicPr>
          <p:cNvPr id="1046" name="Picture 1045">
            <a:extLst>
              <a:ext uri="{FF2B5EF4-FFF2-40B4-BE49-F238E27FC236}">
                <a16:creationId xmlns:a16="http://schemas.microsoft.com/office/drawing/2014/main" id="{DBBABDCA-FA3C-E770-6777-237D29709F81}"/>
              </a:ext>
            </a:extLst>
          </p:cNvPr>
          <p:cNvPicPr>
            <a:picLocks noChangeAspect="1"/>
          </p:cNvPicPr>
          <p:nvPr/>
        </p:nvPicPr>
        <p:blipFill>
          <a:blip r:embed="rId3"/>
          <a:stretch>
            <a:fillRect/>
          </a:stretch>
        </p:blipFill>
        <p:spPr>
          <a:xfrm>
            <a:off x="2695575" y="4466165"/>
            <a:ext cx="1447800" cy="582088"/>
          </a:xfrm>
          <a:prstGeom prst="rect">
            <a:avLst/>
          </a:prstGeom>
        </p:spPr>
      </p:pic>
      <p:pic>
        <p:nvPicPr>
          <p:cNvPr id="1047" name="Picture 1046">
            <a:extLst>
              <a:ext uri="{FF2B5EF4-FFF2-40B4-BE49-F238E27FC236}">
                <a16:creationId xmlns:a16="http://schemas.microsoft.com/office/drawing/2014/main" id="{8F8B3675-AD9A-5C85-26DD-BC06F79AC996}"/>
              </a:ext>
            </a:extLst>
          </p:cNvPr>
          <p:cNvPicPr>
            <a:picLocks noChangeAspect="1"/>
          </p:cNvPicPr>
          <p:nvPr/>
        </p:nvPicPr>
        <p:blipFill>
          <a:blip r:embed="rId3"/>
          <a:stretch>
            <a:fillRect/>
          </a:stretch>
        </p:blipFill>
        <p:spPr>
          <a:xfrm>
            <a:off x="8334375" y="4494740"/>
            <a:ext cx="666750" cy="582088"/>
          </a:xfrm>
          <a:prstGeom prst="rect">
            <a:avLst/>
          </a:prstGeom>
        </p:spPr>
      </p:pic>
      <p:pic>
        <p:nvPicPr>
          <p:cNvPr id="1048" name="Picture 1047">
            <a:extLst>
              <a:ext uri="{FF2B5EF4-FFF2-40B4-BE49-F238E27FC236}">
                <a16:creationId xmlns:a16="http://schemas.microsoft.com/office/drawing/2014/main" id="{1D1FB52E-4FA2-CDCD-3E73-925BD28C6CF0}"/>
              </a:ext>
            </a:extLst>
          </p:cNvPr>
          <p:cNvPicPr>
            <a:picLocks noChangeAspect="1"/>
          </p:cNvPicPr>
          <p:nvPr/>
        </p:nvPicPr>
        <p:blipFill>
          <a:blip r:embed="rId3"/>
          <a:stretch>
            <a:fillRect/>
          </a:stretch>
        </p:blipFill>
        <p:spPr>
          <a:xfrm>
            <a:off x="9086850" y="4475690"/>
            <a:ext cx="666750" cy="582088"/>
          </a:xfrm>
          <a:prstGeom prst="rect">
            <a:avLst/>
          </a:prstGeom>
        </p:spPr>
      </p:pic>
      <p:pic>
        <p:nvPicPr>
          <p:cNvPr id="1049" name="Picture 1048">
            <a:extLst>
              <a:ext uri="{FF2B5EF4-FFF2-40B4-BE49-F238E27FC236}">
                <a16:creationId xmlns:a16="http://schemas.microsoft.com/office/drawing/2014/main" id="{824BEB76-A485-69B5-6C01-6359C1E98755}"/>
              </a:ext>
            </a:extLst>
          </p:cNvPr>
          <p:cNvPicPr>
            <a:picLocks noChangeAspect="1"/>
          </p:cNvPicPr>
          <p:nvPr/>
        </p:nvPicPr>
        <p:blipFill>
          <a:blip r:embed="rId3"/>
          <a:stretch>
            <a:fillRect/>
          </a:stretch>
        </p:blipFill>
        <p:spPr>
          <a:xfrm>
            <a:off x="2371725" y="5018615"/>
            <a:ext cx="666750" cy="582088"/>
          </a:xfrm>
          <a:prstGeom prst="rect">
            <a:avLst/>
          </a:prstGeom>
        </p:spPr>
      </p:pic>
      <p:pic>
        <p:nvPicPr>
          <p:cNvPr id="1050" name="Picture 1049">
            <a:extLst>
              <a:ext uri="{FF2B5EF4-FFF2-40B4-BE49-F238E27FC236}">
                <a16:creationId xmlns:a16="http://schemas.microsoft.com/office/drawing/2014/main" id="{702E57C4-7770-831C-BBE3-E85368AE8213}"/>
              </a:ext>
            </a:extLst>
          </p:cNvPr>
          <p:cNvPicPr>
            <a:picLocks noChangeAspect="1"/>
          </p:cNvPicPr>
          <p:nvPr/>
        </p:nvPicPr>
        <p:blipFill>
          <a:blip r:embed="rId3"/>
          <a:stretch>
            <a:fillRect/>
          </a:stretch>
        </p:blipFill>
        <p:spPr>
          <a:xfrm>
            <a:off x="9428018" y="5028137"/>
            <a:ext cx="1447800" cy="582088"/>
          </a:xfrm>
          <a:prstGeom prst="rect">
            <a:avLst/>
          </a:prstGeom>
        </p:spPr>
      </p:pic>
    </p:spTree>
    <p:extLst>
      <p:ext uri="{BB962C8B-B14F-4D97-AF65-F5344CB8AC3E}">
        <p14:creationId xmlns:p14="http://schemas.microsoft.com/office/powerpoint/2010/main" val="3019942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5"/>
                                        </p:tgtEl>
                                        <p:attrNameLst>
                                          <p:attrName>ppt_w</p:attrName>
                                        </p:attrNameLst>
                                      </p:cBhvr>
                                      <p:tavLst>
                                        <p:tav tm="0">
                                          <p:val>
                                            <p:strVal val="ppt_w"/>
                                          </p:val>
                                        </p:tav>
                                        <p:tav tm="100000">
                                          <p:val>
                                            <p:fltVal val="0"/>
                                          </p:val>
                                        </p:tav>
                                      </p:tavLst>
                                    </p:anim>
                                    <p:anim calcmode="lin" valueType="num">
                                      <p:cBhvr>
                                        <p:cTn id="7" dur="500"/>
                                        <p:tgtEl>
                                          <p:spTgt spid="5"/>
                                        </p:tgtEl>
                                        <p:attrNameLst>
                                          <p:attrName>ppt_h</p:attrName>
                                        </p:attrNameLst>
                                      </p:cBhvr>
                                      <p:tavLst>
                                        <p:tav tm="0">
                                          <p:val>
                                            <p:strVal val="ppt_h"/>
                                          </p:val>
                                        </p:tav>
                                        <p:tav tm="100000">
                                          <p:val>
                                            <p:fltVal val="0"/>
                                          </p:val>
                                        </p:tav>
                                      </p:tavLst>
                                    </p:anim>
                                    <p:animEffect transition="out" filter="fade">
                                      <p:cBhvr>
                                        <p:cTn id="8" dur="500"/>
                                        <p:tgtEl>
                                          <p:spTgt spid="5"/>
                                        </p:tgtEl>
                                      </p:cBhvr>
                                    </p:animEffect>
                                    <p:set>
                                      <p:cBhvr>
                                        <p:cTn id="9" dur="1" fill="hold">
                                          <p:stCondLst>
                                            <p:cond delay="499"/>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500"/>
                                        <p:tgtEl>
                                          <p:spTgt spid="1045"/>
                                        </p:tgtEl>
                                        <p:attrNameLst>
                                          <p:attrName>ppt_w</p:attrName>
                                        </p:attrNameLst>
                                      </p:cBhvr>
                                      <p:tavLst>
                                        <p:tav tm="0">
                                          <p:val>
                                            <p:strVal val="ppt_w"/>
                                          </p:val>
                                        </p:tav>
                                        <p:tav tm="100000">
                                          <p:val>
                                            <p:fltVal val="0"/>
                                          </p:val>
                                        </p:tav>
                                      </p:tavLst>
                                    </p:anim>
                                    <p:anim calcmode="lin" valueType="num">
                                      <p:cBhvr>
                                        <p:cTn id="14" dur="500"/>
                                        <p:tgtEl>
                                          <p:spTgt spid="1045"/>
                                        </p:tgtEl>
                                        <p:attrNameLst>
                                          <p:attrName>ppt_h</p:attrName>
                                        </p:attrNameLst>
                                      </p:cBhvr>
                                      <p:tavLst>
                                        <p:tav tm="0">
                                          <p:val>
                                            <p:strVal val="ppt_h"/>
                                          </p:val>
                                        </p:tav>
                                        <p:tav tm="100000">
                                          <p:val>
                                            <p:fltVal val="0"/>
                                          </p:val>
                                        </p:tav>
                                      </p:tavLst>
                                    </p:anim>
                                    <p:animEffect transition="out" filter="fade">
                                      <p:cBhvr>
                                        <p:cTn id="15" dur="500"/>
                                        <p:tgtEl>
                                          <p:spTgt spid="1045"/>
                                        </p:tgtEl>
                                      </p:cBhvr>
                                    </p:animEffect>
                                    <p:set>
                                      <p:cBhvr>
                                        <p:cTn id="16" dur="1" fill="hold">
                                          <p:stCondLst>
                                            <p:cond delay="499"/>
                                          </p:stCondLst>
                                        </p:cTn>
                                        <p:tgtEl>
                                          <p:spTgt spid="104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nodeType="clickEffect">
                                  <p:stCondLst>
                                    <p:cond delay="0"/>
                                  </p:stCondLst>
                                  <p:childTnLst>
                                    <p:anim calcmode="lin" valueType="num">
                                      <p:cBhvr>
                                        <p:cTn id="20" dur="500"/>
                                        <p:tgtEl>
                                          <p:spTgt spid="1046"/>
                                        </p:tgtEl>
                                        <p:attrNameLst>
                                          <p:attrName>ppt_w</p:attrName>
                                        </p:attrNameLst>
                                      </p:cBhvr>
                                      <p:tavLst>
                                        <p:tav tm="0">
                                          <p:val>
                                            <p:strVal val="ppt_w"/>
                                          </p:val>
                                        </p:tav>
                                        <p:tav tm="100000">
                                          <p:val>
                                            <p:fltVal val="0"/>
                                          </p:val>
                                        </p:tav>
                                      </p:tavLst>
                                    </p:anim>
                                    <p:anim calcmode="lin" valueType="num">
                                      <p:cBhvr>
                                        <p:cTn id="21" dur="500"/>
                                        <p:tgtEl>
                                          <p:spTgt spid="1046"/>
                                        </p:tgtEl>
                                        <p:attrNameLst>
                                          <p:attrName>ppt_h</p:attrName>
                                        </p:attrNameLst>
                                      </p:cBhvr>
                                      <p:tavLst>
                                        <p:tav tm="0">
                                          <p:val>
                                            <p:strVal val="ppt_h"/>
                                          </p:val>
                                        </p:tav>
                                        <p:tav tm="100000">
                                          <p:val>
                                            <p:fltVal val="0"/>
                                          </p:val>
                                        </p:tav>
                                      </p:tavLst>
                                    </p:anim>
                                    <p:animEffect transition="out" filter="fade">
                                      <p:cBhvr>
                                        <p:cTn id="22" dur="500"/>
                                        <p:tgtEl>
                                          <p:spTgt spid="1046"/>
                                        </p:tgtEl>
                                      </p:cBhvr>
                                    </p:animEffect>
                                    <p:set>
                                      <p:cBhvr>
                                        <p:cTn id="23" dur="1" fill="hold">
                                          <p:stCondLst>
                                            <p:cond delay="499"/>
                                          </p:stCondLst>
                                        </p:cTn>
                                        <p:tgtEl>
                                          <p:spTgt spid="104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nodeType="clickEffect">
                                  <p:stCondLst>
                                    <p:cond delay="0"/>
                                  </p:stCondLst>
                                  <p:childTnLst>
                                    <p:anim calcmode="lin" valueType="num">
                                      <p:cBhvr>
                                        <p:cTn id="27" dur="500"/>
                                        <p:tgtEl>
                                          <p:spTgt spid="1047"/>
                                        </p:tgtEl>
                                        <p:attrNameLst>
                                          <p:attrName>ppt_w</p:attrName>
                                        </p:attrNameLst>
                                      </p:cBhvr>
                                      <p:tavLst>
                                        <p:tav tm="0">
                                          <p:val>
                                            <p:strVal val="ppt_w"/>
                                          </p:val>
                                        </p:tav>
                                        <p:tav tm="100000">
                                          <p:val>
                                            <p:fltVal val="0"/>
                                          </p:val>
                                        </p:tav>
                                      </p:tavLst>
                                    </p:anim>
                                    <p:anim calcmode="lin" valueType="num">
                                      <p:cBhvr>
                                        <p:cTn id="28" dur="500"/>
                                        <p:tgtEl>
                                          <p:spTgt spid="1047"/>
                                        </p:tgtEl>
                                        <p:attrNameLst>
                                          <p:attrName>ppt_h</p:attrName>
                                        </p:attrNameLst>
                                      </p:cBhvr>
                                      <p:tavLst>
                                        <p:tav tm="0">
                                          <p:val>
                                            <p:strVal val="ppt_h"/>
                                          </p:val>
                                        </p:tav>
                                        <p:tav tm="100000">
                                          <p:val>
                                            <p:fltVal val="0"/>
                                          </p:val>
                                        </p:tav>
                                      </p:tavLst>
                                    </p:anim>
                                    <p:animEffect transition="out" filter="fade">
                                      <p:cBhvr>
                                        <p:cTn id="29" dur="500"/>
                                        <p:tgtEl>
                                          <p:spTgt spid="1047"/>
                                        </p:tgtEl>
                                      </p:cBhvr>
                                    </p:animEffect>
                                    <p:set>
                                      <p:cBhvr>
                                        <p:cTn id="30" dur="1" fill="hold">
                                          <p:stCondLst>
                                            <p:cond delay="499"/>
                                          </p:stCondLst>
                                        </p:cTn>
                                        <p:tgtEl>
                                          <p:spTgt spid="104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3" presetClass="exit" presetSubtype="32" fill="hold" nodeType="clickEffect">
                                  <p:stCondLst>
                                    <p:cond delay="0"/>
                                  </p:stCondLst>
                                  <p:childTnLst>
                                    <p:anim calcmode="lin" valueType="num">
                                      <p:cBhvr>
                                        <p:cTn id="34" dur="500"/>
                                        <p:tgtEl>
                                          <p:spTgt spid="1048"/>
                                        </p:tgtEl>
                                        <p:attrNameLst>
                                          <p:attrName>ppt_w</p:attrName>
                                        </p:attrNameLst>
                                      </p:cBhvr>
                                      <p:tavLst>
                                        <p:tav tm="0">
                                          <p:val>
                                            <p:strVal val="ppt_w"/>
                                          </p:val>
                                        </p:tav>
                                        <p:tav tm="100000">
                                          <p:val>
                                            <p:fltVal val="0"/>
                                          </p:val>
                                        </p:tav>
                                      </p:tavLst>
                                    </p:anim>
                                    <p:anim calcmode="lin" valueType="num">
                                      <p:cBhvr>
                                        <p:cTn id="35" dur="500"/>
                                        <p:tgtEl>
                                          <p:spTgt spid="1048"/>
                                        </p:tgtEl>
                                        <p:attrNameLst>
                                          <p:attrName>ppt_h</p:attrName>
                                        </p:attrNameLst>
                                      </p:cBhvr>
                                      <p:tavLst>
                                        <p:tav tm="0">
                                          <p:val>
                                            <p:strVal val="ppt_h"/>
                                          </p:val>
                                        </p:tav>
                                        <p:tav tm="100000">
                                          <p:val>
                                            <p:fltVal val="0"/>
                                          </p:val>
                                        </p:tav>
                                      </p:tavLst>
                                    </p:anim>
                                    <p:animEffect transition="out" filter="fade">
                                      <p:cBhvr>
                                        <p:cTn id="36" dur="500"/>
                                        <p:tgtEl>
                                          <p:spTgt spid="1048"/>
                                        </p:tgtEl>
                                      </p:cBhvr>
                                    </p:animEffect>
                                    <p:set>
                                      <p:cBhvr>
                                        <p:cTn id="37" dur="1" fill="hold">
                                          <p:stCondLst>
                                            <p:cond delay="499"/>
                                          </p:stCondLst>
                                        </p:cTn>
                                        <p:tgtEl>
                                          <p:spTgt spid="1048"/>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53" presetClass="exit" presetSubtype="32" fill="hold" nodeType="clickEffect">
                                  <p:stCondLst>
                                    <p:cond delay="0"/>
                                  </p:stCondLst>
                                  <p:childTnLst>
                                    <p:anim calcmode="lin" valueType="num">
                                      <p:cBhvr>
                                        <p:cTn id="41" dur="500"/>
                                        <p:tgtEl>
                                          <p:spTgt spid="1049"/>
                                        </p:tgtEl>
                                        <p:attrNameLst>
                                          <p:attrName>ppt_w</p:attrName>
                                        </p:attrNameLst>
                                      </p:cBhvr>
                                      <p:tavLst>
                                        <p:tav tm="0">
                                          <p:val>
                                            <p:strVal val="ppt_w"/>
                                          </p:val>
                                        </p:tav>
                                        <p:tav tm="100000">
                                          <p:val>
                                            <p:fltVal val="0"/>
                                          </p:val>
                                        </p:tav>
                                      </p:tavLst>
                                    </p:anim>
                                    <p:anim calcmode="lin" valueType="num">
                                      <p:cBhvr>
                                        <p:cTn id="42" dur="500"/>
                                        <p:tgtEl>
                                          <p:spTgt spid="1049"/>
                                        </p:tgtEl>
                                        <p:attrNameLst>
                                          <p:attrName>ppt_h</p:attrName>
                                        </p:attrNameLst>
                                      </p:cBhvr>
                                      <p:tavLst>
                                        <p:tav tm="0">
                                          <p:val>
                                            <p:strVal val="ppt_h"/>
                                          </p:val>
                                        </p:tav>
                                        <p:tav tm="100000">
                                          <p:val>
                                            <p:fltVal val="0"/>
                                          </p:val>
                                        </p:tav>
                                      </p:tavLst>
                                    </p:anim>
                                    <p:animEffect transition="out" filter="fade">
                                      <p:cBhvr>
                                        <p:cTn id="43" dur="500"/>
                                        <p:tgtEl>
                                          <p:spTgt spid="1049"/>
                                        </p:tgtEl>
                                      </p:cBhvr>
                                    </p:animEffect>
                                    <p:set>
                                      <p:cBhvr>
                                        <p:cTn id="44" dur="1" fill="hold">
                                          <p:stCondLst>
                                            <p:cond delay="499"/>
                                          </p:stCondLst>
                                        </p:cTn>
                                        <p:tgtEl>
                                          <p:spTgt spid="1049"/>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53" presetClass="exit" presetSubtype="32" fill="hold" nodeType="clickEffect">
                                  <p:stCondLst>
                                    <p:cond delay="0"/>
                                  </p:stCondLst>
                                  <p:childTnLst>
                                    <p:anim calcmode="lin" valueType="num">
                                      <p:cBhvr>
                                        <p:cTn id="48" dur="500"/>
                                        <p:tgtEl>
                                          <p:spTgt spid="1050"/>
                                        </p:tgtEl>
                                        <p:attrNameLst>
                                          <p:attrName>ppt_w</p:attrName>
                                        </p:attrNameLst>
                                      </p:cBhvr>
                                      <p:tavLst>
                                        <p:tav tm="0">
                                          <p:val>
                                            <p:strVal val="ppt_w"/>
                                          </p:val>
                                        </p:tav>
                                        <p:tav tm="100000">
                                          <p:val>
                                            <p:fltVal val="0"/>
                                          </p:val>
                                        </p:tav>
                                      </p:tavLst>
                                    </p:anim>
                                    <p:anim calcmode="lin" valueType="num">
                                      <p:cBhvr>
                                        <p:cTn id="49" dur="500"/>
                                        <p:tgtEl>
                                          <p:spTgt spid="1050"/>
                                        </p:tgtEl>
                                        <p:attrNameLst>
                                          <p:attrName>ppt_h</p:attrName>
                                        </p:attrNameLst>
                                      </p:cBhvr>
                                      <p:tavLst>
                                        <p:tav tm="0">
                                          <p:val>
                                            <p:strVal val="ppt_h"/>
                                          </p:val>
                                        </p:tav>
                                        <p:tav tm="100000">
                                          <p:val>
                                            <p:fltVal val="0"/>
                                          </p:val>
                                        </p:tav>
                                      </p:tavLst>
                                    </p:anim>
                                    <p:animEffect transition="out" filter="fade">
                                      <p:cBhvr>
                                        <p:cTn id="50" dur="500"/>
                                        <p:tgtEl>
                                          <p:spTgt spid="1050"/>
                                        </p:tgtEl>
                                      </p:cBhvr>
                                    </p:animEffect>
                                    <p:set>
                                      <p:cBhvr>
                                        <p:cTn id="51" dur="1" fill="hold">
                                          <p:stCondLst>
                                            <p:cond delay="499"/>
                                          </p:stCondLst>
                                        </p:cTn>
                                        <p:tgtEl>
                                          <p:spTgt spid="10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0" y="5600700"/>
            <a:ext cx="12695287" cy="1257300"/>
          </a:xfrm>
          <a:prstGeom prst="rect">
            <a:avLst/>
          </a:prstGeom>
        </p:spPr>
      </p:pic>
      <p:sp>
        <p:nvSpPr>
          <p:cNvPr id="4" name="矩形: 圆角 6">
            <a:extLst>
              <a:ext uri="{FF2B5EF4-FFF2-40B4-BE49-F238E27FC236}">
                <a16:creationId xmlns:a16="http://schemas.microsoft.com/office/drawing/2014/main" id="{D6552C49-DA77-5EF3-0DE2-256066B53B29}"/>
              </a:ext>
            </a:extLst>
          </p:cNvPr>
          <p:cNvSpPr/>
          <p:nvPr/>
        </p:nvSpPr>
        <p:spPr>
          <a:xfrm>
            <a:off x="390526" y="278307"/>
            <a:ext cx="11391900" cy="6322518"/>
          </a:xfrm>
          <a:prstGeom prst="roundRect">
            <a:avLst>
              <a:gd name="adj" fmla="val 19216"/>
            </a:avLst>
          </a:prstGeom>
          <a:solidFill>
            <a:schemeClr val="bg1">
              <a:alpha val="92000"/>
            </a:schemeClr>
          </a:solidFill>
          <a:ln w="381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mn-lt"/>
            </a:endParaRPr>
          </a:p>
        </p:txBody>
      </p:sp>
      <p:sp>
        <p:nvSpPr>
          <p:cNvPr id="3" name="TextBox 2">
            <a:extLst>
              <a:ext uri="{FF2B5EF4-FFF2-40B4-BE49-F238E27FC236}">
                <a16:creationId xmlns:a16="http://schemas.microsoft.com/office/drawing/2014/main" id="{3D312D7F-555A-8494-2488-446E4C3FD0B3}"/>
              </a:ext>
            </a:extLst>
          </p:cNvPr>
          <p:cNvSpPr txBox="1"/>
          <p:nvPr/>
        </p:nvSpPr>
        <p:spPr>
          <a:xfrm>
            <a:off x="914400" y="352425"/>
            <a:ext cx="10648950" cy="3785652"/>
          </a:xfrm>
          <a:prstGeom prst="rect">
            <a:avLst/>
          </a:prstGeom>
          <a:noFill/>
        </p:spPr>
        <p:txBody>
          <a:bodyPr wrap="square" rtlCol="0">
            <a:spAutoFit/>
          </a:bodyPr>
          <a:lstStyle/>
          <a:p>
            <a:pPr marL="0" marR="0" lvl="0" indent="0" algn="ctr" defTabSz="914400" rtl="0" eaLnBrk="1" fontAlgn="auto" latinLnBrk="0" hangingPunct="1">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Suy luận của Sơ-lốc Hôm</a:t>
            </a:r>
            <a:endParaRPr kumimoji="0" lang="en-US"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(1) Sơ-lốc Hôm và bác sĩ Oát-xơn đi cắm trại.</a:t>
            </a:r>
          </a:p>
          <a:p>
            <a:pPr marL="0" marR="0" lvl="0" indent="0" algn="just" defTabSz="914400" rtl="0" eaLnBrk="1" fontAlgn="auto" latinLnBrk="0" hangingPunct="1">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 Hai người nằm ngủ trong một chiếc lều.</a:t>
            </a:r>
          </a:p>
          <a:p>
            <a:pPr marL="0" marR="0" lvl="0" indent="0" algn="just" defTabSz="914400" rtl="0" eaLnBrk="1" fontAlgn="auto" latinLnBrk="0" hangingPunct="1">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(3) Gần sáng, Sơ-lốc Hôm lay bạn dậy và hỏi:</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(4) Oát-xơn, nhìn xem,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anh</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thấy cái gì?</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(5)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Tôi</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thấy</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rất</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nhiều</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sao</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(6) Theo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anh</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thế</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có</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nghĩa</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gì</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(7)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Nghĩa</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chúng</a:t>
            </a: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ta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sẽ</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có</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một</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ngày</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đẹp</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trời</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(8)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Còn</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anh</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anh</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nghĩ</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sao</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(9) Theo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tôi</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điều</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này</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có</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nghĩa</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ai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đó</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đã</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đánh</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cắp</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cái</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lều</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chúng</a:t>
            </a: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ta</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p>
          <a:p>
            <a:pPr marL="0" marR="0" lvl="0" indent="0" algn="r" defTabSz="914400" rtl="0" eaLnBrk="1" fontAlgn="auto" latinLnBrk="0" hangingPunct="1">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(Theo Truyện cười đó đây)</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 name="Group 1">
            <a:extLst>
              <a:ext uri="{FF2B5EF4-FFF2-40B4-BE49-F238E27FC236}">
                <a16:creationId xmlns:a16="http://schemas.microsoft.com/office/drawing/2014/main" id="{849D3A5E-682C-5D06-A56E-A1862CF58359}"/>
              </a:ext>
            </a:extLst>
          </p:cNvPr>
          <p:cNvGrpSpPr/>
          <p:nvPr/>
        </p:nvGrpSpPr>
        <p:grpSpPr>
          <a:xfrm>
            <a:off x="777678" y="4218608"/>
            <a:ext cx="10595172" cy="1115391"/>
            <a:chOff x="2282628" y="141908"/>
            <a:chExt cx="7232847" cy="724867"/>
          </a:xfrm>
        </p:grpSpPr>
        <p:grpSp>
          <p:nvGrpSpPr>
            <p:cNvPr id="6" name="Group 2">
              <a:extLst>
                <a:ext uri="{FF2B5EF4-FFF2-40B4-BE49-F238E27FC236}">
                  <a16:creationId xmlns:a16="http://schemas.microsoft.com/office/drawing/2014/main" id="{89EA9555-C937-127D-CD66-E4FA0385DE51}"/>
                </a:ext>
              </a:extLst>
            </p:cNvPr>
            <p:cNvGrpSpPr>
              <a:grpSpLocks noChangeAspect="1"/>
            </p:cNvGrpSpPr>
            <p:nvPr/>
          </p:nvGrpSpPr>
          <p:grpSpPr>
            <a:xfrm>
              <a:off x="2282628" y="141908"/>
              <a:ext cx="7232847" cy="724867"/>
              <a:chOff x="31755" y="-81945"/>
              <a:chExt cx="1844040" cy="2447955"/>
            </a:xfrm>
          </p:grpSpPr>
          <p:sp>
            <p:nvSpPr>
              <p:cNvPr id="8" name="Freeform 3">
                <a:extLst>
                  <a:ext uri="{FF2B5EF4-FFF2-40B4-BE49-F238E27FC236}">
                    <a16:creationId xmlns:a16="http://schemas.microsoft.com/office/drawing/2014/main" id="{17493F17-9A6B-6A52-7E7E-A2B3E6340D88}"/>
                  </a:ext>
                </a:extLst>
              </p:cNvPr>
              <p:cNvSpPr/>
              <p:nvPr/>
            </p:nvSpPr>
            <p:spPr>
              <a:xfrm>
                <a:off x="115570" y="39370"/>
                <a:ext cx="1681480" cy="2326640"/>
              </a:xfrm>
              <a:custGeom>
                <a:avLst/>
                <a:gdLst/>
                <a:ahLst/>
                <a:cxnLst/>
                <a:rect l="l" t="t" r="r" b="b"/>
                <a:pathLst>
                  <a:path w="1681480" h="2326640">
                    <a:moveTo>
                      <a:pt x="1680210" y="2326640"/>
                    </a:moveTo>
                    <a:lnTo>
                      <a:pt x="0" y="2326640"/>
                    </a:lnTo>
                    <a:lnTo>
                      <a:pt x="0" y="0"/>
                    </a:lnTo>
                    <a:lnTo>
                      <a:pt x="1681480" y="0"/>
                    </a:lnTo>
                    <a:lnTo>
                      <a:pt x="1681480" y="2326640"/>
                    </a:lnTo>
                    <a:close/>
                  </a:path>
                </a:pathLst>
              </a:custGeom>
              <a:solidFill>
                <a:srgbClr val="FDE93A"/>
              </a:solidFill>
            </p:spPr>
            <p:txBody>
              <a:bodyPr/>
              <a:lstStyle/>
              <a:p>
                <a:endParaRPr lang="en-US"/>
              </a:p>
            </p:txBody>
          </p:sp>
          <p:sp>
            <p:nvSpPr>
              <p:cNvPr id="9" name="Freeform 4">
                <a:extLst>
                  <a:ext uri="{FF2B5EF4-FFF2-40B4-BE49-F238E27FC236}">
                    <a16:creationId xmlns:a16="http://schemas.microsoft.com/office/drawing/2014/main" id="{008547FF-C33A-2F39-1656-00AC4195C269}"/>
                  </a:ext>
                </a:extLst>
              </p:cNvPr>
              <p:cNvSpPr/>
              <p:nvPr/>
            </p:nvSpPr>
            <p:spPr>
              <a:xfrm>
                <a:off x="31755" y="-81945"/>
                <a:ext cx="1844040" cy="2444750"/>
              </a:xfrm>
              <a:custGeom>
                <a:avLst/>
                <a:gdLst/>
                <a:ahLst/>
                <a:cxnLst/>
                <a:rect l="l" t="t" r="r" b="b"/>
                <a:pathLst>
                  <a:path w="1844040" h="2444750">
                    <a:moveTo>
                      <a:pt x="1844040" y="2444750"/>
                    </a:moveTo>
                    <a:lnTo>
                      <a:pt x="0" y="2444750"/>
                    </a:lnTo>
                    <a:lnTo>
                      <a:pt x="0" y="0"/>
                    </a:lnTo>
                    <a:lnTo>
                      <a:pt x="1844040" y="0"/>
                    </a:lnTo>
                    <a:lnTo>
                      <a:pt x="1844040" y="2444750"/>
                    </a:lnTo>
                    <a:close/>
                  </a:path>
                </a:pathLst>
              </a:custGeom>
              <a:blipFill>
                <a:blip r:embed="rId4"/>
                <a:stretch>
                  <a:fillRect l="-47" r="-47"/>
                </a:stretch>
              </a:blipFill>
            </p:spPr>
            <p:txBody>
              <a:bodyPr/>
              <a:lstStyle/>
              <a:p>
                <a:endParaRPr lang="en-US"/>
              </a:p>
            </p:txBody>
          </p:sp>
        </p:grpSp>
        <p:sp>
          <p:nvSpPr>
            <p:cNvPr id="7" name="TextBox 6">
              <a:extLst>
                <a:ext uri="{FF2B5EF4-FFF2-40B4-BE49-F238E27FC236}">
                  <a16:creationId xmlns:a16="http://schemas.microsoft.com/office/drawing/2014/main" id="{F4624590-4BEA-EBF5-136E-2FFA53ABEB8A}"/>
                </a:ext>
              </a:extLst>
            </p:cNvPr>
            <p:cNvSpPr txBox="1"/>
            <p:nvPr/>
          </p:nvSpPr>
          <p:spPr>
            <a:xfrm>
              <a:off x="3019689" y="161925"/>
              <a:ext cx="6008114" cy="566808"/>
            </a:xfrm>
            <a:prstGeom prst="rect">
              <a:avLst/>
            </a:prstGeom>
            <a:noFill/>
          </p:spPr>
          <p:txBody>
            <a:bodyPr wrap="square" rtlCol="0">
              <a:spAutoFit/>
            </a:bodyPr>
            <a:lstStyle/>
            <a:p>
              <a:pPr algn="just"/>
              <a:r>
                <a:rPr lang="en-US" sz="2800" b="1" i="0" dirty="0">
                  <a:solidFill>
                    <a:srgbClr val="000000"/>
                  </a:solidFill>
                  <a:effectLst/>
                  <a:latin typeface="Cambria" panose="02040503050406030204" pitchFamily="18" charset="0"/>
                  <a:ea typeface="Cambria" panose="02040503050406030204" pitchFamily="18" charset="0"/>
                </a:rPr>
                <a:t>b. </a:t>
              </a:r>
              <a:r>
                <a:rPr lang="en-US" sz="2800" b="1" i="0" dirty="0" err="1">
                  <a:solidFill>
                    <a:srgbClr val="000000"/>
                  </a:solidFill>
                  <a:effectLst/>
                  <a:latin typeface="Cambria" panose="02040503050406030204" pitchFamily="18" charset="0"/>
                  <a:ea typeface="Cambria" panose="02040503050406030204" pitchFamily="18" charset="0"/>
                </a:rPr>
                <a:t>Tìm</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đại</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từ</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thay</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thế</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trong</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câu</a:t>
              </a:r>
              <a:r>
                <a:rPr lang="en-US" sz="2800" b="1" i="0" dirty="0">
                  <a:solidFill>
                    <a:srgbClr val="000000"/>
                  </a:solidFill>
                  <a:effectLst/>
                  <a:latin typeface="Cambria" panose="02040503050406030204" pitchFamily="18" charset="0"/>
                  <a:ea typeface="Cambria" panose="02040503050406030204" pitchFamily="18" charset="0"/>
                </a:rPr>
                <a:t> 6. </a:t>
              </a:r>
              <a:r>
                <a:rPr lang="en-US" sz="2800" b="1" i="0" dirty="0" err="1">
                  <a:solidFill>
                    <a:srgbClr val="000000"/>
                  </a:solidFill>
                  <a:effectLst/>
                  <a:latin typeface="Cambria" panose="02040503050406030204" pitchFamily="18" charset="0"/>
                  <a:ea typeface="Cambria" panose="02040503050406030204" pitchFamily="18" charset="0"/>
                </a:rPr>
                <a:t>Những</a:t>
              </a:r>
              <a:r>
                <a:rPr lang="en-US" sz="2800" b="1" dirty="0">
                  <a:solidFill>
                    <a:srgbClr val="000000"/>
                  </a:solidFill>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đại</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từ</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nào</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có</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thể</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thay</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thế</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cho</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đại</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từ</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đó</a:t>
              </a:r>
              <a:r>
                <a:rPr lang="en-US" sz="2800" b="1" i="0" dirty="0">
                  <a:solidFill>
                    <a:srgbClr val="000000"/>
                  </a:solidFill>
                  <a:effectLst/>
                  <a:latin typeface="Cambria" panose="02040503050406030204" pitchFamily="18" charset="0"/>
                  <a:ea typeface="Cambria" panose="02040503050406030204" pitchFamily="18" charset="0"/>
                </a:rPr>
                <a:t>?</a:t>
              </a:r>
              <a:endParaRPr lang="en-US" sz="2800" b="1" dirty="0">
                <a:latin typeface="Cambria" panose="02040503050406030204" pitchFamily="18" charset="0"/>
                <a:ea typeface="Cambria" panose="02040503050406030204" pitchFamily="18" charset="0"/>
              </a:endParaRPr>
            </a:p>
          </p:txBody>
        </p:sp>
      </p:grpSp>
      <p:cxnSp>
        <p:nvCxnSpPr>
          <p:cNvPr id="11" name="Straight Connector 10">
            <a:extLst>
              <a:ext uri="{FF2B5EF4-FFF2-40B4-BE49-F238E27FC236}">
                <a16:creationId xmlns:a16="http://schemas.microsoft.com/office/drawing/2014/main" id="{0B1B47D5-18EB-BD29-BE7F-3BB477221232}"/>
              </a:ext>
            </a:extLst>
          </p:cNvPr>
          <p:cNvCxnSpPr/>
          <p:nvPr/>
        </p:nvCxnSpPr>
        <p:spPr>
          <a:xfrm>
            <a:off x="3057525" y="2933700"/>
            <a:ext cx="4381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Rounded Rectangle 39">
            <a:extLst>
              <a:ext uri="{FF2B5EF4-FFF2-40B4-BE49-F238E27FC236}">
                <a16:creationId xmlns:a16="http://schemas.microsoft.com/office/drawing/2014/main" id="{DA368B96-BDCC-D09B-4382-DDE9DBFB96EB}"/>
              </a:ext>
            </a:extLst>
          </p:cNvPr>
          <p:cNvSpPr/>
          <p:nvPr/>
        </p:nvSpPr>
        <p:spPr>
          <a:xfrm>
            <a:off x="4352926" y="5495924"/>
            <a:ext cx="3581400" cy="876301"/>
          </a:xfrm>
          <a:prstGeom prst="roundRect">
            <a:avLst/>
          </a:prstGeom>
          <a:solidFill>
            <a:srgbClr val="FF75AD">
              <a:alpha val="63000"/>
            </a:srgbClr>
          </a:solidFill>
          <a:ln w="38100">
            <a:solidFill>
              <a:srgbClr val="E51674"/>
            </a:solidFill>
            <a:prstDash val="dash"/>
          </a:ln>
        </p:spPr>
        <p:style>
          <a:lnRef idx="1">
            <a:schemeClr val="accent5"/>
          </a:lnRef>
          <a:fillRef idx="3">
            <a:schemeClr val="accent5"/>
          </a:fillRef>
          <a:effectRef idx="2">
            <a:schemeClr val="accent5"/>
          </a:effectRef>
          <a:fontRef idx="minor">
            <a:schemeClr val="lt1"/>
          </a:fontRef>
        </p:style>
        <p:txBody>
          <a:bodyPr rtlCol="0" anchor="ctr"/>
          <a:lstStyle/>
          <a:p>
            <a:pPr lvl="0" algn="ctr"/>
            <a:r>
              <a:rPr lang="en-US" sz="4000" dirty="0" err="1">
                <a:solidFill>
                  <a:prstClr val="black"/>
                </a:solidFill>
                <a:latin typeface="Cambria" panose="02040503050406030204" pitchFamily="18" charset="0"/>
                <a:ea typeface="Cambria" panose="02040503050406030204" pitchFamily="18" charset="0"/>
              </a:rPr>
              <a:t>Đáp</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án</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vậy</a:t>
            </a:r>
            <a:endParaRPr lang="vi-VN" sz="4000" dirty="0">
              <a:solidFill>
                <a:prstClr val="black"/>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420354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subTnLst>
                                    <p:audio>
                                      <p:cMediaNode>
                                        <p:cTn display="0" masterRel="sameClick">
                                          <p:stCondLst>
                                            <p:cond evt="begin" delay="0">
                                              <p:tn val="1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0" y="5600700"/>
            <a:ext cx="12695287" cy="1257300"/>
          </a:xfrm>
          <a:prstGeom prst="rect">
            <a:avLst/>
          </a:prstGeom>
        </p:spPr>
      </p:pic>
      <p:sp>
        <p:nvSpPr>
          <p:cNvPr id="4" name="矩形: 圆角 6">
            <a:extLst>
              <a:ext uri="{FF2B5EF4-FFF2-40B4-BE49-F238E27FC236}">
                <a16:creationId xmlns:a16="http://schemas.microsoft.com/office/drawing/2014/main" id="{D6552C49-DA77-5EF3-0DE2-256066B53B29}"/>
              </a:ext>
            </a:extLst>
          </p:cNvPr>
          <p:cNvSpPr/>
          <p:nvPr/>
        </p:nvSpPr>
        <p:spPr>
          <a:xfrm>
            <a:off x="390526" y="278307"/>
            <a:ext cx="11391900" cy="6322518"/>
          </a:xfrm>
          <a:prstGeom prst="roundRect">
            <a:avLst>
              <a:gd name="adj" fmla="val 19216"/>
            </a:avLst>
          </a:prstGeom>
          <a:solidFill>
            <a:schemeClr val="bg1">
              <a:alpha val="92000"/>
            </a:schemeClr>
          </a:solidFill>
          <a:ln w="381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mn-lt"/>
            </a:endParaRPr>
          </a:p>
        </p:txBody>
      </p:sp>
      <p:sp>
        <p:nvSpPr>
          <p:cNvPr id="3" name="TextBox 2">
            <a:extLst>
              <a:ext uri="{FF2B5EF4-FFF2-40B4-BE49-F238E27FC236}">
                <a16:creationId xmlns:a16="http://schemas.microsoft.com/office/drawing/2014/main" id="{3D312D7F-555A-8494-2488-446E4C3FD0B3}"/>
              </a:ext>
            </a:extLst>
          </p:cNvPr>
          <p:cNvSpPr txBox="1"/>
          <p:nvPr/>
        </p:nvSpPr>
        <p:spPr>
          <a:xfrm>
            <a:off x="914400" y="352425"/>
            <a:ext cx="10648950" cy="37856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Suy luận của Sơ-lốc Hôm</a:t>
            </a:r>
            <a:endParaRPr kumimoji="0" lang="en-US"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(1) Sơ-lốc Hôm và bác sĩ Oát-xơn đi cắm trại.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 Hai người nằm ngủ trong một chiếc lều.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(3) Gần sáng, Sơ-lốc Hôm lay bạn dậy và hỏi:</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(4) Oát-xơn, nhìn xem,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anh</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thấy cái gì?</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(5)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Tôi</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thấy</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rất</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nhiều</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sao</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(6) Theo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anh</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thế</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có</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nghĩa</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gì</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(7)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Nghĩa</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chúng</a:t>
            </a: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ta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sẽ</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có</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một</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ngày</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đẹp</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trời</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(8)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Còn</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anh</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anh</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nghĩ</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sao</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(9) Theo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tôi</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điều</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này</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có</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nghĩa</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ai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đó</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đã</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đánh</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cắp</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cái</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lều</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chúng</a:t>
            </a: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ta</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(Theo Truyện cười đó đây)</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 name="Group 1">
            <a:extLst>
              <a:ext uri="{FF2B5EF4-FFF2-40B4-BE49-F238E27FC236}">
                <a16:creationId xmlns:a16="http://schemas.microsoft.com/office/drawing/2014/main" id="{849D3A5E-682C-5D06-A56E-A1862CF58359}"/>
              </a:ext>
            </a:extLst>
          </p:cNvPr>
          <p:cNvGrpSpPr/>
          <p:nvPr/>
        </p:nvGrpSpPr>
        <p:grpSpPr>
          <a:xfrm>
            <a:off x="777678" y="4218608"/>
            <a:ext cx="10595172" cy="1115391"/>
            <a:chOff x="2282628" y="141908"/>
            <a:chExt cx="7232847" cy="724867"/>
          </a:xfrm>
        </p:grpSpPr>
        <p:grpSp>
          <p:nvGrpSpPr>
            <p:cNvPr id="6" name="Group 2">
              <a:extLst>
                <a:ext uri="{FF2B5EF4-FFF2-40B4-BE49-F238E27FC236}">
                  <a16:creationId xmlns:a16="http://schemas.microsoft.com/office/drawing/2014/main" id="{89EA9555-C937-127D-CD66-E4FA0385DE51}"/>
                </a:ext>
              </a:extLst>
            </p:cNvPr>
            <p:cNvGrpSpPr>
              <a:grpSpLocks noChangeAspect="1"/>
            </p:cNvGrpSpPr>
            <p:nvPr/>
          </p:nvGrpSpPr>
          <p:grpSpPr>
            <a:xfrm>
              <a:off x="2282628" y="141908"/>
              <a:ext cx="7232847" cy="724867"/>
              <a:chOff x="31755" y="-81945"/>
              <a:chExt cx="1844040" cy="2447955"/>
            </a:xfrm>
          </p:grpSpPr>
          <p:sp>
            <p:nvSpPr>
              <p:cNvPr id="8" name="Freeform 3">
                <a:extLst>
                  <a:ext uri="{FF2B5EF4-FFF2-40B4-BE49-F238E27FC236}">
                    <a16:creationId xmlns:a16="http://schemas.microsoft.com/office/drawing/2014/main" id="{17493F17-9A6B-6A52-7E7E-A2B3E6340D88}"/>
                  </a:ext>
                </a:extLst>
              </p:cNvPr>
              <p:cNvSpPr/>
              <p:nvPr/>
            </p:nvSpPr>
            <p:spPr>
              <a:xfrm>
                <a:off x="115570" y="39370"/>
                <a:ext cx="1681480" cy="2326640"/>
              </a:xfrm>
              <a:custGeom>
                <a:avLst/>
                <a:gdLst/>
                <a:ahLst/>
                <a:cxnLst/>
                <a:rect l="l" t="t" r="r" b="b"/>
                <a:pathLst>
                  <a:path w="1681480" h="2326640">
                    <a:moveTo>
                      <a:pt x="1680210" y="2326640"/>
                    </a:moveTo>
                    <a:lnTo>
                      <a:pt x="0" y="2326640"/>
                    </a:lnTo>
                    <a:lnTo>
                      <a:pt x="0" y="0"/>
                    </a:lnTo>
                    <a:lnTo>
                      <a:pt x="1681480" y="0"/>
                    </a:lnTo>
                    <a:lnTo>
                      <a:pt x="1681480" y="2326640"/>
                    </a:lnTo>
                    <a:close/>
                  </a:path>
                </a:pathLst>
              </a:custGeom>
              <a:solidFill>
                <a:srgbClr val="FDE93A"/>
              </a:solidFill>
            </p:spPr>
            <p:txBody>
              <a:bodyPr/>
              <a:lstStyle/>
              <a:p>
                <a:endParaRPr lang="en-US"/>
              </a:p>
            </p:txBody>
          </p:sp>
          <p:sp>
            <p:nvSpPr>
              <p:cNvPr id="9" name="Freeform 4">
                <a:extLst>
                  <a:ext uri="{FF2B5EF4-FFF2-40B4-BE49-F238E27FC236}">
                    <a16:creationId xmlns:a16="http://schemas.microsoft.com/office/drawing/2014/main" id="{008547FF-C33A-2F39-1656-00AC4195C269}"/>
                  </a:ext>
                </a:extLst>
              </p:cNvPr>
              <p:cNvSpPr/>
              <p:nvPr/>
            </p:nvSpPr>
            <p:spPr>
              <a:xfrm>
                <a:off x="31755" y="-81945"/>
                <a:ext cx="1844040" cy="2444750"/>
              </a:xfrm>
              <a:custGeom>
                <a:avLst/>
                <a:gdLst/>
                <a:ahLst/>
                <a:cxnLst/>
                <a:rect l="l" t="t" r="r" b="b"/>
                <a:pathLst>
                  <a:path w="1844040" h="2444750">
                    <a:moveTo>
                      <a:pt x="1844040" y="2444750"/>
                    </a:moveTo>
                    <a:lnTo>
                      <a:pt x="0" y="2444750"/>
                    </a:lnTo>
                    <a:lnTo>
                      <a:pt x="0" y="0"/>
                    </a:lnTo>
                    <a:lnTo>
                      <a:pt x="1844040" y="0"/>
                    </a:lnTo>
                    <a:lnTo>
                      <a:pt x="1844040" y="2444750"/>
                    </a:lnTo>
                    <a:close/>
                  </a:path>
                </a:pathLst>
              </a:custGeom>
              <a:blipFill>
                <a:blip r:embed="rId4"/>
                <a:stretch>
                  <a:fillRect l="-47" r="-47"/>
                </a:stretch>
              </a:blipFill>
            </p:spPr>
            <p:txBody>
              <a:bodyPr/>
              <a:lstStyle/>
              <a:p>
                <a:endParaRPr lang="en-US"/>
              </a:p>
            </p:txBody>
          </p:sp>
        </p:grpSp>
        <p:sp>
          <p:nvSpPr>
            <p:cNvPr id="7" name="TextBox 6">
              <a:extLst>
                <a:ext uri="{FF2B5EF4-FFF2-40B4-BE49-F238E27FC236}">
                  <a16:creationId xmlns:a16="http://schemas.microsoft.com/office/drawing/2014/main" id="{F4624590-4BEA-EBF5-136E-2FFA53ABEB8A}"/>
                </a:ext>
              </a:extLst>
            </p:cNvPr>
            <p:cNvSpPr txBox="1"/>
            <p:nvPr/>
          </p:nvSpPr>
          <p:spPr>
            <a:xfrm>
              <a:off x="3019689" y="161925"/>
              <a:ext cx="6008114" cy="62005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Thay</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đại</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từ</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nghi</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vấn</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trong</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8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bằng</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một</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đại</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từ</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nghi</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vấn</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khác</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cxnSp>
        <p:nvCxnSpPr>
          <p:cNvPr id="11" name="Straight Connector 10">
            <a:extLst>
              <a:ext uri="{FF2B5EF4-FFF2-40B4-BE49-F238E27FC236}">
                <a16:creationId xmlns:a16="http://schemas.microsoft.com/office/drawing/2014/main" id="{0B1B47D5-18EB-BD29-BE7F-3BB477221232}"/>
              </a:ext>
            </a:extLst>
          </p:cNvPr>
          <p:cNvCxnSpPr/>
          <p:nvPr/>
        </p:nvCxnSpPr>
        <p:spPr>
          <a:xfrm>
            <a:off x="10191750" y="3324225"/>
            <a:ext cx="4381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Rounded Rectangle 39">
            <a:extLst>
              <a:ext uri="{FF2B5EF4-FFF2-40B4-BE49-F238E27FC236}">
                <a16:creationId xmlns:a16="http://schemas.microsoft.com/office/drawing/2014/main" id="{DA368B96-BDCC-D09B-4382-DDE9DBFB96EB}"/>
              </a:ext>
            </a:extLst>
          </p:cNvPr>
          <p:cNvSpPr/>
          <p:nvPr/>
        </p:nvSpPr>
        <p:spPr>
          <a:xfrm>
            <a:off x="3771900" y="5495924"/>
            <a:ext cx="4705350" cy="876301"/>
          </a:xfrm>
          <a:prstGeom prst="roundRect">
            <a:avLst/>
          </a:prstGeom>
          <a:solidFill>
            <a:srgbClr val="FF75AD">
              <a:alpha val="63000"/>
            </a:srgbClr>
          </a:solidFill>
          <a:ln w="38100">
            <a:solidFill>
              <a:srgbClr val="E51674"/>
            </a:solidFill>
            <a:prstDash val="dash"/>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Đáp</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án</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gì</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en-US" sz="40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thế</a:t>
            </a:r>
            <a:r>
              <a:rPr kumimoji="0" lang="en-US" sz="40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nào</a:t>
            </a:r>
            <a:endParaRPr kumimoji="0" lang="vi-VN"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4851202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subTnLst>
                                    <p:audio>
                                      <p:cMediaNode>
                                        <p:cTn display="0" masterRel="sameClick">
                                          <p:stCondLst>
                                            <p:cond evt="begin" delay="0">
                                              <p:tn val="1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0" y="5600700"/>
            <a:ext cx="12695287" cy="1257300"/>
          </a:xfrm>
          <a:prstGeom prst="rect">
            <a:avLst/>
          </a:prstGeom>
        </p:spPr>
      </p:pic>
      <p:sp>
        <p:nvSpPr>
          <p:cNvPr id="4" name="矩形: 圆角 6">
            <a:extLst>
              <a:ext uri="{FF2B5EF4-FFF2-40B4-BE49-F238E27FC236}">
                <a16:creationId xmlns:a16="http://schemas.microsoft.com/office/drawing/2014/main" id="{D6552C49-DA77-5EF3-0DE2-256066B53B29}"/>
              </a:ext>
            </a:extLst>
          </p:cNvPr>
          <p:cNvSpPr/>
          <p:nvPr/>
        </p:nvSpPr>
        <p:spPr>
          <a:xfrm>
            <a:off x="495300" y="278307"/>
            <a:ext cx="11185291" cy="6236793"/>
          </a:xfrm>
          <a:prstGeom prst="roundRect">
            <a:avLst>
              <a:gd name="adj" fmla="val 19216"/>
            </a:avLst>
          </a:prstGeom>
          <a:solidFill>
            <a:schemeClr val="bg1">
              <a:alpha val="92000"/>
            </a:schemeClr>
          </a:solidFill>
          <a:ln w="381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mn-lt"/>
            </a:endParaRPr>
          </a:p>
        </p:txBody>
      </p:sp>
      <p:grpSp>
        <p:nvGrpSpPr>
          <p:cNvPr id="14" name="Group 13">
            <a:extLst>
              <a:ext uri="{FF2B5EF4-FFF2-40B4-BE49-F238E27FC236}">
                <a16:creationId xmlns:a16="http://schemas.microsoft.com/office/drawing/2014/main" id="{F37FB35A-C9C7-AAA7-0075-3EE10E129162}"/>
              </a:ext>
            </a:extLst>
          </p:cNvPr>
          <p:cNvGrpSpPr/>
          <p:nvPr/>
        </p:nvGrpSpPr>
        <p:grpSpPr>
          <a:xfrm>
            <a:off x="733425" y="141908"/>
            <a:ext cx="10848975" cy="1525941"/>
            <a:chOff x="2282628" y="141908"/>
            <a:chExt cx="7232847" cy="724867"/>
          </a:xfrm>
        </p:grpSpPr>
        <p:grpSp>
          <p:nvGrpSpPr>
            <p:cNvPr id="6" name="Group 2">
              <a:extLst>
                <a:ext uri="{FF2B5EF4-FFF2-40B4-BE49-F238E27FC236}">
                  <a16:creationId xmlns:a16="http://schemas.microsoft.com/office/drawing/2014/main" id="{84F4018B-EEAA-2B06-3DE8-1391D079D939}"/>
                </a:ext>
              </a:extLst>
            </p:cNvPr>
            <p:cNvGrpSpPr>
              <a:grpSpLocks noChangeAspect="1"/>
            </p:cNvGrpSpPr>
            <p:nvPr/>
          </p:nvGrpSpPr>
          <p:grpSpPr>
            <a:xfrm>
              <a:off x="2282628" y="141908"/>
              <a:ext cx="7232847" cy="724867"/>
              <a:chOff x="31755" y="-81945"/>
              <a:chExt cx="1844040" cy="2447955"/>
            </a:xfrm>
          </p:grpSpPr>
          <p:sp>
            <p:nvSpPr>
              <p:cNvPr id="7" name="Freeform 3">
                <a:extLst>
                  <a:ext uri="{FF2B5EF4-FFF2-40B4-BE49-F238E27FC236}">
                    <a16:creationId xmlns:a16="http://schemas.microsoft.com/office/drawing/2014/main" id="{9720F866-5FB7-A0AF-EA08-A798A4C0DDBE}"/>
                  </a:ext>
                </a:extLst>
              </p:cNvPr>
              <p:cNvSpPr/>
              <p:nvPr/>
            </p:nvSpPr>
            <p:spPr>
              <a:xfrm>
                <a:off x="115570" y="39370"/>
                <a:ext cx="1681480" cy="2326640"/>
              </a:xfrm>
              <a:custGeom>
                <a:avLst/>
                <a:gdLst/>
                <a:ahLst/>
                <a:cxnLst/>
                <a:rect l="l" t="t" r="r" b="b"/>
                <a:pathLst>
                  <a:path w="1681480" h="2326640">
                    <a:moveTo>
                      <a:pt x="1680210" y="2326640"/>
                    </a:moveTo>
                    <a:lnTo>
                      <a:pt x="0" y="2326640"/>
                    </a:lnTo>
                    <a:lnTo>
                      <a:pt x="0" y="0"/>
                    </a:lnTo>
                    <a:lnTo>
                      <a:pt x="1681480" y="0"/>
                    </a:lnTo>
                    <a:lnTo>
                      <a:pt x="1681480" y="2326640"/>
                    </a:lnTo>
                    <a:close/>
                  </a:path>
                </a:pathLst>
              </a:custGeom>
              <a:solidFill>
                <a:srgbClr val="FDE93A"/>
              </a:solidFill>
            </p:spPr>
            <p:txBody>
              <a:bodyPr/>
              <a:lstStyle/>
              <a:p>
                <a:endParaRPr lang="en-US"/>
              </a:p>
            </p:txBody>
          </p:sp>
          <p:sp>
            <p:nvSpPr>
              <p:cNvPr id="8" name="Freeform 4">
                <a:extLst>
                  <a:ext uri="{FF2B5EF4-FFF2-40B4-BE49-F238E27FC236}">
                    <a16:creationId xmlns:a16="http://schemas.microsoft.com/office/drawing/2014/main" id="{89885AC1-74DE-6138-33BC-778E4AA57139}"/>
                  </a:ext>
                </a:extLst>
              </p:cNvPr>
              <p:cNvSpPr/>
              <p:nvPr/>
            </p:nvSpPr>
            <p:spPr>
              <a:xfrm>
                <a:off x="31755" y="-81945"/>
                <a:ext cx="1844040" cy="2444750"/>
              </a:xfrm>
              <a:custGeom>
                <a:avLst/>
                <a:gdLst/>
                <a:ahLst/>
                <a:cxnLst/>
                <a:rect l="l" t="t" r="r" b="b"/>
                <a:pathLst>
                  <a:path w="1844040" h="2444750">
                    <a:moveTo>
                      <a:pt x="1844040" y="2444750"/>
                    </a:moveTo>
                    <a:lnTo>
                      <a:pt x="0" y="2444750"/>
                    </a:lnTo>
                    <a:lnTo>
                      <a:pt x="0" y="0"/>
                    </a:lnTo>
                    <a:lnTo>
                      <a:pt x="1844040" y="0"/>
                    </a:lnTo>
                    <a:lnTo>
                      <a:pt x="1844040" y="2444750"/>
                    </a:lnTo>
                    <a:close/>
                  </a:path>
                </a:pathLst>
              </a:custGeom>
              <a:blipFill>
                <a:blip r:embed="rId3"/>
                <a:stretch>
                  <a:fillRect l="-47" r="-47"/>
                </a:stretch>
              </a:blipFill>
            </p:spPr>
            <p:txBody>
              <a:bodyPr/>
              <a:lstStyle/>
              <a:p>
                <a:endParaRPr lang="en-US"/>
              </a:p>
            </p:txBody>
          </p:sp>
        </p:grpSp>
        <p:sp>
          <p:nvSpPr>
            <p:cNvPr id="11" name="TextBox 10">
              <a:extLst>
                <a:ext uri="{FF2B5EF4-FFF2-40B4-BE49-F238E27FC236}">
                  <a16:creationId xmlns:a16="http://schemas.microsoft.com/office/drawing/2014/main" id="{E289B984-2F7B-2F20-D65C-70C5DB8594E9}"/>
                </a:ext>
              </a:extLst>
            </p:cNvPr>
            <p:cNvSpPr txBox="1"/>
            <p:nvPr/>
          </p:nvSpPr>
          <p:spPr>
            <a:xfrm>
              <a:off x="2970787" y="161925"/>
              <a:ext cx="6308132" cy="65791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2. </a:t>
              </a: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Dùng đại từ để thay thế cho những từ ngữ lặp lại trong mỗi đoạn dưới đây và cho biết việc dùng đại từ thay thế như vậy có tác dụng gì.</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16" name="TextBox 15">
            <a:extLst>
              <a:ext uri="{FF2B5EF4-FFF2-40B4-BE49-F238E27FC236}">
                <a16:creationId xmlns:a16="http://schemas.microsoft.com/office/drawing/2014/main" id="{04BC42C7-6E23-74EF-385C-981EF02C42EE}"/>
              </a:ext>
            </a:extLst>
          </p:cNvPr>
          <p:cNvSpPr txBox="1"/>
          <p:nvPr/>
        </p:nvSpPr>
        <p:spPr>
          <a:xfrm>
            <a:off x="866775" y="1981200"/>
            <a:ext cx="10648950" cy="2793778"/>
          </a:xfrm>
          <a:prstGeom prst="rect">
            <a:avLst/>
          </a:prstGeom>
          <a:noFill/>
        </p:spPr>
        <p:txBody>
          <a:bodyPr wrap="square" rtlCol="0">
            <a:spAutoFit/>
          </a:bodyPr>
          <a:lstStyle/>
          <a:p>
            <a:pPr lvl="0" algn="just">
              <a:lnSpc>
                <a:spcPct val="150000"/>
              </a:lnSpc>
            </a:pPr>
            <a:r>
              <a:rPr lang="vi-VN" sz="2400" dirty="0">
                <a:solidFill>
                  <a:srgbClr val="000000"/>
                </a:solidFill>
                <a:latin typeface="Cambria" panose="02040503050406030204" pitchFamily="18" charset="0"/>
                <a:ea typeface="Cambria" panose="02040503050406030204" pitchFamily="18" charset="0"/>
              </a:rPr>
              <a:t>a. Thành tặng tôi một quyển truyện tranh. Việc Thành tặng tôi một quy</a:t>
            </a:r>
            <a:r>
              <a:rPr lang="en-US" sz="2400" dirty="0">
                <a:solidFill>
                  <a:srgbClr val="000000"/>
                </a:solidFill>
                <a:latin typeface="Cambria" panose="02040503050406030204" pitchFamily="18" charset="0"/>
                <a:ea typeface="Cambria" panose="02040503050406030204" pitchFamily="18" charset="0"/>
              </a:rPr>
              <a:t>ể</a:t>
            </a:r>
            <a:r>
              <a:rPr lang="vi-VN" sz="2400" dirty="0">
                <a:solidFill>
                  <a:srgbClr val="000000"/>
                </a:solidFill>
                <a:latin typeface="Cambria" panose="02040503050406030204" pitchFamily="18" charset="0"/>
                <a:ea typeface="Cambria" panose="02040503050406030204" pitchFamily="18" charset="0"/>
              </a:rPr>
              <a:t>n truyện tranh làm tôi rất xúc động.</a:t>
            </a:r>
          </a:p>
          <a:p>
            <a:pPr lvl="0" algn="just">
              <a:lnSpc>
                <a:spcPct val="150000"/>
              </a:lnSpc>
            </a:pPr>
            <a:r>
              <a:rPr lang="vi-VN" sz="2400" dirty="0">
                <a:solidFill>
                  <a:srgbClr val="000000"/>
                </a:solidFill>
                <a:latin typeface="Cambria" panose="02040503050406030204" pitchFamily="18" charset="0"/>
                <a:ea typeface="Cambria" panose="02040503050406030204" pitchFamily="18" charset="0"/>
              </a:rPr>
              <a:t>b. Thanh nhìn ra cái khung cửa mở rộng. Ngoài cái khung cửa mở rộng là một khu vườn xanh mát.</a:t>
            </a:r>
          </a:p>
          <a:p>
            <a:pPr lvl="0" algn="just">
              <a:lnSpc>
                <a:spcPct val="150000"/>
              </a:lnSpc>
            </a:pPr>
            <a:r>
              <a:rPr lang="vi-VN" sz="2400" dirty="0">
                <a:solidFill>
                  <a:srgbClr val="000000"/>
                </a:solidFill>
                <a:latin typeface="Cambria" panose="02040503050406030204" pitchFamily="18" charset="0"/>
                <a:ea typeface="Cambria" panose="02040503050406030204" pitchFamily="18" charset="0"/>
              </a:rPr>
              <a:t>c. Tôi thích xem phim hoạt hình. Chị tôi cũng thích xem phim hoạt hình.</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cxnSp>
        <p:nvCxnSpPr>
          <p:cNvPr id="3" name="Straight Connector 2">
            <a:extLst>
              <a:ext uri="{FF2B5EF4-FFF2-40B4-BE49-F238E27FC236}">
                <a16:creationId xmlns:a16="http://schemas.microsoft.com/office/drawing/2014/main" id="{4903F83A-72DB-18A8-16C9-4AE794F309F8}"/>
              </a:ext>
            </a:extLst>
          </p:cNvPr>
          <p:cNvCxnSpPr>
            <a:cxnSpLocks/>
          </p:cNvCxnSpPr>
          <p:nvPr/>
        </p:nvCxnSpPr>
        <p:spPr>
          <a:xfrm>
            <a:off x="7162800" y="2514600"/>
            <a:ext cx="421178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Arrow: Right 4">
            <a:extLst>
              <a:ext uri="{FF2B5EF4-FFF2-40B4-BE49-F238E27FC236}">
                <a16:creationId xmlns:a16="http://schemas.microsoft.com/office/drawing/2014/main" id="{63384390-FD0F-654A-6E08-881B9B10DDCF}"/>
              </a:ext>
            </a:extLst>
          </p:cNvPr>
          <p:cNvSpPr/>
          <p:nvPr/>
        </p:nvSpPr>
        <p:spPr>
          <a:xfrm>
            <a:off x="4514850" y="2667000"/>
            <a:ext cx="1009650" cy="457200"/>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39">
            <a:extLst>
              <a:ext uri="{FF2B5EF4-FFF2-40B4-BE49-F238E27FC236}">
                <a16:creationId xmlns:a16="http://schemas.microsoft.com/office/drawing/2014/main" id="{03D32C50-72AF-665C-0F30-AC8D216B5803}"/>
              </a:ext>
            </a:extLst>
          </p:cNvPr>
          <p:cNvSpPr/>
          <p:nvPr/>
        </p:nvSpPr>
        <p:spPr>
          <a:xfrm>
            <a:off x="5743575" y="2647949"/>
            <a:ext cx="2990850" cy="495301"/>
          </a:xfrm>
          <a:prstGeom prst="roundRect">
            <a:avLst/>
          </a:prstGeom>
          <a:solidFill>
            <a:srgbClr val="FF75AD">
              <a:alpha val="63000"/>
            </a:srgbClr>
          </a:solidFill>
          <a:ln w="38100">
            <a:solidFill>
              <a:srgbClr val="E51674"/>
            </a:solidFill>
            <a:prstDash val="dash"/>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Cambria" panose="02040503050406030204" pitchFamily="18" charset="0"/>
                <a:ea typeface="Cambria" panose="02040503050406030204" pitchFamily="18" charset="0"/>
              </a:rPr>
              <a:t>đó</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này</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đấy</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ấy</a:t>
            </a:r>
            <a:endPar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cxnSp>
        <p:nvCxnSpPr>
          <p:cNvPr id="10" name="Straight Connector 9">
            <a:extLst>
              <a:ext uri="{FF2B5EF4-FFF2-40B4-BE49-F238E27FC236}">
                <a16:creationId xmlns:a16="http://schemas.microsoft.com/office/drawing/2014/main" id="{0B9A204C-5703-E806-0041-762976D3C893}"/>
              </a:ext>
            </a:extLst>
          </p:cNvPr>
          <p:cNvCxnSpPr>
            <a:cxnSpLocks/>
          </p:cNvCxnSpPr>
          <p:nvPr/>
        </p:nvCxnSpPr>
        <p:spPr>
          <a:xfrm>
            <a:off x="7448550" y="3629025"/>
            <a:ext cx="30003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Arrow: Right 14">
            <a:extLst>
              <a:ext uri="{FF2B5EF4-FFF2-40B4-BE49-F238E27FC236}">
                <a16:creationId xmlns:a16="http://schemas.microsoft.com/office/drawing/2014/main" id="{D47BBB9D-A6F7-3118-35F4-EE6234935047}"/>
              </a:ext>
            </a:extLst>
          </p:cNvPr>
          <p:cNvSpPr/>
          <p:nvPr/>
        </p:nvSpPr>
        <p:spPr>
          <a:xfrm>
            <a:off x="3829050" y="3781425"/>
            <a:ext cx="1009650" cy="457200"/>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39">
            <a:extLst>
              <a:ext uri="{FF2B5EF4-FFF2-40B4-BE49-F238E27FC236}">
                <a16:creationId xmlns:a16="http://schemas.microsoft.com/office/drawing/2014/main" id="{BD33559C-BD57-D06A-76DC-7AA805ACC9D6}"/>
              </a:ext>
            </a:extLst>
          </p:cNvPr>
          <p:cNvSpPr/>
          <p:nvPr/>
        </p:nvSpPr>
        <p:spPr>
          <a:xfrm>
            <a:off x="5057775" y="3762374"/>
            <a:ext cx="1333500" cy="495301"/>
          </a:xfrm>
          <a:prstGeom prst="roundRect">
            <a:avLst/>
          </a:prstGeom>
          <a:solidFill>
            <a:srgbClr val="FF75AD">
              <a:alpha val="63000"/>
            </a:srgbClr>
          </a:solidFill>
          <a:ln w="38100">
            <a:solidFill>
              <a:srgbClr val="E51674"/>
            </a:solidFill>
            <a:prstDash val="dash"/>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noProof="0" dirty="0" err="1">
                <a:solidFill>
                  <a:prstClr val="black"/>
                </a:solidFill>
                <a:latin typeface="Cambria" panose="02040503050406030204" pitchFamily="18" charset="0"/>
                <a:ea typeface="Cambria" panose="02040503050406030204" pitchFamily="18" charset="0"/>
              </a:rPr>
              <a:t>ấy</a:t>
            </a:r>
            <a:r>
              <a:rPr lang="en-US" sz="3200" noProof="0" dirty="0">
                <a:solidFill>
                  <a:prstClr val="black"/>
                </a:solidFill>
                <a:latin typeface="Cambria" panose="02040503050406030204" pitchFamily="18" charset="0"/>
                <a:ea typeface="Cambria" panose="02040503050406030204" pitchFamily="18" charset="0"/>
              </a:rPr>
              <a:t>, </a:t>
            </a:r>
            <a:r>
              <a:rPr lang="en-US" sz="3200" noProof="0" dirty="0" err="1">
                <a:solidFill>
                  <a:prstClr val="black"/>
                </a:solidFill>
                <a:latin typeface="Cambria" panose="02040503050406030204" pitchFamily="18" charset="0"/>
                <a:ea typeface="Cambria" panose="02040503050406030204" pitchFamily="18" charset="0"/>
              </a:rPr>
              <a:t>đó</a:t>
            </a:r>
            <a:endPar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cxnSp>
        <p:nvCxnSpPr>
          <p:cNvPr id="20" name="Straight Connector 19">
            <a:extLst>
              <a:ext uri="{FF2B5EF4-FFF2-40B4-BE49-F238E27FC236}">
                <a16:creationId xmlns:a16="http://schemas.microsoft.com/office/drawing/2014/main" id="{810A64B2-398D-4B0F-322A-39F87B11A0F5}"/>
              </a:ext>
            </a:extLst>
          </p:cNvPr>
          <p:cNvCxnSpPr>
            <a:cxnSpLocks/>
          </p:cNvCxnSpPr>
          <p:nvPr/>
        </p:nvCxnSpPr>
        <p:spPr>
          <a:xfrm>
            <a:off x="6761018" y="4733925"/>
            <a:ext cx="329738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Arrow: Right 26">
            <a:extLst>
              <a:ext uri="{FF2B5EF4-FFF2-40B4-BE49-F238E27FC236}">
                <a16:creationId xmlns:a16="http://schemas.microsoft.com/office/drawing/2014/main" id="{1FE07446-EF77-AC1B-C1EC-EA5F327E423F}"/>
              </a:ext>
            </a:extLst>
          </p:cNvPr>
          <p:cNvSpPr/>
          <p:nvPr/>
        </p:nvSpPr>
        <p:spPr>
          <a:xfrm>
            <a:off x="3810000" y="4781550"/>
            <a:ext cx="1009650" cy="457200"/>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9">
            <a:extLst>
              <a:ext uri="{FF2B5EF4-FFF2-40B4-BE49-F238E27FC236}">
                <a16:creationId xmlns:a16="http://schemas.microsoft.com/office/drawing/2014/main" id="{15C886AE-A506-F251-11DA-01FC006EBE48}"/>
              </a:ext>
            </a:extLst>
          </p:cNvPr>
          <p:cNvSpPr/>
          <p:nvPr/>
        </p:nvSpPr>
        <p:spPr>
          <a:xfrm>
            <a:off x="5038724" y="4762499"/>
            <a:ext cx="1952625" cy="495301"/>
          </a:xfrm>
          <a:prstGeom prst="roundRect">
            <a:avLst/>
          </a:prstGeom>
          <a:solidFill>
            <a:srgbClr val="FF75AD">
              <a:alpha val="63000"/>
            </a:srgbClr>
          </a:solidFill>
          <a:ln w="38100">
            <a:solidFill>
              <a:srgbClr val="E51674"/>
            </a:solidFill>
            <a:prstDash val="dash"/>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noProof="0" dirty="0" err="1">
                <a:solidFill>
                  <a:prstClr val="black"/>
                </a:solidFill>
                <a:latin typeface="Cambria" panose="02040503050406030204" pitchFamily="18" charset="0"/>
                <a:ea typeface="Cambria" panose="02040503050406030204" pitchFamily="18" charset="0"/>
              </a:rPr>
              <a:t>vậy</a:t>
            </a:r>
            <a:r>
              <a:rPr lang="en-US" sz="3200" noProof="0" dirty="0">
                <a:solidFill>
                  <a:prstClr val="black"/>
                </a:solidFill>
                <a:latin typeface="Cambria" panose="02040503050406030204" pitchFamily="18" charset="0"/>
                <a:ea typeface="Cambria" panose="02040503050406030204" pitchFamily="18" charset="0"/>
              </a:rPr>
              <a:t>, </a:t>
            </a:r>
            <a:r>
              <a:rPr lang="en-US" sz="3200" noProof="0" dirty="0" err="1">
                <a:solidFill>
                  <a:prstClr val="black"/>
                </a:solidFill>
                <a:latin typeface="Cambria" panose="02040503050406030204" pitchFamily="18" charset="0"/>
                <a:ea typeface="Cambria" panose="02040503050406030204" pitchFamily="18" charset="0"/>
              </a:rPr>
              <a:t>thế</a:t>
            </a:r>
            <a:endPar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1026" name="TextBox 1025">
            <a:extLst>
              <a:ext uri="{FF2B5EF4-FFF2-40B4-BE49-F238E27FC236}">
                <a16:creationId xmlns:a16="http://schemas.microsoft.com/office/drawing/2014/main" id="{A4418D8E-8427-85C0-F5B1-0A597A6716C2}"/>
              </a:ext>
            </a:extLst>
          </p:cNvPr>
          <p:cNvSpPr txBox="1"/>
          <p:nvPr/>
        </p:nvSpPr>
        <p:spPr>
          <a:xfrm>
            <a:off x="3695700" y="5505450"/>
            <a:ext cx="8991600" cy="646331"/>
          </a:xfrm>
          <a:prstGeom prst="rect">
            <a:avLst/>
          </a:prstGeom>
          <a:noFill/>
        </p:spPr>
        <p:txBody>
          <a:bodyPr wrap="square" rtlCol="0">
            <a:spAutoFit/>
          </a:bodyPr>
          <a:lstStyle/>
          <a:p>
            <a:r>
              <a:rPr lang="en-US" sz="3600" b="1" dirty="0" err="1">
                <a:solidFill>
                  <a:srgbClr val="FF0000"/>
                </a:solidFill>
                <a:latin typeface="Cambria" panose="02040503050406030204" pitchFamily="18" charset="0"/>
                <a:ea typeface="Cambria" panose="02040503050406030204" pitchFamily="18" charset="0"/>
              </a:rPr>
              <a:t>Tác</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dụng</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Tránh</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lặp</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từ</a:t>
            </a:r>
            <a:endParaRPr lang="en-US" sz="3600" b="1" dirty="0">
              <a:solidFill>
                <a:srgbClr val="FF0000"/>
              </a:solidFill>
              <a:latin typeface="Cambria" panose="02040503050406030204" pitchFamily="18" charset="0"/>
              <a:ea typeface="Cambria" panose="02040503050406030204" pitchFamily="18" charset="0"/>
            </a:endParaRPr>
          </a:p>
        </p:txBody>
      </p:sp>
      <p:cxnSp>
        <p:nvCxnSpPr>
          <p:cNvPr id="13" name="Straight Connector 12">
            <a:extLst>
              <a:ext uri="{FF2B5EF4-FFF2-40B4-BE49-F238E27FC236}">
                <a16:creationId xmlns:a16="http://schemas.microsoft.com/office/drawing/2014/main" id="{A2862518-822E-94B6-927B-7DC1BFFC2F7B}"/>
              </a:ext>
            </a:extLst>
          </p:cNvPr>
          <p:cNvCxnSpPr>
            <a:cxnSpLocks/>
          </p:cNvCxnSpPr>
          <p:nvPr/>
        </p:nvCxnSpPr>
        <p:spPr>
          <a:xfrm>
            <a:off x="997527" y="3089564"/>
            <a:ext cx="62345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67154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par>
                                <p:cTn id="20" presetID="22" presetClass="entr" presetSubtype="4"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left)">
                                      <p:cBhvr>
                                        <p:cTn id="40" dur="500"/>
                                        <p:tgtEl>
                                          <p:spTgt spid="18"/>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ipe(down)">
                                      <p:cBhvr>
                                        <p:cTn id="48" dur="5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wipe(left)">
                                      <p:cBhvr>
                                        <p:cTn id="53" dur="500"/>
                                        <p:tgtEl>
                                          <p:spTgt spid="31"/>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left)">
                                      <p:cBhvr>
                                        <p:cTn id="56" dur="500"/>
                                        <p:tgtEl>
                                          <p:spTgt spid="27"/>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1026"/>
                                        </p:tgtEl>
                                        <p:attrNameLst>
                                          <p:attrName>style.visibility</p:attrName>
                                        </p:attrNameLst>
                                      </p:cBhvr>
                                      <p:to>
                                        <p:strVal val="visible"/>
                                      </p:to>
                                    </p:set>
                                    <p:animEffect transition="in" filter="barn(inVertical)">
                                      <p:cBhvr>
                                        <p:cTn id="6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5" grpId="0" animBg="1"/>
      <p:bldP spid="9" grpId="0" animBg="1"/>
      <p:bldP spid="15" grpId="0" animBg="1"/>
      <p:bldP spid="18" grpId="0" animBg="1"/>
      <p:bldP spid="27" grpId="0" animBg="1"/>
      <p:bldP spid="31" grpId="0" animBg="1"/>
      <p:bldP spid="1026"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0" y="5600700"/>
            <a:ext cx="12695287" cy="1257300"/>
          </a:xfrm>
          <a:prstGeom prst="rect">
            <a:avLst/>
          </a:prstGeom>
        </p:spPr>
      </p:pic>
      <p:sp>
        <p:nvSpPr>
          <p:cNvPr id="4" name="矩形: 圆角 6">
            <a:extLst>
              <a:ext uri="{FF2B5EF4-FFF2-40B4-BE49-F238E27FC236}">
                <a16:creationId xmlns:a16="http://schemas.microsoft.com/office/drawing/2014/main" id="{D6552C49-DA77-5EF3-0DE2-256066B53B29}"/>
              </a:ext>
            </a:extLst>
          </p:cNvPr>
          <p:cNvSpPr/>
          <p:nvPr/>
        </p:nvSpPr>
        <p:spPr>
          <a:xfrm>
            <a:off x="495300" y="278307"/>
            <a:ext cx="11185291" cy="6236793"/>
          </a:xfrm>
          <a:prstGeom prst="roundRect">
            <a:avLst>
              <a:gd name="adj" fmla="val 19216"/>
            </a:avLst>
          </a:prstGeom>
          <a:solidFill>
            <a:schemeClr val="bg1">
              <a:alpha val="92000"/>
            </a:schemeClr>
          </a:solidFill>
          <a:ln w="381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mn-lt"/>
            </a:endParaRPr>
          </a:p>
        </p:txBody>
      </p:sp>
      <p:grpSp>
        <p:nvGrpSpPr>
          <p:cNvPr id="14" name="Group 13">
            <a:extLst>
              <a:ext uri="{FF2B5EF4-FFF2-40B4-BE49-F238E27FC236}">
                <a16:creationId xmlns:a16="http://schemas.microsoft.com/office/drawing/2014/main" id="{F37FB35A-C9C7-AAA7-0075-3EE10E129162}"/>
              </a:ext>
            </a:extLst>
          </p:cNvPr>
          <p:cNvGrpSpPr/>
          <p:nvPr/>
        </p:nvGrpSpPr>
        <p:grpSpPr>
          <a:xfrm>
            <a:off x="733425" y="141908"/>
            <a:ext cx="10848975" cy="1525941"/>
            <a:chOff x="2282628" y="141908"/>
            <a:chExt cx="7232847" cy="724867"/>
          </a:xfrm>
        </p:grpSpPr>
        <p:grpSp>
          <p:nvGrpSpPr>
            <p:cNvPr id="6" name="Group 2">
              <a:extLst>
                <a:ext uri="{FF2B5EF4-FFF2-40B4-BE49-F238E27FC236}">
                  <a16:creationId xmlns:a16="http://schemas.microsoft.com/office/drawing/2014/main" id="{84F4018B-EEAA-2B06-3DE8-1391D079D939}"/>
                </a:ext>
              </a:extLst>
            </p:cNvPr>
            <p:cNvGrpSpPr>
              <a:grpSpLocks noChangeAspect="1"/>
            </p:cNvGrpSpPr>
            <p:nvPr/>
          </p:nvGrpSpPr>
          <p:grpSpPr>
            <a:xfrm>
              <a:off x="2282628" y="141908"/>
              <a:ext cx="7232847" cy="724867"/>
              <a:chOff x="31755" y="-81945"/>
              <a:chExt cx="1844040" cy="2447955"/>
            </a:xfrm>
          </p:grpSpPr>
          <p:sp>
            <p:nvSpPr>
              <p:cNvPr id="7" name="Freeform 3">
                <a:extLst>
                  <a:ext uri="{FF2B5EF4-FFF2-40B4-BE49-F238E27FC236}">
                    <a16:creationId xmlns:a16="http://schemas.microsoft.com/office/drawing/2014/main" id="{9720F866-5FB7-A0AF-EA08-A798A4C0DDBE}"/>
                  </a:ext>
                </a:extLst>
              </p:cNvPr>
              <p:cNvSpPr/>
              <p:nvPr/>
            </p:nvSpPr>
            <p:spPr>
              <a:xfrm>
                <a:off x="115570" y="39370"/>
                <a:ext cx="1681480" cy="2326640"/>
              </a:xfrm>
              <a:custGeom>
                <a:avLst/>
                <a:gdLst/>
                <a:ahLst/>
                <a:cxnLst/>
                <a:rect l="l" t="t" r="r" b="b"/>
                <a:pathLst>
                  <a:path w="1681480" h="2326640">
                    <a:moveTo>
                      <a:pt x="1680210" y="2326640"/>
                    </a:moveTo>
                    <a:lnTo>
                      <a:pt x="0" y="2326640"/>
                    </a:lnTo>
                    <a:lnTo>
                      <a:pt x="0" y="0"/>
                    </a:lnTo>
                    <a:lnTo>
                      <a:pt x="1681480" y="0"/>
                    </a:lnTo>
                    <a:lnTo>
                      <a:pt x="1681480" y="2326640"/>
                    </a:lnTo>
                    <a:close/>
                  </a:path>
                </a:pathLst>
              </a:custGeom>
              <a:solidFill>
                <a:srgbClr val="FDE93A"/>
              </a:solidFill>
            </p:spPr>
            <p:txBody>
              <a:bodyPr/>
              <a:lstStyle/>
              <a:p>
                <a:endParaRPr lang="en-US"/>
              </a:p>
            </p:txBody>
          </p:sp>
          <p:sp>
            <p:nvSpPr>
              <p:cNvPr id="8" name="Freeform 4">
                <a:extLst>
                  <a:ext uri="{FF2B5EF4-FFF2-40B4-BE49-F238E27FC236}">
                    <a16:creationId xmlns:a16="http://schemas.microsoft.com/office/drawing/2014/main" id="{89885AC1-74DE-6138-33BC-778E4AA57139}"/>
                  </a:ext>
                </a:extLst>
              </p:cNvPr>
              <p:cNvSpPr/>
              <p:nvPr/>
            </p:nvSpPr>
            <p:spPr>
              <a:xfrm>
                <a:off x="31755" y="-81945"/>
                <a:ext cx="1844040" cy="2444750"/>
              </a:xfrm>
              <a:custGeom>
                <a:avLst/>
                <a:gdLst/>
                <a:ahLst/>
                <a:cxnLst/>
                <a:rect l="l" t="t" r="r" b="b"/>
                <a:pathLst>
                  <a:path w="1844040" h="2444750">
                    <a:moveTo>
                      <a:pt x="1844040" y="2444750"/>
                    </a:moveTo>
                    <a:lnTo>
                      <a:pt x="0" y="2444750"/>
                    </a:lnTo>
                    <a:lnTo>
                      <a:pt x="0" y="0"/>
                    </a:lnTo>
                    <a:lnTo>
                      <a:pt x="1844040" y="0"/>
                    </a:lnTo>
                    <a:lnTo>
                      <a:pt x="1844040" y="2444750"/>
                    </a:lnTo>
                    <a:close/>
                  </a:path>
                </a:pathLst>
              </a:custGeom>
              <a:blipFill>
                <a:blip r:embed="rId3"/>
                <a:stretch>
                  <a:fillRect l="-47" r="-47"/>
                </a:stretch>
              </a:blipFill>
            </p:spPr>
            <p:txBody>
              <a:bodyPr/>
              <a:lstStyle/>
              <a:p>
                <a:endParaRPr lang="en-US"/>
              </a:p>
            </p:txBody>
          </p:sp>
        </p:grpSp>
        <p:sp>
          <p:nvSpPr>
            <p:cNvPr id="11" name="TextBox 10">
              <a:extLst>
                <a:ext uri="{FF2B5EF4-FFF2-40B4-BE49-F238E27FC236}">
                  <a16:creationId xmlns:a16="http://schemas.microsoft.com/office/drawing/2014/main" id="{E289B984-2F7B-2F20-D65C-70C5DB8594E9}"/>
                </a:ext>
              </a:extLst>
            </p:cNvPr>
            <p:cNvSpPr txBox="1"/>
            <p:nvPr/>
          </p:nvSpPr>
          <p:spPr>
            <a:xfrm>
              <a:off x="2970787" y="161925"/>
              <a:ext cx="6308132" cy="65791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3. </a:t>
              </a: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Đóng vai bác sĩ Oát-xơn trong câu chuyện Suy luận của Sơ-lốc Hôm, viết câu đáp lại lời của Sơ-lốc Hôm, trong đó có chứa một đại từ.</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pic>
        <p:nvPicPr>
          <p:cNvPr id="13" name="图片 5" descr="e7d195523061f1c0c2b73831c94a3edc981f60e396d3e182073EE1468018468A7F192AE5E5CD515B6C3125F8AF6E4EE646174E8CF0B46FD19828DCE8CDA3B3A044A74F0E769C5FA8CB87AB6FC303C8BA3785FAC64AF542478695B0984F536809C3F1707B1C3268FC7520299D04CFE85DEB91723432B78EC91A49EF06019607DE5BEC6629765AAD53314DC233652B24F7">
            <a:extLst>
              <a:ext uri="{FF2B5EF4-FFF2-40B4-BE49-F238E27FC236}">
                <a16:creationId xmlns:a16="http://schemas.microsoft.com/office/drawing/2014/main" id="{4A86B06E-27A1-A06C-E6AB-67F9A6A8EA3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346" r="54501"/>
          <a:stretch>
            <a:fillRect/>
          </a:stretch>
        </p:blipFill>
        <p:spPr>
          <a:xfrm>
            <a:off x="1619251" y="1839276"/>
            <a:ext cx="9515474" cy="4018599"/>
          </a:xfrm>
          <a:prstGeom prst="rect">
            <a:avLst/>
          </a:prstGeom>
        </p:spPr>
      </p:pic>
      <p:sp>
        <p:nvSpPr>
          <p:cNvPr id="17" name="TextBox 16">
            <a:extLst>
              <a:ext uri="{FF2B5EF4-FFF2-40B4-BE49-F238E27FC236}">
                <a16:creationId xmlns:a16="http://schemas.microsoft.com/office/drawing/2014/main" id="{0E463987-3BB3-EC89-0565-5E6381DEDEA7}"/>
              </a:ext>
            </a:extLst>
          </p:cNvPr>
          <p:cNvSpPr txBox="1"/>
          <p:nvPr/>
        </p:nvSpPr>
        <p:spPr>
          <a:xfrm>
            <a:off x="2305050" y="3431192"/>
            <a:ext cx="8410575" cy="584775"/>
          </a:xfrm>
          <a:prstGeom prst="rect">
            <a:avLst/>
          </a:prstGeom>
          <a:noFill/>
        </p:spPr>
        <p:txBody>
          <a:bodyPr wrap="square" rtlCol="0">
            <a:spAutoFit/>
          </a:bodyPr>
          <a:lstStyle/>
          <a:p>
            <a:pPr lvl="0" algn="ctr">
              <a:defRPr/>
            </a:pPr>
            <a:r>
              <a:rPr lang="vi-VN" sz="3200" b="1" dirty="0">
                <a:solidFill>
                  <a:srgbClr val="FF0000"/>
                </a:solidFill>
                <a:latin typeface="Calibri" panose="020F0502020204030204" pitchFamily="34" charset="0"/>
                <a:cs typeface="Calibri" panose="020F0502020204030204" pitchFamily="34" charset="0"/>
              </a:rPr>
              <a:t>(1) Ôi tôi không chú ý? Giờ chúng ta phải làm gì?</a:t>
            </a:r>
          </a:p>
        </p:txBody>
      </p:sp>
      <p:sp>
        <p:nvSpPr>
          <p:cNvPr id="19" name="TextBox 18">
            <a:extLst>
              <a:ext uri="{FF2B5EF4-FFF2-40B4-BE49-F238E27FC236}">
                <a16:creationId xmlns:a16="http://schemas.microsoft.com/office/drawing/2014/main" id="{3A8C07AE-2270-BD28-7409-18F299626DD5}"/>
              </a:ext>
            </a:extLst>
          </p:cNvPr>
          <p:cNvSpPr txBox="1"/>
          <p:nvPr/>
        </p:nvSpPr>
        <p:spPr>
          <a:xfrm>
            <a:off x="2314575" y="4278917"/>
            <a:ext cx="8410575" cy="584775"/>
          </a:xfrm>
          <a:prstGeom prst="rect">
            <a:avLst/>
          </a:prstGeom>
          <a:noFill/>
        </p:spPr>
        <p:txBody>
          <a:bodyPr wrap="square" rtlCol="0">
            <a:spAutoFit/>
          </a:bodyPr>
          <a:lstStyle/>
          <a:p>
            <a:pPr lvl="0" algn="ctr">
              <a:defRPr/>
            </a:pPr>
            <a:r>
              <a:rPr lang="vi-VN" sz="3200" b="1" dirty="0">
                <a:solidFill>
                  <a:srgbClr val="FF0000"/>
                </a:solidFill>
                <a:latin typeface="Calibri" panose="020F0502020204030204" pitchFamily="34" charset="0"/>
                <a:cs typeface="Calibri" panose="020F0502020204030204" pitchFamily="34" charset="0"/>
              </a:rPr>
              <a:t>(2) Hả? Sao anh không nói ngay việc đó?</a:t>
            </a:r>
          </a:p>
        </p:txBody>
      </p:sp>
    </p:spTree>
    <p:extLst>
      <p:ext uri="{BB962C8B-B14F-4D97-AF65-F5344CB8AC3E}">
        <p14:creationId xmlns:p14="http://schemas.microsoft.com/office/powerpoint/2010/main" val="165357304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arn(inVertical)">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6"/>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3587593" y="-271742"/>
            <a:ext cx="4403640" cy="2657680"/>
          </a:xfrm>
          <a:prstGeom prst="rect">
            <a:avLst/>
          </a:prstGeom>
        </p:spPr>
      </p:pic>
      <p:sp>
        <p:nvSpPr>
          <p:cNvPr id="5" name="Rectangle 4"/>
          <p:cNvSpPr/>
          <p:nvPr/>
        </p:nvSpPr>
        <p:spPr>
          <a:xfrm>
            <a:off x="4433485" y="859013"/>
            <a:ext cx="3023585"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6000" b="1" i="0" u="none" strike="noStrike" kern="1200" cap="none" spc="600" normalizeH="0" baseline="0" noProof="0" dirty="0">
                <a:ln w="12700">
                  <a:solidFill>
                    <a:prstClr val="white"/>
                  </a:solidFill>
                </a:ln>
                <a:solidFill>
                  <a:srgbClr val="FF0000"/>
                </a:solidFill>
                <a:effectLst>
                  <a:outerShdw blurRad="50800" dist="38100" dir="5400000" algn="t" rotWithShape="0">
                    <a:prstClr val="black">
                      <a:alpha val="40000"/>
                    </a:prstClr>
                  </a:outerShdw>
                </a:effectLst>
                <a:uLnTx/>
                <a:uFillTx/>
                <a:latin typeface="#9Slide05 Dancing Script" panose="03080800040507000D00" pitchFamily="66" charset="0"/>
                <a:ea typeface="等线" panose="020B0604020202020204" charset="-122"/>
                <a:cs typeface="+mn-cs"/>
              </a:rPr>
              <a:t>Dặn dò</a:t>
            </a:r>
            <a:r>
              <a:rPr kumimoji="0" lang="en-US" altLang="zh-CN" sz="6000" b="1" i="0" u="none" strike="noStrike" kern="1200" cap="none" spc="600" normalizeH="0" baseline="0" noProof="0" dirty="0">
                <a:ln w="12700">
                  <a:solidFill>
                    <a:prstClr val="white"/>
                  </a:solidFill>
                </a:ln>
                <a:solidFill>
                  <a:srgbClr val="FF0000"/>
                </a:solidFill>
                <a:effectLst>
                  <a:outerShdw blurRad="50800" dist="38100" dir="5400000" algn="t" rotWithShape="0">
                    <a:prstClr val="black">
                      <a:alpha val="40000"/>
                    </a:prstClr>
                  </a:outerShdw>
                </a:effectLst>
                <a:uLnTx/>
                <a:uFillTx/>
                <a:latin typeface="#9Slide05 Dancing Script" panose="03080800040507000D00" pitchFamily="66" charset="0"/>
                <a:ea typeface="等线" panose="020B0604020202020204" charset="-122"/>
                <a:cs typeface="+mn-cs"/>
              </a:rPr>
              <a:t> </a:t>
            </a:r>
            <a:endParaRPr kumimoji="0" lang="en-US" sz="6000" b="0" i="0" u="none" strike="noStrike" kern="1200" cap="none" spc="0" normalizeH="0" baseline="0" noProof="0" dirty="0">
              <a:ln>
                <a:noFill/>
              </a:ln>
              <a:solidFill>
                <a:srgbClr val="FF0000"/>
              </a:solidFill>
              <a:effectLst/>
              <a:uLnTx/>
              <a:uFillTx/>
              <a:latin typeface="#9Slide05 Dancing Script" panose="03080800040507000D00" pitchFamily="66" charset="0"/>
              <a:ea typeface="+mn-ea"/>
              <a:cs typeface="+mn-cs"/>
            </a:endParaRPr>
          </a:p>
        </p:txBody>
      </p:sp>
      <p:pic>
        <p:nvPicPr>
          <p:cNvPr id="12" name="图片 5" descr="e7d195523061f1c0c2b73831c94a3edc981f60e396d3e182073EE1468018468A7F192AE5E5CD515B6C3125F8AF6E4EE646174E8CF0B46FD19828DCE8CDA3B3A044A74F0E769C5FA8CB87AB6FC303C8BA3785FAC64AF542478695B0984F536809C3F1707B1C3268FC7520299D04CFE85DEB91723432B78EC91A49EF06019607DE5BEC6629765AAD53314DC233652B24F7"/>
          <p:cNvPicPr>
            <a:picLocks noChangeAspect="1"/>
          </p:cNvPicPr>
          <p:nvPr/>
        </p:nvPicPr>
        <p:blipFill rotWithShape="1">
          <a:blip r:embed="rId4" cstate="print">
            <a:extLst>
              <a:ext uri="{28A0092B-C50C-407E-A947-70E740481C1C}">
                <a14:useLocalDpi xmlns:a14="http://schemas.microsoft.com/office/drawing/2010/main" val="0"/>
              </a:ext>
            </a:extLst>
          </a:blip>
          <a:srcRect l="8346" r="54501"/>
          <a:stretch>
            <a:fillRect/>
          </a:stretch>
        </p:blipFill>
        <p:spPr>
          <a:xfrm rot="21088999">
            <a:off x="1569768" y="1746608"/>
            <a:ext cx="4204298" cy="3726386"/>
          </a:xfrm>
          <a:prstGeom prst="rect">
            <a:avLst/>
          </a:prstGeom>
        </p:spPr>
      </p:pic>
      <p:sp>
        <p:nvSpPr>
          <p:cNvPr id="14" name="TextBox 13"/>
          <p:cNvSpPr txBox="1"/>
          <p:nvPr/>
        </p:nvSpPr>
        <p:spPr>
          <a:xfrm>
            <a:off x="1782057" y="3164491"/>
            <a:ext cx="4007356"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Các em tiếp tục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hoàn thành bài. </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5" name="图片 5" descr="e7d195523061f1c0c2b73831c94a3edc981f60e396d3e182073EE1468018468A7F192AE5E5CD515B6C3125F8AF6E4EE646174E8CF0B46FD19828DCE8CDA3B3A044A74F0E769C5FA8CB87AB6FC303C8BA3785FAC64AF542478695B0984F536809C3F1707B1C3268FC7520299D04CFE85DEB91723432B78EC91A49EF06019607DE5BEC6629765AAD53314DC233652B24F7"/>
          <p:cNvPicPr>
            <a:picLocks noChangeAspect="1"/>
          </p:cNvPicPr>
          <p:nvPr/>
        </p:nvPicPr>
        <p:blipFill rotWithShape="1">
          <a:blip r:embed="rId5" cstate="print">
            <a:extLst>
              <a:ext uri="{28A0092B-C50C-407E-A947-70E740481C1C}">
                <a14:useLocalDpi xmlns:a14="http://schemas.microsoft.com/office/drawing/2010/main" val="0"/>
              </a:ext>
            </a:extLst>
          </a:blip>
          <a:srcRect l="8346" r="54501"/>
          <a:stretch>
            <a:fillRect/>
          </a:stretch>
        </p:blipFill>
        <p:spPr>
          <a:xfrm rot="21088999">
            <a:off x="6604733" y="1857825"/>
            <a:ext cx="3429344" cy="3529206"/>
          </a:xfrm>
          <a:prstGeom prst="rect">
            <a:avLst/>
          </a:prstGeom>
        </p:spPr>
      </p:pic>
      <p:sp>
        <p:nvSpPr>
          <p:cNvPr id="16" name="TextBox 15"/>
          <p:cNvSpPr txBox="1"/>
          <p:nvPr/>
        </p:nvSpPr>
        <p:spPr>
          <a:xfrm>
            <a:off x="6707660" y="3300177"/>
            <a:ext cx="322349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Chuẩn bị bài sau nhé!</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9" name="图片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66939" y="-312754"/>
            <a:ext cx="3389745" cy="3277174"/>
          </a:xfrm>
          <a:prstGeom prst="rect">
            <a:avLst/>
          </a:prstGeom>
        </p:spPr>
      </p:pic>
      <p:pic>
        <p:nvPicPr>
          <p:cNvPr id="2" name="Picture 1"/>
          <p:cNvPicPr>
            <a:picLocks noChangeAspect="1"/>
          </p:cNvPicPr>
          <p:nvPr/>
        </p:nvPicPr>
        <p:blipFill>
          <a:blip r:embed="rId7"/>
          <a:stretch>
            <a:fillRect/>
          </a:stretch>
        </p:blipFill>
        <p:spPr>
          <a:xfrm>
            <a:off x="-139322" y="5402169"/>
            <a:ext cx="12162574" cy="1562906"/>
          </a:xfrm>
          <a:prstGeom prst="rect">
            <a:avLst/>
          </a:prstGeom>
        </p:spPr>
      </p:pic>
    </p:spTree>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anim calcmode="lin" valueType="num">
                                          <p:cBhvr>
                                            <p:cTn id="8" dur="400" fill="hold"/>
                                            <p:tgtEl>
                                              <p:spTgt spid="4"/>
                                            </p:tgtEl>
                                            <p:attrNameLst>
                                              <p:attrName>ppt_x</p:attrName>
                                            </p:attrNameLst>
                                          </p:cBhvr>
                                          <p:tavLst>
                                            <p:tav tm="0">
                                              <p:val>
                                                <p:strVal val="#ppt_x"/>
                                              </p:val>
                                            </p:tav>
                                            <p:tav tm="100000">
                                              <p:val>
                                                <p:strVal val="#ppt_x"/>
                                              </p:val>
                                            </p:tav>
                                          </p:tavLst>
                                        </p:anim>
                                        <p:anim calcmode="lin" valueType="num">
                                          <p:cBhvr>
                                            <p:cTn id="9" dur="4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8" presetClass="entr" presetSubtype="0" accel="50000" fill="hold" grpId="0" nodeType="clickEffect">
                                      <p:stCondLst>
                                        <p:cond delay="0"/>
                                      </p:stCondLst>
                                      <p:iterate type="lt">
                                        <p:tmPct val="50000"/>
                                      </p:iterate>
                                      <p:childTnLst>
                                        <p:set>
                                          <p:cBhvr>
                                            <p:cTn id="13" dur="1" fill="hold">
                                              <p:stCondLst>
                                                <p:cond delay="0"/>
                                              </p:stCondLst>
                                            </p:cTn>
                                            <p:tgtEl>
                                              <p:spTgt spid="5"/>
                                            </p:tgtEl>
                                            <p:attrNameLst>
                                              <p:attrName>style.visibility</p:attrName>
                                            </p:attrNameLst>
                                          </p:cBhvr>
                                          <p:to>
                                            <p:strVal val="visible"/>
                                          </p:to>
                                        </p:set>
                                        <p:set>
                                          <p:cBhvr>
                                            <p:cTn id="14" dur="455" fill="hold">
                                              <p:stCondLst>
                                                <p:cond delay="0"/>
                                              </p:stCondLst>
                                            </p:cTn>
                                            <p:tgtEl>
                                              <p:spTgt spid="5"/>
                                            </p:tgtEl>
                                            <p:attrNameLst>
                                              <p:attrName>style.rotation</p:attrName>
                                            </p:attrNameLst>
                                          </p:cBhvr>
                                          <p:to>
                                            <p:strVal val="-45.0"/>
                                          </p:to>
                                        </p:set>
                                        <p:anim calcmode="lin" valueType="num">
                                          <p:cBhvr>
                                            <p:cTn id="15" dur="455" fill="hold">
                                              <p:stCondLst>
                                                <p:cond delay="455"/>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16" dur="455"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17" dur="156" decel="50000" autoRev="1" fill="hold">
                                              <p:stCondLst>
                                                <p:cond delay="455"/>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18" dur="136" fill="hold">
                                              <p:stCondLst>
                                                <p:cond delay="864"/>
                                              </p:stCondLst>
                                            </p:cTn>
                                            <p:tgtEl>
                                              <p:spTgt spid="5"/>
                                            </p:tgtEl>
                                            <p:attrNameLst>
                                              <p:attrName>ppt_y</p:attrName>
                                            </p:attrNameLst>
                                          </p:cBhvr>
                                          <p:tavLst>
                                            <p:tav tm="0">
                                              <p:val>
                                                <p:strVal val="#ppt_y-(0.354*#ppt_w-0.172*#ppt_h)"/>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6">
                                                <p:txEl>
                                                  <p:pRg st="0" end="0"/>
                                                </p:txEl>
                                              </p:spTgt>
                                            </p:tgtEl>
                                            <p:attrNameLst>
                                              <p:attrName>style.visibility</p:attrName>
                                            </p:attrNameLst>
                                          </p:cBhvr>
                                          <p:to>
                                            <p:strVal val="visible"/>
                                          </p:to>
                                        </p:set>
                                        <p:animEffect transition="in" filter="wipe(down)">
                                          <p:cBhvr>
                                            <p:cTn id="30" dur="500"/>
                                            <p:tgtEl>
                                              <p:spTgt spid="16">
                                                <p:txEl>
                                                  <p:pRg st="0" end="0"/>
                                                </p:txEl>
                                              </p:spTgt>
                                            </p:tgtEl>
                                          </p:cBhvr>
                                        </p:animEffect>
                                      </p:childTnLst>
                                    </p:cTn>
                                  </p:par>
                                </p:childTnLst>
                              </p:cTn>
                            </p:par>
                            <p:par>
                              <p:cTn id="31" fill="hold">
                                <p:stCondLst>
                                  <p:cond delay="500"/>
                                </p:stCondLst>
                                <p:childTnLst>
                                  <p:par>
                                    <p:cTn id="32" presetID="2" presetClass="entr" presetSubtype="2" fill="hold" nodeType="afterEffect" p14:presetBounceEnd="50000">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14:bounceEnd="50000">
                                          <p:cBhvr additive="base">
                                            <p:cTn id="34" dur="1000" fill="hold"/>
                                            <p:tgtEl>
                                              <p:spTgt spid="19"/>
                                            </p:tgtEl>
                                            <p:attrNameLst>
                                              <p:attrName>ppt_x</p:attrName>
                                            </p:attrNameLst>
                                          </p:cBhvr>
                                          <p:tavLst>
                                            <p:tav tm="0">
                                              <p:val>
                                                <p:strVal val="1+#ppt_w/2"/>
                                              </p:val>
                                            </p:tav>
                                            <p:tav tm="100000">
                                              <p:val>
                                                <p:strVal val="#ppt_x"/>
                                              </p:val>
                                            </p:tav>
                                          </p:tavLst>
                                        </p:anim>
                                        <p:anim calcmode="lin" valueType="num" p14:bounceEnd="50000">
                                          <p:cBhvr additive="base">
                                            <p:cTn id="35" dur="1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anim calcmode="lin" valueType="num">
                                          <p:cBhvr>
                                            <p:cTn id="8" dur="400" fill="hold"/>
                                            <p:tgtEl>
                                              <p:spTgt spid="4"/>
                                            </p:tgtEl>
                                            <p:attrNameLst>
                                              <p:attrName>ppt_x</p:attrName>
                                            </p:attrNameLst>
                                          </p:cBhvr>
                                          <p:tavLst>
                                            <p:tav tm="0">
                                              <p:val>
                                                <p:strVal val="#ppt_x"/>
                                              </p:val>
                                            </p:tav>
                                            <p:tav tm="100000">
                                              <p:val>
                                                <p:strVal val="#ppt_x"/>
                                              </p:val>
                                            </p:tav>
                                          </p:tavLst>
                                        </p:anim>
                                        <p:anim calcmode="lin" valueType="num">
                                          <p:cBhvr>
                                            <p:cTn id="9" dur="4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8" presetClass="entr" presetSubtype="0" accel="50000" fill="hold" grpId="0" nodeType="clickEffect">
                                      <p:stCondLst>
                                        <p:cond delay="0"/>
                                      </p:stCondLst>
                                      <p:iterate type="lt">
                                        <p:tmPct val="50000"/>
                                      </p:iterate>
                                      <p:childTnLst>
                                        <p:set>
                                          <p:cBhvr>
                                            <p:cTn id="13" dur="1" fill="hold">
                                              <p:stCondLst>
                                                <p:cond delay="0"/>
                                              </p:stCondLst>
                                            </p:cTn>
                                            <p:tgtEl>
                                              <p:spTgt spid="5"/>
                                            </p:tgtEl>
                                            <p:attrNameLst>
                                              <p:attrName>style.visibility</p:attrName>
                                            </p:attrNameLst>
                                          </p:cBhvr>
                                          <p:to>
                                            <p:strVal val="visible"/>
                                          </p:to>
                                        </p:set>
                                        <p:set>
                                          <p:cBhvr>
                                            <p:cTn id="14" dur="455" fill="hold">
                                              <p:stCondLst>
                                                <p:cond delay="0"/>
                                              </p:stCondLst>
                                            </p:cTn>
                                            <p:tgtEl>
                                              <p:spTgt spid="5"/>
                                            </p:tgtEl>
                                            <p:attrNameLst>
                                              <p:attrName>style.rotation</p:attrName>
                                            </p:attrNameLst>
                                          </p:cBhvr>
                                          <p:to>
                                            <p:strVal val="-45.0"/>
                                          </p:to>
                                        </p:set>
                                        <p:anim calcmode="lin" valueType="num">
                                          <p:cBhvr>
                                            <p:cTn id="15" dur="455" fill="hold">
                                              <p:stCondLst>
                                                <p:cond delay="455"/>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16" dur="455"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17" dur="156" decel="50000" autoRev="1" fill="hold">
                                              <p:stCondLst>
                                                <p:cond delay="455"/>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18" dur="136" fill="hold">
                                              <p:stCondLst>
                                                <p:cond delay="864"/>
                                              </p:stCondLst>
                                            </p:cTn>
                                            <p:tgtEl>
                                              <p:spTgt spid="5"/>
                                            </p:tgtEl>
                                            <p:attrNameLst>
                                              <p:attrName>ppt_y</p:attrName>
                                            </p:attrNameLst>
                                          </p:cBhvr>
                                          <p:tavLst>
                                            <p:tav tm="0">
                                              <p:val>
                                                <p:strVal val="#ppt_y-(0.354*#ppt_w-0.172*#ppt_h)"/>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6">
                                                <p:txEl>
                                                  <p:pRg st="0" end="0"/>
                                                </p:txEl>
                                              </p:spTgt>
                                            </p:tgtEl>
                                            <p:attrNameLst>
                                              <p:attrName>style.visibility</p:attrName>
                                            </p:attrNameLst>
                                          </p:cBhvr>
                                          <p:to>
                                            <p:strVal val="visible"/>
                                          </p:to>
                                        </p:set>
                                        <p:animEffect transition="in" filter="wipe(down)">
                                          <p:cBhvr>
                                            <p:cTn id="30" dur="500"/>
                                            <p:tgtEl>
                                              <p:spTgt spid="16">
                                                <p:txEl>
                                                  <p:pRg st="0" end="0"/>
                                                </p:txEl>
                                              </p:spTgt>
                                            </p:tgtEl>
                                          </p:cBhvr>
                                        </p:animEffect>
                                      </p:childTnLst>
                                    </p:cTn>
                                  </p:par>
                                </p:childTnLst>
                              </p:cTn>
                            </p:par>
                            <p:par>
                              <p:cTn id="31" fill="hold">
                                <p:stCondLst>
                                  <p:cond delay="500"/>
                                </p:stCondLst>
                                <p:childTnLst>
                                  <p:par>
                                    <p:cTn id="32" presetID="2" presetClass="entr" presetSubtype="2" fill="hold" nodeType="after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1000" fill="hold"/>
                                            <p:tgtEl>
                                              <p:spTgt spid="19"/>
                                            </p:tgtEl>
                                            <p:attrNameLst>
                                              <p:attrName>ppt_x</p:attrName>
                                            </p:attrNameLst>
                                          </p:cBhvr>
                                          <p:tavLst>
                                            <p:tav tm="0">
                                              <p:val>
                                                <p:strVal val="1+#ppt_w/2"/>
                                              </p:val>
                                            </p:tav>
                                            <p:tav tm="100000">
                                              <p:val>
                                                <p:strVal val="#ppt_x"/>
                                              </p:val>
                                            </p:tav>
                                          </p:tavLst>
                                        </p:anim>
                                        <p:anim calcmode="lin" valueType="num">
                                          <p:cBhvr additive="base">
                                            <p:cTn id="35" dur="1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7696FA8-EBB7-4698-B866-F6CCFA09AE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Content Placeholder 12">
            <a:extLst>
              <a:ext uri="{FF2B5EF4-FFF2-40B4-BE49-F238E27FC236}">
                <a16:creationId xmlns:a16="http://schemas.microsoft.com/office/drawing/2014/main" id="{5A1AB604-F241-4461-A99C-D93568FF1ED4}"/>
              </a:ext>
            </a:extLst>
          </p:cNvPr>
          <p:cNvPicPr>
            <a:picLocks noGrp="1" noChangeAspect="1"/>
          </p:cNvPicPr>
          <p:nvPr>
            <p:ph idx="4294967295"/>
          </p:nvPr>
        </p:nvPicPr>
        <p:blipFill>
          <a:blip r:embed="rId6">
            <a:extLst>
              <a:ext uri="{28A0092B-C50C-407E-A947-70E740481C1C}">
                <a14:useLocalDpi xmlns:a14="http://schemas.microsoft.com/office/drawing/2010/main" val="0"/>
              </a:ext>
            </a:extLst>
          </a:blip>
          <a:stretch>
            <a:fillRect/>
          </a:stretch>
        </p:blipFill>
        <p:spPr>
          <a:xfrm rot="19540099">
            <a:off x="1" y="7038975"/>
            <a:ext cx="1800225" cy="1290639"/>
          </a:xfrm>
          <a:prstGeom prst="rect">
            <a:avLst/>
          </a:prstGeom>
        </p:spPr>
      </p:pic>
      <p:pic>
        <p:nvPicPr>
          <p:cNvPr id="12" name="StarWarsMainSong-Williams_3dkp">
            <a:hlinkClick r:id="" action="ppaction://media"/>
            <a:extLst>
              <a:ext uri="{FF2B5EF4-FFF2-40B4-BE49-F238E27FC236}">
                <a16:creationId xmlns:a16="http://schemas.microsoft.com/office/drawing/2014/main" id="{480A3E1C-6B00-429B-A1DA-83DE2479C50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70472" y="5867272"/>
            <a:ext cx="776424" cy="776424"/>
          </a:xfrm>
          <a:prstGeom prst="rect">
            <a:avLst/>
          </a:prstGeom>
        </p:spPr>
      </p:pic>
      <p:pic>
        <p:nvPicPr>
          <p:cNvPr id="3" name="Picture 2">
            <a:extLst>
              <a:ext uri="{FF2B5EF4-FFF2-40B4-BE49-F238E27FC236}">
                <a16:creationId xmlns:a16="http://schemas.microsoft.com/office/drawing/2014/main" id="{FF9B053A-5DD8-4287-8390-32AF6419FE32}"/>
              </a:ext>
            </a:extLst>
          </p:cNvPr>
          <p:cNvPicPr>
            <a:picLocks noChangeAspect="1"/>
          </p:cNvPicPr>
          <p:nvPr/>
        </p:nvPicPr>
        <p:blipFill>
          <a:blip r:embed="rId8"/>
          <a:stretch>
            <a:fillRect/>
          </a:stretch>
        </p:blipFill>
        <p:spPr>
          <a:xfrm>
            <a:off x="4902013" y="2198368"/>
            <a:ext cx="5273497" cy="1438781"/>
          </a:xfrm>
          <a:prstGeom prst="rect">
            <a:avLst/>
          </a:prstGeom>
        </p:spPr>
      </p:pic>
      <p:pic>
        <p:nvPicPr>
          <p:cNvPr id="4" name="Picture 3">
            <a:extLst>
              <a:ext uri="{FF2B5EF4-FFF2-40B4-BE49-F238E27FC236}">
                <a16:creationId xmlns:a16="http://schemas.microsoft.com/office/drawing/2014/main" id="{E9C16779-3042-49D0-B4E3-00A8F1E1F2C2}"/>
              </a:ext>
            </a:extLst>
          </p:cNvPr>
          <p:cNvPicPr>
            <a:picLocks noChangeAspect="1"/>
          </p:cNvPicPr>
          <p:nvPr/>
        </p:nvPicPr>
        <p:blipFill>
          <a:blip r:embed="rId9"/>
          <a:stretch>
            <a:fillRect/>
          </a:stretch>
        </p:blipFill>
        <p:spPr>
          <a:xfrm>
            <a:off x="3429000" y="3413760"/>
            <a:ext cx="6705600" cy="1795371"/>
          </a:xfrm>
          <a:prstGeom prst="rect">
            <a:avLst/>
          </a:prstGeom>
        </p:spPr>
      </p:pic>
      <p:pic>
        <p:nvPicPr>
          <p:cNvPr id="13" name="Picture 12">
            <a:extLst>
              <a:ext uri="{FF2B5EF4-FFF2-40B4-BE49-F238E27FC236}">
                <a16:creationId xmlns:a16="http://schemas.microsoft.com/office/drawing/2014/main" id="{9CA1E262-1272-4473-832A-F0FA4FFBAFCB}"/>
              </a:ext>
            </a:extLst>
          </p:cNvPr>
          <p:cNvPicPr>
            <a:picLocks noChangeAspect="1"/>
          </p:cNvPicPr>
          <p:nvPr/>
        </p:nvPicPr>
        <p:blipFill>
          <a:blip r:embed="rId10"/>
          <a:stretch>
            <a:fillRect/>
          </a:stretch>
        </p:blipFill>
        <p:spPr>
          <a:xfrm rot="21285772" flipH="1">
            <a:off x="935924" y="914599"/>
            <a:ext cx="4274689" cy="4006323"/>
          </a:xfrm>
          <a:prstGeom prst="rect">
            <a:avLst/>
          </a:prstGeom>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73A9D39A-88AE-4C0C-A918-7B97F929F88D}"/>
              </a:ext>
            </a:extLst>
          </p:cNvPr>
          <p:cNvPicPr>
            <a:picLocks noChangeAspect="1"/>
          </p:cNvPicPr>
          <p:nvPr/>
        </p:nvPicPr>
        <p:blipFill>
          <a:blip r:embed="rId11"/>
          <a:stretch>
            <a:fillRect/>
          </a:stretch>
        </p:blipFill>
        <p:spPr>
          <a:xfrm rot="6808279">
            <a:off x="8538638" y="-2078429"/>
            <a:ext cx="1561383" cy="1531925"/>
          </a:xfrm>
          <a:prstGeom prst="rect">
            <a:avLst/>
          </a:prstGeom>
        </p:spPr>
      </p:pic>
      <p:pic>
        <p:nvPicPr>
          <p:cNvPr id="15" name="Picture 14">
            <a:extLst>
              <a:ext uri="{FF2B5EF4-FFF2-40B4-BE49-F238E27FC236}">
                <a16:creationId xmlns:a16="http://schemas.microsoft.com/office/drawing/2014/main" id="{2CB747AC-A23C-404B-9F53-97DBDB668D84}"/>
              </a:ext>
            </a:extLst>
          </p:cNvPr>
          <p:cNvPicPr>
            <a:picLocks noChangeAspect="1"/>
          </p:cNvPicPr>
          <p:nvPr/>
        </p:nvPicPr>
        <p:blipFill>
          <a:blip r:embed="rId11"/>
          <a:stretch>
            <a:fillRect/>
          </a:stretch>
        </p:blipFill>
        <p:spPr>
          <a:xfrm rot="8987376">
            <a:off x="12782908" y="1816428"/>
            <a:ext cx="1561383" cy="1531925"/>
          </a:xfrm>
          <a:prstGeom prst="rect">
            <a:avLst/>
          </a:prstGeom>
        </p:spPr>
      </p:pic>
      <p:pic>
        <p:nvPicPr>
          <p:cNvPr id="16" name="Picture 15">
            <a:extLst>
              <a:ext uri="{FF2B5EF4-FFF2-40B4-BE49-F238E27FC236}">
                <a16:creationId xmlns:a16="http://schemas.microsoft.com/office/drawing/2014/main" id="{3C461EC5-D54C-4648-89EC-29E6E0626DFB}"/>
              </a:ext>
            </a:extLst>
          </p:cNvPr>
          <p:cNvPicPr>
            <a:picLocks noChangeAspect="1"/>
          </p:cNvPicPr>
          <p:nvPr/>
        </p:nvPicPr>
        <p:blipFill>
          <a:blip r:embed="rId11"/>
          <a:stretch>
            <a:fillRect/>
          </a:stretch>
        </p:blipFill>
        <p:spPr>
          <a:xfrm rot="8987376">
            <a:off x="12318983" y="-1820721"/>
            <a:ext cx="1561383" cy="1531925"/>
          </a:xfrm>
          <a:prstGeom prst="rect">
            <a:avLst/>
          </a:prstGeom>
        </p:spPr>
      </p:pic>
    </p:spTree>
    <p:extLst>
      <p:ext uri="{BB962C8B-B14F-4D97-AF65-F5344CB8AC3E}">
        <p14:creationId xmlns:p14="http://schemas.microsoft.com/office/powerpoint/2010/main" val="31849172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par>
                                    <p:cTn id="7" presetID="6" presetClass="emph" presetSubtype="0" fill="hold" nodeType="withEffect">
                                      <p:stCondLst>
                                        <p:cond delay="0"/>
                                      </p:stCondLst>
                                      <p:childTnLst>
                                        <p:animScale>
                                          <p:cBhvr>
                                            <p:cTn id="8" dur="10000" fill="hold"/>
                                            <p:tgtEl>
                                              <p:spTgt spid="10"/>
                                            </p:tgtEl>
                                          </p:cBhvr>
                                          <p:by x="150000" y="150000"/>
                                        </p:animScale>
                                      </p:childTnLst>
                                    </p:cTn>
                                  </p:par>
                                  <p:par>
                                    <p:cTn id="9" presetID="2" presetClass="entr" presetSubtype="12" fill="hold" nodeType="withEffect" p14:presetBounceEnd="77000">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14:bounceEnd="77000">
                                          <p:cBhvr additive="base">
                                            <p:cTn id="11" dur="1500" fill="hold"/>
                                            <p:tgtEl>
                                              <p:spTgt spid="15"/>
                                            </p:tgtEl>
                                            <p:attrNameLst>
                                              <p:attrName>ppt_x</p:attrName>
                                            </p:attrNameLst>
                                          </p:cBhvr>
                                          <p:tavLst>
                                            <p:tav tm="0">
                                              <p:val>
                                                <p:strVal val="0-#ppt_w/2"/>
                                              </p:val>
                                            </p:tav>
                                            <p:tav tm="100000">
                                              <p:val>
                                                <p:strVal val="#ppt_x"/>
                                              </p:val>
                                            </p:tav>
                                          </p:tavLst>
                                        </p:anim>
                                        <p:anim calcmode="lin" valueType="num" p14:bounceEnd="77000">
                                          <p:cBhvr additive="base">
                                            <p:cTn id="12" dur="1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14:presetBounceEnd="77000">
                                      <p:stCondLst>
                                        <p:cond delay="200"/>
                                      </p:stCondLst>
                                      <p:childTnLst>
                                        <p:set>
                                          <p:cBhvr>
                                            <p:cTn id="14" dur="1" fill="hold">
                                              <p:stCondLst>
                                                <p:cond delay="0"/>
                                              </p:stCondLst>
                                            </p:cTn>
                                            <p:tgtEl>
                                              <p:spTgt spid="16"/>
                                            </p:tgtEl>
                                            <p:attrNameLst>
                                              <p:attrName>style.visibility</p:attrName>
                                            </p:attrNameLst>
                                          </p:cBhvr>
                                          <p:to>
                                            <p:strVal val="visible"/>
                                          </p:to>
                                        </p:set>
                                        <p:anim calcmode="lin" valueType="num" p14:bounceEnd="77000">
                                          <p:cBhvr additive="base">
                                            <p:cTn id="15" dur="1500" fill="hold"/>
                                            <p:tgtEl>
                                              <p:spTgt spid="16"/>
                                            </p:tgtEl>
                                            <p:attrNameLst>
                                              <p:attrName>ppt_x</p:attrName>
                                            </p:attrNameLst>
                                          </p:cBhvr>
                                          <p:tavLst>
                                            <p:tav tm="0">
                                              <p:val>
                                                <p:strVal val="0-#ppt_w/2"/>
                                              </p:val>
                                            </p:tav>
                                            <p:tav tm="100000">
                                              <p:val>
                                                <p:strVal val="#ppt_x"/>
                                              </p:val>
                                            </p:tav>
                                          </p:tavLst>
                                        </p:anim>
                                        <p:anim calcmode="lin" valueType="num" p14:bounceEnd="77000">
                                          <p:cBhvr additive="base">
                                            <p:cTn id="16" dur="1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14:presetBounceEnd="77000">
                                      <p:stCondLst>
                                        <p:cond delay="100"/>
                                      </p:stCondLst>
                                      <p:childTnLst>
                                        <p:set>
                                          <p:cBhvr>
                                            <p:cTn id="18" dur="1" fill="hold">
                                              <p:stCondLst>
                                                <p:cond delay="0"/>
                                              </p:stCondLst>
                                            </p:cTn>
                                            <p:tgtEl>
                                              <p:spTgt spid="14"/>
                                            </p:tgtEl>
                                            <p:attrNameLst>
                                              <p:attrName>style.visibility</p:attrName>
                                            </p:attrNameLst>
                                          </p:cBhvr>
                                          <p:to>
                                            <p:strVal val="visible"/>
                                          </p:to>
                                        </p:set>
                                        <p:anim calcmode="lin" valueType="num" p14:bounceEnd="77000">
                                          <p:cBhvr additive="base">
                                            <p:cTn id="19" dur="1500" fill="hold"/>
                                            <p:tgtEl>
                                              <p:spTgt spid="14"/>
                                            </p:tgtEl>
                                            <p:attrNameLst>
                                              <p:attrName>ppt_x</p:attrName>
                                            </p:attrNameLst>
                                          </p:cBhvr>
                                          <p:tavLst>
                                            <p:tav tm="0">
                                              <p:val>
                                                <p:strVal val="0-#ppt_w/2"/>
                                              </p:val>
                                            </p:tav>
                                            <p:tav tm="100000">
                                              <p:val>
                                                <p:strVal val="#ppt_x"/>
                                              </p:val>
                                            </p:tav>
                                          </p:tavLst>
                                        </p:anim>
                                        <p:anim calcmode="lin" valueType="num" p14:bounceEnd="77000">
                                          <p:cBhvr additive="base">
                                            <p:cTn id="20" dur="1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12" fill="hold" nodeType="withEffect" p14:presetBounceEnd="72000">
                                      <p:stCondLst>
                                        <p:cond delay="200"/>
                                      </p:stCondLst>
                                      <p:childTnLst>
                                        <p:set>
                                          <p:cBhvr>
                                            <p:cTn id="22" dur="1" fill="hold">
                                              <p:stCondLst>
                                                <p:cond delay="0"/>
                                              </p:stCondLst>
                                            </p:cTn>
                                            <p:tgtEl>
                                              <p:spTgt spid="13"/>
                                            </p:tgtEl>
                                            <p:attrNameLst>
                                              <p:attrName>style.visibility</p:attrName>
                                            </p:attrNameLst>
                                          </p:cBhvr>
                                          <p:to>
                                            <p:strVal val="visible"/>
                                          </p:to>
                                        </p:set>
                                        <p:anim calcmode="lin" valueType="num" p14:bounceEnd="72000">
                                          <p:cBhvr additive="base">
                                            <p:cTn id="23" dur="1500" fill="hold"/>
                                            <p:tgtEl>
                                              <p:spTgt spid="13"/>
                                            </p:tgtEl>
                                            <p:attrNameLst>
                                              <p:attrName>ppt_x</p:attrName>
                                            </p:attrNameLst>
                                          </p:cBhvr>
                                          <p:tavLst>
                                            <p:tav tm="0">
                                              <p:val>
                                                <p:strVal val="0-#ppt_w/2"/>
                                              </p:val>
                                            </p:tav>
                                            <p:tav tm="100000">
                                              <p:val>
                                                <p:strVal val="#ppt_x"/>
                                              </p:val>
                                            </p:tav>
                                          </p:tavLst>
                                        </p:anim>
                                        <p:anim calcmode="lin" valueType="num" p14:bounceEnd="72000">
                                          <p:cBhvr additive="base">
                                            <p:cTn id="24" dur="1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12" fill="hold" nodeType="withEffect" p14:presetBounceEnd="72000">
                                      <p:stCondLst>
                                        <p:cond delay="500"/>
                                      </p:stCondLst>
                                      <p:childTnLst>
                                        <p:set>
                                          <p:cBhvr>
                                            <p:cTn id="26" dur="1" fill="hold">
                                              <p:stCondLst>
                                                <p:cond delay="0"/>
                                              </p:stCondLst>
                                            </p:cTn>
                                            <p:tgtEl>
                                              <p:spTgt spid="3"/>
                                            </p:tgtEl>
                                            <p:attrNameLst>
                                              <p:attrName>style.visibility</p:attrName>
                                            </p:attrNameLst>
                                          </p:cBhvr>
                                          <p:to>
                                            <p:strVal val="visible"/>
                                          </p:to>
                                        </p:set>
                                        <p:anim calcmode="lin" valueType="num" p14:bounceEnd="72000">
                                          <p:cBhvr additive="base">
                                            <p:cTn id="27" dur="1500" fill="hold"/>
                                            <p:tgtEl>
                                              <p:spTgt spid="3"/>
                                            </p:tgtEl>
                                            <p:attrNameLst>
                                              <p:attrName>ppt_x</p:attrName>
                                            </p:attrNameLst>
                                          </p:cBhvr>
                                          <p:tavLst>
                                            <p:tav tm="0">
                                              <p:val>
                                                <p:strVal val="0-#ppt_w/2"/>
                                              </p:val>
                                            </p:tav>
                                            <p:tav tm="100000">
                                              <p:val>
                                                <p:strVal val="#ppt_x"/>
                                              </p:val>
                                            </p:tav>
                                          </p:tavLst>
                                        </p:anim>
                                        <p:anim calcmode="lin" valueType="num" p14:bounceEnd="72000">
                                          <p:cBhvr additive="base">
                                            <p:cTn id="28" dur="1500" fill="hold"/>
                                            <p:tgtEl>
                                              <p:spTgt spid="3"/>
                                            </p:tgtEl>
                                            <p:attrNameLst>
                                              <p:attrName>ppt_y</p:attrName>
                                            </p:attrNameLst>
                                          </p:cBhvr>
                                          <p:tavLst>
                                            <p:tav tm="0">
                                              <p:val>
                                                <p:strVal val="1+#ppt_h/2"/>
                                              </p:val>
                                            </p:tav>
                                            <p:tav tm="100000">
                                              <p:val>
                                                <p:strVal val="#ppt_y"/>
                                              </p:val>
                                            </p:tav>
                                          </p:tavLst>
                                        </p:anim>
                                      </p:childTnLst>
                                    </p:cTn>
                                  </p:par>
                                  <p:par>
                                    <p:cTn id="29" presetID="2" presetClass="entr" presetSubtype="12" fill="hold" nodeType="withEffect" p14:presetBounceEnd="72000">
                                      <p:stCondLst>
                                        <p:cond delay="800"/>
                                      </p:stCondLst>
                                      <p:childTnLst>
                                        <p:set>
                                          <p:cBhvr>
                                            <p:cTn id="30" dur="1" fill="hold">
                                              <p:stCondLst>
                                                <p:cond delay="0"/>
                                              </p:stCondLst>
                                            </p:cTn>
                                            <p:tgtEl>
                                              <p:spTgt spid="4"/>
                                            </p:tgtEl>
                                            <p:attrNameLst>
                                              <p:attrName>style.visibility</p:attrName>
                                            </p:attrNameLst>
                                          </p:cBhvr>
                                          <p:to>
                                            <p:strVal val="visible"/>
                                          </p:to>
                                        </p:set>
                                        <p:anim calcmode="lin" valueType="num" p14:bounceEnd="72000">
                                          <p:cBhvr additive="base">
                                            <p:cTn id="31" dur="1500" fill="hold"/>
                                            <p:tgtEl>
                                              <p:spTgt spid="4"/>
                                            </p:tgtEl>
                                            <p:attrNameLst>
                                              <p:attrName>ppt_x</p:attrName>
                                            </p:attrNameLst>
                                          </p:cBhvr>
                                          <p:tavLst>
                                            <p:tav tm="0">
                                              <p:val>
                                                <p:strVal val="0-#ppt_w/2"/>
                                              </p:val>
                                            </p:tav>
                                            <p:tav tm="100000">
                                              <p:val>
                                                <p:strVal val="#ppt_x"/>
                                              </p:val>
                                            </p:tav>
                                          </p:tavLst>
                                        </p:anim>
                                        <p:anim calcmode="lin" valueType="num" p14:bounceEnd="72000">
                                          <p:cBhvr additive="base">
                                            <p:cTn id="32" dur="1500" fill="hold"/>
                                            <p:tgtEl>
                                              <p:spTgt spid="4"/>
                                            </p:tgtEl>
                                            <p:attrNameLst>
                                              <p:attrName>ppt_y</p:attrName>
                                            </p:attrNameLst>
                                          </p:cBhvr>
                                          <p:tavLst>
                                            <p:tav tm="0">
                                              <p:val>
                                                <p:strVal val="1+#ppt_h/2"/>
                                              </p:val>
                                            </p:tav>
                                            <p:tav tm="100000">
                                              <p:val>
                                                <p:strVal val="#ppt_y"/>
                                              </p:val>
                                            </p:tav>
                                          </p:tavLst>
                                        </p:anim>
                                      </p:childTnLst>
                                    </p:cTn>
                                  </p:par>
                                  <p:par>
                                    <p:cTn id="33" presetID="50" presetClass="path" presetSubtype="0" accel="50000" decel="50000" fill="hold" nodeType="withEffect">
                                      <p:stCondLst>
                                        <p:cond delay="800"/>
                                      </p:stCondLst>
                                      <p:childTnLst>
                                        <p:animMotion origin="layout" path="M -0.11736 0.05216 L -0.17222 0.0642 C -0.1967 0.06945 -0.23038 0.02716 -0.23316 -0.01265 L -0.23924 -0.10154 " pathEditMode="relative" rAng="10380000" ptsTypes="AAAA">
                                          <p:cBhvr>
                                            <p:cTn id="34" dur="2000" fill="hold"/>
                                            <p:tgtEl>
                                              <p:spTgt spid="15"/>
                                            </p:tgtEl>
                                            <p:attrNameLst>
                                              <p:attrName>ppt_x</p:attrName>
                                              <p:attrName>ppt_y</p:attrName>
                                            </p:attrNameLst>
                                          </p:cBhvr>
                                          <p:rCtr x="-6094" y="-7685"/>
                                        </p:animMotion>
                                      </p:childTnLst>
                                    </p:cTn>
                                  </p:par>
                                </p:childTnLst>
                              </p:cTn>
                            </p:par>
                          </p:childTnLst>
                        </p:cTn>
                      </p:par>
                    </p:childTnLst>
                  </p:cTn>
                  <p:prevCondLst>
                    <p:cond evt="onPrev" delay="0">
                      <p:tgtEl>
                        <p:sldTgt/>
                      </p:tgtEl>
                    </p:cond>
                  </p:prevCondLst>
                  <p:nextCondLst>
                    <p:cond evt="onNext" delay="0">
                      <p:tgtEl>
                        <p:sldTgt/>
                      </p:tgtEl>
                    </p:cond>
                  </p:nextCondLst>
                </p:seq>
                <p:audio>
                  <p:cMediaNode vol="9756" numSld="7" showWhenStopped="0">
                    <p:cTn id="35" repeatCount="indefinite" fill="hold" display="0">
                      <p:stCondLst>
                        <p:cond delay="indefinite"/>
                      </p:stCondLst>
                      <p:endCondLst>
                        <p:cond evt="onStopAudio" delay="0">
                          <p:tgtEl>
                            <p:sldTgt/>
                          </p:tgtEl>
                        </p:cond>
                      </p:endCondLst>
                    </p:cTn>
                    <p:tgtEl>
                      <p:spTgt spid="12"/>
                    </p:tgtEl>
                  </p:cMediaNode>
                </p:audio>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par>
                                    <p:cTn id="7" presetID="6" presetClass="emph" presetSubtype="0" fill="hold" nodeType="withEffect">
                                      <p:stCondLst>
                                        <p:cond delay="0"/>
                                      </p:stCondLst>
                                      <p:childTnLst>
                                        <p:animScale>
                                          <p:cBhvr>
                                            <p:cTn id="8" dur="10000" fill="hold"/>
                                            <p:tgtEl>
                                              <p:spTgt spid="10"/>
                                            </p:tgtEl>
                                          </p:cBhvr>
                                          <p:by x="150000" y="150000"/>
                                        </p:animScale>
                                      </p:childTnLst>
                                    </p:cTn>
                                  </p:par>
                                  <p:par>
                                    <p:cTn id="9" presetID="2" presetClass="entr" presetSubtype="12"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500" fill="hold"/>
                                            <p:tgtEl>
                                              <p:spTgt spid="15"/>
                                            </p:tgtEl>
                                            <p:attrNameLst>
                                              <p:attrName>ppt_x</p:attrName>
                                            </p:attrNameLst>
                                          </p:cBhvr>
                                          <p:tavLst>
                                            <p:tav tm="0">
                                              <p:val>
                                                <p:strVal val="0-#ppt_w/2"/>
                                              </p:val>
                                            </p:tav>
                                            <p:tav tm="100000">
                                              <p:val>
                                                <p:strVal val="#ppt_x"/>
                                              </p:val>
                                            </p:tav>
                                          </p:tavLst>
                                        </p:anim>
                                        <p:anim calcmode="lin" valueType="num">
                                          <p:cBhvr additive="base">
                                            <p:cTn id="12" dur="1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2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1500" fill="hold"/>
                                            <p:tgtEl>
                                              <p:spTgt spid="16"/>
                                            </p:tgtEl>
                                            <p:attrNameLst>
                                              <p:attrName>ppt_x</p:attrName>
                                            </p:attrNameLst>
                                          </p:cBhvr>
                                          <p:tavLst>
                                            <p:tav tm="0">
                                              <p:val>
                                                <p:strVal val="0-#ppt_w/2"/>
                                              </p:val>
                                            </p:tav>
                                            <p:tav tm="100000">
                                              <p:val>
                                                <p:strVal val="#ppt_x"/>
                                              </p:val>
                                            </p:tav>
                                          </p:tavLst>
                                        </p:anim>
                                        <p:anim calcmode="lin" valueType="num">
                                          <p:cBhvr additive="base">
                                            <p:cTn id="16" dur="1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stCondLst>
                                        <p:cond delay="10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500" fill="hold"/>
                                            <p:tgtEl>
                                              <p:spTgt spid="14"/>
                                            </p:tgtEl>
                                            <p:attrNameLst>
                                              <p:attrName>ppt_x</p:attrName>
                                            </p:attrNameLst>
                                          </p:cBhvr>
                                          <p:tavLst>
                                            <p:tav tm="0">
                                              <p:val>
                                                <p:strVal val="0-#ppt_w/2"/>
                                              </p:val>
                                            </p:tav>
                                            <p:tav tm="100000">
                                              <p:val>
                                                <p:strVal val="#ppt_x"/>
                                              </p:val>
                                            </p:tav>
                                          </p:tavLst>
                                        </p:anim>
                                        <p:anim calcmode="lin" valueType="num">
                                          <p:cBhvr additive="base">
                                            <p:cTn id="20" dur="1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12" fill="hold" nodeType="withEffect">
                                      <p:stCondLst>
                                        <p:cond delay="20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500" fill="hold"/>
                                            <p:tgtEl>
                                              <p:spTgt spid="13"/>
                                            </p:tgtEl>
                                            <p:attrNameLst>
                                              <p:attrName>ppt_x</p:attrName>
                                            </p:attrNameLst>
                                          </p:cBhvr>
                                          <p:tavLst>
                                            <p:tav tm="0">
                                              <p:val>
                                                <p:strVal val="0-#ppt_w/2"/>
                                              </p:val>
                                            </p:tav>
                                            <p:tav tm="100000">
                                              <p:val>
                                                <p:strVal val="#ppt_x"/>
                                              </p:val>
                                            </p:tav>
                                          </p:tavLst>
                                        </p:anim>
                                        <p:anim calcmode="lin" valueType="num">
                                          <p:cBhvr additive="base">
                                            <p:cTn id="24" dur="1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12" fill="hold" nodeType="withEffect">
                                      <p:stCondLst>
                                        <p:cond delay="50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1500" fill="hold"/>
                                            <p:tgtEl>
                                              <p:spTgt spid="3"/>
                                            </p:tgtEl>
                                            <p:attrNameLst>
                                              <p:attrName>ppt_x</p:attrName>
                                            </p:attrNameLst>
                                          </p:cBhvr>
                                          <p:tavLst>
                                            <p:tav tm="0">
                                              <p:val>
                                                <p:strVal val="0-#ppt_w/2"/>
                                              </p:val>
                                            </p:tav>
                                            <p:tav tm="100000">
                                              <p:val>
                                                <p:strVal val="#ppt_x"/>
                                              </p:val>
                                            </p:tav>
                                          </p:tavLst>
                                        </p:anim>
                                        <p:anim calcmode="lin" valueType="num">
                                          <p:cBhvr additive="base">
                                            <p:cTn id="28" dur="1500" fill="hold"/>
                                            <p:tgtEl>
                                              <p:spTgt spid="3"/>
                                            </p:tgtEl>
                                            <p:attrNameLst>
                                              <p:attrName>ppt_y</p:attrName>
                                            </p:attrNameLst>
                                          </p:cBhvr>
                                          <p:tavLst>
                                            <p:tav tm="0">
                                              <p:val>
                                                <p:strVal val="1+#ppt_h/2"/>
                                              </p:val>
                                            </p:tav>
                                            <p:tav tm="100000">
                                              <p:val>
                                                <p:strVal val="#ppt_y"/>
                                              </p:val>
                                            </p:tav>
                                          </p:tavLst>
                                        </p:anim>
                                      </p:childTnLst>
                                    </p:cTn>
                                  </p:par>
                                  <p:par>
                                    <p:cTn id="29" presetID="2" presetClass="entr" presetSubtype="12" fill="hold" nodeType="withEffect">
                                      <p:stCondLst>
                                        <p:cond delay="80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1500" fill="hold"/>
                                            <p:tgtEl>
                                              <p:spTgt spid="4"/>
                                            </p:tgtEl>
                                            <p:attrNameLst>
                                              <p:attrName>ppt_x</p:attrName>
                                            </p:attrNameLst>
                                          </p:cBhvr>
                                          <p:tavLst>
                                            <p:tav tm="0">
                                              <p:val>
                                                <p:strVal val="0-#ppt_w/2"/>
                                              </p:val>
                                            </p:tav>
                                            <p:tav tm="100000">
                                              <p:val>
                                                <p:strVal val="#ppt_x"/>
                                              </p:val>
                                            </p:tav>
                                          </p:tavLst>
                                        </p:anim>
                                        <p:anim calcmode="lin" valueType="num">
                                          <p:cBhvr additive="base">
                                            <p:cTn id="32" dur="1500" fill="hold"/>
                                            <p:tgtEl>
                                              <p:spTgt spid="4"/>
                                            </p:tgtEl>
                                            <p:attrNameLst>
                                              <p:attrName>ppt_y</p:attrName>
                                            </p:attrNameLst>
                                          </p:cBhvr>
                                          <p:tavLst>
                                            <p:tav tm="0">
                                              <p:val>
                                                <p:strVal val="1+#ppt_h/2"/>
                                              </p:val>
                                            </p:tav>
                                            <p:tav tm="100000">
                                              <p:val>
                                                <p:strVal val="#ppt_y"/>
                                              </p:val>
                                            </p:tav>
                                          </p:tavLst>
                                        </p:anim>
                                      </p:childTnLst>
                                    </p:cTn>
                                  </p:par>
                                  <p:par>
                                    <p:cTn id="33" presetID="50" presetClass="path" presetSubtype="0" accel="50000" decel="50000" fill="hold" nodeType="withEffect">
                                      <p:stCondLst>
                                        <p:cond delay="800"/>
                                      </p:stCondLst>
                                      <p:childTnLst>
                                        <p:animMotion origin="layout" path="M -0.11736 0.05216 L -0.17222 0.0642 C -0.1967 0.06945 -0.23038 0.02716 -0.23316 -0.01265 L -0.23924 -0.10154 " pathEditMode="relative" rAng="10380000" ptsTypes="AAAA">
                                          <p:cBhvr>
                                            <p:cTn id="34" dur="2000" fill="hold"/>
                                            <p:tgtEl>
                                              <p:spTgt spid="15"/>
                                            </p:tgtEl>
                                            <p:attrNameLst>
                                              <p:attrName>ppt_x</p:attrName>
                                              <p:attrName>ppt_y</p:attrName>
                                            </p:attrNameLst>
                                          </p:cBhvr>
                                          <p:rCtr x="-6094" y="-7685"/>
                                        </p:animMotion>
                                      </p:childTnLst>
                                    </p:cTn>
                                  </p:par>
                                </p:childTnLst>
                              </p:cTn>
                            </p:par>
                          </p:childTnLst>
                        </p:cTn>
                      </p:par>
                    </p:childTnLst>
                  </p:cTn>
                  <p:prevCondLst>
                    <p:cond evt="onPrev" delay="0">
                      <p:tgtEl>
                        <p:sldTgt/>
                      </p:tgtEl>
                    </p:cond>
                  </p:prevCondLst>
                  <p:nextCondLst>
                    <p:cond evt="onNext" delay="0">
                      <p:tgtEl>
                        <p:sldTgt/>
                      </p:tgtEl>
                    </p:cond>
                  </p:nextCondLst>
                </p:seq>
                <p:audio>
                  <p:cMediaNode vol="9756" numSld="7" showWhenStopped="0">
                    <p:cTn id="35" repeatCount="indefinite" fill="hold" display="0">
                      <p:stCondLst>
                        <p:cond delay="indefinite"/>
                      </p:stCondLst>
                      <p:endCondLst>
                        <p:cond evt="onStopAudio" delay="0">
                          <p:tgtEl>
                            <p:sldTgt/>
                          </p:tgtEl>
                        </p:cond>
                      </p:endCondLst>
                    </p:cTn>
                    <p:tgtEl>
                      <p:spTgt spid="12"/>
                    </p:tgtEl>
                  </p:cMediaNode>
                </p:audio>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72D1759-950B-4696-9447-CEA7823C04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Snip Diagonal Corner Rectangle 3">
            <a:extLst>
              <a:ext uri="{FF2B5EF4-FFF2-40B4-BE49-F238E27FC236}">
                <a16:creationId xmlns:a16="http://schemas.microsoft.com/office/drawing/2014/main" id="{0BEB7791-20AB-4543-B399-7279E390E3E2}"/>
              </a:ext>
            </a:extLst>
          </p:cNvPr>
          <p:cNvSpPr/>
          <p:nvPr/>
        </p:nvSpPr>
        <p:spPr>
          <a:xfrm>
            <a:off x="1400971" y="205367"/>
            <a:ext cx="10685408" cy="2883571"/>
          </a:xfrm>
          <a:prstGeom prst="round2DiagRect">
            <a:avLst>
              <a:gd name="adj1" fmla="val 29425"/>
              <a:gd name="adj2" fmla="val 5074"/>
            </a:avLst>
          </a:prstGeom>
          <a:solidFill>
            <a:schemeClr val="bg1"/>
          </a:solidFill>
          <a:ln w="5715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vi-VN" sz="3333"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Tìm đại từ nghi vấn trong câu dưới đây</a:t>
            </a:r>
            <a:r>
              <a:rPr lang="en-US" sz="3333"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a:t>
            </a:r>
          </a:p>
          <a:p>
            <a:pPr algn="ctr" defTabSz="1219170">
              <a:buClr>
                <a:srgbClr val="000000"/>
              </a:buClr>
            </a:pPr>
            <a:r>
              <a:rPr lang="en-US" sz="3333"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Bạn</a:t>
            </a:r>
            <a:r>
              <a:rPr lang="en-US" sz="3333"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333"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hái</a:t>
            </a:r>
            <a:r>
              <a:rPr lang="en-US" sz="3333"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333"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được</a:t>
            </a:r>
            <a:r>
              <a:rPr lang="en-US" sz="3333"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333"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mấy</a:t>
            </a:r>
            <a:r>
              <a:rPr lang="en-US" sz="3333"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333"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bông</a:t>
            </a:r>
            <a:r>
              <a:rPr lang="en-US" sz="3333"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333"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hoa</a:t>
            </a:r>
            <a:r>
              <a:rPr lang="en-US" sz="3333"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333"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trong</a:t>
            </a:r>
            <a:r>
              <a:rPr lang="en-US" sz="3333"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333"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vườn</a:t>
            </a:r>
            <a:r>
              <a:rPr lang="en-US" sz="3333"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a:t>
            </a:r>
            <a:endParaRPr lang="vi-VN" sz="3333"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endParaRPr>
          </a:p>
        </p:txBody>
      </p:sp>
      <p:pic>
        <p:nvPicPr>
          <p:cNvPr id="11" name="Picture 10">
            <a:extLst>
              <a:ext uri="{FF2B5EF4-FFF2-40B4-BE49-F238E27FC236}">
                <a16:creationId xmlns:a16="http://schemas.microsoft.com/office/drawing/2014/main" id="{A30936A0-B094-4C58-AB3F-1DA17E023A7B}"/>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42500" y="71655"/>
            <a:ext cx="1407136" cy="1407136"/>
          </a:xfrm>
          <a:prstGeom prst="rect">
            <a:avLst/>
          </a:prstGeom>
        </p:spPr>
      </p:pic>
      <p:pic>
        <p:nvPicPr>
          <p:cNvPr id="23" name="Picture 22">
            <a:extLst>
              <a:ext uri="{FF2B5EF4-FFF2-40B4-BE49-F238E27FC236}">
                <a16:creationId xmlns:a16="http://schemas.microsoft.com/office/drawing/2014/main" id="{41C484AF-79E3-41AE-A433-F54C3A7BCA3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6935" y="1355783"/>
            <a:ext cx="647213" cy="4306615"/>
          </a:xfrm>
          <a:prstGeom prst="rect">
            <a:avLst/>
          </a:prstGeom>
        </p:spPr>
      </p:pic>
      <p:pic>
        <p:nvPicPr>
          <p:cNvPr id="27" name="Thoi Gian - 9Slide.vn">
            <a:extLst>
              <a:ext uri="{FF2B5EF4-FFF2-40B4-BE49-F238E27FC236}">
                <a16:creationId xmlns:a16="http://schemas.microsoft.com/office/drawing/2014/main" id="{201F5575-422E-4FC8-BD3B-78F09E84370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6694" y="1354667"/>
            <a:ext cx="647583" cy="4309071"/>
          </a:xfrm>
          <a:prstGeom prst="rect">
            <a:avLst/>
          </a:prstGeom>
        </p:spPr>
      </p:pic>
      <p:pic>
        <p:nvPicPr>
          <p:cNvPr id="13" name="Content Placeholder 12">
            <a:hlinkClick r:id="rId10" action="ppaction://hlinksldjump"/>
            <a:extLst>
              <a:ext uri="{FF2B5EF4-FFF2-40B4-BE49-F238E27FC236}">
                <a16:creationId xmlns:a16="http://schemas.microsoft.com/office/drawing/2014/main" id="{ED80E900-1749-4BC8-9668-6BC593C919E3}"/>
              </a:ext>
            </a:extLst>
          </p:cNvPr>
          <p:cNvPicPr>
            <a:picLocks noGrp="1" noChangeAspect="1"/>
          </p:cNvPicPr>
          <p:nvPr>
            <p:ph idx="4294967295"/>
          </p:nvPr>
        </p:nvPicPr>
        <p:blipFill>
          <a:blip r:embed="rId11">
            <a:extLst>
              <a:ext uri="{28A0092B-C50C-407E-A947-70E740481C1C}">
                <a14:useLocalDpi xmlns:a14="http://schemas.microsoft.com/office/drawing/2010/main" val="0"/>
              </a:ext>
            </a:extLst>
          </a:blip>
          <a:stretch>
            <a:fillRect/>
          </a:stretch>
        </p:blipFill>
        <p:spPr>
          <a:xfrm rot="16200000">
            <a:off x="-25313" y="5082832"/>
            <a:ext cx="1372764" cy="983309"/>
          </a:xfrm>
          <a:prstGeom prst="rect">
            <a:avLst/>
          </a:prstGeom>
        </p:spPr>
      </p:pic>
      <p:sp>
        <p:nvSpPr>
          <p:cNvPr id="12" name="Dap An A - 9Slide.vn">
            <a:extLst>
              <a:ext uri="{FF2B5EF4-FFF2-40B4-BE49-F238E27FC236}">
                <a16:creationId xmlns:a16="http://schemas.microsoft.com/office/drawing/2014/main" id="{6176446E-A115-45F0-AB68-C5D364CE22F9}"/>
              </a:ext>
            </a:extLst>
          </p:cNvPr>
          <p:cNvSpPr/>
          <p:nvPr/>
        </p:nvSpPr>
        <p:spPr>
          <a:xfrm>
            <a:off x="1505482" y="3526236"/>
            <a:ext cx="4801825" cy="794163"/>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defRPr/>
            </a:pPr>
            <a:r>
              <a:rPr lang="en-US" sz="3733" b="1" kern="0" dirty="0">
                <a:solidFill>
                  <a:srgbClr val="002060"/>
                </a:solidFill>
                <a:latin typeface="Calibri" panose="020F0502020204030204" pitchFamily="34" charset="0"/>
                <a:cs typeface="Calibri" panose="020F0502020204030204" pitchFamily="34" charset="0"/>
                <a:sym typeface="Arial"/>
              </a:rPr>
              <a:t>A. </a:t>
            </a:r>
            <a:r>
              <a:rPr lang="en-US" sz="3733" b="1" kern="0" dirty="0" err="1">
                <a:solidFill>
                  <a:srgbClr val="002060"/>
                </a:solidFill>
                <a:latin typeface="Calibri" panose="020F0502020204030204" pitchFamily="34" charset="0"/>
                <a:cs typeface="Calibri" panose="020F0502020204030204" pitchFamily="34" charset="0"/>
                <a:sym typeface="Arial"/>
              </a:rPr>
              <a:t>bông</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hoa</a:t>
            </a:r>
            <a:endParaRPr lang="vi-VN" sz="3733" b="1" kern="0" dirty="0">
              <a:solidFill>
                <a:srgbClr val="002060"/>
              </a:solidFill>
              <a:latin typeface="Calibri" panose="020F0502020204030204" pitchFamily="34" charset="0"/>
              <a:cs typeface="Calibri" panose="020F0502020204030204" pitchFamily="34" charset="0"/>
              <a:sym typeface="Arial"/>
            </a:endParaRPr>
          </a:p>
        </p:txBody>
      </p:sp>
      <p:pic>
        <p:nvPicPr>
          <p:cNvPr id="14" name="Picture 13">
            <a:extLst>
              <a:ext uri="{FF2B5EF4-FFF2-40B4-BE49-F238E27FC236}">
                <a16:creationId xmlns:a16="http://schemas.microsoft.com/office/drawing/2014/main" id="{CB4B253C-DB4D-4558-BB38-4785FFA12FB0}"/>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5489986" y="3524138"/>
            <a:ext cx="817321" cy="796261"/>
          </a:xfrm>
          <a:prstGeom prst="rect">
            <a:avLst/>
          </a:prstGeom>
        </p:spPr>
      </p:pic>
      <p:sp>
        <p:nvSpPr>
          <p:cNvPr id="17" name="Dap An B - 9Slide.vn">
            <a:extLst>
              <a:ext uri="{FF2B5EF4-FFF2-40B4-BE49-F238E27FC236}">
                <a16:creationId xmlns:a16="http://schemas.microsoft.com/office/drawing/2014/main" id="{4EE3E23B-2B49-4C98-890B-AE91113638C6}"/>
              </a:ext>
            </a:extLst>
          </p:cNvPr>
          <p:cNvSpPr/>
          <p:nvPr/>
        </p:nvSpPr>
        <p:spPr>
          <a:xfrm>
            <a:off x="6884148" y="3533479"/>
            <a:ext cx="4801825" cy="792804"/>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defRPr/>
            </a:pPr>
            <a:r>
              <a:rPr lang="en-US" sz="3733" b="1" kern="0" dirty="0">
                <a:solidFill>
                  <a:srgbClr val="002060"/>
                </a:solidFill>
                <a:latin typeface="Calibri" panose="020F0502020204030204" pitchFamily="34" charset="0"/>
                <a:cs typeface="Calibri" panose="020F0502020204030204" pitchFamily="34" charset="0"/>
                <a:sym typeface="Arial"/>
              </a:rPr>
              <a:t>B. </a:t>
            </a:r>
            <a:r>
              <a:rPr lang="en-US" sz="3733" b="1" kern="0" dirty="0" err="1">
                <a:solidFill>
                  <a:srgbClr val="002060"/>
                </a:solidFill>
                <a:latin typeface="Calibri" panose="020F0502020204030204" pitchFamily="34" charset="0"/>
                <a:cs typeface="Calibri" panose="020F0502020204030204" pitchFamily="34" charset="0"/>
                <a:sym typeface="Arial"/>
              </a:rPr>
              <a:t>mấy</a:t>
            </a:r>
            <a:endParaRPr lang="vi-VN" sz="3733" b="1" kern="0" dirty="0">
              <a:solidFill>
                <a:srgbClr val="002060"/>
              </a:solidFill>
              <a:latin typeface="Calibri" panose="020F0502020204030204" pitchFamily="34" charset="0"/>
              <a:cs typeface="Calibri" panose="020F0502020204030204" pitchFamily="34" charset="0"/>
              <a:sym typeface="Arial"/>
            </a:endParaRPr>
          </a:p>
        </p:txBody>
      </p:sp>
      <p:sp>
        <p:nvSpPr>
          <p:cNvPr id="18" name="Dap An C - 9Slide.vn">
            <a:extLst>
              <a:ext uri="{FF2B5EF4-FFF2-40B4-BE49-F238E27FC236}">
                <a16:creationId xmlns:a16="http://schemas.microsoft.com/office/drawing/2014/main" id="{9F682473-4D95-4501-9320-21A6D26E96CC}"/>
              </a:ext>
            </a:extLst>
          </p:cNvPr>
          <p:cNvSpPr/>
          <p:nvPr/>
        </p:nvSpPr>
        <p:spPr>
          <a:xfrm>
            <a:off x="1529417" y="5183153"/>
            <a:ext cx="4801827" cy="792804"/>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defRPr/>
            </a:pPr>
            <a:r>
              <a:rPr lang="en-US" sz="3733" b="1" kern="0" dirty="0">
                <a:solidFill>
                  <a:srgbClr val="002060"/>
                </a:solidFill>
                <a:latin typeface="Calibri" panose="020F0502020204030204" pitchFamily="34" charset="0"/>
                <a:cs typeface="Calibri" panose="020F0502020204030204" pitchFamily="34" charset="0"/>
                <a:sym typeface="Arial"/>
              </a:rPr>
              <a:t>C. </a:t>
            </a:r>
            <a:r>
              <a:rPr lang="en-US" sz="3733" b="1" kern="0" dirty="0" err="1">
                <a:solidFill>
                  <a:srgbClr val="002060"/>
                </a:solidFill>
                <a:latin typeface="Calibri" panose="020F0502020204030204" pitchFamily="34" charset="0"/>
                <a:cs typeface="Calibri" panose="020F0502020204030204" pitchFamily="34" charset="0"/>
                <a:sym typeface="Arial"/>
              </a:rPr>
              <a:t>hái</a:t>
            </a:r>
            <a:endParaRPr lang="vi-VN" sz="3733" b="1" kern="0" dirty="0">
              <a:solidFill>
                <a:srgbClr val="002060"/>
              </a:solidFill>
              <a:latin typeface="Calibri" panose="020F0502020204030204" pitchFamily="34" charset="0"/>
              <a:cs typeface="Calibri" panose="020F0502020204030204" pitchFamily="34" charset="0"/>
              <a:sym typeface="Arial"/>
            </a:endParaRPr>
          </a:p>
        </p:txBody>
      </p:sp>
      <p:pic>
        <p:nvPicPr>
          <p:cNvPr id="28" name="Picture 27">
            <a:extLst>
              <a:ext uri="{FF2B5EF4-FFF2-40B4-BE49-F238E27FC236}">
                <a16:creationId xmlns:a16="http://schemas.microsoft.com/office/drawing/2014/main" id="{34F30A8C-DA76-44F8-BC6D-CF1DB15124CC}"/>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10921165" y="3508684"/>
            <a:ext cx="888380" cy="796261"/>
          </a:xfrm>
          <a:prstGeom prst="rect">
            <a:avLst/>
          </a:prstGeom>
        </p:spPr>
      </p:pic>
      <p:pic>
        <p:nvPicPr>
          <p:cNvPr id="29" name="Picture 28">
            <a:extLst>
              <a:ext uri="{FF2B5EF4-FFF2-40B4-BE49-F238E27FC236}">
                <a16:creationId xmlns:a16="http://schemas.microsoft.com/office/drawing/2014/main" id="{60AE0D7F-A524-4513-AB5F-8A0A788B51E6}"/>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5483397" y="5150664"/>
            <a:ext cx="817321" cy="796261"/>
          </a:xfrm>
          <a:prstGeom prst="rect">
            <a:avLst/>
          </a:prstGeom>
        </p:spPr>
      </p:pic>
      <p:pic>
        <p:nvPicPr>
          <p:cNvPr id="15" name="Content Placeholder 121">
            <a:extLst>
              <a:ext uri="{FF2B5EF4-FFF2-40B4-BE49-F238E27FC236}">
                <a16:creationId xmlns:a16="http://schemas.microsoft.com/office/drawing/2014/main" id="{708732F1-9D41-4539-8E15-67376D65174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9540099">
            <a:off x="11465054" y="-4611994"/>
            <a:ext cx="7310041" cy="5236265"/>
          </a:xfrm>
          <a:prstGeom prst="rect">
            <a:avLst/>
          </a:prstGeom>
        </p:spPr>
      </p:pic>
      <p:sp>
        <p:nvSpPr>
          <p:cNvPr id="19" name="Dap An C - 9Slide.vn">
            <a:extLst>
              <a:ext uri="{FF2B5EF4-FFF2-40B4-BE49-F238E27FC236}">
                <a16:creationId xmlns:a16="http://schemas.microsoft.com/office/drawing/2014/main" id="{9F682473-4D95-4501-9320-21A6D26E96CC}"/>
              </a:ext>
            </a:extLst>
          </p:cNvPr>
          <p:cNvSpPr/>
          <p:nvPr/>
        </p:nvSpPr>
        <p:spPr>
          <a:xfrm>
            <a:off x="6908084" y="5183153"/>
            <a:ext cx="4801827" cy="792804"/>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defRPr/>
            </a:pPr>
            <a:r>
              <a:rPr lang="vi-VN" sz="3733" b="1" kern="0" dirty="0">
                <a:solidFill>
                  <a:srgbClr val="002060"/>
                </a:solidFill>
                <a:latin typeface="Calibri" panose="020F0502020204030204" pitchFamily="34" charset="0"/>
                <a:cs typeface="Calibri" panose="020F0502020204030204" pitchFamily="34" charset="0"/>
                <a:sym typeface="Arial"/>
              </a:rPr>
              <a:t>D</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bạn</a:t>
            </a:r>
            <a:endParaRPr lang="vi-VN" sz="3733" b="1" kern="0" dirty="0">
              <a:solidFill>
                <a:srgbClr val="002060"/>
              </a:solidFill>
              <a:latin typeface="Calibri" panose="020F0502020204030204" pitchFamily="34" charset="0"/>
              <a:cs typeface="Calibri" panose="020F0502020204030204" pitchFamily="34" charset="0"/>
              <a:sym typeface="Arial"/>
            </a:endParaRPr>
          </a:p>
        </p:txBody>
      </p:sp>
      <p:pic>
        <p:nvPicPr>
          <p:cNvPr id="20" name="Picture 19">
            <a:extLst>
              <a:ext uri="{FF2B5EF4-FFF2-40B4-BE49-F238E27FC236}">
                <a16:creationId xmlns:a16="http://schemas.microsoft.com/office/drawing/2014/main" id="{60AE0D7F-A524-4513-AB5F-8A0A788B51E6}"/>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10954221" y="5150664"/>
            <a:ext cx="817321" cy="796261"/>
          </a:xfrm>
          <a:prstGeom prst="rect">
            <a:avLst/>
          </a:prstGeom>
        </p:spPr>
      </p:pic>
    </p:spTree>
    <p:extLst>
      <p:ext uri="{BB962C8B-B14F-4D97-AF65-F5344CB8AC3E}">
        <p14:creationId xmlns:p14="http://schemas.microsoft.com/office/powerpoint/2010/main" val="36245899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14:presetBounceEnd="69000">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14:bounceEnd="69000">
                                          <p:cBhvr additive="base">
                                            <p:cTn id="19" dur="1000" fill="hold"/>
                                            <p:tgtEl>
                                              <p:spTgt spid="12"/>
                                            </p:tgtEl>
                                            <p:attrNameLst>
                                              <p:attrName>ppt_x</p:attrName>
                                            </p:attrNameLst>
                                          </p:cBhvr>
                                          <p:tavLst>
                                            <p:tav tm="0">
                                              <p:val>
                                                <p:strVal val="#ppt_x"/>
                                              </p:val>
                                            </p:tav>
                                            <p:tav tm="100000">
                                              <p:val>
                                                <p:strVal val="#ppt_x"/>
                                              </p:val>
                                            </p:tav>
                                          </p:tavLst>
                                        </p:anim>
                                        <p:anim calcmode="lin" valueType="num" p14:bounceEnd="69000">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14:presetBounceEnd="69000">
                                      <p:stCondLst>
                                        <p:cond delay="200"/>
                                      </p:stCondLst>
                                      <p:childTnLst>
                                        <p:set>
                                          <p:cBhvr>
                                            <p:cTn id="22" dur="1" fill="hold">
                                              <p:stCondLst>
                                                <p:cond delay="0"/>
                                              </p:stCondLst>
                                            </p:cTn>
                                            <p:tgtEl>
                                              <p:spTgt spid="17"/>
                                            </p:tgtEl>
                                            <p:attrNameLst>
                                              <p:attrName>style.visibility</p:attrName>
                                            </p:attrNameLst>
                                          </p:cBhvr>
                                          <p:to>
                                            <p:strVal val="visible"/>
                                          </p:to>
                                        </p:set>
                                        <p:anim calcmode="lin" valueType="num" p14:bounceEnd="69000">
                                          <p:cBhvr additive="base">
                                            <p:cTn id="23" dur="1000" fill="hold"/>
                                            <p:tgtEl>
                                              <p:spTgt spid="17"/>
                                            </p:tgtEl>
                                            <p:attrNameLst>
                                              <p:attrName>ppt_x</p:attrName>
                                            </p:attrNameLst>
                                          </p:cBhvr>
                                          <p:tavLst>
                                            <p:tav tm="0">
                                              <p:val>
                                                <p:strVal val="#ppt_x"/>
                                              </p:val>
                                            </p:tav>
                                            <p:tav tm="100000">
                                              <p:val>
                                                <p:strVal val="#ppt_x"/>
                                              </p:val>
                                            </p:tav>
                                          </p:tavLst>
                                        </p:anim>
                                        <p:anim calcmode="lin" valueType="num" p14:bounceEnd="69000">
                                          <p:cBhvr additive="base">
                                            <p:cTn id="24" dur="1000" fill="hold"/>
                                            <p:tgtEl>
                                              <p:spTgt spid="1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14:presetBounceEnd="69000">
                                      <p:stCondLst>
                                        <p:cond delay="600"/>
                                      </p:stCondLst>
                                      <p:childTnLst>
                                        <p:set>
                                          <p:cBhvr>
                                            <p:cTn id="26" dur="1" fill="hold">
                                              <p:stCondLst>
                                                <p:cond delay="0"/>
                                              </p:stCondLst>
                                            </p:cTn>
                                            <p:tgtEl>
                                              <p:spTgt spid="18"/>
                                            </p:tgtEl>
                                            <p:attrNameLst>
                                              <p:attrName>style.visibility</p:attrName>
                                            </p:attrNameLst>
                                          </p:cBhvr>
                                          <p:to>
                                            <p:strVal val="visible"/>
                                          </p:to>
                                        </p:set>
                                        <p:anim calcmode="lin" valueType="num" p14:bounceEnd="69000">
                                          <p:cBhvr additive="base">
                                            <p:cTn id="27" dur="1000" fill="hold"/>
                                            <p:tgtEl>
                                              <p:spTgt spid="18"/>
                                            </p:tgtEl>
                                            <p:attrNameLst>
                                              <p:attrName>ppt_x</p:attrName>
                                            </p:attrNameLst>
                                          </p:cBhvr>
                                          <p:tavLst>
                                            <p:tav tm="0">
                                              <p:val>
                                                <p:strVal val="#ppt_x"/>
                                              </p:val>
                                            </p:tav>
                                            <p:tav tm="100000">
                                              <p:val>
                                                <p:strVal val="#ppt_x"/>
                                              </p:val>
                                            </p:tav>
                                          </p:tavLst>
                                        </p:anim>
                                        <p:anim calcmode="lin" valueType="num" p14:bounceEnd="69000">
                                          <p:cBhvr additive="base">
                                            <p:cTn id="28" dur="10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14:presetBounceEnd="69000">
                                      <p:stCondLst>
                                        <p:cond delay="600"/>
                                      </p:stCondLst>
                                      <p:childTnLst>
                                        <p:set>
                                          <p:cBhvr>
                                            <p:cTn id="30" dur="1" fill="hold">
                                              <p:stCondLst>
                                                <p:cond delay="0"/>
                                              </p:stCondLst>
                                            </p:cTn>
                                            <p:tgtEl>
                                              <p:spTgt spid="19"/>
                                            </p:tgtEl>
                                            <p:attrNameLst>
                                              <p:attrName>style.visibility</p:attrName>
                                            </p:attrNameLst>
                                          </p:cBhvr>
                                          <p:to>
                                            <p:strVal val="visible"/>
                                          </p:to>
                                        </p:set>
                                        <p:anim calcmode="lin" valueType="num" p14:bounceEnd="69000">
                                          <p:cBhvr additive="base">
                                            <p:cTn id="31" dur="1000" fill="hold"/>
                                            <p:tgtEl>
                                              <p:spTgt spid="19"/>
                                            </p:tgtEl>
                                            <p:attrNameLst>
                                              <p:attrName>ppt_x</p:attrName>
                                            </p:attrNameLst>
                                          </p:cBhvr>
                                          <p:tavLst>
                                            <p:tav tm="0">
                                              <p:val>
                                                <p:strVal val="#ppt_x"/>
                                              </p:val>
                                            </p:tav>
                                            <p:tav tm="100000">
                                              <p:val>
                                                <p:strVal val="#ppt_x"/>
                                              </p:val>
                                            </p:tav>
                                          </p:tavLst>
                                        </p:anim>
                                        <p:anim calcmode="lin" valueType="num" p14:bounceEnd="69000">
                                          <p:cBhvr additive="base">
                                            <p:cTn id="32" dur="1000" fill="hold"/>
                                            <p:tgtEl>
                                              <p:spTgt spid="19"/>
                                            </p:tgtEl>
                                            <p:attrNameLst>
                                              <p:attrName>ppt_y</p:attrName>
                                            </p:attrNameLst>
                                          </p:cBhvr>
                                          <p:tavLst>
                                            <p:tav tm="0">
                                              <p:val>
                                                <p:strVal val="1+#ppt_h/2"/>
                                              </p:val>
                                            </p:tav>
                                            <p:tav tm="100000">
                                              <p:val>
                                                <p:strVal val="#ppt_y"/>
                                              </p:val>
                                            </p:tav>
                                          </p:tavLst>
                                        </p:anim>
                                      </p:childTnLst>
                                    </p:cTn>
                                  </p:par>
                                </p:childTnLst>
                              </p:cTn>
                            </p:par>
                            <p:par>
                              <p:cTn id="33" fill="hold">
                                <p:stCondLst>
                                  <p:cond delay="1600"/>
                                </p:stCondLst>
                                <p:childTnLst>
                                  <p:par>
                                    <p:cTn id="34" presetID="2" presetClass="entr" presetSubtype="8" fill="hold" nodeType="after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500" fill="hold"/>
                                            <p:tgtEl>
                                              <p:spTgt spid="23"/>
                                            </p:tgtEl>
                                            <p:attrNameLst>
                                              <p:attrName>ppt_x</p:attrName>
                                            </p:attrNameLst>
                                          </p:cBhvr>
                                          <p:tavLst>
                                            <p:tav tm="0">
                                              <p:val>
                                                <p:strVal val="0-#ppt_w/2"/>
                                              </p:val>
                                            </p:tav>
                                            <p:tav tm="100000">
                                              <p:val>
                                                <p:strVal val="#ppt_x"/>
                                              </p:val>
                                            </p:tav>
                                          </p:tavLst>
                                        </p:anim>
                                        <p:anim calcmode="lin" valueType="num">
                                          <p:cBhvr additive="base">
                                            <p:cTn id="37" dur="500" fill="hold"/>
                                            <p:tgtEl>
                                              <p:spTgt spid="23"/>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0-#ppt_w/2"/>
                                              </p:val>
                                            </p:tav>
                                            <p:tav tm="100000">
                                              <p:val>
                                                <p:strVal val="#ppt_x"/>
                                              </p:val>
                                            </p:tav>
                                          </p:tavLst>
                                        </p:anim>
                                        <p:anim calcmode="lin" valueType="num">
                                          <p:cBhvr additive="base">
                                            <p:cTn id="41" dur="500" fill="hold"/>
                                            <p:tgtEl>
                                              <p:spTgt spid="13"/>
                                            </p:tgtEl>
                                            <p:attrNameLst>
                                              <p:attrName>ppt_y</p:attrName>
                                            </p:attrNameLst>
                                          </p:cBhvr>
                                          <p:tavLst>
                                            <p:tav tm="0">
                                              <p:val>
                                                <p:strVal val="#ppt_y"/>
                                              </p:val>
                                            </p:tav>
                                            <p:tav tm="100000">
                                              <p:val>
                                                <p:strVal val="#ppt_y"/>
                                              </p:val>
                                            </p:tav>
                                          </p:tavLst>
                                        </p:anim>
                                      </p:childTnLst>
                                    </p:cTn>
                                  </p:par>
                                </p:childTnLst>
                              </p:cTn>
                            </p:par>
                            <p:par>
                              <p:cTn id="42" fill="hold">
                                <p:stCondLst>
                                  <p:cond delay="2100"/>
                                </p:stCondLst>
                                <p:childTnLst>
                                  <p:par>
                                    <p:cTn id="43" presetID="64" presetClass="path" presetSubtype="0" accel="50000" decel="50000" fill="hold" nodeType="afterEffect">
                                      <p:stCondLst>
                                        <p:cond delay="0"/>
                                      </p:stCondLst>
                                      <p:childTnLst>
                                        <p:animMotion origin="layout" path="M -4.72222E-6 -1.11111E-6 L -4.72222E-6 -0.60154 " pathEditMode="relative" rAng="0" ptsTypes="AA">
                                          <p:cBhvr>
                                            <p:cTn id="44" dur="15000" fill="hold"/>
                                            <p:tgtEl>
                                              <p:spTgt spid="13"/>
                                            </p:tgtEl>
                                            <p:attrNameLst>
                                              <p:attrName>ppt_x</p:attrName>
                                              <p:attrName>ppt_y</p:attrName>
                                            </p:attrNameLst>
                                          </p:cBhvr>
                                          <p:rCtr x="0" y="-30093"/>
                                        </p:animMotion>
                                      </p:childTnLst>
                                    </p:cTn>
                                  </p:par>
                                  <p:par>
                                    <p:cTn id="45" presetID="22" presetClass="entr" presetSubtype="4" fill="hold"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down)">
                                          <p:cBhvr>
                                            <p:cTn id="47" dur="15000"/>
                                            <p:tgtEl>
                                              <p:spTgt spid="27"/>
                                            </p:tgtEl>
                                          </p:cBhvr>
                                        </p:animEffect>
                                      </p:childTnLst>
                                    </p:cTn>
                                  </p:par>
                                </p:childTnLst>
                              </p:cTn>
                            </p:par>
                            <p:par>
                              <p:cTn id="48" fill="hold">
                                <p:stCondLst>
                                  <p:cond delay="17100"/>
                                </p:stCondLst>
                                <p:childTnLst>
                                  <p:par>
                                    <p:cTn id="49" presetID="26" presetClass="emph" presetSubtype="0" repeatCount="5000" fill="hold" nodeType="afterEffect">
                                      <p:stCondLst>
                                        <p:cond delay="0"/>
                                      </p:stCondLst>
                                      <p:childTnLst>
                                        <p:animEffect transition="out" filter="fade">
                                          <p:cBhvr>
                                            <p:cTn id="50" dur="500" tmFilter="0, 0; .2, .5; .8, .5; 1, 0"/>
                                            <p:tgtEl>
                                              <p:spTgt spid="13"/>
                                            </p:tgtEl>
                                          </p:cBhvr>
                                        </p:animEffect>
                                        <p:animScale>
                                          <p:cBhvr>
                                            <p:cTn id="51" dur="250" autoRev="1" fill="hold"/>
                                            <p:tgtEl>
                                              <p:spTgt spid="13"/>
                                            </p:tgtEl>
                                          </p:cBhvr>
                                          <p:by x="105000" y="105000"/>
                                        </p:animScale>
                                      </p:childTnLst>
                                      <p:subTnLst>
                                        <p:audio>
                                          <p:cMediaNode vol="80000">
                                            <p:cTn display="0" masterRel="sameClick">
                                              <p:stCondLst>
                                                <p:cond evt="begin" delay="0">
                                                  <p:tn val="49"/>
                                                </p:cond>
                                              </p:stCondLst>
                                              <p:endCondLst>
                                                <p:cond evt="onStopAudio" delay="0">
                                                  <p:tgtEl>
                                                    <p:sldTgt/>
                                                  </p:tgtEl>
                                                </p:cond>
                                              </p:endCondLst>
                                            </p:cTn>
                                            <p:tgtEl>
                                              <p:sndTgt r:embed="rId3" name="AmHetGio.wav"/>
                                            </p:tgtEl>
                                          </p:cMediaNode>
                                        </p:audio>
                                      </p:subTnLst>
                                    </p:cTn>
                                  </p:par>
                                  <p:par>
                                    <p:cTn id="52" presetID="6" presetClass="emph" presetSubtype="0" fill="hold" nodeType="withEffect">
                                      <p:stCondLst>
                                        <p:cond delay="0"/>
                                      </p:stCondLst>
                                      <p:childTnLst>
                                        <p:animScale>
                                          <p:cBhvr>
                                            <p:cTn id="53" dur="10000" fill="hold"/>
                                            <p:tgtEl>
                                              <p:spTgt spid="1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54" restart="whenNotActive" fill="hold" evtFilter="cancelBubble" nodeType="interactiveSeq">
                    <p:stCondLst>
                      <p:cond evt="onClick" delay="0">
                        <p:tgtEl>
                          <p:spTgt spid="12"/>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12"/>
                                            </p:tgtEl>
                                            <p:attrNameLst>
                                              <p:attrName>fillcolor</p:attrName>
                                            </p:attrNameLst>
                                          </p:cBhvr>
                                          <p:to>
                                            <a:srgbClr val="FCECD0"/>
                                          </p:to>
                                        </p:animClr>
                                        <p:set>
                                          <p:cBhvr>
                                            <p:cTn id="59" dur="500" fill="hold"/>
                                            <p:tgtEl>
                                              <p:spTgt spid="12"/>
                                            </p:tgtEl>
                                            <p:attrNameLst>
                                              <p:attrName>fill.type</p:attrName>
                                            </p:attrNameLst>
                                          </p:cBhvr>
                                          <p:to>
                                            <p:strVal val="solid"/>
                                          </p:to>
                                        </p:set>
                                        <p:set>
                                          <p:cBhvr>
                                            <p:cTn id="60" dur="500" fill="hold"/>
                                            <p:tgtEl>
                                              <p:spTgt spid="12"/>
                                            </p:tgtEl>
                                            <p:attrNameLst>
                                              <p:attrName>fill.on</p:attrName>
                                            </p:attrNameLst>
                                          </p:cBhvr>
                                          <p:to>
                                            <p:strVal val="true"/>
                                          </p:to>
                                        </p:set>
                                      </p:childTnLst>
                                    </p:cTn>
                                  </p:par>
                                  <p:par>
                                    <p:cTn id="61" presetID="23" presetClass="entr" presetSubtype="32" fill="hold" nodeType="withEffect">
                                      <p:stCondLst>
                                        <p:cond delay="150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4*#ppt_w"/>
                                              </p:val>
                                            </p:tav>
                                            <p:tav tm="100000">
                                              <p:val>
                                                <p:strVal val="#ppt_w"/>
                                              </p:val>
                                            </p:tav>
                                          </p:tavLst>
                                        </p:anim>
                                        <p:anim calcmode="lin" valueType="num">
                                          <p:cBhvr>
                                            <p:cTn id="64" dur="250" fill="hold"/>
                                            <p:tgtEl>
                                              <p:spTgt spid="1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1"/>
                                                </p:cond>
                                              </p:stCondLst>
                                              <p:endCondLst>
                                                <p:cond evt="onStopAudio" delay="0">
                                                  <p:tgtEl>
                                                    <p:sldTgt/>
                                                  </p:tgtEl>
                                                </p:cond>
                                              </p:endCondLst>
                                            </p:cTn>
                                            <p:tgtEl>
                                              <p:sndTgt r:embed="rId4" name="Wrong Buzzer.wav"/>
                                            </p:tgtEl>
                                          </p:cMediaNode>
                                        </p:audio>
                                      </p:subTnLst>
                                    </p:cTn>
                                  </p:par>
                                  <p:par>
                                    <p:cTn id="65" presetID="1" presetClass="emph" presetSubtype="2" fill="hold" nodeType="withEffect">
                                      <p:stCondLst>
                                        <p:cond delay="1500"/>
                                      </p:stCondLst>
                                      <p:childTnLst>
                                        <p:animClr clrSpc="rgb" dir="cw">
                                          <p:cBhvr>
                                            <p:cTn id="66" dur="250" fill="hold"/>
                                            <p:tgtEl>
                                              <p:spTgt spid="12"/>
                                            </p:tgtEl>
                                            <p:attrNameLst>
                                              <p:attrName>fillcolor</p:attrName>
                                            </p:attrNameLst>
                                          </p:cBhvr>
                                          <p:to>
                                            <a:srgbClr val="ED5565"/>
                                          </p:to>
                                        </p:animClr>
                                        <p:set>
                                          <p:cBhvr>
                                            <p:cTn id="67" dur="250" fill="hold"/>
                                            <p:tgtEl>
                                              <p:spTgt spid="12"/>
                                            </p:tgtEl>
                                            <p:attrNameLst>
                                              <p:attrName>fill.type</p:attrName>
                                            </p:attrNameLst>
                                          </p:cBhvr>
                                          <p:to>
                                            <p:strVal val="solid"/>
                                          </p:to>
                                        </p:set>
                                        <p:set>
                                          <p:cBhvr>
                                            <p:cTn id="68" dur="25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69" restart="whenNotActive" fill="hold" evtFilter="cancelBubble" nodeType="interactiveSeq">
                    <p:stCondLst>
                      <p:cond evt="onClick" delay="0">
                        <p:tgtEl>
                          <p:spTgt spid="17"/>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0"/>
                                      </p:stCondLst>
                                      <p:childTnLst>
                                        <p:animClr clrSpc="rgb" dir="cw">
                                          <p:cBhvr>
                                            <p:cTn id="73" dur="500" fill="hold"/>
                                            <p:tgtEl>
                                              <p:spTgt spid="17"/>
                                            </p:tgtEl>
                                            <p:attrNameLst>
                                              <p:attrName>fillcolor</p:attrName>
                                            </p:attrNameLst>
                                          </p:cBhvr>
                                          <p:to>
                                            <a:srgbClr val="FCECD0"/>
                                          </p:to>
                                        </p:animClr>
                                        <p:set>
                                          <p:cBhvr>
                                            <p:cTn id="74" dur="500" fill="hold"/>
                                            <p:tgtEl>
                                              <p:spTgt spid="17"/>
                                            </p:tgtEl>
                                            <p:attrNameLst>
                                              <p:attrName>fill.type</p:attrName>
                                            </p:attrNameLst>
                                          </p:cBhvr>
                                          <p:to>
                                            <p:strVal val="solid"/>
                                          </p:to>
                                        </p:set>
                                        <p:set>
                                          <p:cBhvr>
                                            <p:cTn id="75" dur="500" fill="hold"/>
                                            <p:tgtEl>
                                              <p:spTgt spid="17"/>
                                            </p:tgtEl>
                                            <p:attrNameLst>
                                              <p:attrName>fill.on</p:attrName>
                                            </p:attrNameLst>
                                          </p:cBhvr>
                                          <p:to>
                                            <p:strVal val="true"/>
                                          </p:to>
                                        </p:set>
                                      </p:childTnLst>
                                    </p:cTn>
                                  </p:par>
                                  <p:par>
                                    <p:cTn id="76" presetID="1" presetClass="emph" presetSubtype="2" fill="hold" nodeType="withEffect">
                                      <p:stCondLst>
                                        <p:cond delay="1500"/>
                                      </p:stCondLst>
                                      <p:childTnLst>
                                        <p:animClr clrSpc="rgb" dir="cw">
                                          <p:cBhvr>
                                            <p:cTn id="77" dur="250" fill="hold"/>
                                            <p:tgtEl>
                                              <p:spTgt spid="17"/>
                                            </p:tgtEl>
                                            <p:attrNameLst>
                                              <p:attrName>fillcolor</p:attrName>
                                            </p:attrNameLst>
                                          </p:cBhvr>
                                          <p:to>
                                            <a:srgbClr val="A0D468"/>
                                          </p:to>
                                        </p:animClr>
                                        <p:set>
                                          <p:cBhvr>
                                            <p:cTn id="78" dur="250" fill="hold"/>
                                            <p:tgtEl>
                                              <p:spTgt spid="17"/>
                                            </p:tgtEl>
                                            <p:attrNameLst>
                                              <p:attrName>fill.type</p:attrName>
                                            </p:attrNameLst>
                                          </p:cBhvr>
                                          <p:to>
                                            <p:strVal val="solid"/>
                                          </p:to>
                                        </p:set>
                                        <p:set>
                                          <p:cBhvr>
                                            <p:cTn id="79" dur="250" fill="hold"/>
                                            <p:tgtEl>
                                              <p:spTgt spid="17"/>
                                            </p:tgtEl>
                                            <p:attrNameLst>
                                              <p:attrName>fill.on</p:attrName>
                                            </p:attrNameLst>
                                          </p:cBhvr>
                                          <p:to>
                                            <p:strVal val="true"/>
                                          </p:to>
                                        </p:set>
                                      </p:childTnLst>
                                    </p:cTn>
                                  </p:par>
                                  <p:par>
                                    <p:cTn id="80" presetID="23" presetClass="entr" presetSubtype="32" fill="hold" nodeType="withEffect">
                                      <p:stCondLst>
                                        <p:cond delay="1500"/>
                                      </p:stCondLst>
                                      <p:childTnLst>
                                        <p:set>
                                          <p:cBhvr>
                                            <p:cTn id="81" dur="1" fill="hold">
                                              <p:stCondLst>
                                                <p:cond delay="0"/>
                                              </p:stCondLst>
                                            </p:cTn>
                                            <p:tgtEl>
                                              <p:spTgt spid="28"/>
                                            </p:tgtEl>
                                            <p:attrNameLst>
                                              <p:attrName>style.visibility</p:attrName>
                                            </p:attrNameLst>
                                          </p:cBhvr>
                                          <p:to>
                                            <p:strVal val="visible"/>
                                          </p:to>
                                        </p:set>
                                        <p:anim calcmode="lin" valueType="num">
                                          <p:cBhvr>
                                            <p:cTn id="82" dur="250" fill="hold"/>
                                            <p:tgtEl>
                                              <p:spTgt spid="28"/>
                                            </p:tgtEl>
                                            <p:attrNameLst>
                                              <p:attrName>ppt_w</p:attrName>
                                            </p:attrNameLst>
                                          </p:cBhvr>
                                          <p:tavLst>
                                            <p:tav tm="0">
                                              <p:val>
                                                <p:strVal val="4*#ppt_w"/>
                                              </p:val>
                                            </p:tav>
                                            <p:tav tm="100000">
                                              <p:val>
                                                <p:strVal val="#ppt_w"/>
                                              </p:val>
                                            </p:tav>
                                          </p:tavLst>
                                        </p:anim>
                                        <p:anim calcmode="lin" valueType="num">
                                          <p:cBhvr>
                                            <p:cTn id="83" dur="250" fill="hold"/>
                                            <p:tgtEl>
                                              <p:spTgt spid="2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0"/>
                                                </p:cond>
                                              </p:stCondLst>
                                              <p:endCondLst>
                                                <p:cond evt="onStopAudio" delay="0">
                                                  <p:tgtEl>
                                                    <p:sldTgt/>
                                                  </p:tgtEl>
                                                </p:cond>
                                              </p:endCondLst>
                                            </p:cTn>
                                            <p:tgtEl>
                                              <p:sndTgt r:embed="rId5" name="Check mark.wav"/>
                                            </p:tgtEl>
                                          </p:cMediaNode>
                                        </p:audio>
                                      </p:subTnLst>
                                    </p:cTn>
                                  </p:par>
                                </p:childTnLst>
                              </p:cTn>
                            </p:par>
                          </p:childTnLst>
                        </p:cTn>
                      </p:par>
                    </p:childTnLst>
                  </p:cTn>
                  <p:nextCondLst>
                    <p:cond evt="onClick" delay="0">
                      <p:tgtEl>
                        <p:spTgt spid="17"/>
                      </p:tgtEl>
                    </p:cond>
                  </p:nextCondLst>
                </p:seq>
                <p:seq concurrent="1" nextAc="seek">
                  <p:cTn id="84" restart="whenNotActive" fill="hold" evtFilter="cancelBubble" nodeType="interactiveSeq">
                    <p:stCondLst>
                      <p:cond evt="onClick" delay="0">
                        <p:tgtEl>
                          <p:spTgt spid="18"/>
                        </p:tgtEl>
                      </p:cond>
                    </p:stCondLst>
                    <p:endSync evt="end" delay="0">
                      <p:rtn val="all"/>
                    </p:endSync>
                    <p:childTnLst>
                      <p:par>
                        <p:cTn id="85" fill="hold">
                          <p:stCondLst>
                            <p:cond delay="0"/>
                          </p:stCondLst>
                          <p:childTnLst>
                            <p:par>
                              <p:cTn id="86" fill="hold">
                                <p:stCondLst>
                                  <p:cond delay="0"/>
                                </p:stCondLst>
                                <p:childTnLst>
                                  <p:par>
                                    <p:cTn id="87" presetID="1" presetClass="emph" presetSubtype="2" fill="hold" nodeType="clickEffect">
                                      <p:stCondLst>
                                        <p:cond delay="0"/>
                                      </p:stCondLst>
                                      <p:childTnLst>
                                        <p:animClr clrSpc="rgb" dir="cw">
                                          <p:cBhvr>
                                            <p:cTn id="88" dur="500" fill="hold"/>
                                            <p:tgtEl>
                                              <p:spTgt spid="18"/>
                                            </p:tgtEl>
                                            <p:attrNameLst>
                                              <p:attrName>fillcolor</p:attrName>
                                            </p:attrNameLst>
                                          </p:cBhvr>
                                          <p:to>
                                            <a:srgbClr val="FCECD0"/>
                                          </p:to>
                                        </p:animClr>
                                        <p:set>
                                          <p:cBhvr>
                                            <p:cTn id="89" dur="500" fill="hold"/>
                                            <p:tgtEl>
                                              <p:spTgt spid="18"/>
                                            </p:tgtEl>
                                            <p:attrNameLst>
                                              <p:attrName>fill.type</p:attrName>
                                            </p:attrNameLst>
                                          </p:cBhvr>
                                          <p:to>
                                            <p:strVal val="solid"/>
                                          </p:to>
                                        </p:set>
                                        <p:set>
                                          <p:cBhvr>
                                            <p:cTn id="90" dur="500" fill="hold"/>
                                            <p:tgtEl>
                                              <p:spTgt spid="18"/>
                                            </p:tgtEl>
                                            <p:attrNameLst>
                                              <p:attrName>fill.on</p:attrName>
                                            </p:attrNameLst>
                                          </p:cBhvr>
                                          <p:to>
                                            <p:strVal val="true"/>
                                          </p:to>
                                        </p:set>
                                      </p:childTnLst>
                                    </p:cTn>
                                  </p:par>
                                  <p:par>
                                    <p:cTn id="91" presetID="1" presetClass="emph" presetSubtype="2" fill="hold" nodeType="withEffect">
                                      <p:stCondLst>
                                        <p:cond delay="1500"/>
                                      </p:stCondLst>
                                      <p:childTnLst>
                                        <p:animClr clrSpc="rgb" dir="cw">
                                          <p:cBhvr>
                                            <p:cTn id="92" dur="250" fill="hold"/>
                                            <p:tgtEl>
                                              <p:spTgt spid="18"/>
                                            </p:tgtEl>
                                            <p:attrNameLst>
                                              <p:attrName>fillcolor</p:attrName>
                                            </p:attrNameLst>
                                          </p:cBhvr>
                                          <p:to>
                                            <a:srgbClr val="ED5565"/>
                                          </p:to>
                                        </p:animClr>
                                        <p:set>
                                          <p:cBhvr>
                                            <p:cTn id="93" dur="250" fill="hold"/>
                                            <p:tgtEl>
                                              <p:spTgt spid="18"/>
                                            </p:tgtEl>
                                            <p:attrNameLst>
                                              <p:attrName>fill.type</p:attrName>
                                            </p:attrNameLst>
                                          </p:cBhvr>
                                          <p:to>
                                            <p:strVal val="solid"/>
                                          </p:to>
                                        </p:set>
                                        <p:set>
                                          <p:cBhvr>
                                            <p:cTn id="94" dur="250" fill="hold"/>
                                            <p:tgtEl>
                                              <p:spTgt spid="18"/>
                                            </p:tgtEl>
                                            <p:attrNameLst>
                                              <p:attrName>fill.on</p:attrName>
                                            </p:attrNameLst>
                                          </p:cBhvr>
                                          <p:to>
                                            <p:strVal val="true"/>
                                          </p:to>
                                        </p:set>
                                      </p:childTnLst>
                                    </p:cTn>
                                  </p:par>
                                  <p:par>
                                    <p:cTn id="95" presetID="23" presetClass="entr" presetSubtype="32" fill="hold" nodeType="withEffect">
                                      <p:stCondLst>
                                        <p:cond delay="1500"/>
                                      </p:stCondLst>
                                      <p:childTnLst>
                                        <p:set>
                                          <p:cBhvr>
                                            <p:cTn id="96" dur="1" fill="hold">
                                              <p:stCondLst>
                                                <p:cond delay="0"/>
                                              </p:stCondLst>
                                            </p:cTn>
                                            <p:tgtEl>
                                              <p:spTgt spid="29"/>
                                            </p:tgtEl>
                                            <p:attrNameLst>
                                              <p:attrName>style.visibility</p:attrName>
                                            </p:attrNameLst>
                                          </p:cBhvr>
                                          <p:to>
                                            <p:strVal val="visible"/>
                                          </p:to>
                                        </p:set>
                                        <p:anim calcmode="lin" valueType="num">
                                          <p:cBhvr>
                                            <p:cTn id="97" dur="250" fill="hold"/>
                                            <p:tgtEl>
                                              <p:spTgt spid="29"/>
                                            </p:tgtEl>
                                            <p:attrNameLst>
                                              <p:attrName>ppt_w</p:attrName>
                                            </p:attrNameLst>
                                          </p:cBhvr>
                                          <p:tavLst>
                                            <p:tav tm="0">
                                              <p:val>
                                                <p:strVal val="4*#ppt_w"/>
                                              </p:val>
                                            </p:tav>
                                            <p:tav tm="100000">
                                              <p:val>
                                                <p:strVal val="#ppt_w"/>
                                              </p:val>
                                            </p:tav>
                                          </p:tavLst>
                                        </p:anim>
                                        <p:anim calcmode="lin" valueType="num">
                                          <p:cBhvr>
                                            <p:cTn id="98" dur="250" fill="hold"/>
                                            <p:tgtEl>
                                              <p:spTgt spid="2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5"/>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18"/>
                      </p:tgtEl>
                    </p:cond>
                  </p:nextCondLst>
                </p:seq>
                <p:seq concurrent="1" nextAc="seek">
                  <p:cTn id="99" restart="whenNotActive" fill="hold" evtFilter="cancelBubble" nodeType="interactiveSeq">
                    <p:stCondLst>
                      <p:cond evt="onClick" delay="0">
                        <p:tgtEl>
                          <p:spTgt spid="19"/>
                        </p:tgtEl>
                      </p:cond>
                    </p:stCondLst>
                    <p:endSync evt="end" delay="0">
                      <p:rtn val="all"/>
                    </p:endSync>
                    <p:childTnLst>
                      <p:par>
                        <p:cTn id="100" fill="hold">
                          <p:stCondLst>
                            <p:cond delay="0"/>
                          </p:stCondLst>
                          <p:childTnLst>
                            <p:par>
                              <p:cTn id="101" fill="hold">
                                <p:stCondLst>
                                  <p:cond delay="0"/>
                                </p:stCondLst>
                                <p:childTnLst>
                                  <p:par>
                                    <p:cTn id="102" presetID="1" presetClass="emph" presetSubtype="2" fill="hold" nodeType="clickEffect">
                                      <p:stCondLst>
                                        <p:cond delay="0"/>
                                      </p:stCondLst>
                                      <p:childTnLst>
                                        <p:animClr clrSpc="rgb" dir="cw">
                                          <p:cBhvr>
                                            <p:cTn id="103" dur="500" fill="hold"/>
                                            <p:tgtEl>
                                              <p:spTgt spid="19"/>
                                            </p:tgtEl>
                                            <p:attrNameLst>
                                              <p:attrName>fillcolor</p:attrName>
                                            </p:attrNameLst>
                                          </p:cBhvr>
                                          <p:to>
                                            <a:srgbClr val="FCECD0"/>
                                          </p:to>
                                        </p:animClr>
                                        <p:set>
                                          <p:cBhvr>
                                            <p:cTn id="104" dur="500" fill="hold"/>
                                            <p:tgtEl>
                                              <p:spTgt spid="19"/>
                                            </p:tgtEl>
                                            <p:attrNameLst>
                                              <p:attrName>fill.type</p:attrName>
                                            </p:attrNameLst>
                                          </p:cBhvr>
                                          <p:to>
                                            <p:strVal val="solid"/>
                                          </p:to>
                                        </p:set>
                                        <p:set>
                                          <p:cBhvr>
                                            <p:cTn id="105" dur="500" fill="hold"/>
                                            <p:tgtEl>
                                              <p:spTgt spid="19"/>
                                            </p:tgtEl>
                                            <p:attrNameLst>
                                              <p:attrName>fill.on</p:attrName>
                                            </p:attrNameLst>
                                          </p:cBhvr>
                                          <p:to>
                                            <p:strVal val="true"/>
                                          </p:to>
                                        </p:set>
                                      </p:childTnLst>
                                    </p:cTn>
                                  </p:par>
                                  <p:par>
                                    <p:cTn id="106" presetID="1" presetClass="emph" presetSubtype="2" fill="hold" nodeType="withEffect">
                                      <p:stCondLst>
                                        <p:cond delay="1500"/>
                                      </p:stCondLst>
                                      <p:childTnLst>
                                        <p:animClr clrSpc="rgb" dir="cw">
                                          <p:cBhvr>
                                            <p:cTn id="107" dur="250" fill="hold"/>
                                            <p:tgtEl>
                                              <p:spTgt spid="19"/>
                                            </p:tgtEl>
                                            <p:attrNameLst>
                                              <p:attrName>fillcolor</p:attrName>
                                            </p:attrNameLst>
                                          </p:cBhvr>
                                          <p:to>
                                            <a:srgbClr val="ED5565"/>
                                          </p:to>
                                        </p:animClr>
                                        <p:set>
                                          <p:cBhvr>
                                            <p:cTn id="108" dur="250" fill="hold"/>
                                            <p:tgtEl>
                                              <p:spTgt spid="19"/>
                                            </p:tgtEl>
                                            <p:attrNameLst>
                                              <p:attrName>fill.type</p:attrName>
                                            </p:attrNameLst>
                                          </p:cBhvr>
                                          <p:to>
                                            <p:strVal val="solid"/>
                                          </p:to>
                                        </p:set>
                                        <p:set>
                                          <p:cBhvr>
                                            <p:cTn id="109" dur="250" fill="hold"/>
                                            <p:tgtEl>
                                              <p:spTgt spid="19"/>
                                            </p:tgtEl>
                                            <p:attrNameLst>
                                              <p:attrName>fill.on</p:attrName>
                                            </p:attrNameLst>
                                          </p:cBhvr>
                                          <p:to>
                                            <p:strVal val="true"/>
                                          </p:to>
                                        </p:set>
                                      </p:childTnLst>
                                    </p:cTn>
                                  </p:par>
                                  <p:par>
                                    <p:cTn id="110" presetID="23" presetClass="entr" presetSubtype="32" fill="hold" nodeType="withEffect">
                                      <p:stCondLst>
                                        <p:cond delay="1500"/>
                                      </p:stCondLst>
                                      <p:childTnLst>
                                        <p:set>
                                          <p:cBhvr>
                                            <p:cTn id="111" dur="1" fill="hold">
                                              <p:stCondLst>
                                                <p:cond delay="0"/>
                                              </p:stCondLst>
                                            </p:cTn>
                                            <p:tgtEl>
                                              <p:spTgt spid="20"/>
                                            </p:tgtEl>
                                            <p:attrNameLst>
                                              <p:attrName>style.visibility</p:attrName>
                                            </p:attrNameLst>
                                          </p:cBhvr>
                                          <p:to>
                                            <p:strVal val="visible"/>
                                          </p:to>
                                        </p:set>
                                        <p:anim calcmode="lin" valueType="num">
                                          <p:cBhvr>
                                            <p:cTn id="112" dur="250" fill="hold"/>
                                            <p:tgtEl>
                                              <p:spTgt spid="20"/>
                                            </p:tgtEl>
                                            <p:attrNameLst>
                                              <p:attrName>ppt_w</p:attrName>
                                            </p:attrNameLst>
                                          </p:cBhvr>
                                          <p:tavLst>
                                            <p:tav tm="0">
                                              <p:val>
                                                <p:strVal val="4*#ppt_w"/>
                                              </p:val>
                                            </p:tav>
                                            <p:tav tm="100000">
                                              <p:val>
                                                <p:strVal val="#ppt_w"/>
                                              </p:val>
                                            </p:tav>
                                          </p:tavLst>
                                        </p:anim>
                                        <p:anim calcmode="lin" valueType="num">
                                          <p:cBhvr>
                                            <p:cTn id="113" dur="25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10"/>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19"/>
                      </p:tgtEl>
                    </p:cond>
                  </p:nextCondLst>
                </p:seq>
              </p:childTnLst>
            </p:cTn>
          </p:par>
        </p:tnLst>
        <p:bldLst>
          <p:bldP spid="6" grpId="0" animBg="1"/>
          <p:bldP spid="12" grpId="0" animBg="1"/>
          <p:bldP spid="17" grpId="0" animBg="1"/>
          <p:bldP spid="18" grpId="0" animBg="1"/>
          <p:bldP spid="1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ppt_x"/>
                                              </p:val>
                                            </p:tav>
                                            <p:tav tm="100000">
                                              <p:val>
                                                <p:strVal val="#ppt_x"/>
                                              </p:val>
                                            </p:tav>
                                          </p:tavLst>
                                        </p:anim>
                                        <p:anim calcmode="lin" valueType="num">
                                          <p:cBhvr additive="base">
                                            <p:cTn id="24" dur="1000" fill="hold"/>
                                            <p:tgtEl>
                                              <p:spTgt spid="1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60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1000" fill="hold"/>
                                            <p:tgtEl>
                                              <p:spTgt spid="18"/>
                                            </p:tgtEl>
                                            <p:attrNameLst>
                                              <p:attrName>ppt_x</p:attrName>
                                            </p:attrNameLst>
                                          </p:cBhvr>
                                          <p:tavLst>
                                            <p:tav tm="0">
                                              <p:val>
                                                <p:strVal val="#ppt_x"/>
                                              </p:val>
                                            </p:tav>
                                            <p:tav tm="100000">
                                              <p:val>
                                                <p:strVal val="#ppt_x"/>
                                              </p:val>
                                            </p:tav>
                                          </p:tavLst>
                                        </p:anim>
                                        <p:anim calcmode="lin" valueType="num">
                                          <p:cBhvr additive="base">
                                            <p:cTn id="28" dur="10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60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1000" fill="hold"/>
                                            <p:tgtEl>
                                              <p:spTgt spid="19"/>
                                            </p:tgtEl>
                                            <p:attrNameLst>
                                              <p:attrName>ppt_x</p:attrName>
                                            </p:attrNameLst>
                                          </p:cBhvr>
                                          <p:tavLst>
                                            <p:tav tm="0">
                                              <p:val>
                                                <p:strVal val="#ppt_x"/>
                                              </p:val>
                                            </p:tav>
                                            <p:tav tm="100000">
                                              <p:val>
                                                <p:strVal val="#ppt_x"/>
                                              </p:val>
                                            </p:tav>
                                          </p:tavLst>
                                        </p:anim>
                                        <p:anim calcmode="lin" valueType="num">
                                          <p:cBhvr additive="base">
                                            <p:cTn id="32" dur="1000" fill="hold"/>
                                            <p:tgtEl>
                                              <p:spTgt spid="19"/>
                                            </p:tgtEl>
                                            <p:attrNameLst>
                                              <p:attrName>ppt_y</p:attrName>
                                            </p:attrNameLst>
                                          </p:cBhvr>
                                          <p:tavLst>
                                            <p:tav tm="0">
                                              <p:val>
                                                <p:strVal val="1+#ppt_h/2"/>
                                              </p:val>
                                            </p:tav>
                                            <p:tav tm="100000">
                                              <p:val>
                                                <p:strVal val="#ppt_y"/>
                                              </p:val>
                                            </p:tav>
                                          </p:tavLst>
                                        </p:anim>
                                      </p:childTnLst>
                                    </p:cTn>
                                  </p:par>
                                </p:childTnLst>
                              </p:cTn>
                            </p:par>
                            <p:par>
                              <p:cTn id="33" fill="hold">
                                <p:stCondLst>
                                  <p:cond delay="1600"/>
                                </p:stCondLst>
                                <p:childTnLst>
                                  <p:par>
                                    <p:cTn id="34" presetID="2" presetClass="entr" presetSubtype="8" fill="hold" nodeType="after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500" fill="hold"/>
                                            <p:tgtEl>
                                              <p:spTgt spid="23"/>
                                            </p:tgtEl>
                                            <p:attrNameLst>
                                              <p:attrName>ppt_x</p:attrName>
                                            </p:attrNameLst>
                                          </p:cBhvr>
                                          <p:tavLst>
                                            <p:tav tm="0">
                                              <p:val>
                                                <p:strVal val="0-#ppt_w/2"/>
                                              </p:val>
                                            </p:tav>
                                            <p:tav tm="100000">
                                              <p:val>
                                                <p:strVal val="#ppt_x"/>
                                              </p:val>
                                            </p:tav>
                                          </p:tavLst>
                                        </p:anim>
                                        <p:anim calcmode="lin" valueType="num">
                                          <p:cBhvr additive="base">
                                            <p:cTn id="37" dur="500" fill="hold"/>
                                            <p:tgtEl>
                                              <p:spTgt spid="23"/>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0-#ppt_w/2"/>
                                              </p:val>
                                            </p:tav>
                                            <p:tav tm="100000">
                                              <p:val>
                                                <p:strVal val="#ppt_x"/>
                                              </p:val>
                                            </p:tav>
                                          </p:tavLst>
                                        </p:anim>
                                        <p:anim calcmode="lin" valueType="num">
                                          <p:cBhvr additive="base">
                                            <p:cTn id="41" dur="500" fill="hold"/>
                                            <p:tgtEl>
                                              <p:spTgt spid="13"/>
                                            </p:tgtEl>
                                            <p:attrNameLst>
                                              <p:attrName>ppt_y</p:attrName>
                                            </p:attrNameLst>
                                          </p:cBhvr>
                                          <p:tavLst>
                                            <p:tav tm="0">
                                              <p:val>
                                                <p:strVal val="#ppt_y"/>
                                              </p:val>
                                            </p:tav>
                                            <p:tav tm="100000">
                                              <p:val>
                                                <p:strVal val="#ppt_y"/>
                                              </p:val>
                                            </p:tav>
                                          </p:tavLst>
                                        </p:anim>
                                      </p:childTnLst>
                                    </p:cTn>
                                  </p:par>
                                </p:childTnLst>
                              </p:cTn>
                            </p:par>
                            <p:par>
                              <p:cTn id="42" fill="hold">
                                <p:stCondLst>
                                  <p:cond delay="2100"/>
                                </p:stCondLst>
                                <p:childTnLst>
                                  <p:par>
                                    <p:cTn id="43" presetID="64" presetClass="path" presetSubtype="0" accel="50000" decel="50000" fill="hold" nodeType="afterEffect">
                                      <p:stCondLst>
                                        <p:cond delay="0"/>
                                      </p:stCondLst>
                                      <p:childTnLst>
                                        <p:animMotion origin="layout" path="M -4.72222E-6 -1.11111E-6 L -4.72222E-6 -0.60154 " pathEditMode="relative" rAng="0" ptsTypes="AA">
                                          <p:cBhvr>
                                            <p:cTn id="44" dur="15000" fill="hold"/>
                                            <p:tgtEl>
                                              <p:spTgt spid="13"/>
                                            </p:tgtEl>
                                            <p:attrNameLst>
                                              <p:attrName>ppt_x</p:attrName>
                                              <p:attrName>ppt_y</p:attrName>
                                            </p:attrNameLst>
                                          </p:cBhvr>
                                          <p:rCtr x="0" y="-30093"/>
                                        </p:animMotion>
                                      </p:childTnLst>
                                    </p:cTn>
                                  </p:par>
                                  <p:par>
                                    <p:cTn id="45" presetID="22" presetClass="entr" presetSubtype="4" fill="hold"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down)">
                                          <p:cBhvr>
                                            <p:cTn id="47" dur="15000"/>
                                            <p:tgtEl>
                                              <p:spTgt spid="27"/>
                                            </p:tgtEl>
                                          </p:cBhvr>
                                        </p:animEffect>
                                      </p:childTnLst>
                                    </p:cTn>
                                  </p:par>
                                </p:childTnLst>
                              </p:cTn>
                            </p:par>
                            <p:par>
                              <p:cTn id="48" fill="hold">
                                <p:stCondLst>
                                  <p:cond delay="17100"/>
                                </p:stCondLst>
                                <p:childTnLst>
                                  <p:par>
                                    <p:cTn id="49" presetID="26" presetClass="emph" presetSubtype="0" repeatCount="5000" fill="hold" nodeType="afterEffect">
                                      <p:stCondLst>
                                        <p:cond delay="0"/>
                                      </p:stCondLst>
                                      <p:childTnLst>
                                        <p:animEffect transition="out" filter="fade">
                                          <p:cBhvr>
                                            <p:cTn id="50" dur="500" tmFilter="0, 0; .2, .5; .8, .5; 1, 0"/>
                                            <p:tgtEl>
                                              <p:spTgt spid="13"/>
                                            </p:tgtEl>
                                          </p:cBhvr>
                                        </p:animEffect>
                                        <p:animScale>
                                          <p:cBhvr>
                                            <p:cTn id="51" dur="250" autoRev="1" fill="hold"/>
                                            <p:tgtEl>
                                              <p:spTgt spid="13"/>
                                            </p:tgtEl>
                                          </p:cBhvr>
                                          <p:by x="105000" y="105000"/>
                                        </p:animScale>
                                      </p:childTnLst>
                                      <p:subTnLst>
                                        <p:audio>
                                          <p:cMediaNode vol="80000">
                                            <p:cTn display="0" masterRel="sameClick">
                                              <p:stCondLst>
                                                <p:cond evt="begin" delay="0">
                                                  <p:tn val="49"/>
                                                </p:cond>
                                              </p:stCondLst>
                                              <p:endCondLst>
                                                <p:cond evt="onStopAudio" delay="0">
                                                  <p:tgtEl>
                                                    <p:sldTgt/>
                                                  </p:tgtEl>
                                                </p:cond>
                                              </p:endCondLst>
                                            </p:cTn>
                                            <p:tgtEl>
                                              <p:sndTgt r:embed="rId14" name="AmHetGio.wav"/>
                                            </p:tgtEl>
                                          </p:cMediaNode>
                                        </p:audio>
                                      </p:subTnLst>
                                    </p:cTn>
                                  </p:par>
                                  <p:par>
                                    <p:cTn id="52" presetID="6" presetClass="emph" presetSubtype="0" fill="hold" nodeType="withEffect">
                                      <p:stCondLst>
                                        <p:cond delay="0"/>
                                      </p:stCondLst>
                                      <p:childTnLst>
                                        <p:animScale>
                                          <p:cBhvr>
                                            <p:cTn id="53" dur="10000" fill="hold"/>
                                            <p:tgtEl>
                                              <p:spTgt spid="1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54" restart="whenNotActive" fill="hold" evtFilter="cancelBubble" nodeType="interactiveSeq">
                    <p:stCondLst>
                      <p:cond evt="onClick" delay="0">
                        <p:tgtEl>
                          <p:spTgt spid="12"/>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12"/>
                                            </p:tgtEl>
                                            <p:attrNameLst>
                                              <p:attrName>fillcolor</p:attrName>
                                            </p:attrNameLst>
                                          </p:cBhvr>
                                          <p:to>
                                            <a:srgbClr val="FCECD0"/>
                                          </p:to>
                                        </p:animClr>
                                        <p:set>
                                          <p:cBhvr>
                                            <p:cTn id="59" dur="500" fill="hold"/>
                                            <p:tgtEl>
                                              <p:spTgt spid="12"/>
                                            </p:tgtEl>
                                            <p:attrNameLst>
                                              <p:attrName>fill.type</p:attrName>
                                            </p:attrNameLst>
                                          </p:cBhvr>
                                          <p:to>
                                            <p:strVal val="solid"/>
                                          </p:to>
                                        </p:set>
                                        <p:set>
                                          <p:cBhvr>
                                            <p:cTn id="60" dur="500" fill="hold"/>
                                            <p:tgtEl>
                                              <p:spTgt spid="12"/>
                                            </p:tgtEl>
                                            <p:attrNameLst>
                                              <p:attrName>fill.on</p:attrName>
                                            </p:attrNameLst>
                                          </p:cBhvr>
                                          <p:to>
                                            <p:strVal val="true"/>
                                          </p:to>
                                        </p:set>
                                      </p:childTnLst>
                                    </p:cTn>
                                  </p:par>
                                  <p:par>
                                    <p:cTn id="61" presetID="23" presetClass="entr" presetSubtype="32" fill="hold" nodeType="withEffect">
                                      <p:stCondLst>
                                        <p:cond delay="150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4*#ppt_w"/>
                                              </p:val>
                                            </p:tav>
                                            <p:tav tm="100000">
                                              <p:val>
                                                <p:strVal val="#ppt_w"/>
                                              </p:val>
                                            </p:tav>
                                          </p:tavLst>
                                        </p:anim>
                                        <p:anim calcmode="lin" valueType="num">
                                          <p:cBhvr>
                                            <p:cTn id="64" dur="250" fill="hold"/>
                                            <p:tgtEl>
                                              <p:spTgt spid="1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1"/>
                                                </p:cond>
                                              </p:stCondLst>
                                              <p:endCondLst>
                                                <p:cond evt="onStopAudio" delay="0">
                                                  <p:tgtEl>
                                                    <p:sldTgt/>
                                                  </p:tgtEl>
                                                </p:cond>
                                              </p:endCondLst>
                                            </p:cTn>
                                            <p:tgtEl>
                                              <p:sndTgt r:embed="rId15" name="Wrong Buzzer.wav"/>
                                            </p:tgtEl>
                                          </p:cMediaNode>
                                        </p:audio>
                                      </p:subTnLst>
                                    </p:cTn>
                                  </p:par>
                                  <p:par>
                                    <p:cTn id="65" presetID="1" presetClass="emph" presetSubtype="2" fill="hold" nodeType="withEffect">
                                      <p:stCondLst>
                                        <p:cond delay="1500"/>
                                      </p:stCondLst>
                                      <p:childTnLst>
                                        <p:animClr clrSpc="rgb" dir="cw">
                                          <p:cBhvr>
                                            <p:cTn id="66" dur="250" fill="hold"/>
                                            <p:tgtEl>
                                              <p:spTgt spid="12"/>
                                            </p:tgtEl>
                                            <p:attrNameLst>
                                              <p:attrName>fillcolor</p:attrName>
                                            </p:attrNameLst>
                                          </p:cBhvr>
                                          <p:to>
                                            <a:srgbClr val="ED5565"/>
                                          </p:to>
                                        </p:animClr>
                                        <p:set>
                                          <p:cBhvr>
                                            <p:cTn id="67" dur="250" fill="hold"/>
                                            <p:tgtEl>
                                              <p:spTgt spid="12"/>
                                            </p:tgtEl>
                                            <p:attrNameLst>
                                              <p:attrName>fill.type</p:attrName>
                                            </p:attrNameLst>
                                          </p:cBhvr>
                                          <p:to>
                                            <p:strVal val="solid"/>
                                          </p:to>
                                        </p:set>
                                        <p:set>
                                          <p:cBhvr>
                                            <p:cTn id="68" dur="25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69" restart="whenNotActive" fill="hold" evtFilter="cancelBubble" nodeType="interactiveSeq">
                    <p:stCondLst>
                      <p:cond evt="onClick" delay="0">
                        <p:tgtEl>
                          <p:spTgt spid="17"/>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0"/>
                                      </p:stCondLst>
                                      <p:childTnLst>
                                        <p:animClr clrSpc="rgb" dir="cw">
                                          <p:cBhvr>
                                            <p:cTn id="73" dur="500" fill="hold"/>
                                            <p:tgtEl>
                                              <p:spTgt spid="17"/>
                                            </p:tgtEl>
                                            <p:attrNameLst>
                                              <p:attrName>fillcolor</p:attrName>
                                            </p:attrNameLst>
                                          </p:cBhvr>
                                          <p:to>
                                            <a:srgbClr val="FCECD0"/>
                                          </p:to>
                                        </p:animClr>
                                        <p:set>
                                          <p:cBhvr>
                                            <p:cTn id="74" dur="500" fill="hold"/>
                                            <p:tgtEl>
                                              <p:spTgt spid="17"/>
                                            </p:tgtEl>
                                            <p:attrNameLst>
                                              <p:attrName>fill.type</p:attrName>
                                            </p:attrNameLst>
                                          </p:cBhvr>
                                          <p:to>
                                            <p:strVal val="solid"/>
                                          </p:to>
                                        </p:set>
                                        <p:set>
                                          <p:cBhvr>
                                            <p:cTn id="75" dur="500" fill="hold"/>
                                            <p:tgtEl>
                                              <p:spTgt spid="17"/>
                                            </p:tgtEl>
                                            <p:attrNameLst>
                                              <p:attrName>fill.on</p:attrName>
                                            </p:attrNameLst>
                                          </p:cBhvr>
                                          <p:to>
                                            <p:strVal val="true"/>
                                          </p:to>
                                        </p:set>
                                      </p:childTnLst>
                                    </p:cTn>
                                  </p:par>
                                  <p:par>
                                    <p:cTn id="76" presetID="1" presetClass="emph" presetSubtype="2" fill="hold" nodeType="withEffect">
                                      <p:stCondLst>
                                        <p:cond delay="1500"/>
                                      </p:stCondLst>
                                      <p:childTnLst>
                                        <p:animClr clrSpc="rgb" dir="cw">
                                          <p:cBhvr>
                                            <p:cTn id="77" dur="250" fill="hold"/>
                                            <p:tgtEl>
                                              <p:spTgt spid="17"/>
                                            </p:tgtEl>
                                            <p:attrNameLst>
                                              <p:attrName>fillcolor</p:attrName>
                                            </p:attrNameLst>
                                          </p:cBhvr>
                                          <p:to>
                                            <a:srgbClr val="A0D468"/>
                                          </p:to>
                                        </p:animClr>
                                        <p:set>
                                          <p:cBhvr>
                                            <p:cTn id="78" dur="250" fill="hold"/>
                                            <p:tgtEl>
                                              <p:spTgt spid="17"/>
                                            </p:tgtEl>
                                            <p:attrNameLst>
                                              <p:attrName>fill.type</p:attrName>
                                            </p:attrNameLst>
                                          </p:cBhvr>
                                          <p:to>
                                            <p:strVal val="solid"/>
                                          </p:to>
                                        </p:set>
                                        <p:set>
                                          <p:cBhvr>
                                            <p:cTn id="79" dur="250" fill="hold"/>
                                            <p:tgtEl>
                                              <p:spTgt spid="17"/>
                                            </p:tgtEl>
                                            <p:attrNameLst>
                                              <p:attrName>fill.on</p:attrName>
                                            </p:attrNameLst>
                                          </p:cBhvr>
                                          <p:to>
                                            <p:strVal val="true"/>
                                          </p:to>
                                        </p:set>
                                      </p:childTnLst>
                                    </p:cTn>
                                  </p:par>
                                  <p:par>
                                    <p:cTn id="80" presetID="23" presetClass="entr" presetSubtype="32" fill="hold" nodeType="withEffect">
                                      <p:stCondLst>
                                        <p:cond delay="1500"/>
                                      </p:stCondLst>
                                      <p:childTnLst>
                                        <p:set>
                                          <p:cBhvr>
                                            <p:cTn id="81" dur="1" fill="hold">
                                              <p:stCondLst>
                                                <p:cond delay="0"/>
                                              </p:stCondLst>
                                            </p:cTn>
                                            <p:tgtEl>
                                              <p:spTgt spid="28"/>
                                            </p:tgtEl>
                                            <p:attrNameLst>
                                              <p:attrName>style.visibility</p:attrName>
                                            </p:attrNameLst>
                                          </p:cBhvr>
                                          <p:to>
                                            <p:strVal val="visible"/>
                                          </p:to>
                                        </p:set>
                                        <p:anim calcmode="lin" valueType="num">
                                          <p:cBhvr>
                                            <p:cTn id="82" dur="250" fill="hold"/>
                                            <p:tgtEl>
                                              <p:spTgt spid="28"/>
                                            </p:tgtEl>
                                            <p:attrNameLst>
                                              <p:attrName>ppt_w</p:attrName>
                                            </p:attrNameLst>
                                          </p:cBhvr>
                                          <p:tavLst>
                                            <p:tav tm="0">
                                              <p:val>
                                                <p:strVal val="4*#ppt_w"/>
                                              </p:val>
                                            </p:tav>
                                            <p:tav tm="100000">
                                              <p:val>
                                                <p:strVal val="#ppt_w"/>
                                              </p:val>
                                            </p:tav>
                                          </p:tavLst>
                                        </p:anim>
                                        <p:anim calcmode="lin" valueType="num">
                                          <p:cBhvr>
                                            <p:cTn id="83" dur="250" fill="hold"/>
                                            <p:tgtEl>
                                              <p:spTgt spid="2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0"/>
                                                </p:cond>
                                              </p:stCondLst>
                                              <p:endCondLst>
                                                <p:cond evt="onStopAudio" delay="0">
                                                  <p:tgtEl>
                                                    <p:sldTgt/>
                                                  </p:tgtEl>
                                                </p:cond>
                                              </p:endCondLst>
                                            </p:cTn>
                                            <p:tgtEl>
                                              <p:sndTgt r:embed="rId16" name="Check mark.wav"/>
                                            </p:tgtEl>
                                          </p:cMediaNode>
                                        </p:audio>
                                      </p:subTnLst>
                                    </p:cTn>
                                  </p:par>
                                </p:childTnLst>
                              </p:cTn>
                            </p:par>
                          </p:childTnLst>
                        </p:cTn>
                      </p:par>
                    </p:childTnLst>
                  </p:cTn>
                  <p:nextCondLst>
                    <p:cond evt="onClick" delay="0">
                      <p:tgtEl>
                        <p:spTgt spid="17"/>
                      </p:tgtEl>
                    </p:cond>
                  </p:nextCondLst>
                </p:seq>
                <p:seq concurrent="1" nextAc="seek">
                  <p:cTn id="84" restart="whenNotActive" fill="hold" evtFilter="cancelBubble" nodeType="interactiveSeq">
                    <p:stCondLst>
                      <p:cond evt="onClick" delay="0">
                        <p:tgtEl>
                          <p:spTgt spid="18"/>
                        </p:tgtEl>
                      </p:cond>
                    </p:stCondLst>
                    <p:endSync evt="end" delay="0">
                      <p:rtn val="all"/>
                    </p:endSync>
                    <p:childTnLst>
                      <p:par>
                        <p:cTn id="85" fill="hold">
                          <p:stCondLst>
                            <p:cond delay="0"/>
                          </p:stCondLst>
                          <p:childTnLst>
                            <p:par>
                              <p:cTn id="86" fill="hold">
                                <p:stCondLst>
                                  <p:cond delay="0"/>
                                </p:stCondLst>
                                <p:childTnLst>
                                  <p:par>
                                    <p:cTn id="87" presetID="1" presetClass="emph" presetSubtype="2" fill="hold" nodeType="clickEffect">
                                      <p:stCondLst>
                                        <p:cond delay="0"/>
                                      </p:stCondLst>
                                      <p:childTnLst>
                                        <p:animClr clrSpc="rgb" dir="cw">
                                          <p:cBhvr>
                                            <p:cTn id="88" dur="500" fill="hold"/>
                                            <p:tgtEl>
                                              <p:spTgt spid="18"/>
                                            </p:tgtEl>
                                            <p:attrNameLst>
                                              <p:attrName>fillcolor</p:attrName>
                                            </p:attrNameLst>
                                          </p:cBhvr>
                                          <p:to>
                                            <a:srgbClr val="FCECD0"/>
                                          </p:to>
                                        </p:animClr>
                                        <p:set>
                                          <p:cBhvr>
                                            <p:cTn id="89" dur="500" fill="hold"/>
                                            <p:tgtEl>
                                              <p:spTgt spid="18"/>
                                            </p:tgtEl>
                                            <p:attrNameLst>
                                              <p:attrName>fill.type</p:attrName>
                                            </p:attrNameLst>
                                          </p:cBhvr>
                                          <p:to>
                                            <p:strVal val="solid"/>
                                          </p:to>
                                        </p:set>
                                        <p:set>
                                          <p:cBhvr>
                                            <p:cTn id="90" dur="500" fill="hold"/>
                                            <p:tgtEl>
                                              <p:spTgt spid="18"/>
                                            </p:tgtEl>
                                            <p:attrNameLst>
                                              <p:attrName>fill.on</p:attrName>
                                            </p:attrNameLst>
                                          </p:cBhvr>
                                          <p:to>
                                            <p:strVal val="true"/>
                                          </p:to>
                                        </p:set>
                                      </p:childTnLst>
                                    </p:cTn>
                                  </p:par>
                                  <p:par>
                                    <p:cTn id="91" presetID="1" presetClass="emph" presetSubtype="2" fill="hold" nodeType="withEffect">
                                      <p:stCondLst>
                                        <p:cond delay="1500"/>
                                      </p:stCondLst>
                                      <p:childTnLst>
                                        <p:animClr clrSpc="rgb" dir="cw">
                                          <p:cBhvr>
                                            <p:cTn id="92" dur="250" fill="hold"/>
                                            <p:tgtEl>
                                              <p:spTgt spid="18"/>
                                            </p:tgtEl>
                                            <p:attrNameLst>
                                              <p:attrName>fillcolor</p:attrName>
                                            </p:attrNameLst>
                                          </p:cBhvr>
                                          <p:to>
                                            <a:srgbClr val="ED5565"/>
                                          </p:to>
                                        </p:animClr>
                                        <p:set>
                                          <p:cBhvr>
                                            <p:cTn id="93" dur="250" fill="hold"/>
                                            <p:tgtEl>
                                              <p:spTgt spid="18"/>
                                            </p:tgtEl>
                                            <p:attrNameLst>
                                              <p:attrName>fill.type</p:attrName>
                                            </p:attrNameLst>
                                          </p:cBhvr>
                                          <p:to>
                                            <p:strVal val="solid"/>
                                          </p:to>
                                        </p:set>
                                        <p:set>
                                          <p:cBhvr>
                                            <p:cTn id="94" dur="250" fill="hold"/>
                                            <p:tgtEl>
                                              <p:spTgt spid="18"/>
                                            </p:tgtEl>
                                            <p:attrNameLst>
                                              <p:attrName>fill.on</p:attrName>
                                            </p:attrNameLst>
                                          </p:cBhvr>
                                          <p:to>
                                            <p:strVal val="true"/>
                                          </p:to>
                                        </p:set>
                                      </p:childTnLst>
                                    </p:cTn>
                                  </p:par>
                                  <p:par>
                                    <p:cTn id="95" presetID="23" presetClass="entr" presetSubtype="32" fill="hold" nodeType="withEffect">
                                      <p:stCondLst>
                                        <p:cond delay="1500"/>
                                      </p:stCondLst>
                                      <p:childTnLst>
                                        <p:set>
                                          <p:cBhvr>
                                            <p:cTn id="96" dur="1" fill="hold">
                                              <p:stCondLst>
                                                <p:cond delay="0"/>
                                              </p:stCondLst>
                                            </p:cTn>
                                            <p:tgtEl>
                                              <p:spTgt spid="29"/>
                                            </p:tgtEl>
                                            <p:attrNameLst>
                                              <p:attrName>style.visibility</p:attrName>
                                            </p:attrNameLst>
                                          </p:cBhvr>
                                          <p:to>
                                            <p:strVal val="visible"/>
                                          </p:to>
                                        </p:set>
                                        <p:anim calcmode="lin" valueType="num">
                                          <p:cBhvr>
                                            <p:cTn id="97" dur="250" fill="hold"/>
                                            <p:tgtEl>
                                              <p:spTgt spid="29"/>
                                            </p:tgtEl>
                                            <p:attrNameLst>
                                              <p:attrName>ppt_w</p:attrName>
                                            </p:attrNameLst>
                                          </p:cBhvr>
                                          <p:tavLst>
                                            <p:tav tm="0">
                                              <p:val>
                                                <p:strVal val="4*#ppt_w"/>
                                              </p:val>
                                            </p:tav>
                                            <p:tav tm="100000">
                                              <p:val>
                                                <p:strVal val="#ppt_w"/>
                                              </p:val>
                                            </p:tav>
                                          </p:tavLst>
                                        </p:anim>
                                        <p:anim calcmode="lin" valueType="num">
                                          <p:cBhvr>
                                            <p:cTn id="98" dur="250" fill="hold"/>
                                            <p:tgtEl>
                                              <p:spTgt spid="2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5"/>
                                                </p:cond>
                                              </p:stCondLst>
                                              <p:endCondLst>
                                                <p:cond evt="onStopAudio" delay="0">
                                                  <p:tgtEl>
                                                    <p:sldTgt/>
                                                  </p:tgtEl>
                                                </p:cond>
                                              </p:endCondLst>
                                            </p:cTn>
                                            <p:tgtEl>
                                              <p:sndTgt r:embed="rId15" name="Wrong Buzzer.wav"/>
                                            </p:tgtEl>
                                          </p:cMediaNode>
                                        </p:audio>
                                      </p:subTnLst>
                                    </p:cTn>
                                  </p:par>
                                </p:childTnLst>
                              </p:cTn>
                            </p:par>
                          </p:childTnLst>
                        </p:cTn>
                      </p:par>
                    </p:childTnLst>
                  </p:cTn>
                  <p:nextCondLst>
                    <p:cond evt="onClick" delay="0">
                      <p:tgtEl>
                        <p:spTgt spid="18"/>
                      </p:tgtEl>
                    </p:cond>
                  </p:nextCondLst>
                </p:seq>
                <p:seq concurrent="1" nextAc="seek">
                  <p:cTn id="99" restart="whenNotActive" fill="hold" evtFilter="cancelBubble" nodeType="interactiveSeq">
                    <p:stCondLst>
                      <p:cond evt="onClick" delay="0">
                        <p:tgtEl>
                          <p:spTgt spid="19"/>
                        </p:tgtEl>
                      </p:cond>
                    </p:stCondLst>
                    <p:endSync evt="end" delay="0">
                      <p:rtn val="all"/>
                    </p:endSync>
                    <p:childTnLst>
                      <p:par>
                        <p:cTn id="100" fill="hold">
                          <p:stCondLst>
                            <p:cond delay="0"/>
                          </p:stCondLst>
                          <p:childTnLst>
                            <p:par>
                              <p:cTn id="101" fill="hold">
                                <p:stCondLst>
                                  <p:cond delay="0"/>
                                </p:stCondLst>
                                <p:childTnLst>
                                  <p:par>
                                    <p:cTn id="102" presetID="1" presetClass="emph" presetSubtype="2" fill="hold" nodeType="clickEffect">
                                      <p:stCondLst>
                                        <p:cond delay="0"/>
                                      </p:stCondLst>
                                      <p:childTnLst>
                                        <p:animClr clrSpc="rgb" dir="cw">
                                          <p:cBhvr>
                                            <p:cTn id="103" dur="500" fill="hold"/>
                                            <p:tgtEl>
                                              <p:spTgt spid="19"/>
                                            </p:tgtEl>
                                            <p:attrNameLst>
                                              <p:attrName>fillcolor</p:attrName>
                                            </p:attrNameLst>
                                          </p:cBhvr>
                                          <p:to>
                                            <a:srgbClr val="FCECD0"/>
                                          </p:to>
                                        </p:animClr>
                                        <p:set>
                                          <p:cBhvr>
                                            <p:cTn id="104" dur="500" fill="hold"/>
                                            <p:tgtEl>
                                              <p:spTgt spid="19"/>
                                            </p:tgtEl>
                                            <p:attrNameLst>
                                              <p:attrName>fill.type</p:attrName>
                                            </p:attrNameLst>
                                          </p:cBhvr>
                                          <p:to>
                                            <p:strVal val="solid"/>
                                          </p:to>
                                        </p:set>
                                        <p:set>
                                          <p:cBhvr>
                                            <p:cTn id="105" dur="500" fill="hold"/>
                                            <p:tgtEl>
                                              <p:spTgt spid="19"/>
                                            </p:tgtEl>
                                            <p:attrNameLst>
                                              <p:attrName>fill.on</p:attrName>
                                            </p:attrNameLst>
                                          </p:cBhvr>
                                          <p:to>
                                            <p:strVal val="true"/>
                                          </p:to>
                                        </p:set>
                                      </p:childTnLst>
                                    </p:cTn>
                                  </p:par>
                                  <p:par>
                                    <p:cTn id="106" presetID="1" presetClass="emph" presetSubtype="2" fill="hold" nodeType="withEffect">
                                      <p:stCondLst>
                                        <p:cond delay="1500"/>
                                      </p:stCondLst>
                                      <p:childTnLst>
                                        <p:animClr clrSpc="rgb" dir="cw">
                                          <p:cBhvr>
                                            <p:cTn id="107" dur="250" fill="hold"/>
                                            <p:tgtEl>
                                              <p:spTgt spid="19"/>
                                            </p:tgtEl>
                                            <p:attrNameLst>
                                              <p:attrName>fillcolor</p:attrName>
                                            </p:attrNameLst>
                                          </p:cBhvr>
                                          <p:to>
                                            <a:srgbClr val="ED5565"/>
                                          </p:to>
                                        </p:animClr>
                                        <p:set>
                                          <p:cBhvr>
                                            <p:cTn id="108" dur="250" fill="hold"/>
                                            <p:tgtEl>
                                              <p:spTgt spid="19"/>
                                            </p:tgtEl>
                                            <p:attrNameLst>
                                              <p:attrName>fill.type</p:attrName>
                                            </p:attrNameLst>
                                          </p:cBhvr>
                                          <p:to>
                                            <p:strVal val="solid"/>
                                          </p:to>
                                        </p:set>
                                        <p:set>
                                          <p:cBhvr>
                                            <p:cTn id="109" dur="250" fill="hold"/>
                                            <p:tgtEl>
                                              <p:spTgt spid="19"/>
                                            </p:tgtEl>
                                            <p:attrNameLst>
                                              <p:attrName>fill.on</p:attrName>
                                            </p:attrNameLst>
                                          </p:cBhvr>
                                          <p:to>
                                            <p:strVal val="true"/>
                                          </p:to>
                                        </p:set>
                                      </p:childTnLst>
                                    </p:cTn>
                                  </p:par>
                                  <p:par>
                                    <p:cTn id="110" presetID="23" presetClass="entr" presetSubtype="32" fill="hold" nodeType="withEffect">
                                      <p:stCondLst>
                                        <p:cond delay="1500"/>
                                      </p:stCondLst>
                                      <p:childTnLst>
                                        <p:set>
                                          <p:cBhvr>
                                            <p:cTn id="111" dur="1" fill="hold">
                                              <p:stCondLst>
                                                <p:cond delay="0"/>
                                              </p:stCondLst>
                                            </p:cTn>
                                            <p:tgtEl>
                                              <p:spTgt spid="20"/>
                                            </p:tgtEl>
                                            <p:attrNameLst>
                                              <p:attrName>style.visibility</p:attrName>
                                            </p:attrNameLst>
                                          </p:cBhvr>
                                          <p:to>
                                            <p:strVal val="visible"/>
                                          </p:to>
                                        </p:set>
                                        <p:anim calcmode="lin" valueType="num">
                                          <p:cBhvr>
                                            <p:cTn id="112" dur="250" fill="hold"/>
                                            <p:tgtEl>
                                              <p:spTgt spid="20"/>
                                            </p:tgtEl>
                                            <p:attrNameLst>
                                              <p:attrName>ppt_w</p:attrName>
                                            </p:attrNameLst>
                                          </p:cBhvr>
                                          <p:tavLst>
                                            <p:tav tm="0">
                                              <p:val>
                                                <p:strVal val="4*#ppt_w"/>
                                              </p:val>
                                            </p:tav>
                                            <p:tav tm="100000">
                                              <p:val>
                                                <p:strVal val="#ppt_w"/>
                                              </p:val>
                                            </p:tav>
                                          </p:tavLst>
                                        </p:anim>
                                        <p:anim calcmode="lin" valueType="num">
                                          <p:cBhvr>
                                            <p:cTn id="113" dur="25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10"/>
                                                </p:cond>
                                              </p:stCondLst>
                                              <p:endCondLst>
                                                <p:cond evt="onStopAudio" delay="0">
                                                  <p:tgtEl>
                                                    <p:sldTgt/>
                                                  </p:tgtEl>
                                                </p:cond>
                                              </p:endCondLst>
                                            </p:cTn>
                                            <p:tgtEl>
                                              <p:sndTgt r:embed="rId15" name="Wrong Buzzer.wav"/>
                                            </p:tgtEl>
                                          </p:cMediaNode>
                                        </p:audio>
                                      </p:subTnLst>
                                    </p:cTn>
                                  </p:par>
                                </p:childTnLst>
                              </p:cTn>
                            </p:par>
                          </p:childTnLst>
                        </p:cTn>
                      </p:par>
                    </p:childTnLst>
                  </p:cTn>
                  <p:nextCondLst>
                    <p:cond evt="onClick" delay="0">
                      <p:tgtEl>
                        <p:spTgt spid="19"/>
                      </p:tgtEl>
                    </p:cond>
                  </p:nextCondLst>
                </p:seq>
              </p:childTnLst>
            </p:cTn>
          </p:par>
        </p:tnLst>
        <p:bldLst>
          <p:bldP spid="6" grpId="0" animBg="1"/>
          <p:bldP spid="12" grpId="0" animBg="1"/>
          <p:bldP spid="17" grpId="0" animBg="1"/>
          <p:bldP spid="18" grpId="0" animBg="1"/>
          <p:bldP spid="19"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46A7650-52DF-48E4-A77E-DEB342DD05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8" name="Graphic 3">
            <a:extLst>
              <a:ext uri="{FF2B5EF4-FFF2-40B4-BE49-F238E27FC236}">
                <a16:creationId xmlns:a16="http://schemas.microsoft.com/office/drawing/2014/main" id="{02993569-6859-4A40-9727-B41288755FF5}"/>
              </a:ext>
            </a:extLst>
          </p:cNvPr>
          <p:cNvGrpSpPr/>
          <p:nvPr/>
        </p:nvGrpSpPr>
        <p:grpSpPr>
          <a:xfrm>
            <a:off x="2001679" y="1905000"/>
            <a:ext cx="8188643" cy="3048000"/>
            <a:chOff x="2001679" y="1905000"/>
            <a:chExt cx="8188642" cy="3048000"/>
          </a:xfrm>
        </p:grpSpPr>
        <p:grpSp>
          <p:nvGrpSpPr>
            <p:cNvPr id="9" name="Graphic 3">
              <a:extLst>
                <a:ext uri="{FF2B5EF4-FFF2-40B4-BE49-F238E27FC236}">
                  <a16:creationId xmlns:a16="http://schemas.microsoft.com/office/drawing/2014/main" id="{02993569-6859-4A40-9727-B41288755FF5}"/>
                </a:ext>
              </a:extLst>
            </p:cNvPr>
            <p:cNvGrpSpPr/>
            <p:nvPr/>
          </p:nvGrpSpPr>
          <p:grpSpPr>
            <a:xfrm>
              <a:off x="4607682" y="1904825"/>
              <a:ext cx="2962821" cy="2857553"/>
              <a:chOff x="4607682" y="1904825"/>
              <a:chExt cx="2962821" cy="2857553"/>
            </a:xfrm>
          </p:grpSpPr>
          <p:sp>
            <p:nvSpPr>
              <p:cNvPr id="10" name="Freeform: Shape 9">
                <a:extLst>
                  <a:ext uri="{FF2B5EF4-FFF2-40B4-BE49-F238E27FC236}">
                    <a16:creationId xmlns:a16="http://schemas.microsoft.com/office/drawing/2014/main" id="{5154C0A2-308B-42D3-9182-5A9185FA17C4}"/>
                  </a:ext>
                </a:extLst>
              </p:cNvPr>
              <p:cNvSpPr/>
              <p:nvPr/>
            </p:nvSpPr>
            <p:spPr>
              <a:xfrm>
                <a:off x="4607835" y="1905109"/>
                <a:ext cx="2962668" cy="2857270"/>
              </a:xfrm>
              <a:custGeom>
                <a:avLst/>
                <a:gdLst>
                  <a:gd name="connsiteX0" fmla="*/ 2055000 w 2962668"/>
                  <a:gd name="connsiteY0" fmla="*/ 2832256 h 2857270"/>
                  <a:gd name="connsiteX1" fmla="*/ 1605535 w 2962668"/>
                  <a:gd name="connsiteY1" fmla="*/ 2687135 h 2857270"/>
                  <a:gd name="connsiteX2" fmla="*/ 1370794 w 2962668"/>
                  <a:gd name="connsiteY2" fmla="*/ 2688045 h 2857270"/>
                  <a:gd name="connsiteX3" fmla="*/ 922693 w 2962668"/>
                  <a:gd name="connsiteY3" fmla="*/ 2837716 h 2857270"/>
                  <a:gd name="connsiteX4" fmla="*/ 428190 w 2962668"/>
                  <a:gd name="connsiteY4" fmla="*/ 2481964 h 2857270"/>
                  <a:gd name="connsiteX5" fmla="*/ 428190 w 2962668"/>
                  <a:gd name="connsiteY5" fmla="*/ 2009751 h 2857270"/>
                  <a:gd name="connsiteX6" fmla="*/ 354493 w 2962668"/>
                  <a:gd name="connsiteY6" fmla="*/ 1786838 h 2857270"/>
                  <a:gd name="connsiteX7" fmla="*/ 73804 w 2962668"/>
                  <a:gd name="connsiteY7" fmla="*/ 1406975 h 2857270"/>
                  <a:gd name="connsiteX8" fmla="*/ 259413 w 2962668"/>
                  <a:gd name="connsiteY8" fmla="*/ 826945 h 2857270"/>
                  <a:gd name="connsiteX9" fmla="*/ 708424 w 2962668"/>
                  <a:gd name="connsiteY9" fmla="*/ 680459 h 2857270"/>
                  <a:gd name="connsiteX10" fmla="*/ 897672 w 2962668"/>
                  <a:gd name="connsiteY10" fmla="*/ 541707 h 2857270"/>
                  <a:gd name="connsiteX11" fmla="*/ 1171992 w 2962668"/>
                  <a:gd name="connsiteY11" fmla="*/ 157295 h 2857270"/>
                  <a:gd name="connsiteX12" fmla="*/ 1781136 w 2962668"/>
                  <a:gd name="connsiteY12" fmla="*/ 154566 h 2857270"/>
                  <a:gd name="connsiteX13" fmla="*/ 2059095 w 2962668"/>
                  <a:gd name="connsiteY13" fmla="*/ 536248 h 2857270"/>
                  <a:gd name="connsiteX14" fmla="*/ 2249708 w 2962668"/>
                  <a:gd name="connsiteY14" fmla="*/ 673181 h 2857270"/>
                  <a:gd name="connsiteX15" fmla="*/ 2700084 w 2962668"/>
                  <a:gd name="connsiteY15" fmla="*/ 815572 h 2857270"/>
                  <a:gd name="connsiteX16" fmla="*/ 2891152 w 2962668"/>
                  <a:gd name="connsiteY16" fmla="*/ 1393782 h 2857270"/>
                  <a:gd name="connsiteX17" fmla="*/ 2614103 w 2962668"/>
                  <a:gd name="connsiteY17" fmla="*/ 1776375 h 2857270"/>
                  <a:gd name="connsiteX18" fmla="*/ 2542680 w 2962668"/>
                  <a:gd name="connsiteY18" fmla="*/ 1999743 h 2857270"/>
                  <a:gd name="connsiteX19" fmla="*/ 2546774 w 2962668"/>
                  <a:gd name="connsiteY19" fmla="*/ 2471956 h 2857270"/>
                  <a:gd name="connsiteX20" fmla="*/ 2055000 w 2962668"/>
                  <a:gd name="connsiteY20" fmla="*/ 2832256 h 285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62668" h="2857270">
                    <a:moveTo>
                      <a:pt x="2055000" y="2832256"/>
                    </a:moveTo>
                    <a:lnTo>
                      <a:pt x="1605535" y="2687135"/>
                    </a:lnTo>
                    <a:cubicBezTo>
                      <a:pt x="1529108" y="2662569"/>
                      <a:pt x="1447221" y="2663024"/>
                      <a:pt x="1370794" y="2688045"/>
                    </a:cubicBezTo>
                    <a:lnTo>
                      <a:pt x="922693" y="2837716"/>
                    </a:lnTo>
                    <a:cubicBezTo>
                      <a:pt x="679764" y="2918692"/>
                      <a:pt x="428645" y="2738087"/>
                      <a:pt x="428190" y="2481964"/>
                    </a:cubicBezTo>
                    <a:lnTo>
                      <a:pt x="428190" y="2009751"/>
                    </a:lnTo>
                    <a:cubicBezTo>
                      <a:pt x="428190" y="1929684"/>
                      <a:pt x="402259" y="1851437"/>
                      <a:pt x="354493" y="1786838"/>
                    </a:cubicBezTo>
                    <a:lnTo>
                      <a:pt x="73804" y="1406975"/>
                    </a:lnTo>
                    <a:cubicBezTo>
                      <a:pt x="-78596" y="1200894"/>
                      <a:pt x="15574" y="906102"/>
                      <a:pt x="259413" y="826945"/>
                    </a:cubicBezTo>
                    <a:lnTo>
                      <a:pt x="708424" y="680459"/>
                    </a:lnTo>
                    <a:cubicBezTo>
                      <a:pt x="784851" y="655438"/>
                      <a:pt x="850815" y="606761"/>
                      <a:pt x="897672" y="541707"/>
                    </a:cubicBezTo>
                    <a:lnTo>
                      <a:pt x="1171992" y="157295"/>
                    </a:lnTo>
                    <a:cubicBezTo>
                      <a:pt x="1320752" y="-51061"/>
                      <a:pt x="1630101" y="-52880"/>
                      <a:pt x="1781136" y="154566"/>
                    </a:cubicBezTo>
                    <a:lnTo>
                      <a:pt x="2059095" y="536248"/>
                    </a:lnTo>
                    <a:cubicBezTo>
                      <a:pt x="2106407" y="600847"/>
                      <a:pt x="2172826" y="649069"/>
                      <a:pt x="2249708" y="673181"/>
                    </a:cubicBezTo>
                    <a:lnTo>
                      <a:pt x="2700084" y="815572"/>
                    </a:lnTo>
                    <a:cubicBezTo>
                      <a:pt x="2944378" y="892909"/>
                      <a:pt x="3041277" y="1186336"/>
                      <a:pt x="2891152" y="1393782"/>
                    </a:cubicBezTo>
                    <a:lnTo>
                      <a:pt x="2614103" y="1776375"/>
                    </a:lnTo>
                    <a:cubicBezTo>
                      <a:pt x="2567246" y="1841429"/>
                      <a:pt x="2542225" y="1919676"/>
                      <a:pt x="2542680" y="1999743"/>
                    </a:cubicBezTo>
                    <a:lnTo>
                      <a:pt x="2546774" y="2471956"/>
                    </a:lnTo>
                    <a:cubicBezTo>
                      <a:pt x="2548139" y="2728079"/>
                      <a:pt x="2298840" y="2910959"/>
                      <a:pt x="2055000" y="2832256"/>
                    </a:cubicBezTo>
                    <a:close/>
                  </a:path>
                </a:pathLst>
              </a:custGeom>
              <a:solidFill>
                <a:srgbClr val="BBDEFF">
                  <a:alpha val="25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11" name="Freeform: Shape 10">
                <a:extLst>
                  <a:ext uri="{FF2B5EF4-FFF2-40B4-BE49-F238E27FC236}">
                    <a16:creationId xmlns:a16="http://schemas.microsoft.com/office/drawing/2014/main" id="{2CEDC6F2-8AC8-4DE6-AF4E-2A24500607A1}"/>
                  </a:ext>
                </a:extLst>
              </p:cNvPr>
              <p:cNvSpPr/>
              <p:nvPr/>
            </p:nvSpPr>
            <p:spPr>
              <a:xfrm>
                <a:off x="5288990" y="4230426"/>
                <a:ext cx="238782" cy="295729"/>
              </a:xfrm>
              <a:custGeom>
                <a:avLst/>
                <a:gdLst>
                  <a:gd name="connsiteX0" fmla="*/ 214243 w 238782"/>
                  <a:gd name="connsiteY0" fmla="*/ 98415 h 295729"/>
                  <a:gd name="connsiteX1" fmla="*/ 191952 w 238782"/>
                  <a:gd name="connsiteY1" fmla="*/ 287210 h 295729"/>
                  <a:gd name="connsiteX2" fmla="*/ 24540 w 238782"/>
                  <a:gd name="connsiteY2" fmla="*/ 197134 h 295729"/>
                  <a:gd name="connsiteX3" fmla="*/ 46831 w 238782"/>
                  <a:gd name="connsiteY3" fmla="*/ 8340 h 295729"/>
                  <a:gd name="connsiteX4" fmla="*/ 214243 w 238782"/>
                  <a:gd name="connsiteY4" fmla="*/ 98415 h 295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782" h="295729">
                    <a:moveTo>
                      <a:pt x="214243" y="98415"/>
                    </a:moveTo>
                    <a:cubicBezTo>
                      <a:pt x="254276" y="175298"/>
                      <a:pt x="244268" y="259914"/>
                      <a:pt x="191952" y="287210"/>
                    </a:cubicBezTo>
                    <a:cubicBezTo>
                      <a:pt x="139635" y="314505"/>
                      <a:pt x="64573" y="274017"/>
                      <a:pt x="24540" y="197134"/>
                    </a:cubicBezTo>
                    <a:cubicBezTo>
                      <a:pt x="-15494" y="120252"/>
                      <a:pt x="-5486" y="35636"/>
                      <a:pt x="46831" y="8340"/>
                    </a:cubicBezTo>
                    <a:cubicBezTo>
                      <a:pt x="99602" y="-18500"/>
                      <a:pt x="174209" y="21533"/>
                      <a:pt x="214243" y="98415"/>
                    </a:cubicBezTo>
                    <a:close/>
                  </a:path>
                </a:pathLst>
              </a:custGeom>
              <a:solidFill>
                <a:srgbClr val="FFFFFF">
                  <a:alpha val="20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12" name="Freeform: Shape 11">
                <a:extLst>
                  <a:ext uri="{FF2B5EF4-FFF2-40B4-BE49-F238E27FC236}">
                    <a16:creationId xmlns:a16="http://schemas.microsoft.com/office/drawing/2014/main" id="{7281CE4E-3D36-452A-9F62-647BFDA7D88C}"/>
                  </a:ext>
                </a:extLst>
              </p:cNvPr>
              <p:cNvSpPr/>
              <p:nvPr/>
            </p:nvSpPr>
            <p:spPr>
              <a:xfrm>
                <a:off x="4607682" y="1904825"/>
                <a:ext cx="2962428" cy="2857098"/>
              </a:xfrm>
              <a:custGeom>
                <a:avLst/>
                <a:gdLst>
                  <a:gd name="connsiteX0" fmla="*/ 2699782 w 2962428"/>
                  <a:gd name="connsiteY0" fmla="*/ 815401 h 2857098"/>
                  <a:gd name="connsiteX1" fmla="*/ 2249406 w 2962428"/>
                  <a:gd name="connsiteY1" fmla="*/ 673009 h 2857098"/>
                  <a:gd name="connsiteX2" fmla="*/ 2058793 w 2962428"/>
                  <a:gd name="connsiteY2" fmla="*/ 536076 h 2857098"/>
                  <a:gd name="connsiteX3" fmla="*/ 1780834 w 2962428"/>
                  <a:gd name="connsiteY3" fmla="*/ 154394 h 2857098"/>
                  <a:gd name="connsiteX4" fmla="*/ 1171690 w 2962428"/>
                  <a:gd name="connsiteY4" fmla="*/ 157124 h 2857098"/>
                  <a:gd name="connsiteX5" fmla="*/ 897371 w 2962428"/>
                  <a:gd name="connsiteY5" fmla="*/ 541536 h 2857098"/>
                  <a:gd name="connsiteX6" fmla="*/ 708122 w 2962428"/>
                  <a:gd name="connsiteY6" fmla="*/ 680288 h 2857098"/>
                  <a:gd name="connsiteX7" fmla="*/ 259111 w 2962428"/>
                  <a:gd name="connsiteY7" fmla="*/ 826774 h 2857098"/>
                  <a:gd name="connsiteX8" fmla="*/ 73502 w 2962428"/>
                  <a:gd name="connsiteY8" fmla="*/ 1406804 h 2857098"/>
                  <a:gd name="connsiteX9" fmla="*/ 354191 w 2962428"/>
                  <a:gd name="connsiteY9" fmla="*/ 1786666 h 2857098"/>
                  <a:gd name="connsiteX10" fmla="*/ 427888 w 2962428"/>
                  <a:gd name="connsiteY10" fmla="*/ 2009580 h 2857098"/>
                  <a:gd name="connsiteX11" fmla="*/ 428343 w 2962428"/>
                  <a:gd name="connsiteY11" fmla="*/ 2481792 h 2857098"/>
                  <a:gd name="connsiteX12" fmla="*/ 922846 w 2962428"/>
                  <a:gd name="connsiteY12" fmla="*/ 2837544 h 2857098"/>
                  <a:gd name="connsiteX13" fmla="*/ 1370947 w 2962428"/>
                  <a:gd name="connsiteY13" fmla="*/ 2687874 h 2857098"/>
                  <a:gd name="connsiteX14" fmla="*/ 1605688 w 2962428"/>
                  <a:gd name="connsiteY14" fmla="*/ 2686964 h 2857098"/>
                  <a:gd name="connsiteX15" fmla="*/ 2055153 w 2962428"/>
                  <a:gd name="connsiteY15" fmla="*/ 2832085 h 2857098"/>
                  <a:gd name="connsiteX16" fmla="*/ 2546017 w 2962428"/>
                  <a:gd name="connsiteY16" fmla="*/ 2471784 h 2857098"/>
                  <a:gd name="connsiteX17" fmla="*/ 2541923 w 2962428"/>
                  <a:gd name="connsiteY17" fmla="*/ 1999571 h 2857098"/>
                  <a:gd name="connsiteX18" fmla="*/ 2613346 w 2962428"/>
                  <a:gd name="connsiteY18" fmla="*/ 1776203 h 2857098"/>
                  <a:gd name="connsiteX19" fmla="*/ 2890395 w 2962428"/>
                  <a:gd name="connsiteY19" fmla="*/ 1393611 h 2857098"/>
                  <a:gd name="connsiteX20" fmla="*/ 2699782 w 2962428"/>
                  <a:gd name="connsiteY20" fmla="*/ 815401 h 2857098"/>
                  <a:gd name="connsiteX21" fmla="*/ 2851271 w 2962428"/>
                  <a:gd name="connsiteY21" fmla="*/ 1394976 h 2857098"/>
                  <a:gd name="connsiteX22" fmla="*/ 2581956 w 2962428"/>
                  <a:gd name="connsiteY22" fmla="*/ 1766650 h 2857098"/>
                  <a:gd name="connsiteX23" fmla="*/ 2512353 w 2962428"/>
                  <a:gd name="connsiteY23" fmla="*/ 1983649 h 2857098"/>
                  <a:gd name="connsiteX24" fmla="*/ 2515992 w 2962428"/>
                  <a:gd name="connsiteY24" fmla="*/ 2442669 h 2857098"/>
                  <a:gd name="connsiteX25" fmla="*/ 2038776 w 2962428"/>
                  <a:gd name="connsiteY25" fmla="*/ 2792961 h 2857098"/>
                  <a:gd name="connsiteX26" fmla="*/ 1602049 w 2962428"/>
                  <a:gd name="connsiteY26" fmla="*/ 2651935 h 2857098"/>
                  <a:gd name="connsiteX27" fmla="*/ 1374131 w 2962428"/>
                  <a:gd name="connsiteY27" fmla="*/ 2652844 h 2857098"/>
                  <a:gd name="connsiteX28" fmla="*/ 938769 w 2962428"/>
                  <a:gd name="connsiteY28" fmla="*/ 2798420 h 2857098"/>
                  <a:gd name="connsiteX29" fmla="*/ 458368 w 2962428"/>
                  <a:gd name="connsiteY29" fmla="*/ 2452677 h 2857098"/>
                  <a:gd name="connsiteX30" fmla="*/ 457913 w 2962428"/>
                  <a:gd name="connsiteY30" fmla="*/ 1993657 h 2857098"/>
                  <a:gd name="connsiteX31" fmla="*/ 386490 w 2962428"/>
                  <a:gd name="connsiteY31" fmla="*/ 1777113 h 2857098"/>
                  <a:gd name="connsiteX32" fmla="*/ 113535 w 2962428"/>
                  <a:gd name="connsiteY32" fmla="*/ 1408169 h 2857098"/>
                  <a:gd name="connsiteX33" fmla="*/ 293686 w 2962428"/>
                  <a:gd name="connsiteY33" fmla="*/ 844516 h 2857098"/>
                  <a:gd name="connsiteX34" fmla="*/ 729958 w 2962428"/>
                  <a:gd name="connsiteY34" fmla="*/ 702124 h 2857098"/>
                  <a:gd name="connsiteX35" fmla="*/ 913748 w 2962428"/>
                  <a:gd name="connsiteY35" fmla="*/ 567466 h 2857098"/>
                  <a:gd name="connsiteX36" fmla="*/ 1180334 w 2962428"/>
                  <a:gd name="connsiteY36" fmla="*/ 193973 h 2857098"/>
                  <a:gd name="connsiteX37" fmla="*/ 1772190 w 2962428"/>
                  <a:gd name="connsiteY37" fmla="*/ 191243 h 2857098"/>
                  <a:gd name="connsiteX38" fmla="*/ 2042416 w 2962428"/>
                  <a:gd name="connsiteY38" fmla="*/ 562007 h 2857098"/>
                  <a:gd name="connsiteX39" fmla="*/ 2227570 w 2962428"/>
                  <a:gd name="connsiteY39" fmla="*/ 695300 h 2857098"/>
                  <a:gd name="connsiteX40" fmla="*/ 2665208 w 2962428"/>
                  <a:gd name="connsiteY40" fmla="*/ 833598 h 2857098"/>
                  <a:gd name="connsiteX41" fmla="*/ 2851271 w 2962428"/>
                  <a:gd name="connsiteY41" fmla="*/ 1394976 h 2857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962428" h="2857098">
                    <a:moveTo>
                      <a:pt x="2699782" y="815401"/>
                    </a:moveTo>
                    <a:lnTo>
                      <a:pt x="2249406" y="673009"/>
                    </a:lnTo>
                    <a:cubicBezTo>
                      <a:pt x="2172979" y="648898"/>
                      <a:pt x="2106105" y="600676"/>
                      <a:pt x="2058793" y="536076"/>
                    </a:cubicBezTo>
                    <a:lnTo>
                      <a:pt x="1780834" y="154394"/>
                    </a:lnTo>
                    <a:cubicBezTo>
                      <a:pt x="1629799" y="-52597"/>
                      <a:pt x="1320450" y="-51232"/>
                      <a:pt x="1171690" y="157124"/>
                    </a:cubicBezTo>
                    <a:lnTo>
                      <a:pt x="897371" y="541536"/>
                    </a:lnTo>
                    <a:cubicBezTo>
                      <a:pt x="850968" y="606590"/>
                      <a:pt x="784549" y="655267"/>
                      <a:pt x="708122" y="680288"/>
                    </a:cubicBezTo>
                    <a:lnTo>
                      <a:pt x="259111" y="826774"/>
                    </a:lnTo>
                    <a:cubicBezTo>
                      <a:pt x="15727" y="906386"/>
                      <a:pt x="-78443" y="1201177"/>
                      <a:pt x="73502" y="1406804"/>
                    </a:cubicBezTo>
                    <a:lnTo>
                      <a:pt x="354191" y="1786666"/>
                    </a:lnTo>
                    <a:cubicBezTo>
                      <a:pt x="401958" y="1851266"/>
                      <a:pt x="427433" y="1929058"/>
                      <a:pt x="427888" y="2009580"/>
                    </a:cubicBezTo>
                    <a:lnTo>
                      <a:pt x="428343" y="2481792"/>
                    </a:lnTo>
                    <a:cubicBezTo>
                      <a:pt x="428798" y="2737915"/>
                      <a:pt x="679917" y="2918521"/>
                      <a:pt x="922846" y="2837544"/>
                    </a:cubicBezTo>
                    <a:lnTo>
                      <a:pt x="1370947" y="2687874"/>
                    </a:lnTo>
                    <a:cubicBezTo>
                      <a:pt x="1446919" y="2662398"/>
                      <a:pt x="1529261" y="2661943"/>
                      <a:pt x="1605688" y="2686964"/>
                    </a:cubicBezTo>
                    <a:lnTo>
                      <a:pt x="2055153" y="2832085"/>
                    </a:lnTo>
                    <a:cubicBezTo>
                      <a:pt x="2298993" y="2910787"/>
                      <a:pt x="2548292" y="2727907"/>
                      <a:pt x="2546017" y="2471784"/>
                    </a:cubicBezTo>
                    <a:lnTo>
                      <a:pt x="2541923" y="1999571"/>
                    </a:lnTo>
                    <a:cubicBezTo>
                      <a:pt x="2541468" y="1919505"/>
                      <a:pt x="2566489" y="1841257"/>
                      <a:pt x="2613346" y="1776203"/>
                    </a:cubicBezTo>
                    <a:lnTo>
                      <a:pt x="2890395" y="1393611"/>
                    </a:lnTo>
                    <a:cubicBezTo>
                      <a:pt x="3041430" y="1186165"/>
                      <a:pt x="2944076" y="892738"/>
                      <a:pt x="2699782" y="815401"/>
                    </a:cubicBezTo>
                    <a:close/>
                    <a:moveTo>
                      <a:pt x="2851271" y="1394976"/>
                    </a:moveTo>
                    <a:lnTo>
                      <a:pt x="2581956" y="1766650"/>
                    </a:lnTo>
                    <a:cubicBezTo>
                      <a:pt x="2536464" y="1829884"/>
                      <a:pt x="2511898" y="1905857"/>
                      <a:pt x="2512353" y="1983649"/>
                    </a:cubicBezTo>
                    <a:lnTo>
                      <a:pt x="2515992" y="2442669"/>
                    </a:lnTo>
                    <a:cubicBezTo>
                      <a:pt x="2518267" y="2691513"/>
                      <a:pt x="2275792" y="2869389"/>
                      <a:pt x="2038776" y="2792961"/>
                    </a:cubicBezTo>
                    <a:lnTo>
                      <a:pt x="1602049" y="2651935"/>
                    </a:lnTo>
                    <a:cubicBezTo>
                      <a:pt x="1527896" y="2627823"/>
                      <a:pt x="1447829" y="2628278"/>
                      <a:pt x="1374131" y="2652844"/>
                    </a:cubicBezTo>
                    <a:lnTo>
                      <a:pt x="938769" y="2798420"/>
                    </a:lnTo>
                    <a:cubicBezTo>
                      <a:pt x="702663" y="2877123"/>
                      <a:pt x="458368" y="2701976"/>
                      <a:pt x="458368" y="2452677"/>
                    </a:cubicBezTo>
                    <a:lnTo>
                      <a:pt x="457913" y="1993657"/>
                    </a:lnTo>
                    <a:cubicBezTo>
                      <a:pt x="457913" y="1915865"/>
                      <a:pt x="432893" y="1839893"/>
                      <a:pt x="386490" y="1777113"/>
                    </a:cubicBezTo>
                    <a:lnTo>
                      <a:pt x="113535" y="1408169"/>
                    </a:lnTo>
                    <a:cubicBezTo>
                      <a:pt x="-34315" y="1208001"/>
                      <a:pt x="57125" y="921398"/>
                      <a:pt x="293686" y="844516"/>
                    </a:cubicBezTo>
                    <a:lnTo>
                      <a:pt x="729958" y="702124"/>
                    </a:lnTo>
                    <a:cubicBezTo>
                      <a:pt x="804111" y="678013"/>
                      <a:pt x="868255" y="630701"/>
                      <a:pt x="913748" y="567466"/>
                    </a:cubicBezTo>
                    <a:lnTo>
                      <a:pt x="1180334" y="193973"/>
                    </a:lnTo>
                    <a:cubicBezTo>
                      <a:pt x="1325000" y="-8469"/>
                      <a:pt x="1625705" y="-10289"/>
                      <a:pt x="1772190" y="191243"/>
                    </a:cubicBezTo>
                    <a:lnTo>
                      <a:pt x="2042416" y="562007"/>
                    </a:lnTo>
                    <a:cubicBezTo>
                      <a:pt x="2088363" y="624787"/>
                      <a:pt x="2152962" y="671644"/>
                      <a:pt x="2227570" y="695300"/>
                    </a:cubicBezTo>
                    <a:lnTo>
                      <a:pt x="2665208" y="833598"/>
                    </a:lnTo>
                    <a:cubicBezTo>
                      <a:pt x="2902678" y="907751"/>
                      <a:pt x="2997302" y="1193444"/>
                      <a:pt x="2851271" y="1394976"/>
                    </a:cubicBezTo>
                    <a:close/>
                  </a:path>
                </a:pathLst>
              </a:custGeom>
              <a:solidFill>
                <a:srgbClr val="BBEEFF">
                  <a:alpha val="40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13" name="Freeform: Shape 12">
                <a:extLst>
                  <a:ext uri="{FF2B5EF4-FFF2-40B4-BE49-F238E27FC236}">
                    <a16:creationId xmlns:a16="http://schemas.microsoft.com/office/drawing/2014/main" id="{968DA310-612D-45E8-B799-859082C2166D}"/>
                  </a:ext>
                </a:extLst>
              </p:cNvPr>
              <p:cNvSpPr/>
              <p:nvPr/>
            </p:nvSpPr>
            <p:spPr>
              <a:xfrm>
                <a:off x="4652555" y="1936101"/>
                <a:ext cx="2859624" cy="1266184"/>
              </a:xfrm>
              <a:custGeom>
                <a:avLst/>
                <a:gdLst>
                  <a:gd name="connsiteX0" fmla="*/ 2623064 w 2859624"/>
                  <a:gd name="connsiteY0" fmla="*/ 791858 h 1266184"/>
                  <a:gd name="connsiteX1" fmla="*/ 2185427 w 2859624"/>
                  <a:gd name="connsiteY1" fmla="*/ 653561 h 1266184"/>
                  <a:gd name="connsiteX2" fmla="*/ 2000272 w 2859624"/>
                  <a:gd name="connsiteY2" fmla="*/ 520268 h 1266184"/>
                  <a:gd name="connsiteX3" fmla="*/ 1730047 w 2859624"/>
                  <a:gd name="connsiteY3" fmla="*/ 149959 h 1266184"/>
                  <a:gd name="connsiteX4" fmla="*/ 1138190 w 2859624"/>
                  <a:gd name="connsiteY4" fmla="*/ 152688 h 1266184"/>
                  <a:gd name="connsiteX5" fmla="*/ 871605 w 2859624"/>
                  <a:gd name="connsiteY5" fmla="*/ 526182 h 1266184"/>
                  <a:gd name="connsiteX6" fmla="*/ 687815 w 2859624"/>
                  <a:gd name="connsiteY6" fmla="*/ 660840 h 1266184"/>
                  <a:gd name="connsiteX7" fmla="*/ 251542 w 2859624"/>
                  <a:gd name="connsiteY7" fmla="*/ 803232 h 1266184"/>
                  <a:gd name="connsiteX8" fmla="*/ 5883 w 2859624"/>
                  <a:gd name="connsiteY8" fmla="*/ 1215849 h 1266184"/>
                  <a:gd name="connsiteX9" fmla="*/ 814739 w 2859624"/>
                  <a:gd name="connsiteY9" fmla="*/ 1074822 h 1266184"/>
                  <a:gd name="connsiteX10" fmla="*/ 2294609 w 2859624"/>
                  <a:gd name="connsiteY10" fmla="*/ 1259067 h 1266184"/>
                  <a:gd name="connsiteX11" fmla="*/ 2859625 w 2859624"/>
                  <a:gd name="connsiteY11" fmla="*/ 1027055 h 1266184"/>
                  <a:gd name="connsiteX12" fmla="*/ 2623064 w 2859624"/>
                  <a:gd name="connsiteY12" fmla="*/ 791858 h 126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9624" h="1266184">
                    <a:moveTo>
                      <a:pt x="2623064" y="791858"/>
                    </a:moveTo>
                    <a:lnTo>
                      <a:pt x="2185427" y="653561"/>
                    </a:lnTo>
                    <a:cubicBezTo>
                      <a:pt x="2111274" y="629905"/>
                      <a:pt x="2046220" y="583503"/>
                      <a:pt x="2000272" y="520268"/>
                    </a:cubicBezTo>
                    <a:lnTo>
                      <a:pt x="1730047" y="149959"/>
                    </a:lnTo>
                    <a:cubicBezTo>
                      <a:pt x="1583562" y="-51118"/>
                      <a:pt x="1282856" y="-49754"/>
                      <a:pt x="1138190" y="152688"/>
                    </a:cubicBezTo>
                    <a:lnTo>
                      <a:pt x="871605" y="526182"/>
                    </a:lnTo>
                    <a:cubicBezTo>
                      <a:pt x="826112" y="589417"/>
                      <a:pt x="761968" y="636729"/>
                      <a:pt x="687815" y="660840"/>
                    </a:cubicBezTo>
                    <a:lnTo>
                      <a:pt x="251542" y="803232"/>
                    </a:lnTo>
                    <a:cubicBezTo>
                      <a:pt x="70482" y="862372"/>
                      <a:pt x="-25507" y="1043887"/>
                      <a:pt x="5883" y="1215849"/>
                    </a:cubicBezTo>
                    <a:cubicBezTo>
                      <a:pt x="195587" y="1158073"/>
                      <a:pt x="433057" y="1074822"/>
                      <a:pt x="814739" y="1074822"/>
                    </a:cubicBezTo>
                    <a:cubicBezTo>
                      <a:pt x="1351095" y="1074822"/>
                      <a:pt x="1720039" y="1309563"/>
                      <a:pt x="2294609" y="1259067"/>
                    </a:cubicBezTo>
                    <a:cubicBezTo>
                      <a:pt x="2556645" y="1236321"/>
                      <a:pt x="2707680" y="1160803"/>
                      <a:pt x="2859625" y="1027055"/>
                    </a:cubicBezTo>
                    <a:cubicBezTo>
                      <a:pt x="2825051" y="920602"/>
                      <a:pt x="2742255" y="829617"/>
                      <a:pt x="2623064" y="791858"/>
                    </a:cubicBezTo>
                    <a:close/>
                  </a:path>
                </a:pathLst>
              </a:custGeom>
              <a:solidFill>
                <a:srgbClr val="FFFFFF">
                  <a:alpha val="5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14" name="Freeform: Shape 13">
                <a:extLst>
                  <a:ext uri="{FF2B5EF4-FFF2-40B4-BE49-F238E27FC236}">
                    <a16:creationId xmlns:a16="http://schemas.microsoft.com/office/drawing/2014/main" id="{4902D25D-A743-4BB4-9FBA-1BE6584D0924}"/>
                  </a:ext>
                </a:extLst>
              </p:cNvPr>
              <p:cNvSpPr/>
              <p:nvPr/>
            </p:nvSpPr>
            <p:spPr>
              <a:xfrm>
                <a:off x="4885957" y="2080984"/>
                <a:ext cx="1239740" cy="982189"/>
              </a:xfrm>
              <a:custGeom>
                <a:avLst/>
                <a:gdLst>
                  <a:gd name="connsiteX0" fmla="*/ 183278 w 1239740"/>
                  <a:gd name="connsiteY0" fmla="*/ 975887 h 982189"/>
                  <a:gd name="connsiteX1" fmla="*/ 53170 w 1239740"/>
                  <a:gd name="connsiteY1" fmla="*/ 757977 h 982189"/>
                  <a:gd name="connsiteX2" fmla="*/ 480799 w 1239740"/>
                  <a:gd name="connsiteY2" fmla="*/ 644701 h 982189"/>
                  <a:gd name="connsiteX3" fmla="*/ 774225 w 1239740"/>
                  <a:gd name="connsiteY3" fmla="*/ 422697 h 982189"/>
                  <a:gd name="connsiteX4" fmla="*/ 1029893 w 1239740"/>
                  <a:gd name="connsiteY4" fmla="*/ 32826 h 982189"/>
                  <a:gd name="connsiteX5" fmla="*/ 1230969 w 1239740"/>
                  <a:gd name="connsiteY5" fmla="*/ 146103 h 982189"/>
                  <a:gd name="connsiteX6" fmla="*/ 992134 w 1239740"/>
                  <a:gd name="connsiteY6" fmla="*/ 552806 h 982189"/>
                  <a:gd name="connsiteX7" fmla="*/ 585431 w 1239740"/>
                  <a:gd name="connsiteY7" fmla="*/ 846233 h 982189"/>
                  <a:gd name="connsiteX8" fmla="*/ 183278 w 1239740"/>
                  <a:gd name="connsiteY8" fmla="*/ 975887 h 98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9740" h="982189">
                    <a:moveTo>
                      <a:pt x="183278" y="975887"/>
                    </a:moveTo>
                    <a:cubicBezTo>
                      <a:pt x="36792" y="1021834"/>
                      <a:pt x="-68295" y="803015"/>
                      <a:pt x="53170" y="757977"/>
                    </a:cubicBezTo>
                    <a:lnTo>
                      <a:pt x="480799" y="644701"/>
                    </a:lnTo>
                    <a:cubicBezTo>
                      <a:pt x="598624" y="601028"/>
                      <a:pt x="696433" y="526875"/>
                      <a:pt x="774225" y="422697"/>
                    </a:cubicBezTo>
                    <a:lnTo>
                      <a:pt x="1029893" y="32826"/>
                    </a:lnTo>
                    <a:cubicBezTo>
                      <a:pt x="1065377" y="-41327"/>
                      <a:pt x="1286015" y="15994"/>
                      <a:pt x="1230969" y="146103"/>
                    </a:cubicBezTo>
                    <a:lnTo>
                      <a:pt x="992134" y="552806"/>
                    </a:lnTo>
                    <a:cubicBezTo>
                      <a:pt x="898875" y="688829"/>
                      <a:pt x="766036" y="788912"/>
                      <a:pt x="585431" y="846233"/>
                    </a:cubicBezTo>
                    <a:lnTo>
                      <a:pt x="183278" y="975887"/>
                    </a:lnTo>
                    <a:close/>
                  </a:path>
                </a:pathLst>
              </a:custGeom>
              <a:solidFill>
                <a:srgbClr val="FFFFFF">
                  <a:alpha val="50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15" name="Freeform: Shape 14">
                <a:extLst>
                  <a:ext uri="{FF2B5EF4-FFF2-40B4-BE49-F238E27FC236}">
                    <a16:creationId xmlns:a16="http://schemas.microsoft.com/office/drawing/2014/main" id="{20E28916-362D-46F6-802A-72A4A3070FDF}"/>
                  </a:ext>
                </a:extLst>
              </p:cNvPr>
              <p:cNvSpPr/>
              <p:nvPr/>
            </p:nvSpPr>
            <p:spPr>
              <a:xfrm>
                <a:off x="4649637" y="1945200"/>
                <a:ext cx="2878594" cy="2776136"/>
              </a:xfrm>
              <a:custGeom>
                <a:avLst/>
                <a:gdLst>
                  <a:gd name="connsiteX0" fmla="*/ 2623252 w 2878594"/>
                  <a:gd name="connsiteY0" fmla="*/ 792313 h 2776136"/>
                  <a:gd name="connsiteX1" fmla="*/ 2185615 w 2878594"/>
                  <a:gd name="connsiteY1" fmla="*/ 654016 h 2776136"/>
                  <a:gd name="connsiteX2" fmla="*/ 2000460 w 2878594"/>
                  <a:gd name="connsiteY2" fmla="*/ 520723 h 2776136"/>
                  <a:gd name="connsiteX3" fmla="*/ 1730235 w 2878594"/>
                  <a:gd name="connsiteY3" fmla="*/ 149959 h 2776136"/>
                  <a:gd name="connsiteX4" fmla="*/ 1138378 w 2878594"/>
                  <a:gd name="connsiteY4" fmla="*/ 152688 h 2776136"/>
                  <a:gd name="connsiteX5" fmla="*/ 871793 w 2878594"/>
                  <a:gd name="connsiteY5" fmla="*/ 526182 h 2776136"/>
                  <a:gd name="connsiteX6" fmla="*/ 688003 w 2878594"/>
                  <a:gd name="connsiteY6" fmla="*/ 660840 h 2776136"/>
                  <a:gd name="connsiteX7" fmla="*/ 251730 w 2878594"/>
                  <a:gd name="connsiteY7" fmla="*/ 803232 h 2776136"/>
                  <a:gd name="connsiteX8" fmla="*/ 71580 w 2878594"/>
                  <a:gd name="connsiteY8" fmla="*/ 1366884 h 2776136"/>
                  <a:gd name="connsiteX9" fmla="*/ 344535 w 2878594"/>
                  <a:gd name="connsiteY9" fmla="*/ 1735829 h 2776136"/>
                  <a:gd name="connsiteX10" fmla="*/ 415958 w 2878594"/>
                  <a:gd name="connsiteY10" fmla="*/ 1952373 h 2776136"/>
                  <a:gd name="connsiteX11" fmla="*/ 416413 w 2878594"/>
                  <a:gd name="connsiteY11" fmla="*/ 2411393 h 2776136"/>
                  <a:gd name="connsiteX12" fmla="*/ 896813 w 2878594"/>
                  <a:gd name="connsiteY12" fmla="*/ 2757136 h 2776136"/>
                  <a:gd name="connsiteX13" fmla="*/ 1332176 w 2878594"/>
                  <a:gd name="connsiteY13" fmla="*/ 2611560 h 2776136"/>
                  <a:gd name="connsiteX14" fmla="*/ 1560093 w 2878594"/>
                  <a:gd name="connsiteY14" fmla="*/ 2610650 h 2776136"/>
                  <a:gd name="connsiteX15" fmla="*/ 1996821 w 2878594"/>
                  <a:gd name="connsiteY15" fmla="*/ 2751677 h 2776136"/>
                  <a:gd name="connsiteX16" fmla="*/ 2474037 w 2878594"/>
                  <a:gd name="connsiteY16" fmla="*/ 2401384 h 2776136"/>
                  <a:gd name="connsiteX17" fmla="*/ 2470398 w 2878594"/>
                  <a:gd name="connsiteY17" fmla="*/ 1942365 h 2776136"/>
                  <a:gd name="connsiteX18" fmla="*/ 2540001 w 2878594"/>
                  <a:gd name="connsiteY18" fmla="*/ 1725365 h 2776136"/>
                  <a:gd name="connsiteX19" fmla="*/ 2809316 w 2878594"/>
                  <a:gd name="connsiteY19" fmla="*/ 1353691 h 2776136"/>
                  <a:gd name="connsiteX20" fmla="*/ 2623252 w 2878594"/>
                  <a:gd name="connsiteY20" fmla="*/ 792313 h 2776136"/>
                  <a:gd name="connsiteX21" fmla="*/ 2698770 w 2878594"/>
                  <a:gd name="connsiteY21" fmla="*/ 1357331 h 2776136"/>
                  <a:gd name="connsiteX22" fmla="*/ 2451290 w 2878594"/>
                  <a:gd name="connsiteY22" fmla="*/ 1698980 h 2776136"/>
                  <a:gd name="connsiteX23" fmla="*/ 2387601 w 2878594"/>
                  <a:gd name="connsiteY23" fmla="*/ 1898692 h 2776136"/>
                  <a:gd name="connsiteX24" fmla="*/ 2391240 w 2878594"/>
                  <a:gd name="connsiteY24" fmla="*/ 2320408 h 2776136"/>
                  <a:gd name="connsiteX25" fmla="*/ 1952693 w 2878594"/>
                  <a:gd name="connsiteY25" fmla="*/ 2642495 h 2776136"/>
                  <a:gd name="connsiteX26" fmla="*/ 1551450 w 2878594"/>
                  <a:gd name="connsiteY26" fmla="*/ 2512841 h 2776136"/>
                  <a:gd name="connsiteX27" fmla="*/ 1341729 w 2878594"/>
                  <a:gd name="connsiteY27" fmla="*/ 2513751 h 2776136"/>
                  <a:gd name="connsiteX28" fmla="*/ 941396 w 2878594"/>
                  <a:gd name="connsiteY28" fmla="*/ 2647499 h 2776136"/>
                  <a:gd name="connsiteX29" fmla="*/ 499664 w 2878594"/>
                  <a:gd name="connsiteY29" fmla="*/ 2329506 h 2776136"/>
                  <a:gd name="connsiteX30" fmla="*/ 499209 w 2878594"/>
                  <a:gd name="connsiteY30" fmla="*/ 1907336 h 2776136"/>
                  <a:gd name="connsiteX31" fmla="*/ 433700 w 2878594"/>
                  <a:gd name="connsiteY31" fmla="*/ 1708533 h 2776136"/>
                  <a:gd name="connsiteX32" fmla="*/ 183037 w 2878594"/>
                  <a:gd name="connsiteY32" fmla="*/ 1369159 h 2776136"/>
                  <a:gd name="connsiteX33" fmla="*/ 348629 w 2878594"/>
                  <a:gd name="connsiteY33" fmla="*/ 850544 h 2776136"/>
                  <a:gd name="connsiteX34" fmla="*/ 749873 w 2878594"/>
                  <a:gd name="connsiteY34" fmla="*/ 719525 h 2776136"/>
                  <a:gd name="connsiteX35" fmla="*/ 918650 w 2878594"/>
                  <a:gd name="connsiteY35" fmla="*/ 595331 h 2776136"/>
                  <a:gd name="connsiteX36" fmla="*/ 1163854 w 2878594"/>
                  <a:gd name="connsiteY36" fmla="*/ 251862 h 2776136"/>
                  <a:gd name="connsiteX37" fmla="*/ 1707944 w 2878594"/>
                  <a:gd name="connsiteY37" fmla="*/ 249132 h 2776136"/>
                  <a:gd name="connsiteX38" fmla="*/ 1956333 w 2878594"/>
                  <a:gd name="connsiteY38" fmla="*/ 590326 h 2776136"/>
                  <a:gd name="connsiteX39" fmla="*/ 2126474 w 2878594"/>
                  <a:gd name="connsiteY39" fmla="*/ 712701 h 2776136"/>
                  <a:gd name="connsiteX40" fmla="*/ 2528628 w 2878594"/>
                  <a:gd name="connsiteY40" fmla="*/ 839626 h 2776136"/>
                  <a:gd name="connsiteX41" fmla="*/ 2698770 w 2878594"/>
                  <a:gd name="connsiteY41" fmla="*/ 1357331 h 27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78594" h="2776136">
                    <a:moveTo>
                      <a:pt x="2623252" y="792313"/>
                    </a:moveTo>
                    <a:lnTo>
                      <a:pt x="2185615" y="654016"/>
                    </a:lnTo>
                    <a:cubicBezTo>
                      <a:pt x="2111462" y="630360"/>
                      <a:pt x="2046408" y="583958"/>
                      <a:pt x="2000460" y="520723"/>
                    </a:cubicBezTo>
                    <a:lnTo>
                      <a:pt x="1730235" y="149959"/>
                    </a:lnTo>
                    <a:cubicBezTo>
                      <a:pt x="1583749" y="-51118"/>
                      <a:pt x="1283044" y="-49754"/>
                      <a:pt x="1138378" y="152688"/>
                    </a:cubicBezTo>
                    <a:lnTo>
                      <a:pt x="871793" y="526182"/>
                    </a:lnTo>
                    <a:cubicBezTo>
                      <a:pt x="826300" y="589417"/>
                      <a:pt x="762156" y="636729"/>
                      <a:pt x="688003" y="660840"/>
                    </a:cubicBezTo>
                    <a:lnTo>
                      <a:pt x="251730" y="803232"/>
                    </a:lnTo>
                    <a:cubicBezTo>
                      <a:pt x="15170" y="880569"/>
                      <a:pt x="-76270" y="1166717"/>
                      <a:pt x="71580" y="1366884"/>
                    </a:cubicBezTo>
                    <a:lnTo>
                      <a:pt x="344535" y="1735829"/>
                    </a:lnTo>
                    <a:cubicBezTo>
                      <a:pt x="390937" y="1798608"/>
                      <a:pt x="415958" y="1874126"/>
                      <a:pt x="415958" y="1952373"/>
                    </a:cubicBezTo>
                    <a:lnTo>
                      <a:pt x="416413" y="2411393"/>
                    </a:lnTo>
                    <a:cubicBezTo>
                      <a:pt x="416868" y="2660237"/>
                      <a:pt x="660708" y="2835838"/>
                      <a:pt x="896813" y="2757136"/>
                    </a:cubicBezTo>
                    <a:lnTo>
                      <a:pt x="1332176" y="2611560"/>
                    </a:lnTo>
                    <a:cubicBezTo>
                      <a:pt x="1405874" y="2586994"/>
                      <a:pt x="1485941" y="2586539"/>
                      <a:pt x="1560093" y="2610650"/>
                    </a:cubicBezTo>
                    <a:lnTo>
                      <a:pt x="1996821" y="2751677"/>
                    </a:lnTo>
                    <a:cubicBezTo>
                      <a:pt x="2233837" y="2828104"/>
                      <a:pt x="2475856" y="2650229"/>
                      <a:pt x="2474037" y="2401384"/>
                    </a:cubicBezTo>
                    <a:lnTo>
                      <a:pt x="2470398" y="1942365"/>
                    </a:lnTo>
                    <a:cubicBezTo>
                      <a:pt x="2469943" y="1864572"/>
                      <a:pt x="2494053" y="1788600"/>
                      <a:pt x="2540001" y="1725365"/>
                    </a:cubicBezTo>
                    <a:lnTo>
                      <a:pt x="2809316" y="1353691"/>
                    </a:lnTo>
                    <a:cubicBezTo>
                      <a:pt x="2954892" y="1153069"/>
                      <a:pt x="2860723" y="867376"/>
                      <a:pt x="2623252" y="792313"/>
                    </a:cubicBezTo>
                    <a:close/>
                    <a:moveTo>
                      <a:pt x="2698770" y="1357331"/>
                    </a:moveTo>
                    <a:lnTo>
                      <a:pt x="2451290" y="1698980"/>
                    </a:lnTo>
                    <a:cubicBezTo>
                      <a:pt x="2409437" y="1757210"/>
                      <a:pt x="2386691" y="1826814"/>
                      <a:pt x="2387601" y="1898692"/>
                    </a:cubicBezTo>
                    <a:lnTo>
                      <a:pt x="2391240" y="2320408"/>
                    </a:lnTo>
                    <a:cubicBezTo>
                      <a:pt x="2393060" y="2549235"/>
                      <a:pt x="2170147" y="2713008"/>
                      <a:pt x="1952693" y="2642495"/>
                    </a:cubicBezTo>
                    <a:lnTo>
                      <a:pt x="1551450" y="2512841"/>
                    </a:lnTo>
                    <a:cubicBezTo>
                      <a:pt x="1483211" y="2491005"/>
                      <a:pt x="1409968" y="2491005"/>
                      <a:pt x="1341729" y="2513751"/>
                    </a:cubicBezTo>
                    <a:lnTo>
                      <a:pt x="941396" y="2647499"/>
                    </a:lnTo>
                    <a:cubicBezTo>
                      <a:pt x="724397" y="2719832"/>
                      <a:pt x="499664" y="2558789"/>
                      <a:pt x="499664" y="2329506"/>
                    </a:cubicBezTo>
                    <a:lnTo>
                      <a:pt x="499209" y="1907336"/>
                    </a:lnTo>
                    <a:cubicBezTo>
                      <a:pt x="499209" y="1835457"/>
                      <a:pt x="476008" y="1765854"/>
                      <a:pt x="433700" y="1708533"/>
                    </a:cubicBezTo>
                    <a:lnTo>
                      <a:pt x="183037" y="1369159"/>
                    </a:lnTo>
                    <a:cubicBezTo>
                      <a:pt x="47014" y="1184914"/>
                      <a:pt x="131175" y="921967"/>
                      <a:pt x="348629" y="850544"/>
                    </a:cubicBezTo>
                    <a:lnTo>
                      <a:pt x="749873" y="719525"/>
                    </a:lnTo>
                    <a:cubicBezTo>
                      <a:pt x="818111" y="697234"/>
                      <a:pt x="877251" y="654016"/>
                      <a:pt x="918650" y="595331"/>
                    </a:cubicBezTo>
                    <a:lnTo>
                      <a:pt x="1163854" y="251862"/>
                    </a:lnTo>
                    <a:cubicBezTo>
                      <a:pt x="1296692" y="65343"/>
                      <a:pt x="1573286" y="64433"/>
                      <a:pt x="1707944" y="249132"/>
                    </a:cubicBezTo>
                    <a:lnTo>
                      <a:pt x="1956333" y="590326"/>
                    </a:lnTo>
                    <a:cubicBezTo>
                      <a:pt x="1998641" y="648102"/>
                      <a:pt x="2058236" y="691320"/>
                      <a:pt x="2126474" y="712701"/>
                    </a:cubicBezTo>
                    <a:lnTo>
                      <a:pt x="2528628" y="839626"/>
                    </a:lnTo>
                    <a:cubicBezTo>
                      <a:pt x="2746537" y="909229"/>
                      <a:pt x="2832972" y="1171721"/>
                      <a:pt x="2698770" y="1357331"/>
                    </a:cubicBezTo>
                    <a:close/>
                  </a:path>
                </a:pathLst>
              </a:custGeom>
              <a:solidFill>
                <a:srgbClr val="CEF1FF">
                  <a:alpha val="5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16" name="Freeform: Shape 15">
                <a:extLst>
                  <a:ext uri="{FF2B5EF4-FFF2-40B4-BE49-F238E27FC236}">
                    <a16:creationId xmlns:a16="http://schemas.microsoft.com/office/drawing/2014/main" id="{C6CD9EA3-E104-49E8-ADBF-4EA7C99DD39C}"/>
                  </a:ext>
                </a:extLst>
              </p:cNvPr>
              <p:cNvSpPr/>
              <p:nvPr/>
            </p:nvSpPr>
            <p:spPr>
              <a:xfrm>
                <a:off x="6777570" y="2734311"/>
                <a:ext cx="430172" cy="159257"/>
              </a:xfrm>
              <a:custGeom>
                <a:avLst/>
                <a:gdLst>
                  <a:gd name="connsiteX0" fmla="*/ 429811 w 430172"/>
                  <a:gd name="connsiteY0" fmla="*/ 117388 h 159257"/>
                  <a:gd name="connsiteX1" fmla="*/ 202803 w 430172"/>
                  <a:gd name="connsiteY1" fmla="*/ 149687 h 159257"/>
                  <a:gd name="connsiteX2" fmla="*/ 362 w 430172"/>
                  <a:gd name="connsiteY2" fmla="*/ 41870 h 159257"/>
                  <a:gd name="connsiteX3" fmla="*/ 227369 w 430172"/>
                  <a:gd name="connsiteY3" fmla="*/ 9570 h 159257"/>
                  <a:gd name="connsiteX4" fmla="*/ 429811 w 430172"/>
                  <a:gd name="connsiteY4" fmla="*/ 117388 h 159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172" h="159257">
                    <a:moveTo>
                      <a:pt x="429811" y="117388"/>
                    </a:moveTo>
                    <a:cubicBezTo>
                      <a:pt x="422987" y="156056"/>
                      <a:pt x="321539" y="170614"/>
                      <a:pt x="202803" y="149687"/>
                    </a:cubicBezTo>
                    <a:cubicBezTo>
                      <a:pt x="84068" y="128761"/>
                      <a:pt x="-6462" y="80539"/>
                      <a:pt x="362" y="41870"/>
                    </a:cubicBezTo>
                    <a:cubicBezTo>
                      <a:pt x="7186" y="3201"/>
                      <a:pt x="108634" y="-11356"/>
                      <a:pt x="227369" y="9570"/>
                    </a:cubicBezTo>
                    <a:cubicBezTo>
                      <a:pt x="346104" y="30497"/>
                      <a:pt x="436635" y="78719"/>
                      <a:pt x="429811" y="117388"/>
                    </a:cubicBezTo>
                    <a:close/>
                  </a:path>
                </a:pathLst>
              </a:custGeom>
              <a:solidFill>
                <a:srgbClr val="FFFFFF">
                  <a:alpha val="30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17" name="Freeform: Shape 16">
                <a:extLst>
                  <a:ext uri="{FF2B5EF4-FFF2-40B4-BE49-F238E27FC236}">
                    <a16:creationId xmlns:a16="http://schemas.microsoft.com/office/drawing/2014/main" id="{9E55A657-FEC9-4AF0-A612-A47728A5933B}"/>
                  </a:ext>
                </a:extLst>
              </p:cNvPr>
              <p:cNvSpPr/>
              <p:nvPr/>
            </p:nvSpPr>
            <p:spPr>
              <a:xfrm>
                <a:off x="5603771" y="4356137"/>
                <a:ext cx="98263" cy="98263"/>
              </a:xfrm>
              <a:custGeom>
                <a:avLst/>
                <a:gdLst>
                  <a:gd name="connsiteX0" fmla="*/ 98264 w 98263"/>
                  <a:gd name="connsiteY0" fmla="*/ 49132 h 98263"/>
                  <a:gd name="connsiteX1" fmla="*/ 49132 w 98263"/>
                  <a:gd name="connsiteY1" fmla="*/ 98264 h 98263"/>
                  <a:gd name="connsiteX2" fmla="*/ 0 w 98263"/>
                  <a:gd name="connsiteY2" fmla="*/ 49132 h 98263"/>
                  <a:gd name="connsiteX3" fmla="*/ 49132 w 98263"/>
                  <a:gd name="connsiteY3" fmla="*/ 0 h 98263"/>
                  <a:gd name="connsiteX4" fmla="*/ 98264 w 98263"/>
                  <a:gd name="connsiteY4" fmla="*/ 49132 h 98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63" h="98263">
                    <a:moveTo>
                      <a:pt x="98264" y="49132"/>
                    </a:moveTo>
                    <a:cubicBezTo>
                      <a:pt x="98264" y="76267"/>
                      <a:pt x="76266" y="98264"/>
                      <a:pt x="49132" y="98264"/>
                    </a:cubicBezTo>
                    <a:cubicBezTo>
                      <a:pt x="21997" y="98264"/>
                      <a:pt x="0" y="76267"/>
                      <a:pt x="0" y="49132"/>
                    </a:cubicBezTo>
                    <a:cubicBezTo>
                      <a:pt x="0" y="21997"/>
                      <a:pt x="21997" y="0"/>
                      <a:pt x="49132" y="0"/>
                    </a:cubicBezTo>
                    <a:cubicBezTo>
                      <a:pt x="76266" y="0"/>
                      <a:pt x="98264" y="21997"/>
                      <a:pt x="98264" y="49132"/>
                    </a:cubicBezTo>
                    <a:close/>
                  </a:path>
                </a:pathLst>
              </a:custGeom>
              <a:solidFill>
                <a:srgbClr val="FFFFFF">
                  <a:alpha val="20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18" name="Freeform: Shape 17">
                <a:extLst>
                  <a:ext uri="{FF2B5EF4-FFF2-40B4-BE49-F238E27FC236}">
                    <a16:creationId xmlns:a16="http://schemas.microsoft.com/office/drawing/2014/main" id="{301A9A97-A43B-42F7-852E-D0122382B03E}"/>
                  </a:ext>
                </a:extLst>
              </p:cNvPr>
              <p:cNvSpPr/>
              <p:nvPr/>
            </p:nvSpPr>
            <p:spPr>
              <a:xfrm>
                <a:off x="5505962" y="4201008"/>
                <a:ext cx="72787" cy="46402"/>
              </a:xfrm>
              <a:custGeom>
                <a:avLst/>
                <a:gdLst>
                  <a:gd name="connsiteX0" fmla="*/ 72788 w 72787"/>
                  <a:gd name="connsiteY0" fmla="*/ 23201 h 46402"/>
                  <a:gd name="connsiteX1" fmla="*/ 36394 w 72787"/>
                  <a:gd name="connsiteY1" fmla="*/ 46402 h 46402"/>
                  <a:gd name="connsiteX2" fmla="*/ 0 w 72787"/>
                  <a:gd name="connsiteY2" fmla="*/ 23201 h 46402"/>
                  <a:gd name="connsiteX3" fmla="*/ 36394 w 72787"/>
                  <a:gd name="connsiteY3" fmla="*/ 0 h 46402"/>
                  <a:gd name="connsiteX4" fmla="*/ 72788 w 72787"/>
                  <a:gd name="connsiteY4" fmla="*/ 23201 h 46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87" h="46402">
                    <a:moveTo>
                      <a:pt x="72788" y="23201"/>
                    </a:moveTo>
                    <a:cubicBezTo>
                      <a:pt x="72788" y="35939"/>
                      <a:pt x="56411" y="46402"/>
                      <a:pt x="36394" y="46402"/>
                    </a:cubicBezTo>
                    <a:cubicBezTo>
                      <a:pt x="16377" y="46402"/>
                      <a:pt x="0" y="35939"/>
                      <a:pt x="0" y="23201"/>
                    </a:cubicBezTo>
                    <a:cubicBezTo>
                      <a:pt x="0" y="10463"/>
                      <a:pt x="16377" y="0"/>
                      <a:pt x="36394" y="0"/>
                    </a:cubicBezTo>
                    <a:cubicBezTo>
                      <a:pt x="56411" y="0"/>
                      <a:pt x="72788" y="10463"/>
                      <a:pt x="72788" y="23201"/>
                    </a:cubicBezTo>
                    <a:close/>
                  </a:path>
                </a:pathLst>
              </a:custGeom>
              <a:solidFill>
                <a:srgbClr val="FFFFFF">
                  <a:alpha val="20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grpSp>
        <p:grpSp>
          <p:nvGrpSpPr>
            <p:cNvPr id="19" name="Graphic 3">
              <a:extLst>
                <a:ext uri="{FF2B5EF4-FFF2-40B4-BE49-F238E27FC236}">
                  <a16:creationId xmlns:a16="http://schemas.microsoft.com/office/drawing/2014/main" id="{02993569-6859-4A40-9727-B41288755FF5}"/>
                </a:ext>
              </a:extLst>
            </p:cNvPr>
            <p:cNvGrpSpPr/>
            <p:nvPr/>
          </p:nvGrpSpPr>
          <p:grpSpPr>
            <a:xfrm>
              <a:off x="2000727" y="2557994"/>
              <a:ext cx="2394819" cy="2401148"/>
              <a:chOff x="2000727" y="2557994"/>
              <a:chExt cx="2394819" cy="2401148"/>
            </a:xfrm>
          </p:grpSpPr>
          <p:sp>
            <p:nvSpPr>
              <p:cNvPr id="20" name="Freeform: Shape 19">
                <a:extLst>
                  <a:ext uri="{FF2B5EF4-FFF2-40B4-BE49-F238E27FC236}">
                    <a16:creationId xmlns:a16="http://schemas.microsoft.com/office/drawing/2014/main" id="{2CB08326-7EB7-4CC9-B17E-31D73E4F06E3}"/>
                  </a:ext>
                </a:extLst>
              </p:cNvPr>
              <p:cNvSpPr/>
              <p:nvPr/>
            </p:nvSpPr>
            <p:spPr>
              <a:xfrm>
                <a:off x="2001637" y="2558449"/>
                <a:ext cx="2393909" cy="2400693"/>
              </a:xfrm>
              <a:custGeom>
                <a:avLst/>
                <a:gdLst>
                  <a:gd name="connsiteX0" fmla="*/ 1882519 w 2393909"/>
                  <a:gd name="connsiteY0" fmla="*/ 2207121 h 2400693"/>
                  <a:gd name="connsiteX1" fmla="*/ 1500838 w 2393909"/>
                  <a:gd name="connsiteY1" fmla="*/ 2150711 h 2400693"/>
                  <a:gd name="connsiteX2" fmla="*/ 1312044 w 2393909"/>
                  <a:gd name="connsiteY2" fmla="*/ 2183465 h 2400693"/>
                  <a:gd name="connsiteX3" fmla="*/ 971305 w 2393909"/>
                  <a:gd name="connsiteY3" fmla="*/ 2364525 h 2400693"/>
                  <a:gd name="connsiteX4" fmla="*/ 525024 w 2393909"/>
                  <a:gd name="connsiteY4" fmla="*/ 2144797 h 2400693"/>
                  <a:gd name="connsiteX5" fmla="*/ 460425 w 2393909"/>
                  <a:gd name="connsiteY5" fmla="*/ 1764479 h 2400693"/>
                  <a:gd name="connsiteX6" fmla="*/ 371260 w 2393909"/>
                  <a:gd name="connsiteY6" fmla="*/ 1595247 h 2400693"/>
                  <a:gd name="connsiteX7" fmla="*/ 93756 w 2393909"/>
                  <a:gd name="connsiteY7" fmla="*/ 1327296 h 2400693"/>
                  <a:gd name="connsiteX8" fmla="*/ 164724 w 2393909"/>
                  <a:gd name="connsiteY8" fmla="*/ 835066 h 2400693"/>
                  <a:gd name="connsiteX9" fmla="*/ 506372 w 2393909"/>
                  <a:gd name="connsiteY9" fmla="*/ 656281 h 2400693"/>
                  <a:gd name="connsiteX10" fmla="*/ 640120 w 2393909"/>
                  <a:gd name="connsiteY10" fmla="*/ 518893 h 2400693"/>
                  <a:gd name="connsiteX11" fmla="*/ 809352 w 2393909"/>
                  <a:gd name="connsiteY11" fmla="*/ 172240 h 2400693"/>
                  <a:gd name="connsiteX12" fmla="*/ 1299761 w 2393909"/>
                  <a:gd name="connsiteY12" fmla="*/ 87624 h 2400693"/>
                  <a:gd name="connsiteX13" fmla="*/ 1575445 w 2393909"/>
                  <a:gd name="connsiteY13" fmla="*/ 357395 h 2400693"/>
                  <a:gd name="connsiteX14" fmla="*/ 1747407 w 2393909"/>
                  <a:gd name="connsiteY14" fmla="*/ 442011 h 2400693"/>
                  <a:gd name="connsiteX15" fmla="*/ 2129543 w 2393909"/>
                  <a:gd name="connsiteY15" fmla="*/ 495692 h 2400693"/>
                  <a:gd name="connsiteX16" fmla="*/ 2361555 w 2393909"/>
                  <a:gd name="connsiteY16" fmla="*/ 935605 h 2400693"/>
                  <a:gd name="connsiteX17" fmla="*/ 2190048 w 2393909"/>
                  <a:gd name="connsiteY17" fmla="*/ 1281348 h 2400693"/>
                  <a:gd name="connsiteX18" fmla="*/ 2162753 w 2393909"/>
                  <a:gd name="connsiteY18" fmla="*/ 1471052 h 2400693"/>
                  <a:gd name="connsiteX19" fmla="*/ 2229172 w 2393909"/>
                  <a:gd name="connsiteY19" fmla="*/ 1850460 h 2400693"/>
                  <a:gd name="connsiteX20" fmla="*/ 1882519 w 2393909"/>
                  <a:gd name="connsiteY20" fmla="*/ 2207121 h 2400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93909" h="2400693">
                    <a:moveTo>
                      <a:pt x="1882519" y="2207121"/>
                    </a:moveTo>
                    <a:lnTo>
                      <a:pt x="1500838" y="2150711"/>
                    </a:lnTo>
                    <a:cubicBezTo>
                      <a:pt x="1436238" y="2141157"/>
                      <a:pt x="1369819" y="2152530"/>
                      <a:pt x="1312044" y="2183465"/>
                    </a:cubicBezTo>
                    <a:lnTo>
                      <a:pt x="971305" y="2364525"/>
                    </a:lnTo>
                    <a:cubicBezTo>
                      <a:pt x="786606" y="2462789"/>
                      <a:pt x="559599" y="2351333"/>
                      <a:pt x="525024" y="2144797"/>
                    </a:cubicBezTo>
                    <a:lnTo>
                      <a:pt x="460425" y="1764479"/>
                    </a:lnTo>
                    <a:cubicBezTo>
                      <a:pt x="449507" y="1699880"/>
                      <a:pt x="418117" y="1640739"/>
                      <a:pt x="371260" y="1595247"/>
                    </a:cubicBezTo>
                    <a:lnTo>
                      <a:pt x="93756" y="1327296"/>
                    </a:lnTo>
                    <a:cubicBezTo>
                      <a:pt x="-56824" y="1182174"/>
                      <a:pt x="-20885" y="931965"/>
                      <a:pt x="164724" y="835066"/>
                    </a:cubicBezTo>
                    <a:lnTo>
                      <a:pt x="506372" y="656281"/>
                    </a:lnTo>
                    <a:cubicBezTo>
                      <a:pt x="564603" y="625801"/>
                      <a:pt x="611005" y="577579"/>
                      <a:pt x="640120" y="518893"/>
                    </a:cubicBezTo>
                    <a:lnTo>
                      <a:pt x="809352" y="172240"/>
                    </a:lnTo>
                    <a:cubicBezTo>
                      <a:pt x="901247" y="-15644"/>
                      <a:pt x="1150091" y="-58862"/>
                      <a:pt x="1299761" y="87624"/>
                    </a:cubicBezTo>
                    <a:lnTo>
                      <a:pt x="1575445" y="357395"/>
                    </a:lnTo>
                    <a:cubicBezTo>
                      <a:pt x="1622302" y="403342"/>
                      <a:pt x="1682352" y="432912"/>
                      <a:pt x="1747407" y="442011"/>
                    </a:cubicBezTo>
                    <a:lnTo>
                      <a:pt x="2129543" y="495692"/>
                    </a:lnTo>
                    <a:cubicBezTo>
                      <a:pt x="2336989" y="524807"/>
                      <a:pt x="2454814" y="748176"/>
                      <a:pt x="2361555" y="935605"/>
                    </a:cubicBezTo>
                    <a:lnTo>
                      <a:pt x="2190048" y="1281348"/>
                    </a:lnTo>
                    <a:cubicBezTo>
                      <a:pt x="2160933" y="1340034"/>
                      <a:pt x="2151380" y="1406453"/>
                      <a:pt x="2162753" y="1471052"/>
                    </a:cubicBezTo>
                    <a:lnTo>
                      <a:pt x="2229172" y="1850460"/>
                    </a:lnTo>
                    <a:cubicBezTo>
                      <a:pt x="2265566" y="2056541"/>
                      <a:pt x="2089510" y="2237601"/>
                      <a:pt x="1882519" y="2207121"/>
                    </a:cubicBezTo>
                    <a:close/>
                  </a:path>
                </a:pathLst>
              </a:custGeom>
              <a:solidFill>
                <a:srgbClr val="BBDEFF">
                  <a:alpha val="25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21" name="Freeform: Shape 20">
                <a:extLst>
                  <a:ext uri="{FF2B5EF4-FFF2-40B4-BE49-F238E27FC236}">
                    <a16:creationId xmlns:a16="http://schemas.microsoft.com/office/drawing/2014/main" id="{EC79579A-0424-4892-B1A1-6EAFF617DA28}"/>
                  </a:ext>
                </a:extLst>
              </p:cNvPr>
              <p:cNvSpPr/>
              <p:nvPr/>
            </p:nvSpPr>
            <p:spPr>
              <a:xfrm>
                <a:off x="2721117" y="4531072"/>
                <a:ext cx="207948" cy="230444"/>
              </a:xfrm>
              <a:custGeom>
                <a:avLst/>
                <a:gdLst>
                  <a:gd name="connsiteX0" fmla="*/ 173578 w 207948"/>
                  <a:gd name="connsiteY0" fmla="*/ 62536 h 230444"/>
                  <a:gd name="connsiteX1" fmla="*/ 181312 w 207948"/>
                  <a:gd name="connsiteY1" fmla="*/ 217666 h 230444"/>
                  <a:gd name="connsiteX2" fmla="*/ 34371 w 207948"/>
                  <a:gd name="connsiteY2" fmla="*/ 167624 h 230444"/>
                  <a:gd name="connsiteX3" fmla="*/ 26637 w 207948"/>
                  <a:gd name="connsiteY3" fmla="*/ 12494 h 230444"/>
                  <a:gd name="connsiteX4" fmla="*/ 173578 w 207948"/>
                  <a:gd name="connsiteY4" fmla="*/ 62536 h 230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948" h="230444">
                    <a:moveTo>
                      <a:pt x="173578" y="62536"/>
                    </a:moveTo>
                    <a:cubicBezTo>
                      <a:pt x="216341" y="118947"/>
                      <a:pt x="219525" y="188550"/>
                      <a:pt x="181312" y="217666"/>
                    </a:cubicBezTo>
                    <a:cubicBezTo>
                      <a:pt x="142643" y="246781"/>
                      <a:pt x="77134" y="224490"/>
                      <a:pt x="34371" y="167624"/>
                    </a:cubicBezTo>
                    <a:cubicBezTo>
                      <a:pt x="-8392" y="111213"/>
                      <a:pt x="-11576" y="41610"/>
                      <a:pt x="26637" y="12494"/>
                    </a:cubicBezTo>
                    <a:cubicBezTo>
                      <a:pt x="65306" y="-16166"/>
                      <a:pt x="131270" y="6125"/>
                      <a:pt x="173578" y="62536"/>
                    </a:cubicBezTo>
                    <a:close/>
                  </a:path>
                </a:pathLst>
              </a:custGeom>
              <a:solidFill>
                <a:srgbClr val="FFFFFF">
                  <a:alpha val="20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22" name="Freeform: Shape 21">
                <a:extLst>
                  <a:ext uri="{FF2B5EF4-FFF2-40B4-BE49-F238E27FC236}">
                    <a16:creationId xmlns:a16="http://schemas.microsoft.com/office/drawing/2014/main" id="{354D661A-9E63-42D4-9C4B-35344F922FA7}"/>
                  </a:ext>
                </a:extLst>
              </p:cNvPr>
              <p:cNvSpPr/>
              <p:nvPr/>
            </p:nvSpPr>
            <p:spPr>
              <a:xfrm>
                <a:off x="2000727" y="2557994"/>
                <a:ext cx="2393708" cy="2400693"/>
              </a:xfrm>
              <a:custGeom>
                <a:avLst/>
                <a:gdLst>
                  <a:gd name="connsiteX0" fmla="*/ 2129543 w 2393708"/>
                  <a:gd name="connsiteY0" fmla="*/ 495692 h 2400693"/>
                  <a:gd name="connsiteX1" fmla="*/ 1747407 w 2393708"/>
                  <a:gd name="connsiteY1" fmla="*/ 442011 h 2400693"/>
                  <a:gd name="connsiteX2" fmla="*/ 1575445 w 2393708"/>
                  <a:gd name="connsiteY2" fmla="*/ 357395 h 2400693"/>
                  <a:gd name="connsiteX3" fmla="*/ 1299761 w 2393708"/>
                  <a:gd name="connsiteY3" fmla="*/ 87624 h 2400693"/>
                  <a:gd name="connsiteX4" fmla="*/ 809352 w 2393708"/>
                  <a:gd name="connsiteY4" fmla="*/ 172240 h 2400693"/>
                  <a:gd name="connsiteX5" fmla="*/ 640120 w 2393708"/>
                  <a:gd name="connsiteY5" fmla="*/ 518893 h 2400693"/>
                  <a:gd name="connsiteX6" fmla="*/ 506372 w 2393708"/>
                  <a:gd name="connsiteY6" fmla="*/ 656281 h 2400693"/>
                  <a:gd name="connsiteX7" fmla="*/ 164724 w 2393708"/>
                  <a:gd name="connsiteY7" fmla="*/ 835066 h 2400693"/>
                  <a:gd name="connsiteX8" fmla="*/ 93756 w 2393708"/>
                  <a:gd name="connsiteY8" fmla="*/ 1327296 h 2400693"/>
                  <a:gd name="connsiteX9" fmla="*/ 371260 w 2393708"/>
                  <a:gd name="connsiteY9" fmla="*/ 1595247 h 2400693"/>
                  <a:gd name="connsiteX10" fmla="*/ 460425 w 2393708"/>
                  <a:gd name="connsiteY10" fmla="*/ 1764479 h 2400693"/>
                  <a:gd name="connsiteX11" fmla="*/ 525024 w 2393708"/>
                  <a:gd name="connsiteY11" fmla="*/ 2144797 h 2400693"/>
                  <a:gd name="connsiteX12" fmla="*/ 971305 w 2393708"/>
                  <a:gd name="connsiteY12" fmla="*/ 2364526 h 2400693"/>
                  <a:gd name="connsiteX13" fmla="*/ 1312044 w 2393708"/>
                  <a:gd name="connsiteY13" fmla="*/ 2183465 h 2400693"/>
                  <a:gd name="connsiteX14" fmla="*/ 1500837 w 2393708"/>
                  <a:gd name="connsiteY14" fmla="*/ 2150711 h 2400693"/>
                  <a:gd name="connsiteX15" fmla="*/ 1882519 w 2393708"/>
                  <a:gd name="connsiteY15" fmla="*/ 2207121 h 2400693"/>
                  <a:gd name="connsiteX16" fmla="*/ 2229172 w 2393708"/>
                  <a:gd name="connsiteY16" fmla="*/ 1850460 h 2400693"/>
                  <a:gd name="connsiteX17" fmla="*/ 2162298 w 2393708"/>
                  <a:gd name="connsiteY17" fmla="*/ 1470597 h 2400693"/>
                  <a:gd name="connsiteX18" fmla="*/ 2189593 w 2393708"/>
                  <a:gd name="connsiteY18" fmla="*/ 1280893 h 2400693"/>
                  <a:gd name="connsiteX19" fmla="*/ 2361100 w 2393708"/>
                  <a:gd name="connsiteY19" fmla="*/ 935150 h 2400693"/>
                  <a:gd name="connsiteX20" fmla="*/ 2129543 w 2393708"/>
                  <a:gd name="connsiteY20" fmla="*/ 495692 h 2400693"/>
                  <a:gd name="connsiteX21" fmla="*/ 2329710 w 2393708"/>
                  <a:gd name="connsiteY21" fmla="*/ 941974 h 2400693"/>
                  <a:gd name="connsiteX22" fmla="*/ 2163208 w 2393708"/>
                  <a:gd name="connsiteY22" fmla="*/ 1277709 h 2400693"/>
                  <a:gd name="connsiteX23" fmla="*/ 2136822 w 2393708"/>
                  <a:gd name="connsiteY23" fmla="*/ 1461954 h 2400693"/>
                  <a:gd name="connsiteX24" fmla="*/ 2201876 w 2393708"/>
                  <a:gd name="connsiteY24" fmla="*/ 1830898 h 2400693"/>
                  <a:gd name="connsiteX25" fmla="*/ 1864777 w 2393708"/>
                  <a:gd name="connsiteY25" fmla="*/ 2177551 h 2400693"/>
                  <a:gd name="connsiteX26" fmla="*/ 1494014 w 2393708"/>
                  <a:gd name="connsiteY26" fmla="*/ 2122960 h 2400693"/>
                  <a:gd name="connsiteX27" fmla="*/ 1310679 w 2393708"/>
                  <a:gd name="connsiteY27" fmla="*/ 2154805 h 2400693"/>
                  <a:gd name="connsiteX28" fmla="*/ 979949 w 2393708"/>
                  <a:gd name="connsiteY28" fmla="*/ 2330861 h 2400693"/>
                  <a:gd name="connsiteX29" fmla="*/ 545951 w 2393708"/>
                  <a:gd name="connsiteY29" fmla="*/ 2117501 h 2400693"/>
                  <a:gd name="connsiteX30" fmla="*/ 483171 w 2393708"/>
                  <a:gd name="connsiteY30" fmla="*/ 1748102 h 2400693"/>
                  <a:gd name="connsiteX31" fmla="*/ 396281 w 2393708"/>
                  <a:gd name="connsiteY31" fmla="*/ 1583419 h 2400693"/>
                  <a:gd name="connsiteX32" fmla="*/ 126510 w 2393708"/>
                  <a:gd name="connsiteY32" fmla="*/ 1323201 h 2400693"/>
                  <a:gd name="connsiteX33" fmla="*/ 195204 w 2393708"/>
                  <a:gd name="connsiteY33" fmla="*/ 844620 h 2400693"/>
                  <a:gd name="connsiteX34" fmla="*/ 527299 w 2393708"/>
                  <a:gd name="connsiteY34" fmla="*/ 670838 h 2400693"/>
                  <a:gd name="connsiteX35" fmla="*/ 656952 w 2393708"/>
                  <a:gd name="connsiteY35" fmla="*/ 537545 h 2400693"/>
                  <a:gd name="connsiteX36" fmla="*/ 821180 w 2393708"/>
                  <a:gd name="connsiteY36" fmla="*/ 200445 h 2400693"/>
                  <a:gd name="connsiteX37" fmla="*/ 1297486 w 2393708"/>
                  <a:gd name="connsiteY37" fmla="*/ 118104 h 2400693"/>
                  <a:gd name="connsiteX38" fmla="*/ 1565437 w 2393708"/>
                  <a:gd name="connsiteY38" fmla="*/ 380141 h 2400693"/>
                  <a:gd name="connsiteX39" fmla="*/ 1732394 w 2393708"/>
                  <a:gd name="connsiteY39" fmla="*/ 462482 h 2400693"/>
                  <a:gd name="connsiteX40" fmla="*/ 2103613 w 2393708"/>
                  <a:gd name="connsiteY40" fmla="*/ 514799 h 2400693"/>
                  <a:gd name="connsiteX41" fmla="*/ 2329710 w 2393708"/>
                  <a:gd name="connsiteY41" fmla="*/ 941974 h 2400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93708" h="2400693">
                    <a:moveTo>
                      <a:pt x="2129543" y="495692"/>
                    </a:moveTo>
                    <a:lnTo>
                      <a:pt x="1747407" y="442011"/>
                    </a:lnTo>
                    <a:cubicBezTo>
                      <a:pt x="1682352" y="432912"/>
                      <a:pt x="1622302" y="403342"/>
                      <a:pt x="1575445" y="357395"/>
                    </a:cubicBezTo>
                    <a:lnTo>
                      <a:pt x="1299761" y="87624"/>
                    </a:lnTo>
                    <a:cubicBezTo>
                      <a:pt x="1150091" y="-58862"/>
                      <a:pt x="901247" y="-15644"/>
                      <a:pt x="809352" y="172240"/>
                    </a:cubicBezTo>
                    <a:lnTo>
                      <a:pt x="640120" y="518893"/>
                    </a:lnTo>
                    <a:cubicBezTo>
                      <a:pt x="611460" y="577579"/>
                      <a:pt x="564603" y="625801"/>
                      <a:pt x="506372" y="656281"/>
                    </a:cubicBezTo>
                    <a:lnTo>
                      <a:pt x="164724" y="835066"/>
                    </a:lnTo>
                    <a:cubicBezTo>
                      <a:pt x="-20885" y="931965"/>
                      <a:pt x="-56824" y="1182174"/>
                      <a:pt x="93756" y="1327296"/>
                    </a:cubicBezTo>
                    <a:lnTo>
                      <a:pt x="371260" y="1595247"/>
                    </a:lnTo>
                    <a:cubicBezTo>
                      <a:pt x="418572" y="1640739"/>
                      <a:pt x="449507" y="1700334"/>
                      <a:pt x="460425" y="1764479"/>
                    </a:cubicBezTo>
                    <a:lnTo>
                      <a:pt x="525024" y="2144797"/>
                    </a:lnTo>
                    <a:cubicBezTo>
                      <a:pt x="560053" y="2351333"/>
                      <a:pt x="786606" y="2462789"/>
                      <a:pt x="971305" y="2364526"/>
                    </a:cubicBezTo>
                    <a:lnTo>
                      <a:pt x="1312044" y="2183465"/>
                    </a:lnTo>
                    <a:cubicBezTo>
                      <a:pt x="1369819" y="2152530"/>
                      <a:pt x="1436238" y="2141157"/>
                      <a:pt x="1500837" y="2150711"/>
                    </a:cubicBezTo>
                    <a:lnTo>
                      <a:pt x="1882519" y="2207121"/>
                    </a:lnTo>
                    <a:cubicBezTo>
                      <a:pt x="2089510" y="2237601"/>
                      <a:pt x="2265566" y="2056541"/>
                      <a:pt x="2229172" y="1850460"/>
                    </a:cubicBezTo>
                    <a:lnTo>
                      <a:pt x="2162298" y="1470597"/>
                    </a:lnTo>
                    <a:cubicBezTo>
                      <a:pt x="2150925" y="1405998"/>
                      <a:pt x="2160478" y="1339579"/>
                      <a:pt x="2189593" y="1280893"/>
                    </a:cubicBezTo>
                    <a:lnTo>
                      <a:pt x="2361100" y="935150"/>
                    </a:lnTo>
                    <a:cubicBezTo>
                      <a:pt x="2454814" y="748631"/>
                      <a:pt x="2336989" y="524807"/>
                      <a:pt x="2129543" y="495692"/>
                    </a:cubicBezTo>
                    <a:close/>
                    <a:moveTo>
                      <a:pt x="2329710" y="941974"/>
                    </a:moveTo>
                    <a:lnTo>
                      <a:pt x="2163208" y="1277709"/>
                    </a:lnTo>
                    <a:cubicBezTo>
                      <a:pt x="2135002" y="1334574"/>
                      <a:pt x="2125449" y="1399174"/>
                      <a:pt x="2136822" y="1461954"/>
                    </a:cubicBezTo>
                    <a:lnTo>
                      <a:pt x="2201876" y="1830898"/>
                    </a:lnTo>
                    <a:cubicBezTo>
                      <a:pt x="2237360" y="2031065"/>
                      <a:pt x="2065854" y="2207121"/>
                      <a:pt x="1864777" y="2177551"/>
                    </a:cubicBezTo>
                    <a:lnTo>
                      <a:pt x="1494014" y="2122960"/>
                    </a:lnTo>
                    <a:cubicBezTo>
                      <a:pt x="1431234" y="2113862"/>
                      <a:pt x="1366635" y="2124780"/>
                      <a:pt x="1310679" y="2154805"/>
                    </a:cubicBezTo>
                    <a:lnTo>
                      <a:pt x="979949" y="2330861"/>
                    </a:lnTo>
                    <a:cubicBezTo>
                      <a:pt x="800254" y="2426396"/>
                      <a:pt x="580070" y="2318123"/>
                      <a:pt x="545951" y="2117501"/>
                    </a:cubicBezTo>
                    <a:lnTo>
                      <a:pt x="483171" y="1748102"/>
                    </a:lnTo>
                    <a:cubicBezTo>
                      <a:pt x="472708" y="1685322"/>
                      <a:pt x="442228" y="1627546"/>
                      <a:pt x="396281" y="1583419"/>
                    </a:cubicBezTo>
                    <a:lnTo>
                      <a:pt x="126510" y="1323201"/>
                    </a:lnTo>
                    <a:cubicBezTo>
                      <a:pt x="-19975" y="1182174"/>
                      <a:pt x="15054" y="938789"/>
                      <a:pt x="195204" y="844620"/>
                    </a:cubicBezTo>
                    <a:lnTo>
                      <a:pt x="527299" y="670838"/>
                    </a:lnTo>
                    <a:cubicBezTo>
                      <a:pt x="583710" y="641268"/>
                      <a:pt x="629202" y="594411"/>
                      <a:pt x="656952" y="537545"/>
                    </a:cubicBezTo>
                    <a:lnTo>
                      <a:pt x="821180" y="200445"/>
                    </a:lnTo>
                    <a:cubicBezTo>
                      <a:pt x="910345" y="17565"/>
                      <a:pt x="1152365" y="-24288"/>
                      <a:pt x="1297486" y="118104"/>
                    </a:cubicBezTo>
                    <a:lnTo>
                      <a:pt x="1565437" y="380141"/>
                    </a:lnTo>
                    <a:cubicBezTo>
                      <a:pt x="1610929" y="424724"/>
                      <a:pt x="1669614" y="453384"/>
                      <a:pt x="1732394" y="462482"/>
                    </a:cubicBezTo>
                    <a:lnTo>
                      <a:pt x="2103613" y="514799"/>
                    </a:lnTo>
                    <a:cubicBezTo>
                      <a:pt x="2305599" y="542549"/>
                      <a:pt x="2420240" y="760004"/>
                      <a:pt x="2329710" y="941974"/>
                    </a:cubicBezTo>
                    <a:close/>
                  </a:path>
                </a:pathLst>
              </a:custGeom>
              <a:solidFill>
                <a:srgbClr val="BBEEFF">
                  <a:alpha val="40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23" name="Freeform: Shape 22">
                <a:extLst>
                  <a:ext uri="{FF2B5EF4-FFF2-40B4-BE49-F238E27FC236}">
                    <a16:creationId xmlns:a16="http://schemas.microsoft.com/office/drawing/2014/main" id="{FF73C41C-E91D-4BD1-9E55-3BB3B521D7C7}"/>
                  </a:ext>
                </a:extLst>
              </p:cNvPr>
              <p:cNvSpPr/>
              <p:nvPr/>
            </p:nvSpPr>
            <p:spPr>
              <a:xfrm>
                <a:off x="2037609" y="2582695"/>
                <a:ext cx="2290553" cy="1177490"/>
              </a:xfrm>
              <a:custGeom>
                <a:avLst/>
                <a:gdLst>
                  <a:gd name="connsiteX0" fmla="*/ 2068095 w 2290553"/>
                  <a:gd name="connsiteY0" fmla="*/ 481910 h 1177490"/>
                  <a:gd name="connsiteX1" fmla="*/ 1696877 w 2290553"/>
                  <a:gd name="connsiteY1" fmla="*/ 429593 h 1177490"/>
                  <a:gd name="connsiteX2" fmla="*/ 1529919 w 2290553"/>
                  <a:gd name="connsiteY2" fmla="*/ 347252 h 1177490"/>
                  <a:gd name="connsiteX3" fmla="*/ 1261969 w 2290553"/>
                  <a:gd name="connsiteY3" fmla="*/ 85215 h 1177490"/>
                  <a:gd name="connsiteX4" fmla="*/ 785663 w 2290553"/>
                  <a:gd name="connsiteY4" fmla="*/ 167556 h 1177490"/>
                  <a:gd name="connsiteX5" fmla="*/ 621435 w 2290553"/>
                  <a:gd name="connsiteY5" fmla="*/ 504656 h 1177490"/>
                  <a:gd name="connsiteX6" fmla="*/ 491782 w 2290553"/>
                  <a:gd name="connsiteY6" fmla="*/ 637949 h 1177490"/>
                  <a:gd name="connsiteX7" fmla="*/ 159687 w 2290553"/>
                  <a:gd name="connsiteY7" fmla="*/ 811731 h 1177490"/>
                  <a:gd name="connsiteX8" fmla="*/ 17750 w 2290553"/>
                  <a:gd name="connsiteY8" fmla="*/ 1177491 h 1177490"/>
                  <a:gd name="connsiteX9" fmla="*/ 650095 w 2290553"/>
                  <a:gd name="connsiteY9" fmla="*/ 954122 h 1177490"/>
                  <a:gd name="connsiteX10" fmla="*/ 1867019 w 2290553"/>
                  <a:gd name="connsiteY10" fmla="*/ 902261 h 1177490"/>
                  <a:gd name="connsiteX11" fmla="*/ 2290553 w 2290553"/>
                  <a:gd name="connsiteY11" fmla="*/ 638859 h 1177490"/>
                  <a:gd name="connsiteX12" fmla="*/ 2068095 w 2290553"/>
                  <a:gd name="connsiteY12" fmla="*/ 481910 h 1177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0553" h="1177490">
                    <a:moveTo>
                      <a:pt x="2068095" y="481910"/>
                    </a:moveTo>
                    <a:lnTo>
                      <a:pt x="1696877" y="429593"/>
                    </a:lnTo>
                    <a:cubicBezTo>
                      <a:pt x="1633642" y="420950"/>
                      <a:pt x="1575412" y="391835"/>
                      <a:pt x="1529919" y="347252"/>
                    </a:cubicBezTo>
                    <a:lnTo>
                      <a:pt x="1261969" y="85215"/>
                    </a:lnTo>
                    <a:cubicBezTo>
                      <a:pt x="1116848" y="-57177"/>
                      <a:pt x="874828" y="-15324"/>
                      <a:pt x="785663" y="167556"/>
                    </a:cubicBezTo>
                    <a:lnTo>
                      <a:pt x="621435" y="504656"/>
                    </a:lnTo>
                    <a:cubicBezTo>
                      <a:pt x="593685" y="561977"/>
                      <a:pt x="548192" y="608834"/>
                      <a:pt x="491782" y="637949"/>
                    </a:cubicBezTo>
                    <a:lnTo>
                      <a:pt x="159687" y="811731"/>
                    </a:lnTo>
                    <a:cubicBezTo>
                      <a:pt x="21844" y="884064"/>
                      <a:pt x="-30927" y="1043288"/>
                      <a:pt x="17750" y="1177491"/>
                    </a:cubicBezTo>
                    <a:cubicBezTo>
                      <a:pt x="162871" y="1105158"/>
                      <a:pt x="342566" y="1005984"/>
                      <a:pt x="650095" y="954122"/>
                    </a:cubicBezTo>
                    <a:cubicBezTo>
                      <a:pt x="1082274" y="881334"/>
                      <a:pt x="1410729" y="1020541"/>
                      <a:pt x="1867019" y="902261"/>
                    </a:cubicBezTo>
                    <a:cubicBezTo>
                      <a:pt x="2074919" y="848125"/>
                      <a:pt x="2186376" y="767148"/>
                      <a:pt x="2290553" y="638859"/>
                    </a:cubicBezTo>
                    <a:cubicBezTo>
                      <a:pt x="2248245" y="557882"/>
                      <a:pt x="2169089" y="496012"/>
                      <a:pt x="2068095" y="481910"/>
                    </a:cubicBezTo>
                    <a:close/>
                  </a:path>
                </a:pathLst>
              </a:custGeom>
              <a:solidFill>
                <a:srgbClr val="FFFFFF">
                  <a:alpha val="5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24" name="Freeform: Shape 23">
                <a:extLst>
                  <a:ext uri="{FF2B5EF4-FFF2-40B4-BE49-F238E27FC236}">
                    <a16:creationId xmlns:a16="http://schemas.microsoft.com/office/drawing/2014/main" id="{66B336EC-BE9C-44E1-A8C1-6D0F520B9808}"/>
                  </a:ext>
                </a:extLst>
              </p:cNvPr>
              <p:cNvSpPr/>
              <p:nvPr/>
            </p:nvSpPr>
            <p:spPr>
              <a:xfrm>
                <a:off x="2205595" y="2716598"/>
                <a:ext cx="901923" cy="923138"/>
              </a:xfrm>
              <a:custGeom>
                <a:avLst/>
                <a:gdLst>
                  <a:gd name="connsiteX0" fmla="*/ 167756 w 901923"/>
                  <a:gd name="connsiteY0" fmla="*/ 911204 h 923138"/>
                  <a:gd name="connsiteX1" fmla="*/ 33554 w 901923"/>
                  <a:gd name="connsiteY1" fmla="*/ 753345 h 923138"/>
                  <a:gd name="connsiteX2" fmla="*/ 362464 w 901923"/>
                  <a:gd name="connsiteY2" fmla="*/ 604584 h 923138"/>
                  <a:gd name="connsiteX3" fmla="*/ 568545 w 901923"/>
                  <a:gd name="connsiteY3" fmla="*/ 386220 h 923138"/>
                  <a:gd name="connsiteX4" fmla="*/ 721855 w 901923"/>
                  <a:gd name="connsiteY4" fmla="*/ 37747 h 923138"/>
                  <a:gd name="connsiteX5" fmla="*/ 899275 w 901923"/>
                  <a:gd name="connsiteY5" fmla="*/ 101892 h 923138"/>
                  <a:gd name="connsiteX6" fmla="*/ 761888 w 901923"/>
                  <a:gd name="connsiteY6" fmla="*/ 461738 h 923138"/>
                  <a:gd name="connsiteX7" fmla="*/ 474376 w 901923"/>
                  <a:gd name="connsiteY7" fmla="*/ 752890 h 923138"/>
                  <a:gd name="connsiteX8" fmla="*/ 167756 w 901923"/>
                  <a:gd name="connsiteY8" fmla="*/ 911204 h 923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1923" h="923138">
                    <a:moveTo>
                      <a:pt x="167756" y="911204"/>
                    </a:moveTo>
                    <a:cubicBezTo>
                      <a:pt x="55845" y="968070"/>
                      <a:pt x="-58341" y="806116"/>
                      <a:pt x="33554" y="753345"/>
                    </a:cubicBezTo>
                    <a:lnTo>
                      <a:pt x="362464" y="604584"/>
                    </a:lnTo>
                    <a:cubicBezTo>
                      <a:pt x="451174" y="553633"/>
                      <a:pt x="519868" y="480845"/>
                      <a:pt x="568545" y="386220"/>
                    </a:cubicBezTo>
                    <a:lnTo>
                      <a:pt x="721855" y="37747"/>
                    </a:lnTo>
                    <a:cubicBezTo>
                      <a:pt x="740506" y="-26852"/>
                      <a:pt x="926116" y="-10475"/>
                      <a:pt x="899275" y="101892"/>
                    </a:cubicBezTo>
                    <a:lnTo>
                      <a:pt x="761888" y="461738"/>
                    </a:lnTo>
                    <a:cubicBezTo>
                      <a:pt x="705477" y="584113"/>
                      <a:pt x="611763" y="682377"/>
                      <a:pt x="474376" y="752890"/>
                    </a:cubicBezTo>
                    <a:lnTo>
                      <a:pt x="167756" y="911204"/>
                    </a:lnTo>
                    <a:close/>
                  </a:path>
                </a:pathLst>
              </a:custGeom>
              <a:solidFill>
                <a:srgbClr val="FFFFFF">
                  <a:alpha val="50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25" name="Freeform: Shape 24">
                <a:extLst>
                  <a:ext uri="{FF2B5EF4-FFF2-40B4-BE49-F238E27FC236}">
                    <a16:creationId xmlns:a16="http://schemas.microsoft.com/office/drawing/2014/main" id="{9E0B18EC-4933-4AFE-92A9-4515ECBC31BE}"/>
                  </a:ext>
                </a:extLst>
              </p:cNvPr>
              <p:cNvSpPr/>
              <p:nvPr/>
            </p:nvSpPr>
            <p:spPr>
              <a:xfrm>
                <a:off x="2036481" y="2590428"/>
                <a:ext cx="2325136" cy="2332696"/>
              </a:xfrm>
              <a:custGeom>
                <a:avLst/>
                <a:gdLst>
                  <a:gd name="connsiteX0" fmla="*/ 2068314 w 2325136"/>
                  <a:gd name="connsiteY0" fmla="*/ 481910 h 2332696"/>
                  <a:gd name="connsiteX1" fmla="*/ 1697095 w 2325136"/>
                  <a:gd name="connsiteY1" fmla="*/ 429593 h 2332696"/>
                  <a:gd name="connsiteX2" fmla="*/ 1530138 w 2325136"/>
                  <a:gd name="connsiteY2" fmla="*/ 347252 h 2332696"/>
                  <a:gd name="connsiteX3" fmla="*/ 1262187 w 2325136"/>
                  <a:gd name="connsiteY3" fmla="*/ 85215 h 2332696"/>
                  <a:gd name="connsiteX4" fmla="*/ 785881 w 2325136"/>
                  <a:gd name="connsiteY4" fmla="*/ 167556 h 2332696"/>
                  <a:gd name="connsiteX5" fmla="*/ 621654 w 2325136"/>
                  <a:gd name="connsiteY5" fmla="*/ 504201 h 2332696"/>
                  <a:gd name="connsiteX6" fmla="*/ 492000 w 2325136"/>
                  <a:gd name="connsiteY6" fmla="*/ 637494 h 2332696"/>
                  <a:gd name="connsiteX7" fmla="*/ 159905 w 2325136"/>
                  <a:gd name="connsiteY7" fmla="*/ 811276 h 2332696"/>
                  <a:gd name="connsiteX8" fmla="*/ 91212 w 2325136"/>
                  <a:gd name="connsiteY8" fmla="*/ 1289857 h 2332696"/>
                  <a:gd name="connsiteX9" fmla="*/ 360982 w 2325136"/>
                  <a:gd name="connsiteY9" fmla="*/ 1550075 h 2332696"/>
                  <a:gd name="connsiteX10" fmla="*/ 447872 w 2325136"/>
                  <a:gd name="connsiteY10" fmla="*/ 1714757 h 2332696"/>
                  <a:gd name="connsiteX11" fmla="*/ 510652 w 2325136"/>
                  <a:gd name="connsiteY11" fmla="*/ 2084157 h 2332696"/>
                  <a:gd name="connsiteX12" fmla="*/ 944195 w 2325136"/>
                  <a:gd name="connsiteY12" fmla="*/ 2297517 h 2332696"/>
                  <a:gd name="connsiteX13" fmla="*/ 1274925 w 2325136"/>
                  <a:gd name="connsiteY13" fmla="*/ 2121461 h 2332696"/>
                  <a:gd name="connsiteX14" fmla="*/ 1458260 w 2325136"/>
                  <a:gd name="connsiteY14" fmla="*/ 2089616 h 2332696"/>
                  <a:gd name="connsiteX15" fmla="*/ 1829023 w 2325136"/>
                  <a:gd name="connsiteY15" fmla="*/ 2144207 h 2332696"/>
                  <a:gd name="connsiteX16" fmla="*/ 2166123 w 2325136"/>
                  <a:gd name="connsiteY16" fmla="*/ 1797554 h 2332696"/>
                  <a:gd name="connsiteX17" fmla="*/ 2101068 w 2325136"/>
                  <a:gd name="connsiteY17" fmla="*/ 1428610 h 2332696"/>
                  <a:gd name="connsiteX18" fmla="*/ 2127454 w 2325136"/>
                  <a:gd name="connsiteY18" fmla="*/ 1244365 h 2332696"/>
                  <a:gd name="connsiteX19" fmla="*/ 2293956 w 2325136"/>
                  <a:gd name="connsiteY19" fmla="*/ 908630 h 2332696"/>
                  <a:gd name="connsiteX20" fmla="*/ 2068314 w 2325136"/>
                  <a:gd name="connsiteY20" fmla="*/ 481910 h 2332696"/>
                  <a:gd name="connsiteX21" fmla="*/ 2205701 w 2325136"/>
                  <a:gd name="connsiteY21" fmla="*/ 926827 h 2332696"/>
                  <a:gd name="connsiteX22" fmla="*/ 2052391 w 2325136"/>
                  <a:gd name="connsiteY22" fmla="*/ 1235721 h 2332696"/>
                  <a:gd name="connsiteX23" fmla="*/ 2027825 w 2325136"/>
                  <a:gd name="connsiteY23" fmla="*/ 1404953 h 2332696"/>
                  <a:gd name="connsiteX24" fmla="*/ 2087875 w 2325136"/>
                  <a:gd name="connsiteY24" fmla="*/ 1744328 h 2332696"/>
                  <a:gd name="connsiteX25" fmla="*/ 1778072 w 2325136"/>
                  <a:gd name="connsiteY25" fmla="*/ 2063230 h 2332696"/>
                  <a:gd name="connsiteX26" fmla="*/ 1437333 w 2325136"/>
                  <a:gd name="connsiteY26" fmla="*/ 2012734 h 2332696"/>
                  <a:gd name="connsiteX27" fmla="*/ 1268556 w 2325136"/>
                  <a:gd name="connsiteY27" fmla="*/ 2041849 h 2332696"/>
                  <a:gd name="connsiteX28" fmla="*/ 964212 w 2325136"/>
                  <a:gd name="connsiteY28" fmla="*/ 2203802 h 2332696"/>
                  <a:gd name="connsiteX29" fmla="*/ 565243 w 2325136"/>
                  <a:gd name="connsiteY29" fmla="*/ 2007730 h 2332696"/>
                  <a:gd name="connsiteX30" fmla="*/ 507922 w 2325136"/>
                  <a:gd name="connsiteY30" fmla="*/ 1667900 h 2332696"/>
                  <a:gd name="connsiteX31" fmla="*/ 427856 w 2325136"/>
                  <a:gd name="connsiteY31" fmla="*/ 1516410 h 2332696"/>
                  <a:gd name="connsiteX32" fmla="*/ 179922 w 2325136"/>
                  <a:gd name="connsiteY32" fmla="*/ 1277119 h 2332696"/>
                  <a:gd name="connsiteX33" fmla="*/ 243156 w 2325136"/>
                  <a:gd name="connsiteY33" fmla="*/ 837207 h 2332696"/>
                  <a:gd name="connsiteX34" fmla="*/ 548411 w 2325136"/>
                  <a:gd name="connsiteY34" fmla="*/ 677528 h 2332696"/>
                  <a:gd name="connsiteX35" fmla="*/ 667601 w 2325136"/>
                  <a:gd name="connsiteY35" fmla="*/ 554698 h 2332696"/>
                  <a:gd name="connsiteX36" fmla="*/ 818636 w 2325136"/>
                  <a:gd name="connsiteY36" fmla="*/ 244894 h 2332696"/>
                  <a:gd name="connsiteX37" fmla="*/ 1256728 w 2325136"/>
                  <a:gd name="connsiteY37" fmla="*/ 169376 h 2332696"/>
                  <a:gd name="connsiteX38" fmla="*/ 1502842 w 2325136"/>
                  <a:gd name="connsiteY38" fmla="*/ 410486 h 2332696"/>
                  <a:gd name="connsiteX39" fmla="*/ 1656607 w 2325136"/>
                  <a:gd name="connsiteY39" fmla="*/ 486004 h 2332696"/>
                  <a:gd name="connsiteX40" fmla="*/ 1997800 w 2325136"/>
                  <a:gd name="connsiteY40" fmla="*/ 533771 h 2332696"/>
                  <a:gd name="connsiteX41" fmla="*/ 2205701 w 2325136"/>
                  <a:gd name="connsiteY41" fmla="*/ 926827 h 2332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5136" h="2332696">
                    <a:moveTo>
                      <a:pt x="2068314" y="481910"/>
                    </a:moveTo>
                    <a:lnTo>
                      <a:pt x="1697095" y="429593"/>
                    </a:lnTo>
                    <a:cubicBezTo>
                      <a:pt x="1633861" y="420950"/>
                      <a:pt x="1575630" y="391835"/>
                      <a:pt x="1530138" y="347252"/>
                    </a:cubicBezTo>
                    <a:lnTo>
                      <a:pt x="1262187" y="85215"/>
                    </a:lnTo>
                    <a:cubicBezTo>
                      <a:pt x="1117066" y="-57177"/>
                      <a:pt x="875047" y="-15324"/>
                      <a:pt x="785881" y="167556"/>
                    </a:cubicBezTo>
                    <a:lnTo>
                      <a:pt x="621654" y="504201"/>
                    </a:lnTo>
                    <a:cubicBezTo>
                      <a:pt x="593903" y="561522"/>
                      <a:pt x="548411" y="608379"/>
                      <a:pt x="492000" y="637494"/>
                    </a:cubicBezTo>
                    <a:lnTo>
                      <a:pt x="159905" y="811276"/>
                    </a:lnTo>
                    <a:cubicBezTo>
                      <a:pt x="-20245" y="905445"/>
                      <a:pt x="-55274" y="1148376"/>
                      <a:pt x="91212" y="1289857"/>
                    </a:cubicBezTo>
                    <a:lnTo>
                      <a:pt x="360982" y="1550075"/>
                    </a:lnTo>
                    <a:cubicBezTo>
                      <a:pt x="406929" y="1594202"/>
                      <a:pt x="437409" y="1651978"/>
                      <a:pt x="447872" y="1714757"/>
                    </a:cubicBezTo>
                    <a:lnTo>
                      <a:pt x="510652" y="2084157"/>
                    </a:lnTo>
                    <a:cubicBezTo>
                      <a:pt x="544771" y="2284779"/>
                      <a:pt x="764955" y="2393051"/>
                      <a:pt x="944195" y="2297517"/>
                    </a:cubicBezTo>
                    <a:lnTo>
                      <a:pt x="1274925" y="2121461"/>
                    </a:lnTo>
                    <a:cubicBezTo>
                      <a:pt x="1331336" y="2091436"/>
                      <a:pt x="1395480" y="2080518"/>
                      <a:pt x="1458260" y="2089616"/>
                    </a:cubicBezTo>
                    <a:lnTo>
                      <a:pt x="1829023" y="2144207"/>
                    </a:lnTo>
                    <a:cubicBezTo>
                      <a:pt x="2030100" y="2173777"/>
                      <a:pt x="2201152" y="1997721"/>
                      <a:pt x="2166123" y="1797554"/>
                    </a:cubicBezTo>
                    <a:lnTo>
                      <a:pt x="2101068" y="1428610"/>
                    </a:lnTo>
                    <a:cubicBezTo>
                      <a:pt x="2090150" y="1365830"/>
                      <a:pt x="2099249" y="1301230"/>
                      <a:pt x="2127454" y="1244365"/>
                    </a:cubicBezTo>
                    <a:lnTo>
                      <a:pt x="2293956" y="908630"/>
                    </a:lnTo>
                    <a:cubicBezTo>
                      <a:pt x="2384031" y="727569"/>
                      <a:pt x="2269845" y="510570"/>
                      <a:pt x="2068314" y="481910"/>
                    </a:cubicBezTo>
                    <a:close/>
                    <a:moveTo>
                      <a:pt x="2205701" y="926827"/>
                    </a:moveTo>
                    <a:lnTo>
                      <a:pt x="2052391" y="1235721"/>
                    </a:lnTo>
                    <a:cubicBezTo>
                      <a:pt x="2026461" y="1288038"/>
                      <a:pt x="2017817" y="1347633"/>
                      <a:pt x="2027825" y="1404953"/>
                    </a:cubicBezTo>
                    <a:lnTo>
                      <a:pt x="2087875" y="1744328"/>
                    </a:lnTo>
                    <a:cubicBezTo>
                      <a:pt x="2120175" y="1928572"/>
                      <a:pt x="1963226" y="2090526"/>
                      <a:pt x="1778072" y="2063230"/>
                    </a:cubicBezTo>
                    <a:lnTo>
                      <a:pt x="1437333" y="2012734"/>
                    </a:lnTo>
                    <a:cubicBezTo>
                      <a:pt x="1379558" y="2004090"/>
                      <a:pt x="1320418" y="2014553"/>
                      <a:pt x="1268556" y="2041849"/>
                    </a:cubicBezTo>
                    <a:lnTo>
                      <a:pt x="964212" y="2203802"/>
                    </a:lnTo>
                    <a:cubicBezTo>
                      <a:pt x="799074" y="2291603"/>
                      <a:pt x="596633" y="2191974"/>
                      <a:pt x="565243" y="2007730"/>
                    </a:cubicBezTo>
                    <a:lnTo>
                      <a:pt x="507922" y="1667900"/>
                    </a:lnTo>
                    <a:cubicBezTo>
                      <a:pt x="498369" y="1610125"/>
                      <a:pt x="470164" y="1557353"/>
                      <a:pt x="427856" y="1516410"/>
                    </a:cubicBezTo>
                    <a:lnTo>
                      <a:pt x="179922" y="1277119"/>
                    </a:lnTo>
                    <a:cubicBezTo>
                      <a:pt x="45264" y="1147466"/>
                      <a:pt x="77564" y="923642"/>
                      <a:pt x="243156" y="837207"/>
                    </a:cubicBezTo>
                    <a:lnTo>
                      <a:pt x="548411" y="677528"/>
                    </a:lnTo>
                    <a:cubicBezTo>
                      <a:pt x="600272" y="650232"/>
                      <a:pt x="642125" y="607469"/>
                      <a:pt x="667601" y="554698"/>
                    </a:cubicBezTo>
                    <a:lnTo>
                      <a:pt x="818636" y="244894"/>
                    </a:lnTo>
                    <a:cubicBezTo>
                      <a:pt x="900522" y="77026"/>
                      <a:pt x="1122980" y="38358"/>
                      <a:pt x="1256728" y="169376"/>
                    </a:cubicBezTo>
                    <a:lnTo>
                      <a:pt x="1502842" y="410486"/>
                    </a:lnTo>
                    <a:cubicBezTo>
                      <a:pt x="1544696" y="451430"/>
                      <a:pt x="1598377" y="477815"/>
                      <a:pt x="1656607" y="486004"/>
                    </a:cubicBezTo>
                    <a:lnTo>
                      <a:pt x="1997800" y="533771"/>
                    </a:lnTo>
                    <a:cubicBezTo>
                      <a:pt x="2183410" y="559702"/>
                      <a:pt x="2288497" y="759414"/>
                      <a:pt x="2205701" y="926827"/>
                    </a:cubicBezTo>
                    <a:close/>
                  </a:path>
                </a:pathLst>
              </a:custGeom>
              <a:solidFill>
                <a:srgbClr val="CEF1FF">
                  <a:alpha val="5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26" name="Freeform: Shape 25">
                <a:extLst>
                  <a:ext uri="{FF2B5EF4-FFF2-40B4-BE49-F238E27FC236}">
                    <a16:creationId xmlns:a16="http://schemas.microsoft.com/office/drawing/2014/main" id="{2877FBEB-8D5A-4051-ABE1-1604AEDE9B24}"/>
                  </a:ext>
                </a:extLst>
              </p:cNvPr>
              <p:cNvSpPr/>
              <p:nvPr/>
            </p:nvSpPr>
            <p:spPr>
              <a:xfrm>
                <a:off x="3711738" y="3113713"/>
                <a:ext cx="355754" cy="116508"/>
              </a:xfrm>
              <a:custGeom>
                <a:avLst/>
                <a:gdLst>
                  <a:gd name="connsiteX0" fmla="*/ 355753 w 355754"/>
                  <a:gd name="connsiteY0" fmla="*/ 59619 h 116508"/>
                  <a:gd name="connsiteX1" fmla="*/ 177423 w 355754"/>
                  <a:gd name="connsiteY1" fmla="*/ 116485 h 116508"/>
                  <a:gd name="connsiteX2" fmla="*/ 2 w 355754"/>
                  <a:gd name="connsiteY2" fmla="*/ 56889 h 116508"/>
                  <a:gd name="connsiteX3" fmla="*/ 178332 w 355754"/>
                  <a:gd name="connsiteY3" fmla="*/ 24 h 116508"/>
                  <a:gd name="connsiteX4" fmla="*/ 355753 w 355754"/>
                  <a:gd name="connsiteY4" fmla="*/ 59619 h 116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754" h="116508">
                    <a:moveTo>
                      <a:pt x="355753" y="59619"/>
                    </a:moveTo>
                    <a:cubicBezTo>
                      <a:pt x="355298" y="91919"/>
                      <a:pt x="275686" y="117394"/>
                      <a:pt x="177423" y="116485"/>
                    </a:cubicBezTo>
                    <a:cubicBezTo>
                      <a:pt x="79159" y="115575"/>
                      <a:pt x="-453" y="89189"/>
                      <a:pt x="2" y="56889"/>
                    </a:cubicBezTo>
                    <a:cubicBezTo>
                      <a:pt x="457" y="24590"/>
                      <a:pt x="80069" y="-886"/>
                      <a:pt x="178332" y="24"/>
                    </a:cubicBezTo>
                    <a:cubicBezTo>
                      <a:pt x="276596" y="934"/>
                      <a:pt x="356208" y="27319"/>
                      <a:pt x="355753" y="59619"/>
                    </a:cubicBezTo>
                    <a:close/>
                  </a:path>
                </a:pathLst>
              </a:custGeom>
              <a:solidFill>
                <a:srgbClr val="FFFFFF">
                  <a:alpha val="30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27" name="Freeform: Shape 26">
                <a:extLst>
                  <a:ext uri="{FF2B5EF4-FFF2-40B4-BE49-F238E27FC236}">
                    <a16:creationId xmlns:a16="http://schemas.microsoft.com/office/drawing/2014/main" id="{2C2C1934-8B02-4A5E-BADA-4D463813688F}"/>
                  </a:ext>
                </a:extLst>
              </p:cNvPr>
              <p:cNvSpPr/>
              <p:nvPr/>
            </p:nvSpPr>
            <p:spPr>
              <a:xfrm>
                <a:off x="2985123" y="4594537"/>
                <a:ext cx="80725" cy="80605"/>
              </a:xfrm>
              <a:custGeom>
                <a:avLst/>
                <a:gdLst>
                  <a:gd name="connsiteX0" fmla="*/ 80169 w 80725"/>
                  <a:gd name="connsiteY0" fmla="*/ 33646 h 80605"/>
                  <a:gd name="connsiteX1" fmla="*/ 46959 w 80725"/>
                  <a:gd name="connsiteY1" fmla="*/ 80049 h 80605"/>
                  <a:gd name="connsiteX2" fmla="*/ 557 w 80725"/>
                  <a:gd name="connsiteY2" fmla="*/ 46839 h 80605"/>
                  <a:gd name="connsiteX3" fmla="*/ 33766 w 80725"/>
                  <a:gd name="connsiteY3" fmla="*/ 437 h 80605"/>
                  <a:gd name="connsiteX4" fmla="*/ 80169 w 80725"/>
                  <a:gd name="connsiteY4" fmla="*/ 33646 h 80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25" h="80605">
                    <a:moveTo>
                      <a:pt x="80169" y="33646"/>
                    </a:moveTo>
                    <a:cubicBezTo>
                      <a:pt x="83808" y="55482"/>
                      <a:pt x="69250" y="76409"/>
                      <a:pt x="46959" y="80049"/>
                    </a:cubicBezTo>
                    <a:cubicBezTo>
                      <a:pt x="25123" y="83688"/>
                      <a:pt x="4196" y="69130"/>
                      <a:pt x="557" y="46839"/>
                    </a:cubicBezTo>
                    <a:cubicBezTo>
                      <a:pt x="-3083" y="25002"/>
                      <a:pt x="11475" y="4076"/>
                      <a:pt x="33766" y="437"/>
                    </a:cubicBezTo>
                    <a:cubicBezTo>
                      <a:pt x="55603" y="-2748"/>
                      <a:pt x="76529" y="11810"/>
                      <a:pt x="80169" y="33646"/>
                    </a:cubicBezTo>
                    <a:close/>
                  </a:path>
                </a:pathLst>
              </a:custGeom>
              <a:solidFill>
                <a:srgbClr val="FFFFFF">
                  <a:alpha val="20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28" name="Freeform: Shape 27">
                <a:extLst>
                  <a:ext uri="{FF2B5EF4-FFF2-40B4-BE49-F238E27FC236}">
                    <a16:creationId xmlns:a16="http://schemas.microsoft.com/office/drawing/2014/main" id="{075A0D49-7823-4962-A6DD-5C96365A9FFF}"/>
                  </a:ext>
                </a:extLst>
              </p:cNvPr>
              <p:cNvSpPr/>
              <p:nvPr/>
            </p:nvSpPr>
            <p:spPr>
              <a:xfrm>
                <a:off x="2882682" y="4484702"/>
                <a:ext cx="58600" cy="38601"/>
              </a:xfrm>
              <a:custGeom>
                <a:avLst/>
                <a:gdLst>
                  <a:gd name="connsiteX0" fmla="*/ 58415 w 58600"/>
                  <a:gd name="connsiteY0" fmla="*/ 14282 h 38601"/>
                  <a:gd name="connsiteX1" fmla="*/ 32485 w 58600"/>
                  <a:gd name="connsiteY1" fmla="*/ 37938 h 38601"/>
                  <a:gd name="connsiteX2" fmla="*/ 185 w 58600"/>
                  <a:gd name="connsiteY2" fmla="*/ 24290 h 38601"/>
                  <a:gd name="connsiteX3" fmla="*/ 26116 w 58600"/>
                  <a:gd name="connsiteY3" fmla="*/ 634 h 38601"/>
                  <a:gd name="connsiteX4" fmla="*/ 58415 w 58600"/>
                  <a:gd name="connsiteY4" fmla="*/ 14282 h 38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00" h="38601">
                    <a:moveTo>
                      <a:pt x="58415" y="14282"/>
                    </a:moveTo>
                    <a:cubicBezTo>
                      <a:pt x="60235" y="24745"/>
                      <a:pt x="48407" y="35208"/>
                      <a:pt x="32485" y="37938"/>
                    </a:cubicBezTo>
                    <a:cubicBezTo>
                      <a:pt x="16562" y="40667"/>
                      <a:pt x="2005" y="34753"/>
                      <a:pt x="185" y="24290"/>
                    </a:cubicBezTo>
                    <a:cubicBezTo>
                      <a:pt x="-1635" y="13827"/>
                      <a:pt x="10193" y="3363"/>
                      <a:pt x="26116" y="634"/>
                    </a:cubicBezTo>
                    <a:cubicBezTo>
                      <a:pt x="42493" y="-2096"/>
                      <a:pt x="56596" y="4273"/>
                      <a:pt x="58415" y="14282"/>
                    </a:cubicBezTo>
                    <a:close/>
                  </a:path>
                </a:pathLst>
              </a:custGeom>
              <a:solidFill>
                <a:srgbClr val="FFFFFF">
                  <a:alpha val="20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grpSp>
        <p:grpSp>
          <p:nvGrpSpPr>
            <p:cNvPr id="29" name="Graphic 3">
              <a:extLst>
                <a:ext uri="{FF2B5EF4-FFF2-40B4-BE49-F238E27FC236}">
                  <a16:creationId xmlns:a16="http://schemas.microsoft.com/office/drawing/2014/main" id="{02993569-6859-4A40-9727-B41288755FF5}"/>
                </a:ext>
              </a:extLst>
            </p:cNvPr>
            <p:cNvGrpSpPr/>
            <p:nvPr/>
          </p:nvGrpSpPr>
          <p:grpSpPr>
            <a:xfrm>
              <a:off x="7823264" y="2537076"/>
              <a:ext cx="2388238" cy="2405364"/>
              <a:chOff x="7823264" y="2537076"/>
              <a:chExt cx="2388238" cy="2405364"/>
            </a:xfrm>
          </p:grpSpPr>
          <p:sp>
            <p:nvSpPr>
              <p:cNvPr id="30" name="Freeform: Shape 29">
                <a:extLst>
                  <a:ext uri="{FF2B5EF4-FFF2-40B4-BE49-F238E27FC236}">
                    <a16:creationId xmlns:a16="http://schemas.microsoft.com/office/drawing/2014/main" id="{8DCCB576-DBEB-432C-BFAB-F126D37A5A7A}"/>
                  </a:ext>
                </a:extLst>
              </p:cNvPr>
              <p:cNvSpPr/>
              <p:nvPr/>
            </p:nvSpPr>
            <p:spPr>
              <a:xfrm>
                <a:off x="7823264" y="2537206"/>
                <a:ext cx="2388238" cy="2405234"/>
              </a:xfrm>
              <a:custGeom>
                <a:avLst/>
                <a:gdLst>
                  <a:gd name="connsiteX0" fmla="*/ 1397157 w 2388238"/>
                  <a:gd name="connsiteY0" fmla="*/ 2366662 h 2405234"/>
                  <a:gd name="connsiteX1" fmla="*/ 1059603 w 2388238"/>
                  <a:gd name="connsiteY1" fmla="*/ 2180142 h 2405234"/>
                  <a:gd name="connsiteX2" fmla="*/ 871265 w 2388238"/>
                  <a:gd name="connsiteY2" fmla="*/ 2144658 h 2405234"/>
                  <a:gd name="connsiteX3" fmla="*/ 488674 w 2388238"/>
                  <a:gd name="connsiteY3" fmla="*/ 2195155 h 2405234"/>
                  <a:gd name="connsiteX4" fmla="*/ 147480 w 2388238"/>
                  <a:gd name="connsiteY4" fmla="*/ 1833034 h 2405234"/>
                  <a:gd name="connsiteX5" fmla="*/ 220268 w 2388238"/>
                  <a:gd name="connsiteY5" fmla="*/ 1454081 h 2405234"/>
                  <a:gd name="connsiteX6" fmla="*/ 196157 w 2388238"/>
                  <a:gd name="connsiteY6" fmla="*/ 1263922 h 2405234"/>
                  <a:gd name="connsiteX7" fmla="*/ 30110 w 2388238"/>
                  <a:gd name="connsiteY7" fmla="*/ 915904 h 2405234"/>
                  <a:gd name="connsiteX8" fmla="*/ 268945 w 2388238"/>
                  <a:gd name="connsiteY8" fmla="*/ 479631 h 2405234"/>
                  <a:gd name="connsiteX9" fmla="*/ 651536 w 2388238"/>
                  <a:gd name="connsiteY9" fmla="*/ 431864 h 2405234"/>
                  <a:gd name="connsiteX10" fmla="*/ 824863 w 2388238"/>
                  <a:gd name="connsiteY10" fmla="*/ 349977 h 2405234"/>
                  <a:gd name="connsiteX11" fmla="*/ 1104641 w 2388238"/>
                  <a:gd name="connsiteY11" fmla="*/ 84301 h 2405234"/>
                  <a:gd name="connsiteX12" fmla="*/ 1593685 w 2388238"/>
                  <a:gd name="connsiteY12" fmla="*/ 176651 h 2405234"/>
                  <a:gd name="connsiteX13" fmla="*/ 1757458 w 2388238"/>
                  <a:gd name="connsiteY13" fmla="*/ 526033 h 2405234"/>
                  <a:gd name="connsiteX14" fmla="*/ 1888931 w 2388238"/>
                  <a:gd name="connsiteY14" fmla="*/ 665696 h 2405234"/>
                  <a:gd name="connsiteX15" fmla="*/ 2227850 w 2388238"/>
                  <a:gd name="connsiteY15" fmla="*/ 849940 h 2405234"/>
                  <a:gd name="connsiteX16" fmla="*/ 2291085 w 2388238"/>
                  <a:gd name="connsiteY16" fmla="*/ 1343534 h 2405234"/>
                  <a:gd name="connsiteX17" fmla="*/ 2009486 w 2388238"/>
                  <a:gd name="connsiteY17" fmla="*/ 1606936 h 2405234"/>
                  <a:gd name="connsiteX18" fmla="*/ 1917591 w 2388238"/>
                  <a:gd name="connsiteY18" fmla="*/ 1774804 h 2405234"/>
                  <a:gd name="connsiteX19" fmla="*/ 1847078 w 2388238"/>
                  <a:gd name="connsiteY19" fmla="*/ 2154211 h 2405234"/>
                  <a:gd name="connsiteX20" fmla="*/ 1397157 w 2388238"/>
                  <a:gd name="connsiteY20" fmla="*/ 2366662 h 240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88238" h="2405234">
                    <a:moveTo>
                      <a:pt x="1397157" y="2366662"/>
                    </a:moveTo>
                    <a:lnTo>
                      <a:pt x="1059603" y="2180142"/>
                    </a:lnTo>
                    <a:cubicBezTo>
                      <a:pt x="1002283" y="2148297"/>
                      <a:pt x="936319" y="2136014"/>
                      <a:pt x="871265" y="2144658"/>
                    </a:cubicBezTo>
                    <a:lnTo>
                      <a:pt x="488674" y="2195155"/>
                    </a:lnTo>
                    <a:cubicBezTo>
                      <a:pt x="281227" y="2222450"/>
                      <a:pt x="107901" y="2038660"/>
                      <a:pt x="147480" y="1833034"/>
                    </a:cubicBezTo>
                    <a:lnTo>
                      <a:pt x="220268" y="1454081"/>
                    </a:lnTo>
                    <a:cubicBezTo>
                      <a:pt x="232551" y="1389937"/>
                      <a:pt x="223907" y="1323063"/>
                      <a:pt x="196157" y="1263922"/>
                    </a:cubicBezTo>
                    <a:lnTo>
                      <a:pt x="30110" y="915904"/>
                    </a:lnTo>
                    <a:cubicBezTo>
                      <a:pt x="-59966" y="727110"/>
                      <a:pt x="61499" y="505562"/>
                      <a:pt x="268945" y="479631"/>
                    </a:cubicBezTo>
                    <a:lnTo>
                      <a:pt x="651536" y="431864"/>
                    </a:lnTo>
                    <a:cubicBezTo>
                      <a:pt x="716591" y="423675"/>
                      <a:pt x="777096" y="395015"/>
                      <a:pt x="824863" y="349977"/>
                    </a:cubicBezTo>
                    <a:lnTo>
                      <a:pt x="1104641" y="84301"/>
                    </a:lnTo>
                    <a:cubicBezTo>
                      <a:pt x="1256586" y="-59910"/>
                      <a:pt x="1504520" y="-12598"/>
                      <a:pt x="1593685" y="176651"/>
                    </a:cubicBezTo>
                    <a:lnTo>
                      <a:pt x="1757458" y="526033"/>
                    </a:lnTo>
                    <a:cubicBezTo>
                      <a:pt x="1785209" y="585174"/>
                      <a:pt x="1831156" y="634306"/>
                      <a:pt x="1888931" y="665696"/>
                    </a:cubicBezTo>
                    <a:lnTo>
                      <a:pt x="2227850" y="849940"/>
                    </a:lnTo>
                    <a:cubicBezTo>
                      <a:pt x="2411639" y="950024"/>
                      <a:pt x="2443939" y="1200233"/>
                      <a:pt x="2291085" y="1343534"/>
                    </a:cubicBezTo>
                    <a:lnTo>
                      <a:pt x="2009486" y="1606936"/>
                    </a:lnTo>
                    <a:cubicBezTo>
                      <a:pt x="1961719" y="1651519"/>
                      <a:pt x="1929420" y="1710659"/>
                      <a:pt x="1917591" y="1774804"/>
                    </a:cubicBezTo>
                    <a:lnTo>
                      <a:pt x="1847078" y="2154211"/>
                    </a:lnTo>
                    <a:cubicBezTo>
                      <a:pt x="1808864" y="2359838"/>
                      <a:pt x="1580493" y="2468110"/>
                      <a:pt x="1397157" y="2366662"/>
                    </a:cubicBezTo>
                    <a:close/>
                  </a:path>
                </a:pathLst>
              </a:custGeom>
              <a:solidFill>
                <a:srgbClr val="BBDEFF">
                  <a:alpha val="25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31" name="Freeform: Shape 30">
                <a:extLst>
                  <a:ext uri="{FF2B5EF4-FFF2-40B4-BE49-F238E27FC236}">
                    <a16:creationId xmlns:a16="http://schemas.microsoft.com/office/drawing/2014/main" id="{B094D05A-AFFB-4FA7-B39B-A0275817DB91}"/>
                  </a:ext>
                </a:extLst>
              </p:cNvPr>
              <p:cNvSpPr/>
              <p:nvPr/>
            </p:nvSpPr>
            <p:spPr>
              <a:xfrm>
                <a:off x="8179250" y="4295867"/>
                <a:ext cx="182577" cy="251087"/>
              </a:xfrm>
              <a:custGeom>
                <a:avLst/>
                <a:gdLst>
                  <a:gd name="connsiteX0" fmla="*/ 174995 w 182577"/>
                  <a:gd name="connsiteY0" fmla="*/ 100759 h 251087"/>
                  <a:gd name="connsiteX1" fmla="*/ 127683 w 182577"/>
                  <a:gd name="connsiteY1" fmla="*/ 248610 h 251087"/>
                  <a:gd name="connsiteX2" fmla="*/ 7583 w 182577"/>
                  <a:gd name="connsiteY2" fmla="*/ 150346 h 251087"/>
                  <a:gd name="connsiteX3" fmla="*/ 54895 w 182577"/>
                  <a:gd name="connsiteY3" fmla="*/ 2495 h 251087"/>
                  <a:gd name="connsiteX4" fmla="*/ 174995 w 182577"/>
                  <a:gd name="connsiteY4" fmla="*/ 100759 h 251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577" h="251087">
                    <a:moveTo>
                      <a:pt x="174995" y="100759"/>
                    </a:moveTo>
                    <a:cubicBezTo>
                      <a:pt x="195011" y="168543"/>
                      <a:pt x="174085" y="234962"/>
                      <a:pt x="127683" y="248610"/>
                    </a:cubicBezTo>
                    <a:cubicBezTo>
                      <a:pt x="81280" y="262258"/>
                      <a:pt x="27599" y="218130"/>
                      <a:pt x="7583" y="150346"/>
                    </a:cubicBezTo>
                    <a:cubicBezTo>
                      <a:pt x="-12434" y="82562"/>
                      <a:pt x="8492" y="16143"/>
                      <a:pt x="54895" y="2495"/>
                    </a:cubicBezTo>
                    <a:cubicBezTo>
                      <a:pt x="101297" y="-11152"/>
                      <a:pt x="154978" y="32520"/>
                      <a:pt x="174995" y="100759"/>
                    </a:cubicBezTo>
                    <a:close/>
                  </a:path>
                </a:pathLst>
              </a:custGeom>
              <a:solidFill>
                <a:srgbClr val="FFFFFF">
                  <a:alpha val="20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32" name="Freeform: Shape 31">
                <a:extLst>
                  <a:ext uri="{FF2B5EF4-FFF2-40B4-BE49-F238E27FC236}">
                    <a16:creationId xmlns:a16="http://schemas.microsoft.com/office/drawing/2014/main" id="{C25B59C3-21C3-4DF8-A731-9EE57B8570BB}"/>
                  </a:ext>
                </a:extLst>
              </p:cNvPr>
              <p:cNvSpPr/>
              <p:nvPr/>
            </p:nvSpPr>
            <p:spPr>
              <a:xfrm>
                <a:off x="7823264" y="2537076"/>
                <a:ext cx="2388238" cy="2405170"/>
              </a:xfrm>
              <a:custGeom>
                <a:avLst/>
                <a:gdLst>
                  <a:gd name="connsiteX0" fmla="*/ 2227850 w 2388238"/>
                  <a:gd name="connsiteY0" fmla="*/ 850070 h 2405170"/>
                  <a:gd name="connsiteX1" fmla="*/ 1888931 w 2388238"/>
                  <a:gd name="connsiteY1" fmla="*/ 665825 h 2405170"/>
                  <a:gd name="connsiteX2" fmla="*/ 1757458 w 2388238"/>
                  <a:gd name="connsiteY2" fmla="*/ 526163 h 2405170"/>
                  <a:gd name="connsiteX3" fmla="*/ 1593685 w 2388238"/>
                  <a:gd name="connsiteY3" fmla="*/ 176781 h 2405170"/>
                  <a:gd name="connsiteX4" fmla="*/ 1104641 w 2388238"/>
                  <a:gd name="connsiteY4" fmla="*/ 84431 h 2405170"/>
                  <a:gd name="connsiteX5" fmla="*/ 824863 w 2388238"/>
                  <a:gd name="connsiteY5" fmla="*/ 350107 h 2405170"/>
                  <a:gd name="connsiteX6" fmla="*/ 651536 w 2388238"/>
                  <a:gd name="connsiteY6" fmla="*/ 431994 h 2405170"/>
                  <a:gd name="connsiteX7" fmla="*/ 268945 w 2388238"/>
                  <a:gd name="connsiteY7" fmla="*/ 479761 h 2405170"/>
                  <a:gd name="connsiteX8" fmla="*/ 30110 w 2388238"/>
                  <a:gd name="connsiteY8" fmla="*/ 916034 h 2405170"/>
                  <a:gd name="connsiteX9" fmla="*/ 196157 w 2388238"/>
                  <a:gd name="connsiteY9" fmla="*/ 1264052 h 2405170"/>
                  <a:gd name="connsiteX10" fmla="*/ 220268 w 2388238"/>
                  <a:gd name="connsiteY10" fmla="*/ 1454211 h 2405170"/>
                  <a:gd name="connsiteX11" fmla="*/ 147480 w 2388238"/>
                  <a:gd name="connsiteY11" fmla="*/ 1833164 h 2405170"/>
                  <a:gd name="connsiteX12" fmla="*/ 488674 w 2388238"/>
                  <a:gd name="connsiteY12" fmla="*/ 2195285 h 2405170"/>
                  <a:gd name="connsiteX13" fmla="*/ 871265 w 2388238"/>
                  <a:gd name="connsiteY13" fmla="*/ 2144788 h 2405170"/>
                  <a:gd name="connsiteX14" fmla="*/ 1059603 w 2388238"/>
                  <a:gd name="connsiteY14" fmla="*/ 2180272 h 2405170"/>
                  <a:gd name="connsiteX15" fmla="*/ 1397157 w 2388238"/>
                  <a:gd name="connsiteY15" fmla="*/ 2366791 h 2405170"/>
                  <a:gd name="connsiteX16" fmla="*/ 1847078 w 2388238"/>
                  <a:gd name="connsiteY16" fmla="*/ 2154341 h 2405170"/>
                  <a:gd name="connsiteX17" fmla="*/ 1917591 w 2388238"/>
                  <a:gd name="connsiteY17" fmla="*/ 1774933 h 2405170"/>
                  <a:gd name="connsiteX18" fmla="*/ 2009486 w 2388238"/>
                  <a:gd name="connsiteY18" fmla="*/ 1607066 h 2405170"/>
                  <a:gd name="connsiteX19" fmla="*/ 2291085 w 2388238"/>
                  <a:gd name="connsiteY19" fmla="*/ 1343664 h 2405170"/>
                  <a:gd name="connsiteX20" fmla="*/ 2227850 w 2388238"/>
                  <a:gd name="connsiteY20" fmla="*/ 850070 h 2405170"/>
                  <a:gd name="connsiteX21" fmla="*/ 2258785 w 2388238"/>
                  <a:gd name="connsiteY21" fmla="*/ 1338205 h 2405170"/>
                  <a:gd name="connsiteX22" fmla="*/ 1984921 w 2388238"/>
                  <a:gd name="connsiteY22" fmla="*/ 1594328 h 2405170"/>
                  <a:gd name="connsiteX23" fmla="*/ 1895300 w 2388238"/>
                  <a:gd name="connsiteY23" fmla="*/ 1757646 h 2405170"/>
                  <a:gd name="connsiteX24" fmla="*/ 1827062 w 2388238"/>
                  <a:gd name="connsiteY24" fmla="*/ 2126136 h 2405170"/>
                  <a:gd name="connsiteX25" fmla="*/ 1389879 w 2388238"/>
                  <a:gd name="connsiteY25" fmla="*/ 2332672 h 2405170"/>
                  <a:gd name="connsiteX26" fmla="*/ 1061878 w 2388238"/>
                  <a:gd name="connsiteY26" fmla="*/ 2151612 h 2405170"/>
                  <a:gd name="connsiteX27" fmla="*/ 878998 w 2388238"/>
                  <a:gd name="connsiteY27" fmla="*/ 2117037 h 2405170"/>
                  <a:gd name="connsiteX28" fmla="*/ 507325 w 2388238"/>
                  <a:gd name="connsiteY28" fmla="*/ 2165714 h 2405170"/>
                  <a:gd name="connsiteX29" fmla="*/ 175685 w 2388238"/>
                  <a:gd name="connsiteY29" fmla="*/ 1814057 h 2405170"/>
                  <a:gd name="connsiteX30" fmla="*/ 246653 w 2388238"/>
                  <a:gd name="connsiteY30" fmla="*/ 1446022 h 2405170"/>
                  <a:gd name="connsiteX31" fmla="*/ 222997 w 2388238"/>
                  <a:gd name="connsiteY31" fmla="*/ 1261323 h 2405170"/>
                  <a:gd name="connsiteX32" fmla="*/ 61499 w 2388238"/>
                  <a:gd name="connsiteY32" fmla="*/ 922858 h 2405170"/>
                  <a:gd name="connsiteX33" fmla="*/ 293511 w 2388238"/>
                  <a:gd name="connsiteY33" fmla="*/ 498868 h 2405170"/>
                  <a:gd name="connsiteX34" fmla="*/ 665639 w 2388238"/>
                  <a:gd name="connsiteY34" fmla="*/ 452465 h 2405170"/>
                  <a:gd name="connsiteX35" fmla="*/ 833961 w 2388238"/>
                  <a:gd name="connsiteY35" fmla="*/ 372853 h 2405170"/>
                  <a:gd name="connsiteX36" fmla="*/ 1106006 w 2388238"/>
                  <a:gd name="connsiteY36" fmla="*/ 114911 h 2405170"/>
                  <a:gd name="connsiteX37" fmla="*/ 1580947 w 2388238"/>
                  <a:gd name="connsiteY37" fmla="*/ 204531 h 2405170"/>
                  <a:gd name="connsiteX38" fmla="*/ 1739716 w 2388238"/>
                  <a:gd name="connsiteY38" fmla="*/ 543905 h 2405170"/>
                  <a:gd name="connsiteX39" fmla="*/ 1867550 w 2388238"/>
                  <a:gd name="connsiteY39" fmla="*/ 679473 h 2405170"/>
                  <a:gd name="connsiteX40" fmla="*/ 2196915 w 2388238"/>
                  <a:gd name="connsiteY40" fmla="*/ 858259 h 2405170"/>
                  <a:gd name="connsiteX41" fmla="*/ 2258785 w 2388238"/>
                  <a:gd name="connsiteY41" fmla="*/ 1338205 h 2405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88238" h="2405170">
                    <a:moveTo>
                      <a:pt x="2227850" y="850070"/>
                    </a:moveTo>
                    <a:lnTo>
                      <a:pt x="1888931" y="665825"/>
                    </a:lnTo>
                    <a:cubicBezTo>
                      <a:pt x="1831156" y="634435"/>
                      <a:pt x="1785209" y="585758"/>
                      <a:pt x="1757458" y="526163"/>
                    </a:cubicBezTo>
                    <a:lnTo>
                      <a:pt x="1593685" y="176781"/>
                    </a:lnTo>
                    <a:cubicBezTo>
                      <a:pt x="1504975" y="-12923"/>
                      <a:pt x="1256586" y="-59781"/>
                      <a:pt x="1104641" y="84431"/>
                    </a:cubicBezTo>
                    <a:lnTo>
                      <a:pt x="824863" y="350107"/>
                    </a:lnTo>
                    <a:cubicBezTo>
                      <a:pt x="777550" y="395145"/>
                      <a:pt x="716591" y="423805"/>
                      <a:pt x="651536" y="431994"/>
                    </a:cubicBezTo>
                    <a:lnTo>
                      <a:pt x="268945" y="479761"/>
                    </a:lnTo>
                    <a:cubicBezTo>
                      <a:pt x="61499" y="505692"/>
                      <a:pt x="-59966" y="727240"/>
                      <a:pt x="30110" y="916034"/>
                    </a:cubicBezTo>
                    <a:lnTo>
                      <a:pt x="196157" y="1264052"/>
                    </a:lnTo>
                    <a:cubicBezTo>
                      <a:pt x="224362" y="1323192"/>
                      <a:pt x="233006" y="1389612"/>
                      <a:pt x="220268" y="1454211"/>
                    </a:cubicBezTo>
                    <a:lnTo>
                      <a:pt x="147480" y="1833164"/>
                    </a:lnTo>
                    <a:cubicBezTo>
                      <a:pt x="107901" y="2038790"/>
                      <a:pt x="281227" y="2222580"/>
                      <a:pt x="488674" y="2195285"/>
                    </a:cubicBezTo>
                    <a:lnTo>
                      <a:pt x="871265" y="2144788"/>
                    </a:lnTo>
                    <a:cubicBezTo>
                      <a:pt x="936319" y="2136144"/>
                      <a:pt x="1002283" y="2148882"/>
                      <a:pt x="1059603" y="2180272"/>
                    </a:cubicBezTo>
                    <a:lnTo>
                      <a:pt x="1397157" y="2366791"/>
                    </a:lnTo>
                    <a:cubicBezTo>
                      <a:pt x="1580493" y="2467785"/>
                      <a:pt x="1808864" y="2359967"/>
                      <a:pt x="1847078" y="2154341"/>
                    </a:cubicBezTo>
                    <a:lnTo>
                      <a:pt x="1917591" y="1774933"/>
                    </a:lnTo>
                    <a:cubicBezTo>
                      <a:pt x="1929420" y="1710334"/>
                      <a:pt x="1961719" y="1651649"/>
                      <a:pt x="2009486" y="1607066"/>
                    </a:cubicBezTo>
                    <a:lnTo>
                      <a:pt x="2291085" y="1343664"/>
                    </a:lnTo>
                    <a:cubicBezTo>
                      <a:pt x="2443939" y="1200818"/>
                      <a:pt x="2411639" y="950154"/>
                      <a:pt x="2227850" y="850070"/>
                    </a:cubicBezTo>
                    <a:close/>
                    <a:moveTo>
                      <a:pt x="2258785" y="1338205"/>
                    </a:moveTo>
                    <a:lnTo>
                      <a:pt x="1984921" y="1594328"/>
                    </a:lnTo>
                    <a:cubicBezTo>
                      <a:pt x="1938518" y="1638001"/>
                      <a:pt x="1907128" y="1694867"/>
                      <a:pt x="1895300" y="1757646"/>
                    </a:cubicBezTo>
                    <a:lnTo>
                      <a:pt x="1827062" y="2126136"/>
                    </a:lnTo>
                    <a:cubicBezTo>
                      <a:pt x="1789757" y="2325848"/>
                      <a:pt x="1568209" y="2430936"/>
                      <a:pt x="1389879" y="2332672"/>
                    </a:cubicBezTo>
                    <a:lnTo>
                      <a:pt x="1061878" y="2151612"/>
                    </a:lnTo>
                    <a:cubicBezTo>
                      <a:pt x="1006377" y="2120677"/>
                      <a:pt x="942233" y="2108849"/>
                      <a:pt x="878998" y="2117037"/>
                    </a:cubicBezTo>
                    <a:lnTo>
                      <a:pt x="507325" y="2165714"/>
                    </a:lnTo>
                    <a:cubicBezTo>
                      <a:pt x="305794" y="2192100"/>
                      <a:pt x="137472" y="2013314"/>
                      <a:pt x="175685" y="1814057"/>
                    </a:cubicBezTo>
                    <a:lnTo>
                      <a:pt x="246653" y="1446022"/>
                    </a:lnTo>
                    <a:cubicBezTo>
                      <a:pt x="258481" y="1383698"/>
                      <a:pt x="250293" y="1318643"/>
                      <a:pt x="222997" y="1261323"/>
                    </a:cubicBezTo>
                    <a:lnTo>
                      <a:pt x="61499" y="922858"/>
                    </a:lnTo>
                    <a:cubicBezTo>
                      <a:pt x="-25846" y="739523"/>
                      <a:pt x="91979" y="523889"/>
                      <a:pt x="293511" y="498868"/>
                    </a:cubicBezTo>
                    <a:lnTo>
                      <a:pt x="665639" y="452465"/>
                    </a:lnTo>
                    <a:cubicBezTo>
                      <a:pt x="728874" y="444732"/>
                      <a:pt x="787559" y="416526"/>
                      <a:pt x="833961" y="372853"/>
                    </a:cubicBezTo>
                    <a:lnTo>
                      <a:pt x="1106006" y="114911"/>
                    </a:lnTo>
                    <a:cubicBezTo>
                      <a:pt x="1253402" y="-25206"/>
                      <a:pt x="1494967" y="20741"/>
                      <a:pt x="1580947" y="204531"/>
                    </a:cubicBezTo>
                    <a:lnTo>
                      <a:pt x="1739716" y="543905"/>
                    </a:lnTo>
                    <a:cubicBezTo>
                      <a:pt x="1766557" y="601681"/>
                      <a:pt x="1811594" y="648993"/>
                      <a:pt x="1867550" y="679473"/>
                    </a:cubicBezTo>
                    <a:lnTo>
                      <a:pt x="2196915" y="858259"/>
                    </a:lnTo>
                    <a:cubicBezTo>
                      <a:pt x="2376155" y="955613"/>
                      <a:pt x="2407545" y="1199453"/>
                      <a:pt x="2258785" y="1338205"/>
                    </a:cubicBezTo>
                    <a:close/>
                  </a:path>
                </a:pathLst>
              </a:custGeom>
              <a:solidFill>
                <a:srgbClr val="BBEEFF">
                  <a:alpha val="40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33" name="Freeform: Shape 32">
                <a:extLst>
                  <a:ext uri="{FF2B5EF4-FFF2-40B4-BE49-F238E27FC236}">
                    <a16:creationId xmlns:a16="http://schemas.microsoft.com/office/drawing/2014/main" id="{6C6CAD7B-7383-40A4-A7E3-272E75C1AB2C}"/>
                  </a:ext>
                </a:extLst>
              </p:cNvPr>
              <p:cNvSpPr/>
              <p:nvPr/>
            </p:nvSpPr>
            <p:spPr>
              <a:xfrm>
                <a:off x="7859742" y="2563113"/>
                <a:ext cx="2317840" cy="1155691"/>
              </a:xfrm>
              <a:custGeom>
                <a:avLst/>
                <a:gdLst>
                  <a:gd name="connsiteX0" fmla="*/ 2164531 w 2317840"/>
                  <a:gd name="connsiteY0" fmla="*/ 825398 h 1155691"/>
                  <a:gd name="connsiteX1" fmla="*/ 1835166 w 2317840"/>
                  <a:gd name="connsiteY1" fmla="*/ 646613 h 1155691"/>
                  <a:gd name="connsiteX2" fmla="*/ 1707332 w 2317840"/>
                  <a:gd name="connsiteY2" fmla="*/ 511045 h 1155691"/>
                  <a:gd name="connsiteX3" fmla="*/ 1548563 w 2317840"/>
                  <a:gd name="connsiteY3" fmla="*/ 171670 h 1155691"/>
                  <a:gd name="connsiteX4" fmla="*/ 1073622 w 2317840"/>
                  <a:gd name="connsiteY4" fmla="*/ 82050 h 1155691"/>
                  <a:gd name="connsiteX5" fmla="*/ 801577 w 2317840"/>
                  <a:gd name="connsiteY5" fmla="*/ 339993 h 1155691"/>
                  <a:gd name="connsiteX6" fmla="*/ 633255 w 2317840"/>
                  <a:gd name="connsiteY6" fmla="*/ 419605 h 1155691"/>
                  <a:gd name="connsiteX7" fmla="*/ 261126 w 2317840"/>
                  <a:gd name="connsiteY7" fmla="*/ 466007 h 1155691"/>
                  <a:gd name="connsiteX8" fmla="*/ 0 w 2317840"/>
                  <a:gd name="connsiteY8" fmla="*/ 758524 h 1155691"/>
                  <a:gd name="connsiteX9" fmla="*/ 670558 w 2317840"/>
                  <a:gd name="connsiteY9" fmla="*/ 771262 h 1155691"/>
                  <a:gd name="connsiteX10" fmla="*/ 1828797 w 2317840"/>
                  <a:gd name="connsiteY10" fmla="*/ 1149305 h 1155691"/>
                  <a:gd name="connsiteX11" fmla="*/ 2317841 w 2317840"/>
                  <a:gd name="connsiteY11" fmla="*/ 1051041 h 1155691"/>
                  <a:gd name="connsiteX12" fmla="*/ 2164531 w 2317840"/>
                  <a:gd name="connsiteY12" fmla="*/ 825398 h 1155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17840" h="1155691">
                    <a:moveTo>
                      <a:pt x="2164531" y="825398"/>
                    </a:moveTo>
                    <a:lnTo>
                      <a:pt x="1835166" y="646613"/>
                    </a:lnTo>
                    <a:cubicBezTo>
                      <a:pt x="1779210" y="616133"/>
                      <a:pt x="1734627" y="568820"/>
                      <a:pt x="1707332" y="511045"/>
                    </a:cubicBezTo>
                    <a:lnTo>
                      <a:pt x="1548563" y="171670"/>
                    </a:lnTo>
                    <a:cubicBezTo>
                      <a:pt x="1462128" y="-12574"/>
                      <a:pt x="1221017" y="-58067"/>
                      <a:pt x="1073622" y="82050"/>
                    </a:cubicBezTo>
                    <a:lnTo>
                      <a:pt x="801577" y="339993"/>
                    </a:lnTo>
                    <a:cubicBezTo>
                      <a:pt x="755630" y="383666"/>
                      <a:pt x="696489" y="411871"/>
                      <a:pt x="633255" y="419605"/>
                    </a:cubicBezTo>
                    <a:lnTo>
                      <a:pt x="261126" y="466007"/>
                    </a:lnTo>
                    <a:cubicBezTo>
                      <a:pt x="106452" y="485114"/>
                      <a:pt x="1819" y="616133"/>
                      <a:pt x="0" y="758524"/>
                    </a:cubicBezTo>
                    <a:cubicBezTo>
                      <a:pt x="161043" y="741692"/>
                      <a:pt x="364394" y="711667"/>
                      <a:pt x="670558" y="771262"/>
                    </a:cubicBezTo>
                    <a:cubicBezTo>
                      <a:pt x="1100463" y="854513"/>
                      <a:pt x="1359770" y="1100173"/>
                      <a:pt x="1828797" y="1149305"/>
                    </a:cubicBezTo>
                    <a:cubicBezTo>
                      <a:pt x="2042611" y="1171597"/>
                      <a:pt x="2175449" y="1134748"/>
                      <a:pt x="2317841" y="1051041"/>
                    </a:cubicBezTo>
                    <a:cubicBezTo>
                      <a:pt x="2306467" y="960056"/>
                      <a:pt x="2254151" y="874075"/>
                      <a:pt x="2164531" y="825398"/>
                    </a:cubicBezTo>
                    <a:close/>
                  </a:path>
                </a:pathLst>
              </a:custGeom>
              <a:solidFill>
                <a:srgbClr val="FFFFFF">
                  <a:alpha val="5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34" name="Freeform: Shape 33">
                <a:extLst>
                  <a:ext uri="{FF2B5EF4-FFF2-40B4-BE49-F238E27FC236}">
                    <a16:creationId xmlns:a16="http://schemas.microsoft.com/office/drawing/2014/main" id="{EB168935-8A2C-4332-AC02-2F2D7E7C7547}"/>
                  </a:ext>
                </a:extLst>
              </p:cNvPr>
              <p:cNvSpPr/>
              <p:nvPr/>
            </p:nvSpPr>
            <p:spPr>
              <a:xfrm>
                <a:off x="8077381" y="2667742"/>
                <a:ext cx="1110631" cy="641897"/>
              </a:xfrm>
              <a:custGeom>
                <a:avLst/>
                <a:gdLst>
                  <a:gd name="connsiteX0" fmla="*/ 126739 w 1110631"/>
                  <a:gd name="connsiteY0" fmla="*/ 641157 h 641897"/>
                  <a:gd name="connsiteX1" fmla="*/ 56681 w 1110631"/>
                  <a:gd name="connsiteY1" fmla="*/ 446449 h 641897"/>
                  <a:gd name="connsiteX2" fmla="*/ 416981 w 1110631"/>
                  <a:gd name="connsiteY2" fmla="*/ 422338 h 641897"/>
                  <a:gd name="connsiteX3" fmla="*/ 686751 w 1110631"/>
                  <a:gd name="connsiteY3" fmla="*/ 289955 h 641897"/>
                  <a:gd name="connsiteX4" fmla="*/ 952427 w 1110631"/>
                  <a:gd name="connsiteY4" fmla="*/ 17455 h 641897"/>
                  <a:gd name="connsiteX5" fmla="*/ 1096183 w 1110631"/>
                  <a:gd name="connsiteY5" fmla="*/ 139375 h 641897"/>
                  <a:gd name="connsiteX6" fmla="*/ 841426 w 1110631"/>
                  <a:gd name="connsiteY6" fmla="*/ 428252 h 641897"/>
                  <a:gd name="connsiteX7" fmla="*/ 469752 w 1110631"/>
                  <a:gd name="connsiteY7" fmla="*/ 600214 h 641897"/>
                  <a:gd name="connsiteX8" fmla="*/ 126739 w 1110631"/>
                  <a:gd name="connsiteY8" fmla="*/ 641157 h 64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0631" h="641897">
                    <a:moveTo>
                      <a:pt x="126739" y="641157"/>
                    </a:moveTo>
                    <a:cubicBezTo>
                      <a:pt x="2090" y="655260"/>
                      <a:pt x="-47952" y="463282"/>
                      <a:pt x="56681" y="446449"/>
                    </a:cubicBezTo>
                    <a:lnTo>
                      <a:pt x="416981" y="422338"/>
                    </a:lnTo>
                    <a:cubicBezTo>
                      <a:pt x="517974" y="405961"/>
                      <a:pt x="608049" y="361378"/>
                      <a:pt x="686751" y="289955"/>
                    </a:cubicBezTo>
                    <a:lnTo>
                      <a:pt x="952427" y="17455"/>
                    </a:lnTo>
                    <a:cubicBezTo>
                      <a:pt x="992460" y="-36681"/>
                      <a:pt x="1160328" y="43840"/>
                      <a:pt x="1096183" y="139375"/>
                    </a:cubicBezTo>
                    <a:lnTo>
                      <a:pt x="841426" y="428252"/>
                    </a:lnTo>
                    <a:cubicBezTo>
                      <a:pt x="745437" y="522877"/>
                      <a:pt x="623062" y="582472"/>
                      <a:pt x="469752" y="600214"/>
                    </a:cubicBezTo>
                    <a:lnTo>
                      <a:pt x="126739" y="641157"/>
                    </a:lnTo>
                    <a:close/>
                  </a:path>
                </a:pathLst>
              </a:custGeom>
              <a:solidFill>
                <a:srgbClr val="FFFFFF">
                  <a:alpha val="50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35" name="Freeform: Shape 34">
                <a:extLst>
                  <a:ext uri="{FF2B5EF4-FFF2-40B4-BE49-F238E27FC236}">
                    <a16:creationId xmlns:a16="http://schemas.microsoft.com/office/drawing/2014/main" id="{3DA63247-172E-43CD-8A3C-62A6117CCA82}"/>
                  </a:ext>
                </a:extLst>
              </p:cNvPr>
              <p:cNvSpPr/>
              <p:nvPr/>
            </p:nvSpPr>
            <p:spPr>
              <a:xfrm>
                <a:off x="7856300" y="2570392"/>
                <a:ext cx="2320302" cy="2337128"/>
              </a:xfrm>
              <a:custGeom>
                <a:avLst/>
                <a:gdLst>
                  <a:gd name="connsiteX0" fmla="*/ 2164334 w 2320302"/>
                  <a:gd name="connsiteY0" fmla="*/ 825398 h 2337128"/>
                  <a:gd name="connsiteX1" fmla="*/ 1834968 w 2320302"/>
                  <a:gd name="connsiteY1" fmla="*/ 646613 h 2337128"/>
                  <a:gd name="connsiteX2" fmla="*/ 1707135 w 2320302"/>
                  <a:gd name="connsiteY2" fmla="*/ 511045 h 2337128"/>
                  <a:gd name="connsiteX3" fmla="*/ 1548366 w 2320302"/>
                  <a:gd name="connsiteY3" fmla="*/ 171670 h 2337128"/>
                  <a:gd name="connsiteX4" fmla="*/ 1073424 w 2320302"/>
                  <a:gd name="connsiteY4" fmla="*/ 82050 h 2337128"/>
                  <a:gd name="connsiteX5" fmla="*/ 801380 w 2320302"/>
                  <a:gd name="connsiteY5" fmla="*/ 339993 h 2337128"/>
                  <a:gd name="connsiteX6" fmla="*/ 633058 w 2320302"/>
                  <a:gd name="connsiteY6" fmla="*/ 419605 h 2337128"/>
                  <a:gd name="connsiteX7" fmla="*/ 261384 w 2320302"/>
                  <a:gd name="connsiteY7" fmla="*/ 466007 h 2337128"/>
                  <a:gd name="connsiteX8" fmla="*/ 29373 w 2320302"/>
                  <a:gd name="connsiteY8" fmla="*/ 889998 h 2337128"/>
                  <a:gd name="connsiteX9" fmla="*/ 190871 w 2320302"/>
                  <a:gd name="connsiteY9" fmla="*/ 1228462 h 2337128"/>
                  <a:gd name="connsiteX10" fmla="*/ 214527 w 2320302"/>
                  <a:gd name="connsiteY10" fmla="*/ 1413162 h 2337128"/>
                  <a:gd name="connsiteX11" fmla="*/ 143559 w 2320302"/>
                  <a:gd name="connsiteY11" fmla="*/ 1781196 h 2337128"/>
                  <a:gd name="connsiteX12" fmla="*/ 475199 w 2320302"/>
                  <a:gd name="connsiteY12" fmla="*/ 2132854 h 2337128"/>
                  <a:gd name="connsiteX13" fmla="*/ 846872 w 2320302"/>
                  <a:gd name="connsiteY13" fmla="*/ 2084177 h 2337128"/>
                  <a:gd name="connsiteX14" fmla="*/ 1029752 w 2320302"/>
                  <a:gd name="connsiteY14" fmla="*/ 2118751 h 2337128"/>
                  <a:gd name="connsiteX15" fmla="*/ 1357752 w 2320302"/>
                  <a:gd name="connsiteY15" fmla="*/ 2299811 h 2337128"/>
                  <a:gd name="connsiteX16" fmla="*/ 1794935 w 2320302"/>
                  <a:gd name="connsiteY16" fmla="*/ 2093275 h 2337128"/>
                  <a:gd name="connsiteX17" fmla="*/ 1863174 w 2320302"/>
                  <a:gd name="connsiteY17" fmla="*/ 1724786 h 2337128"/>
                  <a:gd name="connsiteX18" fmla="*/ 1952794 w 2320302"/>
                  <a:gd name="connsiteY18" fmla="*/ 1561468 h 2337128"/>
                  <a:gd name="connsiteX19" fmla="*/ 2226659 w 2320302"/>
                  <a:gd name="connsiteY19" fmla="*/ 1305344 h 2337128"/>
                  <a:gd name="connsiteX20" fmla="*/ 2164334 w 2320302"/>
                  <a:gd name="connsiteY20" fmla="*/ 825398 h 2337128"/>
                  <a:gd name="connsiteX21" fmla="*/ 2137038 w 2320302"/>
                  <a:gd name="connsiteY21" fmla="*/ 1289877 h 2337128"/>
                  <a:gd name="connsiteX22" fmla="*/ 1885465 w 2320302"/>
                  <a:gd name="connsiteY22" fmla="*/ 1525528 h 2337128"/>
                  <a:gd name="connsiteX23" fmla="*/ 1803124 w 2320302"/>
                  <a:gd name="connsiteY23" fmla="*/ 1675654 h 2337128"/>
                  <a:gd name="connsiteX24" fmla="*/ 1740344 w 2320302"/>
                  <a:gd name="connsiteY24" fmla="*/ 2014573 h 2337128"/>
                  <a:gd name="connsiteX25" fmla="*/ 1338646 w 2320302"/>
                  <a:gd name="connsiteY25" fmla="*/ 2204277 h 2337128"/>
                  <a:gd name="connsiteX26" fmla="*/ 1037031 w 2320302"/>
                  <a:gd name="connsiteY26" fmla="*/ 2037774 h 2337128"/>
                  <a:gd name="connsiteX27" fmla="*/ 868708 w 2320302"/>
                  <a:gd name="connsiteY27" fmla="*/ 2005930 h 2337128"/>
                  <a:gd name="connsiteX28" fmla="*/ 527060 w 2320302"/>
                  <a:gd name="connsiteY28" fmla="*/ 2050967 h 2337128"/>
                  <a:gd name="connsiteX29" fmla="*/ 222261 w 2320302"/>
                  <a:gd name="connsiteY29" fmla="*/ 1727515 h 2337128"/>
                  <a:gd name="connsiteX30" fmla="*/ 287315 w 2320302"/>
                  <a:gd name="connsiteY30" fmla="*/ 1389051 h 2337128"/>
                  <a:gd name="connsiteX31" fmla="*/ 265479 w 2320302"/>
                  <a:gd name="connsiteY31" fmla="*/ 1219364 h 2337128"/>
                  <a:gd name="connsiteX32" fmla="*/ 117173 w 2320302"/>
                  <a:gd name="connsiteY32" fmla="*/ 908195 h 2337128"/>
                  <a:gd name="connsiteX33" fmla="*/ 330533 w 2320302"/>
                  <a:gd name="connsiteY33" fmla="*/ 518324 h 2337128"/>
                  <a:gd name="connsiteX34" fmla="*/ 672636 w 2320302"/>
                  <a:gd name="connsiteY34" fmla="*/ 475561 h 2337128"/>
                  <a:gd name="connsiteX35" fmla="*/ 827311 w 2320302"/>
                  <a:gd name="connsiteY35" fmla="*/ 402318 h 2337128"/>
                  <a:gd name="connsiteX36" fmla="*/ 1077519 w 2320302"/>
                  <a:gd name="connsiteY36" fmla="*/ 165301 h 2337128"/>
                  <a:gd name="connsiteX37" fmla="*/ 1514246 w 2320302"/>
                  <a:gd name="connsiteY37" fmla="*/ 248098 h 2337128"/>
                  <a:gd name="connsiteX38" fmla="*/ 1660278 w 2320302"/>
                  <a:gd name="connsiteY38" fmla="*/ 560177 h 2337128"/>
                  <a:gd name="connsiteX39" fmla="*/ 1777648 w 2320302"/>
                  <a:gd name="connsiteY39" fmla="*/ 684826 h 2337128"/>
                  <a:gd name="connsiteX40" fmla="*/ 2080627 w 2320302"/>
                  <a:gd name="connsiteY40" fmla="*/ 849509 h 2337128"/>
                  <a:gd name="connsiteX41" fmla="*/ 2137038 w 2320302"/>
                  <a:gd name="connsiteY41" fmla="*/ 1289877 h 2337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0302" h="2337128">
                    <a:moveTo>
                      <a:pt x="2164334" y="825398"/>
                    </a:moveTo>
                    <a:lnTo>
                      <a:pt x="1834968" y="646613"/>
                    </a:lnTo>
                    <a:cubicBezTo>
                      <a:pt x="1779013" y="616133"/>
                      <a:pt x="1734430" y="568820"/>
                      <a:pt x="1707135" y="511045"/>
                    </a:cubicBezTo>
                    <a:lnTo>
                      <a:pt x="1548366" y="171670"/>
                    </a:lnTo>
                    <a:cubicBezTo>
                      <a:pt x="1461930" y="-12574"/>
                      <a:pt x="1220820" y="-58067"/>
                      <a:pt x="1073424" y="82050"/>
                    </a:cubicBezTo>
                    <a:lnTo>
                      <a:pt x="801380" y="339993"/>
                    </a:lnTo>
                    <a:cubicBezTo>
                      <a:pt x="755433" y="383666"/>
                      <a:pt x="696292" y="411871"/>
                      <a:pt x="633058" y="419605"/>
                    </a:cubicBezTo>
                    <a:lnTo>
                      <a:pt x="261384" y="466007"/>
                    </a:lnTo>
                    <a:cubicBezTo>
                      <a:pt x="59853" y="491028"/>
                      <a:pt x="-58427" y="706663"/>
                      <a:pt x="29373" y="889998"/>
                    </a:cubicBezTo>
                    <a:lnTo>
                      <a:pt x="190871" y="1228462"/>
                    </a:lnTo>
                    <a:cubicBezTo>
                      <a:pt x="218167" y="1285783"/>
                      <a:pt x="226355" y="1350382"/>
                      <a:pt x="214527" y="1413162"/>
                    </a:cubicBezTo>
                    <a:lnTo>
                      <a:pt x="143559" y="1781196"/>
                    </a:lnTo>
                    <a:cubicBezTo>
                      <a:pt x="104890" y="1980909"/>
                      <a:pt x="273668" y="2159694"/>
                      <a:pt x="475199" y="2132854"/>
                    </a:cubicBezTo>
                    <a:lnTo>
                      <a:pt x="846872" y="2084177"/>
                    </a:lnTo>
                    <a:cubicBezTo>
                      <a:pt x="910107" y="2075988"/>
                      <a:pt x="974251" y="2087816"/>
                      <a:pt x="1029752" y="2118751"/>
                    </a:cubicBezTo>
                    <a:lnTo>
                      <a:pt x="1357752" y="2299811"/>
                    </a:lnTo>
                    <a:cubicBezTo>
                      <a:pt x="1535628" y="2398075"/>
                      <a:pt x="1757631" y="2292987"/>
                      <a:pt x="1794935" y="2093275"/>
                    </a:cubicBezTo>
                    <a:lnTo>
                      <a:pt x="1863174" y="1724786"/>
                    </a:lnTo>
                    <a:cubicBezTo>
                      <a:pt x="1875002" y="1662006"/>
                      <a:pt x="1905937" y="1605140"/>
                      <a:pt x="1952794" y="1561468"/>
                    </a:cubicBezTo>
                    <a:lnTo>
                      <a:pt x="2226659" y="1305344"/>
                    </a:lnTo>
                    <a:cubicBezTo>
                      <a:pt x="2374054" y="1166137"/>
                      <a:pt x="2343119" y="922297"/>
                      <a:pt x="2164334" y="825398"/>
                    </a:cubicBezTo>
                    <a:close/>
                    <a:moveTo>
                      <a:pt x="2137038" y="1289877"/>
                    </a:moveTo>
                    <a:lnTo>
                      <a:pt x="1885465" y="1525528"/>
                    </a:lnTo>
                    <a:cubicBezTo>
                      <a:pt x="1842702" y="1565562"/>
                      <a:pt x="1814042" y="1618333"/>
                      <a:pt x="1803124" y="1675654"/>
                    </a:cubicBezTo>
                    <a:lnTo>
                      <a:pt x="1740344" y="2014573"/>
                    </a:lnTo>
                    <a:cubicBezTo>
                      <a:pt x="1706225" y="2198363"/>
                      <a:pt x="1501964" y="2294807"/>
                      <a:pt x="1338646" y="2204277"/>
                    </a:cubicBezTo>
                    <a:lnTo>
                      <a:pt x="1037031" y="2037774"/>
                    </a:lnTo>
                    <a:cubicBezTo>
                      <a:pt x="985624" y="2009569"/>
                      <a:pt x="926939" y="1998196"/>
                      <a:pt x="868708" y="2005930"/>
                    </a:cubicBezTo>
                    <a:lnTo>
                      <a:pt x="527060" y="2050967"/>
                    </a:lnTo>
                    <a:cubicBezTo>
                      <a:pt x="341906" y="2075533"/>
                      <a:pt x="186777" y="1910850"/>
                      <a:pt x="222261" y="1727515"/>
                    </a:cubicBezTo>
                    <a:lnTo>
                      <a:pt x="287315" y="1389051"/>
                    </a:lnTo>
                    <a:cubicBezTo>
                      <a:pt x="298233" y="1331730"/>
                      <a:pt x="290954" y="1272135"/>
                      <a:pt x="265479" y="1219364"/>
                    </a:cubicBezTo>
                    <a:lnTo>
                      <a:pt x="117173" y="908195"/>
                    </a:lnTo>
                    <a:cubicBezTo>
                      <a:pt x="36652" y="739417"/>
                      <a:pt x="144924" y="541525"/>
                      <a:pt x="330533" y="518324"/>
                    </a:cubicBezTo>
                    <a:lnTo>
                      <a:pt x="672636" y="475561"/>
                    </a:lnTo>
                    <a:cubicBezTo>
                      <a:pt x="730866" y="468282"/>
                      <a:pt x="785002" y="442806"/>
                      <a:pt x="827311" y="402318"/>
                    </a:cubicBezTo>
                    <a:lnTo>
                      <a:pt x="1077519" y="165301"/>
                    </a:lnTo>
                    <a:cubicBezTo>
                      <a:pt x="1213087" y="36558"/>
                      <a:pt x="1435090" y="78411"/>
                      <a:pt x="1514246" y="248098"/>
                    </a:cubicBezTo>
                    <a:lnTo>
                      <a:pt x="1660278" y="560177"/>
                    </a:lnTo>
                    <a:cubicBezTo>
                      <a:pt x="1685299" y="612948"/>
                      <a:pt x="1726241" y="656621"/>
                      <a:pt x="1777648" y="684826"/>
                    </a:cubicBezTo>
                    <a:lnTo>
                      <a:pt x="2080627" y="849509"/>
                    </a:lnTo>
                    <a:cubicBezTo>
                      <a:pt x="2244855" y="938220"/>
                      <a:pt x="2273516" y="1162043"/>
                      <a:pt x="2137038" y="1289877"/>
                    </a:cubicBezTo>
                    <a:close/>
                  </a:path>
                </a:pathLst>
              </a:custGeom>
              <a:solidFill>
                <a:srgbClr val="CEF1FF">
                  <a:alpha val="5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36" name="Freeform: Shape 35">
                <a:extLst>
                  <a:ext uri="{FF2B5EF4-FFF2-40B4-BE49-F238E27FC236}">
                    <a16:creationId xmlns:a16="http://schemas.microsoft.com/office/drawing/2014/main" id="{5AFC69EC-CEA7-44D8-87B3-269B9C42CE80}"/>
                  </a:ext>
                </a:extLst>
              </p:cNvPr>
              <p:cNvSpPr/>
              <p:nvPr/>
            </p:nvSpPr>
            <p:spPr>
              <a:xfrm>
                <a:off x="9616735" y="3330201"/>
                <a:ext cx="335130" cy="167117"/>
              </a:xfrm>
              <a:custGeom>
                <a:avLst/>
                <a:gdLst>
                  <a:gd name="connsiteX0" fmla="*/ 333840 w 335130"/>
                  <a:gd name="connsiteY0" fmla="*/ 147021 h 167117"/>
                  <a:gd name="connsiteX1" fmla="*/ 146866 w 335130"/>
                  <a:gd name="connsiteY1" fmla="*/ 137922 h 167117"/>
                  <a:gd name="connsiteX2" fmla="*/ 1291 w 335130"/>
                  <a:gd name="connsiteY2" fmla="*/ 20097 h 167117"/>
                  <a:gd name="connsiteX3" fmla="*/ 188265 w 335130"/>
                  <a:gd name="connsiteY3" fmla="*/ 29195 h 167117"/>
                  <a:gd name="connsiteX4" fmla="*/ 333840 w 335130"/>
                  <a:gd name="connsiteY4" fmla="*/ 147021 h 167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130" h="167117">
                    <a:moveTo>
                      <a:pt x="333840" y="147021"/>
                    </a:moveTo>
                    <a:cubicBezTo>
                      <a:pt x="322467" y="177046"/>
                      <a:pt x="238761" y="172951"/>
                      <a:pt x="146866" y="137922"/>
                    </a:cubicBezTo>
                    <a:cubicBezTo>
                      <a:pt x="54972" y="102893"/>
                      <a:pt x="-10083" y="50122"/>
                      <a:pt x="1291" y="20097"/>
                    </a:cubicBezTo>
                    <a:cubicBezTo>
                      <a:pt x="12664" y="-9929"/>
                      <a:pt x="96370" y="-5834"/>
                      <a:pt x="188265" y="29195"/>
                    </a:cubicBezTo>
                    <a:cubicBezTo>
                      <a:pt x="280160" y="64224"/>
                      <a:pt x="345213" y="116996"/>
                      <a:pt x="333840" y="147021"/>
                    </a:cubicBezTo>
                    <a:close/>
                  </a:path>
                </a:pathLst>
              </a:custGeom>
              <a:solidFill>
                <a:srgbClr val="FFFFFF">
                  <a:alpha val="30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37" name="Freeform: Shape 36">
                <a:extLst>
                  <a:ext uri="{FF2B5EF4-FFF2-40B4-BE49-F238E27FC236}">
                    <a16:creationId xmlns:a16="http://schemas.microsoft.com/office/drawing/2014/main" id="{E62181E4-8103-4CF3-8B2B-9415BE8E7A1A}"/>
                  </a:ext>
                </a:extLst>
              </p:cNvPr>
              <p:cNvSpPr/>
              <p:nvPr/>
            </p:nvSpPr>
            <p:spPr>
              <a:xfrm>
                <a:off x="8421777" y="4440502"/>
                <a:ext cx="80697" cy="80570"/>
              </a:xfrm>
              <a:custGeom>
                <a:avLst/>
                <a:gdLst>
                  <a:gd name="connsiteX0" fmla="*/ 79864 w 80697"/>
                  <a:gd name="connsiteY0" fmla="*/ 48019 h 80570"/>
                  <a:gd name="connsiteX1" fmla="*/ 32551 w 80697"/>
                  <a:gd name="connsiteY1" fmla="*/ 79864 h 80570"/>
                  <a:gd name="connsiteX2" fmla="*/ 707 w 80697"/>
                  <a:gd name="connsiteY2" fmla="*/ 32551 h 80570"/>
                  <a:gd name="connsiteX3" fmla="*/ 48018 w 80697"/>
                  <a:gd name="connsiteY3" fmla="*/ 707 h 80570"/>
                  <a:gd name="connsiteX4" fmla="*/ 79864 w 80697"/>
                  <a:gd name="connsiteY4" fmla="*/ 48019 h 80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97" h="80570">
                    <a:moveTo>
                      <a:pt x="79864" y="48019"/>
                    </a:moveTo>
                    <a:cubicBezTo>
                      <a:pt x="75769" y="69855"/>
                      <a:pt x="54388" y="83958"/>
                      <a:pt x="32551" y="79864"/>
                    </a:cubicBezTo>
                    <a:cubicBezTo>
                      <a:pt x="10715" y="75769"/>
                      <a:pt x="-3388" y="54388"/>
                      <a:pt x="707" y="32551"/>
                    </a:cubicBezTo>
                    <a:cubicBezTo>
                      <a:pt x="4801" y="10715"/>
                      <a:pt x="26182" y="-3388"/>
                      <a:pt x="48018" y="707"/>
                    </a:cubicBezTo>
                    <a:cubicBezTo>
                      <a:pt x="69855" y="5256"/>
                      <a:pt x="84412" y="26182"/>
                      <a:pt x="79864" y="48019"/>
                    </a:cubicBezTo>
                    <a:close/>
                  </a:path>
                </a:pathLst>
              </a:custGeom>
              <a:solidFill>
                <a:srgbClr val="FFFFFF">
                  <a:alpha val="20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38" name="Freeform: Shape 37">
                <a:extLst>
                  <a:ext uri="{FF2B5EF4-FFF2-40B4-BE49-F238E27FC236}">
                    <a16:creationId xmlns:a16="http://schemas.microsoft.com/office/drawing/2014/main" id="{C579EC0E-FE5E-4B9D-8691-814580AA282D}"/>
                  </a:ext>
                </a:extLst>
              </p:cNvPr>
              <p:cNvSpPr/>
              <p:nvPr/>
            </p:nvSpPr>
            <p:spPr>
              <a:xfrm>
                <a:off x="8372251" y="4298862"/>
                <a:ext cx="58711" cy="38578"/>
              </a:xfrm>
              <a:custGeom>
                <a:avLst/>
                <a:gdLst>
                  <a:gd name="connsiteX0" fmla="*/ 58422 w 58711"/>
                  <a:gd name="connsiteY0" fmla="*/ 24976 h 38578"/>
                  <a:gd name="connsiteX1" fmla="*/ 25667 w 58711"/>
                  <a:gd name="connsiteY1" fmla="*/ 37714 h 38578"/>
                  <a:gd name="connsiteX2" fmla="*/ 191 w 58711"/>
                  <a:gd name="connsiteY2" fmla="*/ 13603 h 38578"/>
                  <a:gd name="connsiteX3" fmla="*/ 32946 w 58711"/>
                  <a:gd name="connsiteY3" fmla="*/ 865 h 38578"/>
                  <a:gd name="connsiteX4" fmla="*/ 58422 w 58711"/>
                  <a:gd name="connsiteY4" fmla="*/ 24976 h 38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711" h="38578">
                    <a:moveTo>
                      <a:pt x="58422" y="24976"/>
                    </a:moveTo>
                    <a:cubicBezTo>
                      <a:pt x="56602" y="34984"/>
                      <a:pt x="41589" y="40898"/>
                      <a:pt x="25667" y="37714"/>
                    </a:cubicBezTo>
                    <a:cubicBezTo>
                      <a:pt x="9745" y="34529"/>
                      <a:pt x="-1628" y="23611"/>
                      <a:pt x="191" y="13603"/>
                    </a:cubicBezTo>
                    <a:cubicBezTo>
                      <a:pt x="2011" y="3594"/>
                      <a:pt x="17024" y="-2320"/>
                      <a:pt x="32946" y="865"/>
                    </a:cubicBezTo>
                    <a:cubicBezTo>
                      <a:pt x="49323" y="4049"/>
                      <a:pt x="60696" y="14968"/>
                      <a:pt x="58422" y="24976"/>
                    </a:cubicBezTo>
                    <a:close/>
                  </a:path>
                </a:pathLst>
              </a:custGeom>
              <a:solidFill>
                <a:srgbClr val="FFFFFF">
                  <a:alpha val="20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grpSp>
      </p:grpSp>
      <p:pic>
        <p:nvPicPr>
          <p:cNvPr id="183" name="Picture 182">
            <a:extLst>
              <a:ext uri="{FF2B5EF4-FFF2-40B4-BE49-F238E27FC236}">
                <a16:creationId xmlns:a16="http://schemas.microsoft.com/office/drawing/2014/main" id="{6931B8EC-ABFB-46D2-B845-5219E0DD4A62}"/>
              </a:ext>
            </a:extLst>
          </p:cNvPr>
          <p:cNvPicPr>
            <a:picLocks noChangeAspect="1"/>
          </p:cNvPicPr>
          <p:nvPr/>
        </p:nvPicPr>
        <p:blipFill>
          <a:blip r:embed="rId3"/>
          <a:stretch>
            <a:fillRect/>
          </a:stretch>
        </p:blipFill>
        <p:spPr>
          <a:xfrm>
            <a:off x="1999134" y="1889627"/>
            <a:ext cx="8193735" cy="3048264"/>
          </a:xfrm>
          <a:prstGeom prst="rect">
            <a:avLst/>
          </a:prstGeom>
        </p:spPr>
      </p:pic>
      <p:pic>
        <p:nvPicPr>
          <p:cNvPr id="5" name="Content Placeholder 12">
            <a:extLst>
              <a:ext uri="{FF2B5EF4-FFF2-40B4-BE49-F238E27FC236}">
                <a16:creationId xmlns:a16="http://schemas.microsoft.com/office/drawing/2014/main" id="{9390FB25-280A-4914-9D65-42B810082B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1637" y="1046679"/>
            <a:ext cx="6651637" cy="4764643"/>
          </a:xfrm>
          <a:prstGeom prst="rect">
            <a:avLst/>
          </a:prstGeom>
        </p:spPr>
      </p:pic>
    </p:spTree>
    <p:extLst>
      <p:ext uri="{BB962C8B-B14F-4D97-AF65-F5344CB8AC3E}">
        <p14:creationId xmlns:p14="http://schemas.microsoft.com/office/powerpoint/2010/main" val="4164259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10000" fill="hold"/>
                                        <p:tgtEl>
                                          <p:spTgt spid="2"/>
                                        </p:tgtEl>
                                      </p:cBhvr>
                                      <p:by x="150000" y="150000"/>
                                    </p:animScale>
                                  </p:childTnLst>
                                </p:cTn>
                              </p:par>
                              <p:par>
                                <p:cTn id="7" presetID="42" presetClass="path" presetSubtype="0" accel="50000" decel="50000" fill="hold" nodeType="withEffect">
                                  <p:stCondLst>
                                    <p:cond delay="0"/>
                                  </p:stCondLst>
                                  <p:childTnLst>
                                    <p:animMotion origin="layout" path="M -3.54167E-6 0 L 1.52279 0 " pathEditMode="relative" rAng="0" ptsTypes="AA">
                                      <p:cBhvr>
                                        <p:cTn id="8" dur="2000" fill="hold"/>
                                        <p:tgtEl>
                                          <p:spTgt spid="5"/>
                                        </p:tgtEl>
                                        <p:attrNameLst>
                                          <p:attrName>ppt_x</p:attrName>
                                          <p:attrName>ppt_y</p:attrName>
                                        </p:attrNameLst>
                                      </p:cBhvr>
                                      <p:rCtr x="76133" y="0"/>
                                    </p:animMotion>
                                  </p:childTnLst>
                                </p:cTn>
                              </p:par>
                              <p:par>
                                <p:cTn id="9" presetID="10" presetClass="exit" presetSubtype="0" fill="hold" nodeType="withEffect">
                                  <p:stCondLst>
                                    <p:cond delay="750"/>
                                  </p:stCondLst>
                                  <p:childTnLst>
                                    <p:animEffect transition="out" filter="fade">
                                      <p:cBhvr>
                                        <p:cTn id="10" dur="750"/>
                                        <p:tgtEl>
                                          <p:spTgt spid="8"/>
                                        </p:tgtEl>
                                      </p:cBhvr>
                                    </p:animEffect>
                                    <p:set>
                                      <p:cBhvr>
                                        <p:cTn id="11" dur="1" fill="hold">
                                          <p:stCondLst>
                                            <p:cond delay="749"/>
                                          </p:stCondLst>
                                        </p:cTn>
                                        <p:tgtEl>
                                          <p:spTgt spid="8"/>
                                        </p:tgtEl>
                                        <p:attrNameLst>
                                          <p:attrName>style.visibility</p:attrName>
                                        </p:attrNameLst>
                                      </p:cBhvr>
                                      <p:to>
                                        <p:strVal val="hidden"/>
                                      </p:to>
                                    </p:set>
                                  </p:childTnLst>
                                </p:cTn>
                              </p:par>
                              <p:par>
                                <p:cTn id="12" presetID="10" presetClass="entr" presetSubtype="0" fill="hold" nodeType="withEffect">
                                  <p:stCondLst>
                                    <p:cond delay="750"/>
                                  </p:stCondLst>
                                  <p:childTnLst>
                                    <p:set>
                                      <p:cBhvr>
                                        <p:cTn id="13" dur="1" fill="hold">
                                          <p:stCondLst>
                                            <p:cond delay="0"/>
                                          </p:stCondLst>
                                        </p:cTn>
                                        <p:tgtEl>
                                          <p:spTgt spid="183"/>
                                        </p:tgtEl>
                                        <p:attrNameLst>
                                          <p:attrName>style.visibility</p:attrName>
                                        </p:attrNameLst>
                                      </p:cBhvr>
                                      <p:to>
                                        <p:strVal val="visible"/>
                                      </p:to>
                                    </p:set>
                                    <p:animEffect transition="in" filter="fade">
                                      <p:cBhvr>
                                        <p:cTn id="14" dur="750"/>
                                        <p:tgtEl>
                                          <p:spTgt spid="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72D1759-950B-4696-9447-CEA7823C04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Snip Diagonal Corner Rectangle 3">
            <a:extLst>
              <a:ext uri="{FF2B5EF4-FFF2-40B4-BE49-F238E27FC236}">
                <a16:creationId xmlns:a16="http://schemas.microsoft.com/office/drawing/2014/main" id="{0BEB7791-20AB-4543-B399-7279E390E3E2}"/>
              </a:ext>
            </a:extLst>
          </p:cNvPr>
          <p:cNvSpPr/>
          <p:nvPr/>
        </p:nvSpPr>
        <p:spPr>
          <a:xfrm>
            <a:off x="1037851" y="147319"/>
            <a:ext cx="11029836" cy="2186168"/>
          </a:xfrm>
          <a:prstGeom prst="round2DiagRect">
            <a:avLst>
              <a:gd name="adj1" fmla="val 29311"/>
              <a:gd name="adj2" fmla="val 4908"/>
            </a:avLst>
          </a:prstGeom>
          <a:solidFill>
            <a:schemeClr val="bg1"/>
          </a:solidFill>
          <a:ln w="5715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3200" b="1" i="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endParaRPr>
          </a:p>
        </p:txBody>
      </p:sp>
      <p:pic>
        <p:nvPicPr>
          <p:cNvPr id="11" name="Picture 10">
            <a:extLst>
              <a:ext uri="{FF2B5EF4-FFF2-40B4-BE49-F238E27FC236}">
                <a16:creationId xmlns:a16="http://schemas.microsoft.com/office/drawing/2014/main" id="{A30936A0-B094-4C58-AB3F-1DA17E023A7B}"/>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1812" y="684308"/>
            <a:ext cx="1084096" cy="1084096"/>
          </a:xfrm>
          <a:prstGeom prst="rect">
            <a:avLst/>
          </a:prstGeom>
        </p:spPr>
      </p:pic>
      <p:pic>
        <p:nvPicPr>
          <p:cNvPr id="23" name="Picture 22">
            <a:extLst>
              <a:ext uri="{FF2B5EF4-FFF2-40B4-BE49-F238E27FC236}">
                <a16:creationId xmlns:a16="http://schemas.microsoft.com/office/drawing/2014/main" id="{41C484AF-79E3-41AE-A433-F54C3A7BCA3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7049" y="1768404"/>
            <a:ext cx="668223" cy="4387240"/>
          </a:xfrm>
          <a:prstGeom prst="rect">
            <a:avLst/>
          </a:prstGeom>
        </p:spPr>
      </p:pic>
      <p:pic>
        <p:nvPicPr>
          <p:cNvPr id="27" name="Thoi Gian - 9Slide.vn">
            <a:extLst>
              <a:ext uri="{FF2B5EF4-FFF2-40B4-BE49-F238E27FC236}">
                <a16:creationId xmlns:a16="http://schemas.microsoft.com/office/drawing/2014/main" id="{201F5575-422E-4FC8-BD3B-78F09E84370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6808" y="1767251"/>
            <a:ext cx="668603" cy="4389733"/>
          </a:xfrm>
          <a:prstGeom prst="rect">
            <a:avLst/>
          </a:prstGeom>
        </p:spPr>
      </p:pic>
      <p:pic>
        <p:nvPicPr>
          <p:cNvPr id="13" name="Content Placeholder 12">
            <a:hlinkClick r:id="rId10" action="ppaction://hlinksldjump"/>
            <a:extLst>
              <a:ext uri="{FF2B5EF4-FFF2-40B4-BE49-F238E27FC236}">
                <a16:creationId xmlns:a16="http://schemas.microsoft.com/office/drawing/2014/main" id="{ED80E900-1749-4BC8-9668-6BC593C919E3}"/>
              </a:ext>
            </a:extLst>
          </p:cNvPr>
          <p:cNvPicPr>
            <a:picLocks noGrp="1" noChangeAspect="1"/>
          </p:cNvPicPr>
          <p:nvPr>
            <p:ph idx="4294967295"/>
          </p:nvPr>
        </p:nvPicPr>
        <p:blipFill>
          <a:blip r:embed="rId11">
            <a:extLst>
              <a:ext uri="{28A0092B-C50C-407E-A947-70E740481C1C}">
                <a14:useLocalDpi xmlns:a14="http://schemas.microsoft.com/office/drawing/2010/main" val="0"/>
              </a:ext>
            </a:extLst>
          </a:blip>
          <a:stretch>
            <a:fillRect/>
          </a:stretch>
        </p:blipFill>
        <p:spPr>
          <a:xfrm rot="16200000">
            <a:off x="-178425" y="5505619"/>
            <a:ext cx="1417324" cy="1015228"/>
          </a:xfrm>
          <a:prstGeom prst="rect">
            <a:avLst/>
          </a:prstGeom>
        </p:spPr>
      </p:pic>
      <p:sp>
        <p:nvSpPr>
          <p:cNvPr id="17" name="Dap An A - 9Slide.vn">
            <a:extLst>
              <a:ext uri="{FF2B5EF4-FFF2-40B4-BE49-F238E27FC236}">
                <a16:creationId xmlns:a16="http://schemas.microsoft.com/office/drawing/2014/main" id="{4EE3E23B-2B49-4C98-890B-AE91113638C6}"/>
              </a:ext>
            </a:extLst>
          </p:cNvPr>
          <p:cNvSpPr/>
          <p:nvPr/>
        </p:nvSpPr>
        <p:spPr>
          <a:xfrm>
            <a:off x="1117814" y="5736979"/>
            <a:ext cx="10757383" cy="855208"/>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defRPr/>
            </a:pPr>
            <a:r>
              <a:rPr lang="vi-VN" sz="3467" kern="0" dirty="0">
                <a:solidFill>
                  <a:srgbClr val="002060"/>
                </a:solidFill>
                <a:latin typeface="Calibri" panose="020F0502020204030204" pitchFamily="34" charset="0"/>
                <a:cs typeface="Calibri" panose="020F0502020204030204" pitchFamily="34" charset="0"/>
                <a:sym typeface="Arial"/>
              </a:rPr>
              <a:t>D. </a:t>
            </a:r>
            <a:r>
              <a:rPr lang="en-US" sz="3467" kern="0" dirty="0" err="1">
                <a:solidFill>
                  <a:srgbClr val="002060"/>
                </a:solidFill>
                <a:latin typeface="Calibri" panose="020F0502020204030204" pitchFamily="34" charset="0"/>
                <a:cs typeface="Calibri" panose="020F0502020204030204" pitchFamily="34" charset="0"/>
                <a:sym typeface="Arial"/>
              </a:rPr>
              <a:t>hỏi</a:t>
            </a:r>
            <a:r>
              <a:rPr lang="en-US" sz="3467" kern="0" dirty="0">
                <a:solidFill>
                  <a:srgbClr val="002060"/>
                </a:solidFill>
                <a:latin typeface="Calibri" panose="020F0502020204030204" pitchFamily="34" charset="0"/>
                <a:cs typeface="Calibri" panose="020F0502020204030204" pitchFamily="34" charset="0"/>
                <a:sym typeface="Arial"/>
              </a:rPr>
              <a:t> </a:t>
            </a:r>
            <a:r>
              <a:rPr lang="en-US" sz="3467" kern="0" dirty="0" err="1">
                <a:solidFill>
                  <a:srgbClr val="002060"/>
                </a:solidFill>
                <a:latin typeface="Calibri" panose="020F0502020204030204" pitchFamily="34" charset="0"/>
                <a:cs typeface="Calibri" panose="020F0502020204030204" pitchFamily="34" charset="0"/>
                <a:sym typeface="Arial"/>
              </a:rPr>
              <a:t>về</a:t>
            </a:r>
            <a:r>
              <a:rPr lang="en-US" sz="3467" kern="0" dirty="0">
                <a:solidFill>
                  <a:srgbClr val="002060"/>
                </a:solidFill>
                <a:latin typeface="Calibri" panose="020F0502020204030204" pitchFamily="34" charset="0"/>
                <a:cs typeface="Calibri" panose="020F0502020204030204" pitchFamily="34" charset="0"/>
                <a:sym typeface="Arial"/>
              </a:rPr>
              <a:t> </a:t>
            </a:r>
            <a:r>
              <a:rPr lang="en-US" sz="3467" kern="0" dirty="0" err="1">
                <a:solidFill>
                  <a:srgbClr val="002060"/>
                </a:solidFill>
                <a:latin typeface="Calibri" panose="020F0502020204030204" pitchFamily="34" charset="0"/>
                <a:cs typeface="Calibri" panose="020F0502020204030204" pitchFamily="34" charset="0"/>
                <a:sym typeface="Arial"/>
              </a:rPr>
              <a:t>số</a:t>
            </a:r>
            <a:r>
              <a:rPr lang="en-US" sz="3467" kern="0" dirty="0">
                <a:solidFill>
                  <a:srgbClr val="002060"/>
                </a:solidFill>
                <a:latin typeface="Calibri" panose="020F0502020204030204" pitchFamily="34" charset="0"/>
                <a:cs typeface="Calibri" panose="020F0502020204030204" pitchFamily="34" charset="0"/>
                <a:sym typeface="Arial"/>
              </a:rPr>
              <a:t> </a:t>
            </a:r>
            <a:r>
              <a:rPr lang="en-US" sz="3467" kern="0" dirty="0" err="1">
                <a:solidFill>
                  <a:srgbClr val="002060"/>
                </a:solidFill>
                <a:latin typeface="Calibri" panose="020F0502020204030204" pitchFamily="34" charset="0"/>
                <a:cs typeface="Calibri" panose="020F0502020204030204" pitchFamily="34" charset="0"/>
                <a:sym typeface="Arial"/>
              </a:rPr>
              <a:t>lượng</a:t>
            </a:r>
            <a:endParaRPr lang="vi-VN" sz="3467" kern="0" dirty="0">
              <a:solidFill>
                <a:srgbClr val="002060"/>
              </a:solidFill>
              <a:latin typeface="Calibri" panose="020F0502020204030204" pitchFamily="34" charset="0"/>
              <a:cs typeface="Calibri" panose="020F0502020204030204" pitchFamily="34" charset="0"/>
              <a:sym typeface="Arial"/>
            </a:endParaRPr>
          </a:p>
        </p:txBody>
      </p:sp>
      <p:pic>
        <p:nvPicPr>
          <p:cNvPr id="28" name="Picture 27">
            <a:extLst>
              <a:ext uri="{FF2B5EF4-FFF2-40B4-BE49-F238E27FC236}">
                <a16:creationId xmlns:a16="http://schemas.microsoft.com/office/drawing/2014/main" id="{34F30A8C-DA76-44F8-BC6D-CF1DB15124CC}"/>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10876698" y="5648998"/>
            <a:ext cx="1105927" cy="991249"/>
          </a:xfrm>
          <a:prstGeom prst="rect">
            <a:avLst/>
          </a:prstGeom>
        </p:spPr>
      </p:pic>
      <p:pic>
        <p:nvPicPr>
          <p:cNvPr id="15" name="Content Placeholder 121">
            <a:extLst>
              <a:ext uri="{FF2B5EF4-FFF2-40B4-BE49-F238E27FC236}">
                <a16:creationId xmlns:a16="http://schemas.microsoft.com/office/drawing/2014/main" id="{708732F1-9D41-4539-8E15-67376D65174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9540099">
            <a:off x="11465054" y="-4611994"/>
            <a:ext cx="7310041" cy="5236265"/>
          </a:xfrm>
          <a:prstGeom prst="rect">
            <a:avLst/>
          </a:prstGeom>
        </p:spPr>
      </p:pic>
      <p:sp>
        <p:nvSpPr>
          <p:cNvPr id="19" name="Dap An C - 9Slide.vn">
            <a:extLst>
              <a:ext uri="{FF2B5EF4-FFF2-40B4-BE49-F238E27FC236}">
                <a16:creationId xmlns:a16="http://schemas.microsoft.com/office/drawing/2014/main" id="{9F682473-4D95-4501-9320-21A6D26E96CC}"/>
              </a:ext>
            </a:extLst>
          </p:cNvPr>
          <p:cNvSpPr/>
          <p:nvPr/>
        </p:nvSpPr>
        <p:spPr>
          <a:xfrm>
            <a:off x="1117817" y="2452713"/>
            <a:ext cx="10757380" cy="842927"/>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defRPr/>
            </a:pPr>
            <a:r>
              <a:rPr lang="vi-VN" sz="3467" kern="0" dirty="0">
                <a:solidFill>
                  <a:srgbClr val="002060"/>
                </a:solidFill>
                <a:latin typeface="Calibri" panose="020F0502020204030204" pitchFamily="34" charset="0"/>
                <a:cs typeface="Calibri" panose="020F0502020204030204" pitchFamily="34" charset="0"/>
                <a:sym typeface="Arial"/>
              </a:rPr>
              <a:t>A</a:t>
            </a:r>
            <a:r>
              <a:rPr lang="en-US" sz="3467" kern="0" dirty="0">
                <a:solidFill>
                  <a:srgbClr val="002060"/>
                </a:solidFill>
                <a:latin typeface="Calibri" panose="020F0502020204030204" pitchFamily="34" charset="0"/>
                <a:cs typeface="Calibri" panose="020F0502020204030204" pitchFamily="34" charset="0"/>
                <a:sym typeface="Arial"/>
              </a:rPr>
              <a:t>. </a:t>
            </a:r>
            <a:r>
              <a:rPr lang="en-US" sz="3467" kern="0" dirty="0" err="1">
                <a:solidFill>
                  <a:srgbClr val="002060"/>
                </a:solidFill>
                <a:latin typeface="Calibri" panose="020F0502020204030204" pitchFamily="34" charset="0"/>
                <a:cs typeface="Calibri" panose="020F0502020204030204" pitchFamily="34" charset="0"/>
                <a:sym typeface="Arial"/>
              </a:rPr>
              <a:t>hỏi</a:t>
            </a:r>
            <a:r>
              <a:rPr lang="en-US" sz="3467" kern="0" dirty="0">
                <a:solidFill>
                  <a:srgbClr val="002060"/>
                </a:solidFill>
                <a:latin typeface="Calibri" panose="020F0502020204030204" pitchFamily="34" charset="0"/>
                <a:cs typeface="Calibri" panose="020F0502020204030204" pitchFamily="34" charset="0"/>
                <a:sym typeface="Arial"/>
              </a:rPr>
              <a:t> </a:t>
            </a:r>
            <a:r>
              <a:rPr lang="en-US" sz="3467" kern="0" dirty="0" err="1">
                <a:solidFill>
                  <a:srgbClr val="002060"/>
                </a:solidFill>
                <a:latin typeface="Calibri" panose="020F0502020204030204" pitchFamily="34" charset="0"/>
                <a:cs typeface="Calibri" panose="020F0502020204030204" pitchFamily="34" charset="0"/>
                <a:sym typeface="Arial"/>
              </a:rPr>
              <a:t>về</a:t>
            </a:r>
            <a:r>
              <a:rPr lang="en-US" sz="3467" kern="0" dirty="0">
                <a:solidFill>
                  <a:srgbClr val="002060"/>
                </a:solidFill>
                <a:latin typeface="Calibri" panose="020F0502020204030204" pitchFamily="34" charset="0"/>
                <a:cs typeface="Calibri" panose="020F0502020204030204" pitchFamily="34" charset="0"/>
                <a:sym typeface="Arial"/>
              </a:rPr>
              <a:t> </a:t>
            </a:r>
            <a:r>
              <a:rPr lang="en-US" sz="3467" kern="0" dirty="0" err="1">
                <a:solidFill>
                  <a:srgbClr val="002060"/>
                </a:solidFill>
                <a:latin typeface="Calibri" panose="020F0502020204030204" pitchFamily="34" charset="0"/>
                <a:cs typeface="Calibri" panose="020F0502020204030204" pitchFamily="34" charset="0"/>
                <a:sym typeface="Arial"/>
              </a:rPr>
              <a:t>địa</a:t>
            </a:r>
            <a:r>
              <a:rPr lang="en-US" sz="3467" kern="0" dirty="0">
                <a:solidFill>
                  <a:srgbClr val="002060"/>
                </a:solidFill>
                <a:latin typeface="Calibri" panose="020F0502020204030204" pitchFamily="34" charset="0"/>
                <a:cs typeface="Calibri" panose="020F0502020204030204" pitchFamily="34" charset="0"/>
                <a:sym typeface="Arial"/>
              </a:rPr>
              <a:t> </a:t>
            </a:r>
            <a:r>
              <a:rPr lang="en-US" sz="3467" kern="0" dirty="0" err="1">
                <a:solidFill>
                  <a:srgbClr val="002060"/>
                </a:solidFill>
                <a:latin typeface="Calibri" panose="020F0502020204030204" pitchFamily="34" charset="0"/>
                <a:cs typeface="Calibri" panose="020F0502020204030204" pitchFamily="34" charset="0"/>
                <a:sym typeface="Arial"/>
              </a:rPr>
              <a:t>điểm</a:t>
            </a:r>
            <a:endParaRPr lang="vi-VN" sz="3467" kern="0" dirty="0">
              <a:solidFill>
                <a:srgbClr val="002060"/>
              </a:solidFill>
              <a:latin typeface="Calibri" panose="020F0502020204030204" pitchFamily="34" charset="0"/>
              <a:cs typeface="Calibri" panose="020F0502020204030204" pitchFamily="34" charset="0"/>
              <a:sym typeface="Arial"/>
            </a:endParaRPr>
          </a:p>
        </p:txBody>
      </p:sp>
      <p:pic>
        <p:nvPicPr>
          <p:cNvPr id="20" name="Picture 19">
            <a:extLst>
              <a:ext uri="{FF2B5EF4-FFF2-40B4-BE49-F238E27FC236}">
                <a16:creationId xmlns:a16="http://schemas.microsoft.com/office/drawing/2014/main" id="{60AE0D7F-A524-4513-AB5F-8A0A788B51E6}"/>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10824203" y="2293017"/>
            <a:ext cx="1017467" cy="991249"/>
          </a:xfrm>
          <a:prstGeom prst="rect">
            <a:avLst/>
          </a:prstGeom>
        </p:spPr>
      </p:pic>
      <p:sp>
        <p:nvSpPr>
          <p:cNvPr id="12" name="Dap An B - 9Slide.vn">
            <a:extLst>
              <a:ext uri="{FF2B5EF4-FFF2-40B4-BE49-F238E27FC236}">
                <a16:creationId xmlns:a16="http://schemas.microsoft.com/office/drawing/2014/main" id="{6176446E-A115-45F0-AB68-C5D364CE22F9}"/>
              </a:ext>
            </a:extLst>
          </p:cNvPr>
          <p:cNvSpPr/>
          <p:nvPr/>
        </p:nvSpPr>
        <p:spPr>
          <a:xfrm>
            <a:off x="1137469" y="3551645"/>
            <a:ext cx="10720963" cy="867416"/>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defRPr/>
            </a:pPr>
            <a:r>
              <a:rPr lang="en-US" sz="3467" kern="0" dirty="0">
                <a:solidFill>
                  <a:srgbClr val="002060"/>
                </a:solidFill>
                <a:latin typeface="Calibri" panose="020F0502020204030204" pitchFamily="34" charset="0"/>
                <a:cs typeface="Calibri" panose="020F0502020204030204" pitchFamily="34" charset="0"/>
                <a:sym typeface="Arial"/>
              </a:rPr>
              <a:t>B. </a:t>
            </a:r>
            <a:r>
              <a:rPr lang="en-US" sz="3467" kern="0" dirty="0" err="1">
                <a:solidFill>
                  <a:srgbClr val="002060"/>
                </a:solidFill>
                <a:latin typeface="Calibri" panose="020F0502020204030204" pitchFamily="34" charset="0"/>
                <a:cs typeface="Calibri" panose="020F0502020204030204" pitchFamily="34" charset="0"/>
                <a:sym typeface="Arial"/>
              </a:rPr>
              <a:t>hỏi</a:t>
            </a:r>
            <a:r>
              <a:rPr lang="en-US" sz="3467" kern="0" dirty="0">
                <a:solidFill>
                  <a:srgbClr val="002060"/>
                </a:solidFill>
                <a:latin typeface="Calibri" panose="020F0502020204030204" pitchFamily="34" charset="0"/>
                <a:cs typeface="Calibri" panose="020F0502020204030204" pitchFamily="34" charset="0"/>
                <a:sym typeface="Arial"/>
              </a:rPr>
              <a:t> </a:t>
            </a:r>
            <a:r>
              <a:rPr lang="en-US" sz="3467" kern="0" dirty="0" err="1">
                <a:solidFill>
                  <a:srgbClr val="002060"/>
                </a:solidFill>
                <a:latin typeface="Calibri" panose="020F0502020204030204" pitchFamily="34" charset="0"/>
                <a:cs typeface="Calibri" panose="020F0502020204030204" pitchFamily="34" charset="0"/>
                <a:sym typeface="Arial"/>
              </a:rPr>
              <a:t>về</a:t>
            </a:r>
            <a:r>
              <a:rPr lang="en-US" sz="3467" kern="0" dirty="0">
                <a:solidFill>
                  <a:srgbClr val="002060"/>
                </a:solidFill>
                <a:latin typeface="Calibri" panose="020F0502020204030204" pitchFamily="34" charset="0"/>
                <a:cs typeface="Calibri" panose="020F0502020204030204" pitchFamily="34" charset="0"/>
                <a:sym typeface="Arial"/>
              </a:rPr>
              <a:t> </a:t>
            </a:r>
            <a:r>
              <a:rPr lang="en-US" sz="3467" kern="0" dirty="0" err="1">
                <a:solidFill>
                  <a:srgbClr val="002060"/>
                </a:solidFill>
                <a:latin typeface="Calibri" panose="020F0502020204030204" pitchFamily="34" charset="0"/>
                <a:cs typeface="Calibri" panose="020F0502020204030204" pitchFamily="34" charset="0"/>
                <a:sym typeface="Arial"/>
              </a:rPr>
              <a:t>người</a:t>
            </a:r>
            <a:endParaRPr lang="vi-VN" sz="3467" kern="0" dirty="0">
              <a:solidFill>
                <a:srgbClr val="002060"/>
              </a:solidFill>
              <a:latin typeface="Calibri" panose="020F0502020204030204" pitchFamily="34" charset="0"/>
              <a:cs typeface="Calibri" panose="020F0502020204030204" pitchFamily="34" charset="0"/>
              <a:sym typeface="Arial"/>
            </a:endParaRPr>
          </a:p>
        </p:txBody>
      </p:sp>
      <p:pic>
        <p:nvPicPr>
          <p:cNvPr id="14" name="Picture 13">
            <a:extLst>
              <a:ext uri="{FF2B5EF4-FFF2-40B4-BE49-F238E27FC236}">
                <a16:creationId xmlns:a16="http://schemas.microsoft.com/office/drawing/2014/main" id="{CB4B253C-DB4D-4558-BB38-4785FFA12FB0}"/>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10857729" y="3471836"/>
            <a:ext cx="1017467" cy="991249"/>
          </a:xfrm>
          <a:prstGeom prst="rect">
            <a:avLst/>
          </a:prstGeom>
        </p:spPr>
      </p:pic>
      <p:sp>
        <p:nvSpPr>
          <p:cNvPr id="18" name="Dap An C - 9Slide.vn">
            <a:extLst>
              <a:ext uri="{FF2B5EF4-FFF2-40B4-BE49-F238E27FC236}">
                <a16:creationId xmlns:a16="http://schemas.microsoft.com/office/drawing/2014/main" id="{9F682473-4D95-4501-9320-21A6D26E96CC}"/>
              </a:ext>
            </a:extLst>
          </p:cNvPr>
          <p:cNvSpPr/>
          <p:nvPr/>
        </p:nvSpPr>
        <p:spPr>
          <a:xfrm>
            <a:off x="1119261" y="4657749"/>
            <a:ext cx="10739172" cy="872260"/>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defRPr/>
            </a:pPr>
            <a:r>
              <a:rPr lang="en-US" sz="3467" kern="0" dirty="0">
                <a:solidFill>
                  <a:srgbClr val="002060"/>
                </a:solidFill>
                <a:latin typeface="Calibri" panose="020F0502020204030204" pitchFamily="34" charset="0"/>
                <a:cs typeface="Calibri" panose="020F0502020204030204" pitchFamily="34" charset="0"/>
                <a:sym typeface="Arial"/>
              </a:rPr>
              <a:t>C. </a:t>
            </a:r>
            <a:r>
              <a:rPr lang="en-US" sz="3467" kern="0" dirty="0" err="1">
                <a:solidFill>
                  <a:srgbClr val="002060"/>
                </a:solidFill>
                <a:latin typeface="Calibri" panose="020F0502020204030204" pitchFamily="34" charset="0"/>
                <a:cs typeface="Calibri" panose="020F0502020204030204" pitchFamily="34" charset="0"/>
                <a:sym typeface="Arial"/>
              </a:rPr>
              <a:t>hỏi</a:t>
            </a:r>
            <a:r>
              <a:rPr lang="en-US" sz="3467" kern="0" dirty="0">
                <a:solidFill>
                  <a:srgbClr val="002060"/>
                </a:solidFill>
                <a:latin typeface="Calibri" panose="020F0502020204030204" pitchFamily="34" charset="0"/>
                <a:cs typeface="Calibri" panose="020F0502020204030204" pitchFamily="34" charset="0"/>
                <a:sym typeface="Arial"/>
              </a:rPr>
              <a:t> </a:t>
            </a:r>
            <a:r>
              <a:rPr lang="en-US" sz="3467" kern="0" dirty="0" err="1">
                <a:solidFill>
                  <a:srgbClr val="002060"/>
                </a:solidFill>
                <a:latin typeface="Calibri" panose="020F0502020204030204" pitchFamily="34" charset="0"/>
                <a:cs typeface="Calibri" panose="020F0502020204030204" pitchFamily="34" charset="0"/>
                <a:sym typeface="Arial"/>
              </a:rPr>
              <a:t>về</a:t>
            </a:r>
            <a:r>
              <a:rPr lang="en-US" sz="3467" kern="0" dirty="0">
                <a:solidFill>
                  <a:srgbClr val="002060"/>
                </a:solidFill>
                <a:latin typeface="Calibri" panose="020F0502020204030204" pitchFamily="34" charset="0"/>
                <a:cs typeface="Calibri" panose="020F0502020204030204" pitchFamily="34" charset="0"/>
                <a:sym typeface="Arial"/>
              </a:rPr>
              <a:t> </a:t>
            </a:r>
            <a:r>
              <a:rPr lang="en-US" sz="3467" kern="0" dirty="0" err="1">
                <a:solidFill>
                  <a:srgbClr val="002060"/>
                </a:solidFill>
                <a:latin typeface="Calibri" panose="020F0502020204030204" pitchFamily="34" charset="0"/>
                <a:cs typeface="Calibri" panose="020F0502020204030204" pitchFamily="34" charset="0"/>
                <a:sym typeface="Arial"/>
              </a:rPr>
              <a:t>thời</a:t>
            </a:r>
            <a:r>
              <a:rPr lang="en-US" sz="3467" kern="0" dirty="0">
                <a:solidFill>
                  <a:srgbClr val="002060"/>
                </a:solidFill>
                <a:latin typeface="Calibri" panose="020F0502020204030204" pitchFamily="34" charset="0"/>
                <a:cs typeface="Calibri" panose="020F0502020204030204" pitchFamily="34" charset="0"/>
                <a:sym typeface="Arial"/>
              </a:rPr>
              <a:t> </a:t>
            </a:r>
            <a:r>
              <a:rPr lang="en-US" sz="3467" kern="0" dirty="0" err="1">
                <a:solidFill>
                  <a:srgbClr val="002060"/>
                </a:solidFill>
                <a:latin typeface="Calibri" panose="020F0502020204030204" pitchFamily="34" charset="0"/>
                <a:cs typeface="Calibri" panose="020F0502020204030204" pitchFamily="34" charset="0"/>
                <a:sym typeface="Arial"/>
              </a:rPr>
              <a:t>gian</a:t>
            </a:r>
            <a:endParaRPr lang="vi-VN" sz="3467" kern="0" dirty="0">
              <a:solidFill>
                <a:srgbClr val="002060"/>
              </a:solidFill>
              <a:latin typeface="Calibri" panose="020F0502020204030204" pitchFamily="34" charset="0"/>
              <a:cs typeface="Calibri" panose="020F0502020204030204" pitchFamily="34" charset="0"/>
              <a:sym typeface="Arial"/>
            </a:endParaRPr>
          </a:p>
        </p:txBody>
      </p:sp>
      <p:pic>
        <p:nvPicPr>
          <p:cNvPr id="29" name="Picture 28">
            <a:extLst>
              <a:ext uri="{FF2B5EF4-FFF2-40B4-BE49-F238E27FC236}">
                <a16:creationId xmlns:a16="http://schemas.microsoft.com/office/drawing/2014/main" id="{60AE0D7F-A524-4513-AB5F-8A0A788B51E6}"/>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10920928" y="4618412"/>
            <a:ext cx="1017467" cy="991249"/>
          </a:xfrm>
          <a:prstGeom prst="rect">
            <a:avLst/>
          </a:prstGeom>
        </p:spPr>
      </p:pic>
      <p:sp>
        <p:nvSpPr>
          <p:cNvPr id="2" name="TextBox 1"/>
          <p:cNvSpPr txBox="1"/>
          <p:nvPr/>
        </p:nvSpPr>
        <p:spPr>
          <a:xfrm>
            <a:off x="1118467" y="353967"/>
            <a:ext cx="10961956" cy="1569660"/>
          </a:xfrm>
          <a:prstGeom prst="rect">
            <a:avLst/>
          </a:prstGeom>
          <a:noFill/>
        </p:spPr>
        <p:txBody>
          <a:bodyPr wrap="square" rtlCol="0">
            <a:spAutoFit/>
          </a:bodyPr>
          <a:lstStyle/>
          <a:p>
            <a:pPr algn="ctr" defTabSz="1219170">
              <a:buClr>
                <a:srgbClr val="000000"/>
              </a:buClr>
            </a:pPr>
            <a:r>
              <a:rPr lang="en-US" sz="4800" b="1" kern="0" dirty="0" err="1">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Mục</a:t>
            </a:r>
            <a:r>
              <a:rPr lang="en-US" sz="4800"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 </a:t>
            </a:r>
            <a:r>
              <a:rPr lang="en-US" sz="4800" b="1" kern="0" dirty="0" err="1">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đích</a:t>
            </a:r>
            <a:r>
              <a:rPr lang="en-US" sz="4800"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 </a:t>
            </a:r>
            <a:r>
              <a:rPr lang="en-US" sz="4800" b="1" kern="0" dirty="0" err="1">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của</a:t>
            </a:r>
            <a:r>
              <a:rPr lang="en-US" sz="4800"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 </a:t>
            </a:r>
            <a:r>
              <a:rPr lang="en-US" sz="4800" b="1" kern="0" dirty="0" err="1">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đại</a:t>
            </a:r>
            <a:r>
              <a:rPr lang="en-US" sz="4800"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 </a:t>
            </a:r>
            <a:r>
              <a:rPr lang="en-US" sz="4800" b="1" kern="0" dirty="0" err="1">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từ</a:t>
            </a:r>
            <a:r>
              <a:rPr lang="en-US" sz="4800"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 </a:t>
            </a:r>
            <a:r>
              <a:rPr lang="en-US" sz="4800" b="1" kern="0" dirty="0" err="1">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vừa</a:t>
            </a:r>
            <a:r>
              <a:rPr lang="en-US" sz="4800"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 </a:t>
            </a:r>
            <a:r>
              <a:rPr lang="en-US" sz="4800" b="1" kern="0" dirty="0" err="1">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tìm</a:t>
            </a:r>
            <a:r>
              <a:rPr lang="en-US" sz="4800"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 </a:t>
            </a:r>
            <a:r>
              <a:rPr lang="en-US" sz="4800" b="1" kern="0" dirty="0" err="1">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được</a:t>
            </a:r>
            <a:r>
              <a:rPr lang="en-US" sz="4800"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 </a:t>
            </a:r>
            <a:r>
              <a:rPr lang="en-US" sz="4800" b="1" kern="0" dirty="0" err="1">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trong</a:t>
            </a:r>
            <a:r>
              <a:rPr lang="en-US" sz="4800"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 </a:t>
            </a:r>
            <a:r>
              <a:rPr lang="en-US" sz="4800" b="1" kern="0" dirty="0" err="1">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câu</a:t>
            </a:r>
            <a:r>
              <a:rPr lang="en-US" sz="4800"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 </a:t>
            </a:r>
            <a:r>
              <a:rPr lang="en-US" sz="4800" b="1" kern="0" dirty="0" err="1">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vừa</a:t>
            </a:r>
            <a:r>
              <a:rPr lang="en-US" sz="4800"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 </a:t>
            </a:r>
            <a:r>
              <a:rPr lang="en-US" sz="4800" b="1" kern="0" dirty="0" err="1">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rồi</a:t>
            </a:r>
            <a:r>
              <a:rPr lang="en-US" sz="4800"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 </a:t>
            </a:r>
            <a:r>
              <a:rPr lang="en-US" sz="4800" b="1" kern="0" dirty="0" err="1">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là</a:t>
            </a:r>
            <a:r>
              <a:rPr lang="en-US" sz="4800"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 </a:t>
            </a:r>
            <a:r>
              <a:rPr lang="en-US" sz="4800" b="1" kern="0" dirty="0" err="1">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gì</a:t>
            </a:r>
            <a:r>
              <a:rPr lang="en-US" sz="4800"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a:t>
            </a:r>
            <a:endParaRPr lang="vi-VN" sz="48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endParaRPr>
          </a:p>
        </p:txBody>
      </p:sp>
    </p:spTree>
    <p:extLst>
      <p:ext uri="{BB962C8B-B14F-4D97-AF65-F5344CB8AC3E}">
        <p14:creationId xmlns:p14="http://schemas.microsoft.com/office/powerpoint/2010/main" val="33421503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14:presetBounceEnd="69000">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14:bounceEnd="69000">
                                          <p:cBhvr additive="base">
                                            <p:cTn id="19" dur="1000" fill="hold"/>
                                            <p:tgtEl>
                                              <p:spTgt spid="19"/>
                                            </p:tgtEl>
                                            <p:attrNameLst>
                                              <p:attrName>ppt_x</p:attrName>
                                            </p:attrNameLst>
                                          </p:cBhvr>
                                          <p:tavLst>
                                            <p:tav tm="0">
                                              <p:val>
                                                <p:strVal val="#ppt_x"/>
                                              </p:val>
                                            </p:tav>
                                            <p:tav tm="100000">
                                              <p:val>
                                                <p:strVal val="#ppt_x"/>
                                              </p:val>
                                            </p:tav>
                                          </p:tavLst>
                                        </p:anim>
                                        <p:anim calcmode="lin" valueType="num" p14:bounceEnd="69000">
                                          <p:cBhvr additive="base">
                                            <p:cTn id="20" dur="10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14:presetBounceEnd="69000">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14:bounceEnd="69000">
                                          <p:cBhvr additive="base">
                                            <p:cTn id="23" dur="1000" fill="hold"/>
                                            <p:tgtEl>
                                              <p:spTgt spid="12"/>
                                            </p:tgtEl>
                                            <p:attrNameLst>
                                              <p:attrName>ppt_x</p:attrName>
                                            </p:attrNameLst>
                                          </p:cBhvr>
                                          <p:tavLst>
                                            <p:tav tm="0">
                                              <p:val>
                                                <p:strVal val="#ppt_x"/>
                                              </p:val>
                                            </p:tav>
                                            <p:tav tm="100000">
                                              <p:val>
                                                <p:strVal val="#ppt_x"/>
                                              </p:val>
                                            </p:tav>
                                          </p:tavLst>
                                        </p:anim>
                                        <p:anim calcmode="lin" valueType="num" p14:bounceEnd="69000">
                                          <p:cBhvr additive="base">
                                            <p:cTn id="24" dur="10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14:presetBounceEnd="69000">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14:bounceEnd="69000">
                                          <p:cBhvr additive="base">
                                            <p:cTn id="27" dur="1000" fill="hold"/>
                                            <p:tgtEl>
                                              <p:spTgt spid="18"/>
                                            </p:tgtEl>
                                            <p:attrNameLst>
                                              <p:attrName>ppt_x</p:attrName>
                                            </p:attrNameLst>
                                          </p:cBhvr>
                                          <p:tavLst>
                                            <p:tav tm="0">
                                              <p:val>
                                                <p:strVal val="#ppt_x"/>
                                              </p:val>
                                            </p:tav>
                                            <p:tav tm="100000">
                                              <p:val>
                                                <p:strVal val="#ppt_x"/>
                                              </p:val>
                                            </p:tav>
                                          </p:tavLst>
                                        </p:anim>
                                        <p:anim calcmode="lin" valueType="num" p14:bounceEnd="69000">
                                          <p:cBhvr additive="base">
                                            <p:cTn id="28" dur="10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14:presetBounceEnd="69000">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14:bounceEnd="69000">
                                          <p:cBhvr additive="base">
                                            <p:cTn id="31" dur="1000" fill="hold"/>
                                            <p:tgtEl>
                                              <p:spTgt spid="17"/>
                                            </p:tgtEl>
                                            <p:attrNameLst>
                                              <p:attrName>ppt_x</p:attrName>
                                            </p:attrNameLst>
                                          </p:cBhvr>
                                          <p:tavLst>
                                            <p:tav tm="0">
                                              <p:val>
                                                <p:strVal val="#ppt_x"/>
                                              </p:val>
                                            </p:tav>
                                            <p:tav tm="100000">
                                              <p:val>
                                                <p:strVal val="#ppt_x"/>
                                              </p:val>
                                            </p:tav>
                                          </p:tavLst>
                                        </p:anim>
                                        <p:anim calcmode="lin" valueType="num" p14:bounceEnd="69000">
                                          <p:cBhvr additive="base">
                                            <p:cTn id="32" dur="10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8" fill="hold" nodeType="after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500" fill="hold"/>
                                            <p:tgtEl>
                                              <p:spTgt spid="23"/>
                                            </p:tgtEl>
                                            <p:attrNameLst>
                                              <p:attrName>ppt_x</p:attrName>
                                            </p:attrNameLst>
                                          </p:cBhvr>
                                          <p:tavLst>
                                            <p:tav tm="0">
                                              <p:val>
                                                <p:strVal val="0-#ppt_w/2"/>
                                              </p:val>
                                            </p:tav>
                                            <p:tav tm="100000">
                                              <p:val>
                                                <p:strVal val="#ppt_x"/>
                                              </p:val>
                                            </p:tav>
                                          </p:tavLst>
                                        </p:anim>
                                        <p:anim calcmode="lin" valueType="num">
                                          <p:cBhvr additive="base">
                                            <p:cTn id="37" dur="500" fill="hold"/>
                                            <p:tgtEl>
                                              <p:spTgt spid="23"/>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0-#ppt_w/2"/>
                                              </p:val>
                                            </p:tav>
                                            <p:tav tm="100000">
                                              <p:val>
                                                <p:strVal val="#ppt_x"/>
                                              </p:val>
                                            </p:tav>
                                          </p:tavLst>
                                        </p:anim>
                                        <p:anim calcmode="lin" valueType="num">
                                          <p:cBhvr additive="base">
                                            <p:cTn id="41" dur="500" fill="hold"/>
                                            <p:tgtEl>
                                              <p:spTgt spid="13"/>
                                            </p:tgtEl>
                                            <p:attrNameLst>
                                              <p:attrName>ppt_y</p:attrName>
                                            </p:attrNameLst>
                                          </p:cBhvr>
                                          <p:tavLst>
                                            <p:tav tm="0">
                                              <p:val>
                                                <p:strVal val="#ppt_y"/>
                                              </p:val>
                                            </p:tav>
                                            <p:tav tm="100000">
                                              <p:val>
                                                <p:strVal val="#ppt_y"/>
                                              </p:val>
                                            </p:tav>
                                          </p:tavLst>
                                        </p:anim>
                                      </p:childTnLst>
                                    </p:cTn>
                                  </p:par>
                                </p:childTnLst>
                              </p:cTn>
                            </p:par>
                            <p:par>
                              <p:cTn id="42" fill="hold">
                                <p:stCondLst>
                                  <p:cond delay="1500"/>
                                </p:stCondLst>
                                <p:childTnLst>
                                  <p:par>
                                    <p:cTn id="43" presetID="64" presetClass="path" presetSubtype="0" accel="50000" decel="50000" fill="hold" nodeType="afterEffect">
                                      <p:stCondLst>
                                        <p:cond delay="0"/>
                                      </p:stCondLst>
                                      <p:childTnLst>
                                        <p:animMotion origin="layout" path="M -2.77778E-6 -1.85185E-6 L -2.77778E-6 -0.60154 " pathEditMode="relative" rAng="0" ptsTypes="AA">
                                          <p:cBhvr>
                                            <p:cTn id="44" dur="15000" fill="hold"/>
                                            <p:tgtEl>
                                              <p:spTgt spid="13"/>
                                            </p:tgtEl>
                                            <p:attrNameLst>
                                              <p:attrName>ppt_x</p:attrName>
                                              <p:attrName>ppt_y</p:attrName>
                                            </p:attrNameLst>
                                          </p:cBhvr>
                                          <p:rCtr x="0" y="-30093"/>
                                        </p:animMotion>
                                      </p:childTnLst>
                                    </p:cTn>
                                  </p:par>
                                  <p:par>
                                    <p:cTn id="45" presetID="22" presetClass="entr" presetSubtype="4" fill="hold"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down)">
                                          <p:cBhvr>
                                            <p:cTn id="47" dur="15000"/>
                                            <p:tgtEl>
                                              <p:spTgt spid="27"/>
                                            </p:tgtEl>
                                          </p:cBhvr>
                                        </p:animEffect>
                                      </p:childTnLst>
                                    </p:cTn>
                                  </p:par>
                                </p:childTnLst>
                              </p:cTn>
                            </p:par>
                            <p:par>
                              <p:cTn id="48" fill="hold">
                                <p:stCondLst>
                                  <p:cond delay="16500"/>
                                </p:stCondLst>
                                <p:childTnLst>
                                  <p:par>
                                    <p:cTn id="49" presetID="26" presetClass="emph" presetSubtype="0" repeatCount="5000" fill="hold" nodeType="afterEffect">
                                      <p:stCondLst>
                                        <p:cond delay="0"/>
                                      </p:stCondLst>
                                      <p:childTnLst>
                                        <p:animEffect transition="out" filter="fade">
                                          <p:cBhvr>
                                            <p:cTn id="50" dur="500" tmFilter="0, 0; .2, .5; .8, .5; 1, 0"/>
                                            <p:tgtEl>
                                              <p:spTgt spid="13"/>
                                            </p:tgtEl>
                                          </p:cBhvr>
                                        </p:animEffect>
                                        <p:animScale>
                                          <p:cBhvr>
                                            <p:cTn id="51" dur="250" autoRev="1" fill="hold"/>
                                            <p:tgtEl>
                                              <p:spTgt spid="13"/>
                                            </p:tgtEl>
                                          </p:cBhvr>
                                          <p:by x="105000" y="105000"/>
                                        </p:animScale>
                                      </p:childTnLst>
                                      <p:subTnLst>
                                        <p:audio>
                                          <p:cMediaNode vol="80000">
                                            <p:cTn display="0" masterRel="sameClick">
                                              <p:stCondLst>
                                                <p:cond evt="begin" delay="0">
                                                  <p:tn val="49"/>
                                                </p:cond>
                                              </p:stCondLst>
                                              <p:endCondLst>
                                                <p:cond evt="onStopAudio" delay="0">
                                                  <p:tgtEl>
                                                    <p:sldTgt/>
                                                  </p:tgtEl>
                                                </p:cond>
                                              </p:endCondLst>
                                            </p:cTn>
                                            <p:tgtEl>
                                              <p:sndTgt r:embed="rId3" name="AmHetGio.wav"/>
                                            </p:tgtEl>
                                          </p:cMediaNode>
                                        </p:audio>
                                      </p:subTnLst>
                                    </p:cTn>
                                  </p:par>
                                  <p:par>
                                    <p:cTn id="52" presetID="6" presetClass="emph" presetSubtype="0" fill="hold" nodeType="withEffect">
                                      <p:stCondLst>
                                        <p:cond delay="0"/>
                                      </p:stCondLst>
                                      <p:childTnLst>
                                        <p:animScale>
                                          <p:cBhvr>
                                            <p:cTn id="53" dur="10000" fill="hold"/>
                                            <p:tgtEl>
                                              <p:spTgt spid="1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54" restart="whenNotActive" fill="hold" evtFilter="cancelBubble" nodeType="interactiveSeq">
                    <p:stCondLst>
                      <p:cond evt="onClick" delay="0">
                        <p:tgtEl>
                          <p:spTgt spid="12"/>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12"/>
                                            </p:tgtEl>
                                            <p:attrNameLst>
                                              <p:attrName>fillcolor</p:attrName>
                                            </p:attrNameLst>
                                          </p:cBhvr>
                                          <p:to>
                                            <a:srgbClr val="FCECD0"/>
                                          </p:to>
                                        </p:animClr>
                                        <p:set>
                                          <p:cBhvr>
                                            <p:cTn id="59" dur="500" fill="hold"/>
                                            <p:tgtEl>
                                              <p:spTgt spid="12"/>
                                            </p:tgtEl>
                                            <p:attrNameLst>
                                              <p:attrName>fill.type</p:attrName>
                                            </p:attrNameLst>
                                          </p:cBhvr>
                                          <p:to>
                                            <p:strVal val="solid"/>
                                          </p:to>
                                        </p:set>
                                        <p:set>
                                          <p:cBhvr>
                                            <p:cTn id="60" dur="500" fill="hold"/>
                                            <p:tgtEl>
                                              <p:spTgt spid="12"/>
                                            </p:tgtEl>
                                            <p:attrNameLst>
                                              <p:attrName>fill.on</p:attrName>
                                            </p:attrNameLst>
                                          </p:cBhvr>
                                          <p:to>
                                            <p:strVal val="true"/>
                                          </p:to>
                                        </p:set>
                                      </p:childTnLst>
                                    </p:cTn>
                                  </p:par>
                                  <p:par>
                                    <p:cTn id="61" presetID="23" presetClass="entr" presetSubtype="32" fill="hold" nodeType="withEffect">
                                      <p:stCondLst>
                                        <p:cond delay="150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4*#ppt_w"/>
                                              </p:val>
                                            </p:tav>
                                            <p:tav tm="100000">
                                              <p:val>
                                                <p:strVal val="#ppt_w"/>
                                              </p:val>
                                            </p:tav>
                                          </p:tavLst>
                                        </p:anim>
                                        <p:anim calcmode="lin" valueType="num">
                                          <p:cBhvr>
                                            <p:cTn id="64" dur="250" fill="hold"/>
                                            <p:tgtEl>
                                              <p:spTgt spid="1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1"/>
                                                </p:cond>
                                              </p:stCondLst>
                                              <p:endCondLst>
                                                <p:cond evt="onStopAudio" delay="0">
                                                  <p:tgtEl>
                                                    <p:sldTgt/>
                                                  </p:tgtEl>
                                                </p:cond>
                                              </p:endCondLst>
                                            </p:cTn>
                                            <p:tgtEl>
                                              <p:sndTgt r:embed="rId4" name="Wrong Buzzer.wav"/>
                                            </p:tgtEl>
                                          </p:cMediaNode>
                                        </p:audio>
                                      </p:subTnLst>
                                    </p:cTn>
                                  </p:par>
                                  <p:par>
                                    <p:cTn id="65" presetID="1" presetClass="emph" presetSubtype="2" fill="hold" nodeType="withEffect">
                                      <p:stCondLst>
                                        <p:cond delay="1500"/>
                                      </p:stCondLst>
                                      <p:childTnLst>
                                        <p:animClr clrSpc="rgb" dir="cw">
                                          <p:cBhvr>
                                            <p:cTn id="66" dur="250" fill="hold"/>
                                            <p:tgtEl>
                                              <p:spTgt spid="12"/>
                                            </p:tgtEl>
                                            <p:attrNameLst>
                                              <p:attrName>fillcolor</p:attrName>
                                            </p:attrNameLst>
                                          </p:cBhvr>
                                          <p:to>
                                            <a:srgbClr val="ED5565"/>
                                          </p:to>
                                        </p:animClr>
                                        <p:set>
                                          <p:cBhvr>
                                            <p:cTn id="67" dur="250" fill="hold"/>
                                            <p:tgtEl>
                                              <p:spTgt spid="12"/>
                                            </p:tgtEl>
                                            <p:attrNameLst>
                                              <p:attrName>fill.type</p:attrName>
                                            </p:attrNameLst>
                                          </p:cBhvr>
                                          <p:to>
                                            <p:strVal val="solid"/>
                                          </p:to>
                                        </p:set>
                                        <p:set>
                                          <p:cBhvr>
                                            <p:cTn id="68" dur="25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69" restart="whenNotActive" fill="hold" evtFilter="cancelBubble" nodeType="interactiveSeq">
                    <p:stCondLst>
                      <p:cond evt="onClick" delay="0">
                        <p:tgtEl>
                          <p:spTgt spid="17"/>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0"/>
                                      </p:stCondLst>
                                      <p:childTnLst>
                                        <p:animClr clrSpc="rgb" dir="cw">
                                          <p:cBhvr>
                                            <p:cTn id="73" dur="500" fill="hold"/>
                                            <p:tgtEl>
                                              <p:spTgt spid="17"/>
                                            </p:tgtEl>
                                            <p:attrNameLst>
                                              <p:attrName>fillcolor</p:attrName>
                                            </p:attrNameLst>
                                          </p:cBhvr>
                                          <p:to>
                                            <a:srgbClr val="FCECD0"/>
                                          </p:to>
                                        </p:animClr>
                                        <p:set>
                                          <p:cBhvr>
                                            <p:cTn id="74" dur="500" fill="hold"/>
                                            <p:tgtEl>
                                              <p:spTgt spid="17"/>
                                            </p:tgtEl>
                                            <p:attrNameLst>
                                              <p:attrName>fill.type</p:attrName>
                                            </p:attrNameLst>
                                          </p:cBhvr>
                                          <p:to>
                                            <p:strVal val="solid"/>
                                          </p:to>
                                        </p:set>
                                        <p:set>
                                          <p:cBhvr>
                                            <p:cTn id="75" dur="500" fill="hold"/>
                                            <p:tgtEl>
                                              <p:spTgt spid="17"/>
                                            </p:tgtEl>
                                            <p:attrNameLst>
                                              <p:attrName>fill.on</p:attrName>
                                            </p:attrNameLst>
                                          </p:cBhvr>
                                          <p:to>
                                            <p:strVal val="true"/>
                                          </p:to>
                                        </p:set>
                                      </p:childTnLst>
                                    </p:cTn>
                                  </p:par>
                                  <p:par>
                                    <p:cTn id="76" presetID="1" presetClass="emph" presetSubtype="2" fill="hold" nodeType="withEffect">
                                      <p:stCondLst>
                                        <p:cond delay="1500"/>
                                      </p:stCondLst>
                                      <p:childTnLst>
                                        <p:animClr clrSpc="rgb" dir="cw">
                                          <p:cBhvr>
                                            <p:cTn id="77" dur="250" fill="hold"/>
                                            <p:tgtEl>
                                              <p:spTgt spid="17"/>
                                            </p:tgtEl>
                                            <p:attrNameLst>
                                              <p:attrName>fillcolor</p:attrName>
                                            </p:attrNameLst>
                                          </p:cBhvr>
                                          <p:to>
                                            <a:srgbClr val="A0D468"/>
                                          </p:to>
                                        </p:animClr>
                                        <p:set>
                                          <p:cBhvr>
                                            <p:cTn id="78" dur="250" fill="hold"/>
                                            <p:tgtEl>
                                              <p:spTgt spid="17"/>
                                            </p:tgtEl>
                                            <p:attrNameLst>
                                              <p:attrName>fill.type</p:attrName>
                                            </p:attrNameLst>
                                          </p:cBhvr>
                                          <p:to>
                                            <p:strVal val="solid"/>
                                          </p:to>
                                        </p:set>
                                        <p:set>
                                          <p:cBhvr>
                                            <p:cTn id="79" dur="250" fill="hold"/>
                                            <p:tgtEl>
                                              <p:spTgt spid="17"/>
                                            </p:tgtEl>
                                            <p:attrNameLst>
                                              <p:attrName>fill.on</p:attrName>
                                            </p:attrNameLst>
                                          </p:cBhvr>
                                          <p:to>
                                            <p:strVal val="true"/>
                                          </p:to>
                                        </p:set>
                                      </p:childTnLst>
                                    </p:cTn>
                                  </p:par>
                                  <p:par>
                                    <p:cTn id="80" presetID="23" presetClass="entr" presetSubtype="32" fill="hold" nodeType="withEffect">
                                      <p:stCondLst>
                                        <p:cond delay="1500"/>
                                      </p:stCondLst>
                                      <p:childTnLst>
                                        <p:set>
                                          <p:cBhvr>
                                            <p:cTn id="81" dur="1" fill="hold">
                                              <p:stCondLst>
                                                <p:cond delay="0"/>
                                              </p:stCondLst>
                                            </p:cTn>
                                            <p:tgtEl>
                                              <p:spTgt spid="28"/>
                                            </p:tgtEl>
                                            <p:attrNameLst>
                                              <p:attrName>style.visibility</p:attrName>
                                            </p:attrNameLst>
                                          </p:cBhvr>
                                          <p:to>
                                            <p:strVal val="visible"/>
                                          </p:to>
                                        </p:set>
                                        <p:anim calcmode="lin" valueType="num">
                                          <p:cBhvr>
                                            <p:cTn id="82" dur="250" fill="hold"/>
                                            <p:tgtEl>
                                              <p:spTgt spid="28"/>
                                            </p:tgtEl>
                                            <p:attrNameLst>
                                              <p:attrName>ppt_w</p:attrName>
                                            </p:attrNameLst>
                                          </p:cBhvr>
                                          <p:tavLst>
                                            <p:tav tm="0">
                                              <p:val>
                                                <p:strVal val="4*#ppt_w"/>
                                              </p:val>
                                            </p:tav>
                                            <p:tav tm="100000">
                                              <p:val>
                                                <p:strVal val="#ppt_w"/>
                                              </p:val>
                                            </p:tav>
                                          </p:tavLst>
                                        </p:anim>
                                        <p:anim calcmode="lin" valueType="num">
                                          <p:cBhvr>
                                            <p:cTn id="83" dur="250" fill="hold"/>
                                            <p:tgtEl>
                                              <p:spTgt spid="2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0"/>
                                                </p:cond>
                                              </p:stCondLst>
                                              <p:endCondLst>
                                                <p:cond evt="onStopAudio" delay="0">
                                                  <p:tgtEl>
                                                    <p:sldTgt/>
                                                  </p:tgtEl>
                                                </p:cond>
                                              </p:endCondLst>
                                            </p:cTn>
                                            <p:tgtEl>
                                              <p:sndTgt r:embed="rId5" name="Check mark.wav"/>
                                            </p:tgtEl>
                                          </p:cMediaNode>
                                        </p:audio>
                                      </p:subTnLst>
                                    </p:cTn>
                                  </p:par>
                                </p:childTnLst>
                              </p:cTn>
                            </p:par>
                          </p:childTnLst>
                        </p:cTn>
                      </p:par>
                    </p:childTnLst>
                  </p:cTn>
                  <p:nextCondLst>
                    <p:cond evt="onClick" delay="0">
                      <p:tgtEl>
                        <p:spTgt spid="17"/>
                      </p:tgtEl>
                    </p:cond>
                  </p:nextCondLst>
                </p:seq>
                <p:seq concurrent="1" nextAc="seek">
                  <p:cTn id="84" restart="whenNotActive" fill="hold" evtFilter="cancelBubble" nodeType="interactiveSeq">
                    <p:stCondLst>
                      <p:cond evt="onClick" delay="0">
                        <p:tgtEl>
                          <p:spTgt spid="18"/>
                        </p:tgtEl>
                      </p:cond>
                    </p:stCondLst>
                    <p:endSync evt="end" delay="0">
                      <p:rtn val="all"/>
                    </p:endSync>
                    <p:childTnLst>
                      <p:par>
                        <p:cTn id="85" fill="hold">
                          <p:stCondLst>
                            <p:cond delay="0"/>
                          </p:stCondLst>
                          <p:childTnLst>
                            <p:par>
                              <p:cTn id="86" fill="hold">
                                <p:stCondLst>
                                  <p:cond delay="0"/>
                                </p:stCondLst>
                                <p:childTnLst>
                                  <p:par>
                                    <p:cTn id="87" presetID="1" presetClass="emph" presetSubtype="2" fill="hold" nodeType="clickEffect">
                                      <p:stCondLst>
                                        <p:cond delay="0"/>
                                      </p:stCondLst>
                                      <p:childTnLst>
                                        <p:animClr clrSpc="rgb" dir="cw">
                                          <p:cBhvr>
                                            <p:cTn id="88" dur="500" fill="hold"/>
                                            <p:tgtEl>
                                              <p:spTgt spid="18"/>
                                            </p:tgtEl>
                                            <p:attrNameLst>
                                              <p:attrName>fillcolor</p:attrName>
                                            </p:attrNameLst>
                                          </p:cBhvr>
                                          <p:to>
                                            <a:srgbClr val="FCECD0"/>
                                          </p:to>
                                        </p:animClr>
                                        <p:set>
                                          <p:cBhvr>
                                            <p:cTn id="89" dur="500" fill="hold"/>
                                            <p:tgtEl>
                                              <p:spTgt spid="18"/>
                                            </p:tgtEl>
                                            <p:attrNameLst>
                                              <p:attrName>fill.type</p:attrName>
                                            </p:attrNameLst>
                                          </p:cBhvr>
                                          <p:to>
                                            <p:strVal val="solid"/>
                                          </p:to>
                                        </p:set>
                                        <p:set>
                                          <p:cBhvr>
                                            <p:cTn id="90" dur="500" fill="hold"/>
                                            <p:tgtEl>
                                              <p:spTgt spid="18"/>
                                            </p:tgtEl>
                                            <p:attrNameLst>
                                              <p:attrName>fill.on</p:attrName>
                                            </p:attrNameLst>
                                          </p:cBhvr>
                                          <p:to>
                                            <p:strVal val="true"/>
                                          </p:to>
                                        </p:set>
                                      </p:childTnLst>
                                    </p:cTn>
                                  </p:par>
                                  <p:par>
                                    <p:cTn id="91" presetID="1" presetClass="emph" presetSubtype="2" fill="hold" nodeType="withEffect">
                                      <p:stCondLst>
                                        <p:cond delay="1500"/>
                                      </p:stCondLst>
                                      <p:childTnLst>
                                        <p:animClr clrSpc="rgb" dir="cw">
                                          <p:cBhvr>
                                            <p:cTn id="92" dur="250" fill="hold"/>
                                            <p:tgtEl>
                                              <p:spTgt spid="18"/>
                                            </p:tgtEl>
                                            <p:attrNameLst>
                                              <p:attrName>fillcolor</p:attrName>
                                            </p:attrNameLst>
                                          </p:cBhvr>
                                          <p:to>
                                            <a:srgbClr val="ED5565"/>
                                          </p:to>
                                        </p:animClr>
                                        <p:set>
                                          <p:cBhvr>
                                            <p:cTn id="93" dur="250" fill="hold"/>
                                            <p:tgtEl>
                                              <p:spTgt spid="18"/>
                                            </p:tgtEl>
                                            <p:attrNameLst>
                                              <p:attrName>fill.type</p:attrName>
                                            </p:attrNameLst>
                                          </p:cBhvr>
                                          <p:to>
                                            <p:strVal val="solid"/>
                                          </p:to>
                                        </p:set>
                                        <p:set>
                                          <p:cBhvr>
                                            <p:cTn id="94" dur="250" fill="hold"/>
                                            <p:tgtEl>
                                              <p:spTgt spid="18"/>
                                            </p:tgtEl>
                                            <p:attrNameLst>
                                              <p:attrName>fill.on</p:attrName>
                                            </p:attrNameLst>
                                          </p:cBhvr>
                                          <p:to>
                                            <p:strVal val="true"/>
                                          </p:to>
                                        </p:set>
                                      </p:childTnLst>
                                    </p:cTn>
                                  </p:par>
                                  <p:par>
                                    <p:cTn id="95" presetID="23" presetClass="entr" presetSubtype="32" fill="hold" nodeType="withEffect">
                                      <p:stCondLst>
                                        <p:cond delay="1500"/>
                                      </p:stCondLst>
                                      <p:childTnLst>
                                        <p:set>
                                          <p:cBhvr>
                                            <p:cTn id="96" dur="1" fill="hold">
                                              <p:stCondLst>
                                                <p:cond delay="0"/>
                                              </p:stCondLst>
                                            </p:cTn>
                                            <p:tgtEl>
                                              <p:spTgt spid="29"/>
                                            </p:tgtEl>
                                            <p:attrNameLst>
                                              <p:attrName>style.visibility</p:attrName>
                                            </p:attrNameLst>
                                          </p:cBhvr>
                                          <p:to>
                                            <p:strVal val="visible"/>
                                          </p:to>
                                        </p:set>
                                        <p:anim calcmode="lin" valueType="num">
                                          <p:cBhvr>
                                            <p:cTn id="97" dur="250" fill="hold"/>
                                            <p:tgtEl>
                                              <p:spTgt spid="29"/>
                                            </p:tgtEl>
                                            <p:attrNameLst>
                                              <p:attrName>ppt_w</p:attrName>
                                            </p:attrNameLst>
                                          </p:cBhvr>
                                          <p:tavLst>
                                            <p:tav tm="0">
                                              <p:val>
                                                <p:strVal val="4*#ppt_w"/>
                                              </p:val>
                                            </p:tav>
                                            <p:tav tm="100000">
                                              <p:val>
                                                <p:strVal val="#ppt_w"/>
                                              </p:val>
                                            </p:tav>
                                          </p:tavLst>
                                        </p:anim>
                                        <p:anim calcmode="lin" valueType="num">
                                          <p:cBhvr>
                                            <p:cTn id="98" dur="250" fill="hold"/>
                                            <p:tgtEl>
                                              <p:spTgt spid="2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5"/>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18"/>
                      </p:tgtEl>
                    </p:cond>
                  </p:nextCondLst>
                </p:seq>
                <p:seq concurrent="1" nextAc="seek">
                  <p:cTn id="99" restart="whenNotActive" fill="hold" evtFilter="cancelBubble" nodeType="interactiveSeq">
                    <p:stCondLst>
                      <p:cond evt="onClick" delay="0">
                        <p:tgtEl>
                          <p:spTgt spid="19"/>
                        </p:tgtEl>
                      </p:cond>
                    </p:stCondLst>
                    <p:endSync evt="end" delay="0">
                      <p:rtn val="all"/>
                    </p:endSync>
                    <p:childTnLst>
                      <p:par>
                        <p:cTn id="100" fill="hold">
                          <p:stCondLst>
                            <p:cond delay="0"/>
                          </p:stCondLst>
                          <p:childTnLst>
                            <p:par>
                              <p:cTn id="101" fill="hold">
                                <p:stCondLst>
                                  <p:cond delay="0"/>
                                </p:stCondLst>
                                <p:childTnLst>
                                  <p:par>
                                    <p:cTn id="102" presetID="1" presetClass="emph" presetSubtype="2" fill="hold" nodeType="clickEffect">
                                      <p:stCondLst>
                                        <p:cond delay="0"/>
                                      </p:stCondLst>
                                      <p:childTnLst>
                                        <p:animClr clrSpc="rgb" dir="cw">
                                          <p:cBhvr>
                                            <p:cTn id="103" dur="500" fill="hold"/>
                                            <p:tgtEl>
                                              <p:spTgt spid="19"/>
                                            </p:tgtEl>
                                            <p:attrNameLst>
                                              <p:attrName>fillcolor</p:attrName>
                                            </p:attrNameLst>
                                          </p:cBhvr>
                                          <p:to>
                                            <a:srgbClr val="FCECD0"/>
                                          </p:to>
                                        </p:animClr>
                                        <p:set>
                                          <p:cBhvr>
                                            <p:cTn id="104" dur="500" fill="hold"/>
                                            <p:tgtEl>
                                              <p:spTgt spid="19"/>
                                            </p:tgtEl>
                                            <p:attrNameLst>
                                              <p:attrName>fill.type</p:attrName>
                                            </p:attrNameLst>
                                          </p:cBhvr>
                                          <p:to>
                                            <p:strVal val="solid"/>
                                          </p:to>
                                        </p:set>
                                        <p:set>
                                          <p:cBhvr>
                                            <p:cTn id="105" dur="500" fill="hold"/>
                                            <p:tgtEl>
                                              <p:spTgt spid="19"/>
                                            </p:tgtEl>
                                            <p:attrNameLst>
                                              <p:attrName>fill.on</p:attrName>
                                            </p:attrNameLst>
                                          </p:cBhvr>
                                          <p:to>
                                            <p:strVal val="true"/>
                                          </p:to>
                                        </p:set>
                                      </p:childTnLst>
                                    </p:cTn>
                                  </p:par>
                                  <p:par>
                                    <p:cTn id="106" presetID="1" presetClass="emph" presetSubtype="2" fill="hold" nodeType="withEffect">
                                      <p:stCondLst>
                                        <p:cond delay="1500"/>
                                      </p:stCondLst>
                                      <p:childTnLst>
                                        <p:animClr clrSpc="rgb" dir="cw">
                                          <p:cBhvr>
                                            <p:cTn id="107" dur="250" fill="hold"/>
                                            <p:tgtEl>
                                              <p:spTgt spid="19"/>
                                            </p:tgtEl>
                                            <p:attrNameLst>
                                              <p:attrName>fillcolor</p:attrName>
                                            </p:attrNameLst>
                                          </p:cBhvr>
                                          <p:to>
                                            <a:srgbClr val="ED5565"/>
                                          </p:to>
                                        </p:animClr>
                                        <p:set>
                                          <p:cBhvr>
                                            <p:cTn id="108" dur="250" fill="hold"/>
                                            <p:tgtEl>
                                              <p:spTgt spid="19"/>
                                            </p:tgtEl>
                                            <p:attrNameLst>
                                              <p:attrName>fill.type</p:attrName>
                                            </p:attrNameLst>
                                          </p:cBhvr>
                                          <p:to>
                                            <p:strVal val="solid"/>
                                          </p:to>
                                        </p:set>
                                        <p:set>
                                          <p:cBhvr>
                                            <p:cTn id="109" dur="250" fill="hold"/>
                                            <p:tgtEl>
                                              <p:spTgt spid="19"/>
                                            </p:tgtEl>
                                            <p:attrNameLst>
                                              <p:attrName>fill.on</p:attrName>
                                            </p:attrNameLst>
                                          </p:cBhvr>
                                          <p:to>
                                            <p:strVal val="true"/>
                                          </p:to>
                                        </p:set>
                                      </p:childTnLst>
                                    </p:cTn>
                                  </p:par>
                                  <p:par>
                                    <p:cTn id="110" presetID="23" presetClass="entr" presetSubtype="32" fill="hold" nodeType="withEffect">
                                      <p:stCondLst>
                                        <p:cond delay="1500"/>
                                      </p:stCondLst>
                                      <p:childTnLst>
                                        <p:set>
                                          <p:cBhvr>
                                            <p:cTn id="111" dur="1" fill="hold">
                                              <p:stCondLst>
                                                <p:cond delay="0"/>
                                              </p:stCondLst>
                                            </p:cTn>
                                            <p:tgtEl>
                                              <p:spTgt spid="20"/>
                                            </p:tgtEl>
                                            <p:attrNameLst>
                                              <p:attrName>style.visibility</p:attrName>
                                            </p:attrNameLst>
                                          </p:cBhvr>
                                          <p:to>
                                            <p:strVal val="visible"/>
                                          </p:to>
                                        </p:set>
                                        <p:anim calcmode="lin" valueType="num">
                                          <p:cBhvr>
                                            <p:cTn id="112" dur="250" fill="hold"/>
                                            <p:tgtEl>
                                              <p:spTgt spid="20"/>
                                            </p:tgtEl>
                                            <p:attrNameLst>
                                              <p:attrName>ppt_w</p:attrName>
                                            </p:attrNameLst>
                                          </p:cBhvr>
                                          <p:tavLst>
                                            <p:tav tm="0">
                                              <p:val>
                                                <p:strVal val="4*#ppt_w"/>
                                              </p:val>
                                            </p:tav>
                                            <p:tav tm="100000">
                                              <p:val>
                                                <p:strVal val="#ppt_w"/>
                                              </p:val>
                                            </p:tav>
                                          </p:tavLst>
                                        </p:anim>
                                        <p:anim calcmode="lin" valueType="num">
                                          <p:cBhvr>
                                            <p:cTn id="113" dur="25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10"/>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19"/>
                      </p:tgtEl>
                    </p:cond>
                  </p:nextCondLst>
                </p:seq>
              </p:childTnLst>
            </p:cTn>
          </p:par>
        </p:tnLst>
        <p:bldLst>
          <p:bldP spid="6" grpId="0" animBg="1"/>
          <p:bldP spid="17" grpId="0" animBg="1"/>
          <p:bldP spid="19" grpId="0" animBg="1"/>
          <p:bldP spid="12" grpId="0" animBg="1"/>
          <p:bldP spid="1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1000" fill="hold"/>
                                            <p:tgtEl>
                                              <p:spTgt spid="19"/>
                                            </p:tgtEl>
                                            <p:attrNameLst>
                                              <p:attrName>ppt_x</p:attrName>
                                            </p:attrNameLst>
                                          </p:cBhvr>
                                          <p:tavLst>
                                            <p:tav tm="0">
                                              <p:val>
                                                <p:strVal val="#ppt_x"/>
                                              </p:val>
                                            </p:tav>
                                            <p:tav tm="100000">
                                              <p:val>
                                                <p:strVal val="#ppt_x"/>
                                              </p:val>
                                            </p:tav>
                                          </p:tavLst>
                                        </p:anim>
                                        <p:anim calcmode="lin" valueType="num">
                                          <p:cBhvr additive="base">
                                            <p:cTn id="20" dur="10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1000" fill="hold"/>
                                            <p:tgtEl>
                                              <p:spTgt spid="12"/>
                                            </p:tgtEl>
                                            <p:attrNameLst>
                                              <p:attrName>ppt_x</p:attrName>
                                            </p:attrNameLst>
                                          </p:cBhvr>
                                          <p:tavLst>
                                            <p:tav tm="0">
                                              <p:val>
                                                <p:strVal val="#ppt_x"/>
                                              </p:val>
                                            </p:tav>
                                            <p:tav tm="100000">
                                              <p:val>
                                                <p:strVal val="#ppt_x"/>
                                              </p:val>
                                            </p:tav>
                                          </p:tavLst>
                                        </p:anim>
                                        <p:anim calcmode="lin" valueType="num">
                                          <p:cBhvr additive="base">
                                            <p:cTn id="24" dur="10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1000" fill="hold"/>
                                            <p:tgtEl>
                                              <p:spTgt spid="18"/>
                                            </p:tgtEl>
                                            <p:attrNameLst>
                                              <p:attrName>ppt_x</p:attrName>
                                            </p:attrNameLst>
                                          </p:cBhvr>
                                          <p:tavLst>
                                            <p:tav tm="0">
                                              <p:val>
                                                <p:strVal val="#ppt_x"/>
                                              </p:val>
                                            </p:tav>
                                            <p:tav tm="100000">
                                              <p:val>
                                                <p:strVal val="#ppt_x"/>
                                              </p:val>
                                            </p:tav>
                                          </p:tavLst>
                                        </p:anim>
                                        <p:anim calcmode="lin" valueType="num">
                                          <p:cBhvr additive="base">
                                            <p:cTn id="28" dur="10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8" fill="hold" nodeType="after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500" fill="hold"/>
                                            <p:tgtEl>
                                              <p:spTgt spid="23"/>
                                            </p:tgtEl>
                                            <p:attrNameLst>
                                              <p:attrName>ppt_x</p:attrName>
                                            </p:attrNameLst>
                                          </p:cBhvr>
                                          <p:tavLst>
                                            <p:tav tm="0">
                                              <p:val>
                                                <p:strVal val="0-#ppt_w/2"/>
                                              </p:val>
                                            </p:tav>
                                            <p:tav tm="100000">
                                              <p:val>
                                                <p:strVal val="#ppt_x"/>
                                              </p:val>
                                            </p:tav>
                                          </p:tavLst>
                                        </p:anim>
                                        <p:anim calcmode="lin" valueType="num">
                                          <p:cBhvr additive="base">
                                            <p:cTn id="37" dur="500" fill="hold"/>
                                            <p:tgtEl>
                                              <p:spTgt spid="23"/>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0-#ppt_w/2"/>
                                              </p:val>
                                            </p:tav>
                                            <p:tav tm="100000">
                                              <p:val>
                                                <p:strVal val="#ppt_x"/>
                                              </p:val>
                                            </p:tav>
                                          </p:tavLst>
                                        </p:anim>
                                        <p:anim calcmode="lin" valueType="num">
                                          <p:cBhvr additive="base">
                                            <p:cTn id="41" dur="500" fill="hold"/>
                                            <p:tgtEl>
                                              <p:spTgt spid="13"/>
                                            </p:tgtEl>
                                            <p:attrNameLst>
                                              <p:attrName>ppt_y</p:attrName>
                                            </p:attrNameLst>
                                          </p:cBhvr>
                                          <p:tavLst>
                                            <p:tav tm="0">
                                              <p:val>
                                                <p:strVal val="#ppt_y"/>
                                              </p:val>
                                            </p:tav>
                                            <p:tav tm="100000">
                                              <p:val>
                                                <p:strVal val="#ppt_y"/>
                                              </p:val>
                                            </p:tav>
                                          </p:tavLst>
                                        </p:anim>
                                      </p:childTnLst>
                                    </p:cTn>
                                  </p:par>
                                </p:childTnLst>
                              </p:cTn>
                            </p:par>
                            <p:par>
                              <p:cTn id="42" fill="hold">
                                <p:stCondLst>
                                  <p:cond delay="1500"/>
                                </p:stCondLst>
                                <p:childTnLst>
                                  <p:par>
                                    <p:cTn id="43" presetID="64" presetClass="path" presetSubtype="0" accel="50000" decel="50000" fill="hold" nodeType="afterEffect">
                                      <p:stCondLst>
                                        <p:cond delay="0"/>
                                      </p:stCondLst>
                                      <p:childTnLst>
                                        <p:animMotion origin="layout" path="M -2.77778E-6 -1.85185E-6 L -2.77778E-6 -0.60154 " pathEditMode="relative" rAng="0" ptsTypes="AA">
                                          <p:cBhvr>
                                            <p:cTn id="44" dur="15000" fill="hold"/>
                                            <p:tgtEl>
                                              <p:spTgt spid="13"/>
                                            </p:tgtEl>
                                            <p:attrNameLst>
                                              <p:attrName>ppt_x</p:attrName>
                                              <p:attrName>ppt_y</p:attrName>
                                            </p:attrNameLst>
                                          </p:cBhvr>
                                          <p:rCtr x="0" y="-30093"/>
                                        </p:animMotion>
                                      </p:childTnLst>
                                    </p:cTn>
                                  </p:par>
                                  <p:par>
                                    <p:cTn id="45" presetID="22" presetClass="entr" presetSubtype="4" fill="hold"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down)">
                                          <p:cBhvr>
                                            <p:cTn id="47" dur="15000"/>
                                            <p:tgtEl>
                                              <p:spTgt spid="27"/>
                                            </p:tgtEl>
                                          </p:cBhvr>
                                        </p:animEffect>
                                      </p:childTnLst>
                                    </p:cTn>
                                  </p:par>
                                </p:childTnLst>
                              </p:cTn>
                            </p:par>
                            <p:par>
                              <p:cTn id="48" fill="hold">
                                <p:stCondLst>
                                  <p:cond delay="16500"/>
                                </p:stCondLst>
                                <p:childTnLst>
                                  <p:par>
                                    <p:cTn id="49" presetID="26" presetClass="emph" presetSubtype="0" repeatCount="5000" fill="hold" nodeType="afterEffect">
                                      <p:stCondLst>
                                        <p:cond delay="0"/>
                                      </p:stCondLst>
                                      <p:childTnLst>
                                        <p:animEffect transition="out" filter="fade">
                                          <p:cBhvr>
                                            <p:cTn id="50" dur="500" tmFilter="0, 0; .2, .5; .8, .5; 1, 0"/>
                                            <p:tgtEl>
                                              <p:spTgt spid="13"/>
                                            </p:tgtEl>
                                          </p:cBhvr>
                                        </p:animEffect>
                                        <p:animScale>
                                          <p:cBhvr>
                                            <p:cTn id="51" dur="250" autoRev="1" fill="hold"/>
                                            <p:tgtEl>
                                              <p:spTgt spid="13"/>
                                            </p:tgtEl>
                                          </p:cBhvr>
                                          <p:by x="105000" y="105000"/>
                                        </p:animScale>
                                      </p:childTnLst>
                                      <p:subTnLst>
                                        <p:audio>
                                          <p:cMediaNode vol="80000">
                                            <p:cTn display="0" masterRel="sameClick">
                                              <p:stCondLst>
                                                <p:cond evt="begin" delay="0">
                                                  <p:tn val="49"/>
                                                </p:cond>
                                              </p:stCondLst>
                                              <p:endCondLst>
                                                <p:cond evt="onStopAudio" delay="0">
                                                  <p:tgtEl>
                                                    <p:sldTgt/>
                                                  </p:tgtEl>
                                                </p:cond>
                                              </p:endCondLst>
                                            </p:cTn>
                                            <p:tgtEl>
                                              <p:sndTgt r:embed="rId14" name="AmHetGio.wav"/>
                                            </p:tgtEl>
                                          </p:cMediaNode>
                                        </p:audio>
                                      </p:subTnLst>
                                    </p:cTn>
                                  </p:par>
                                  <p:par>
                                    <p:cTn id="52" presetID="6" presetClass="emph" presetSubtype="0" fill="hold" nodeType="withEffect">
                                      <p:stCondLst>
                                        <p:cond delay="0"/>
                                      </p:stCondLst>
                                      <p:childTnLst>
                                        <p:animScale>
                                          <p:cBhvr>
                                            <p:cTn id="53" dur="10000" fill="hold"/>
                                            <p:tgtEl>
                                              <p:spTgt spid="1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54" restart="whenNotActive" fill="hold" evtFilter="cancelBubble" nodeType="interactiveSeq">
                    <p:stCondLst>
                      <p:cond evt="onClick" delay="0">
                        <p:tgtEl>
                          <p:spTgt spid="12"/>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12"/>
                                            </p:tgtEl>
                                            <p:attrNameLst>
                                              <p:attrName>fillcolor</p:attrName>
                                            </p:attrNameLst>
                                          </p:cBhvr>
                                          <p:to>
                                            <a:srgbClr val="FCECD0"/>
                                          </p:to>
                                        </p:animClr>
                                        <p:set>
                                          <p:cBhvr>
                                            <p:cTn id="59" dur="500" fill="hold"/>
                                            <p:tgtEl>
                                              <p:spTgt spid="12"/>
                                            </p:tgtEl>
                                            <p:attrNameLst>
                                              <p:attrName>fill.type</p:attrName>
                                            </p:attrNameLst>
                                          </p:cBhvr>
                                          <p:to>
                                            <p:strVal val="solid"/>
                                          </p:to>
                                        </p:set>
                                        <p:set>
                                          <p:cBhvr>
                                            <p:cTn id="60" dur="500" fill="hold"/>
                                            <p:tgtEl>
                                              <p:spTgt spid="12"/>
                                            </p:tgtEl>
                                            <p:attrNameLst>
                                              <p:attrName>fill.on</p:attrName>
                                            </p:attrNameLst>
                                          </p:cBhvr>
                                          <p:to>
                                            <p:strVal val="true"/>
                                          </p:to>
                                        </p:set>
                                      </p:childTnLst>
                                    </p:cTn>
                                  </p:par>
                                  <p:par>
                                    <p:cTn id="61" presetID="23" presetClass="entr" presetSubtype="32" fill="hold" nodeType="withEffect">
                                      <p:stCondLst>
                                        <p:cond delay="150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4*#ppt_w"/>
                                              </p:val>
                                            </p:tav>
                                            <p:tav tm="100000">
                                              <p:val>
                                                <p:strVal val="#ppt_w"/>
                                              </p:val>
                                            </p:tav>
                                          </p:tavLst>
                                        </p:anim>
                                        <p:anim calcmode="lin" valueType="num">
                                          <p:cBhvr>
                                            <p:cTn id="64" dur="250" fill="hold"/>
                                            <p:tgtEl>
                                              <p:spTgt spid="1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1"/>
                                                </p:cond>
                                              </p:stCondLst>
                                              <p:endCondLst>
                                                <p:cond evt="onStopAudio" delay="0">
                                                  <p:tgtEl>
                                                    <p:sldTgt/>
                                                  </p:tgtEl>
                                                </p:cond>
                                              </p:endCondLst>
                                            </p:cTn>
                                            <p:tgtEl>
                                              <p:sndTgt r:embed="rId15" name="Wrong Buzzer.wav"/>
                                            </p:tgtEl>
                                          </p:cMediaNode>
                                        </p:audio>
                                      </p:subTnLst>
                                    </p:cTn>
                                  </p:par>
                                  <p:par>
                                    <p:cTn id="65" presetID="1" presetClass="emph" presetSubtype="2" fill="hold" nodeType="withEffect">
                                      <p:stCondLst>
                                        <p:cond delay="1500"/>
                                      </p:stCondLst>
                                      <p:childTnLst>
                                        <p:animClr clrSpc="rgb" dir="cw">
                                          <p:cBhvr>
                                            <p:cTn id="66" dur="250" fill="hold"/>
                                            <p:tgtEl>
                                              <p:spTgt spid="12"/>
                                            </p:tgtEl>
                                            <p:attrNameLst>
                                              <p:attrName>fillcolor</p:attrName>
                                            </p:attrNameLst>
                                          </p:cBhvr>
                                          <p:to>
                                            <a:srgbClr val="ED5565"/>
                                          </p:to>
                                        </p:animClr>
                                        <p:set>
                                          <p:cBhvr>
                                            <p:cTn id="67" dur="250" fill="hold"/>
                                            <p:tgtEl>
                                              <p:spTgt spid="12"/>
                                            </p:tgtEl>
                                            <p:attrNameLst>
                                              <p:attrName>fill.type</p:attrName>
                                            </p:attrNameLst>
                                          </p:cBhvr>
                                          <p:to>
                                            <p:strVal val="solid"/>
                                          </p:to>
                                        </p:set>
                                        <p:set>
                                          <p:cBhvr>
                                            <p:cTn id="68" dur="25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69" restart="whenNotActive" fill="hold" evtFilter="cancelBubble" nodeType="interactiveSeq">
                    <p:stCondLst>
                      <p:cond evt="onClick" delay="0">
                        <p:tgtEl>
                          <p:spTgt spid="17"/>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0"/>
                                      </p:stCondLst>
                                      <p:childTnLst>
                                        <p:animClr clrSpc="rgb" dir="cw">
                                          <p:cBhvr>
                                            <p:cTn id="73" dur="500" fill="hold"/>
                                            <p:tgtEl>
                                              <p:spTgt spid="17"/>
                                            </p:tgtEl>
                                            <p:attrNameLst>
                                              <p:attrName>fillcolor</p:attrName>
                                            </p:attrNameLst>
                                          </p:cBhvr>
                                          <p:to>
                                            <a:srgbClr val="FCECD0"/>
                                          </p:to>
                                        </p:animClr>
                                        <p:set>
                                          <p:cBhvr>
                                            <p:cTn id="74" dur="500" fill="hold"/>
                                            <p:tgtEl>
                                              <p:spTgt spid="17"/>
                                            </p:tgtEl>
                                            <p:attrNameLst>
                                              <p:attrName>fill.type</p:attrName>
                                            </p:attrNameLst>
                                          </p:cBhvr>
                                          <p:to>
                                            <p:strVal val="solid"/>
                                          </p:to>
                                        </p:set>
                                        <p:set>
                                          <p:cBhvr>
                                            <p:cTn id="75" dur="500" fill="hold"/>
                                            <p:tgtEl>
                                              <p:spTgt spid="17"/>
                                            </p:tgtEl>
                                            <p:attrNameLst>
                                              <p:attrName>fill.on</p:attrName>
                                            </p:attrNameLst>
                                          </p:cBhvr>
                                          <p:to>
                                            <p:strVal val="true"/>
                                          </p:to>
                                        </p:set>
                                      </p:childTnLst>
                                    </p:cTn>
                                  </p:par>
                                  <p:par>
                                    <p:cTn id="76" presetID="1" presetClass="emph" presetSubtype="2" fill="hold" nodeType="withEffect">
                                      <p:stCondLst>
                                        <p:cond delay="1500"/>
                                      </p:stCondLst>
                                      <p:childTnLst>
                                        <p:animClr clrSpc="rgb" dir="cw">
                                          <p:cBhvr>
                                            <p:cTn id="77" dur="250" fill="hold"/>
                                            <p:tgtEl>
                                              <p:spTgt spid="17"/>
                                            </p:tgtEl>
                                            <p:attrNameLst>
                                              <p:attrName>fillcolor</p:attrName>
                                            </p:attrNameLst>
                                          </p:cBhvr>
                                          <p:to>
                                            <a:srgbClr val="A0D468"/>
                                          </p:to>
                                        </p:animClr>
                                        <p:set>
                                          <p:cBhvr>
                                            <p:cTn id="78" dur="250" fill="hold"/>
                                            <p:tgtEl>
                                              <p:spTgt spid="17"/>
                                            </p:tgtEl>
                                            <p:attrNameLst>
                                              <p:attrName>fill.type</p:attrName>
                                            </p:attrNameLst>
                                          </p:cBhvr>
                                          <p:to>
                                            <p:strVal val="solid"/>
                                          </p:to>
                                        </p:set>
                                        <p:set>
                                          <p:cBhvr>
                                            <p:cTn id="79" dur="250" fill="hold"/>
                                            <p:tgtEl>
                                              <p:spTgt spid="17"/>
                                            </p:tgtEl>
                                            <p:attrNameLst>
                                              <p:attrName>fill.on</p:attrName>
                                            </p:attrNameLst>
                                          </p:cBhvr>
                                          <p:to>
                                            <p:strVal val="true"/>
                                          </p:to>
                                        </p:set>
                                      </p:childTnLst>
                                    </p:cTn>
                                  </p:par>
                                  <p:par>
                                    <p:cTn id="80" presetID="23" presetClass="entr" presetSubtype="32" fill="hold" nodeType="withEffect">
                                      <p:stCondLst>
                                        <p:cond delay="1500"/>
                                      </p:stCondLst>
                                      <p:childTnLst>
                                        <p:set>
                                          <p:cBhvr>
                                            <p:cTn id="81" dur="1" fill="hold">
                                              <p:stCondLst>
                                                <p:cond delay="0"/>
                                              </p:stCondLst>
                                            </p:cTn>
                                            <p:tgtEl>
                                              <p:spTgt spid="28"/>
                                            </p:tgtEl>
                                            <p:attrNameLst>
                                              <p:attrName>style.visibility</p:attrName>
                                            </p:attrNameLst>
                                          </p:cBhvr>
                                          <p:to>
                                            <p:strVal val="visible"/>
                                          </p:to>
                                        </p:set>
                                        <p:anim calcmode="lin" valueType="num">
                                          <p:cBhvr>
                                            <p:cTn id="82" dur="250" fill="hold"/>
                                            <p:tgtEl>
                                              <p:spTgt spid="28"/>
                                            </p:tgtEl>
                                            <p:attrNameLst>
                                              <p:attrName>ppt_w</p:attrName>
                                            </p:attrNameLst>
                                          </p:cBhvr>
                                          <p:tavLst>
                                            <p:tav tm="0">
                                              <p:val>
                                                <p:strVal val="4*#ppt_w"/>
                                              </p:val>
                                            </p:tav>
                                            <p:tav tm="100000">
                                              <p:val>
                                                <p:strVal val="#ppt_w"/>
                                              </p:val>
                                            </p:tav>
                                          </p:tavLst>
                                        </p:anim>
                                        <p:anim calcmode="lin" valueType="num">
                                          <p:cBhvr>
                                            <p:cTn id="83" dur="250" fill="hold"/>
                                            <p:tgtEl>
                                              <p:spTgt spid="2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0"/>
                                                </p:cond>
                                              </p:stCondLst>
                                              <p:endCondLst>
                                                <p:cond evt="onStopAudio" delay="0">
                                                  <p:tgtEl>
                                                    <p:sldTgt/>
                                                  </p:tgtEl>
                                                </p:cond>
                                              </p:endCondLst>
                                            </p:cTn>
                                            <p:tgtEl>
                                              <p:sndTgt r:embed="rId16" name="Check mark.wav"/>
                                            </p:tgtEl>
                                          </p:cMediaNode>
                                        </p:audio>
                                      </p:subTnLst>
                                    </p:cTn>
                                  </p:par>
                                </p:childTnLst>
                              </p:cTn>
                            </p:par>
                          </p:childTnLst>
                        </p:cTn>
                      </p:par>
                    </p:childTnLst>
                  </p:cTn>
                  <p:nextCondLst>
                    <p:cond evt="onClick" delay="0">
                      <p:tgtEl>
                        <p:spTgt spid="17"/>
                      </p:tgtEl>
                    </p:cond>
                  </p:nextCondLst>
                </p:seq>
                <p:seq concurrent="1" nextAc="seek">
                  <p:cTn id="84" restart="whenNotActive" fill="hold" evtFilter="cancelBubble" nodeType="interactiveSeq">
                    <p:stCondLst>
                      <p:cond evt="onClick" delay="0">
                        <p:tgtEl>
                          <p:spTgt spid="18"/>
                        </p:tgtEl>
                      </p:cond>
                    </p:stCondLst>
                    <p:endSync evt="end" delay="0">
                      <p:rtn val="all"/>
                    </p:endSync>
                    <p:childTnLst>
                      <p:par>
                        <p:cTn id="85" fill="hold">
                          <p:stCondLst>
                            <p:cond delay="0"/>
                          </p:stCondLst>
                          <p:childTnLst>
                            <p:par>
                              <p:cTn id="86" fill="hold">
                                <p:stCondLst>
                                  <p:cond delay="0"/>
                                </p:stCondLst>
                                <p:childTnLst>
                                  <p:par>
                                    <p:cTn id="87" presetID="1" presetClass="emph" presetSubtype="2" fill="hold" nodeType="clickEffect">
                                      <p:stCondLst>
                                        <p:cond delay="0"/>
                                      </p:stCondLst>
                                      <p:childTnLst>
                                        <p:animClr clrSpc="rgb" dir="cw">
                                          <p:cBhvr>
                                            <p:cTn id="88" dur="500" fill="hold"/>
                                            <p:tgtEl>
                                              <p:spTgt spid="18"/>
                                            </p:tgtEl>
                                            <p:attrNameLst>
                                              <p:attrName>fillcolor</p:attrName>
                                            </p:attrNameLst>
                                          </p:cBhvr>
                                          <p:to>
                                            <a:srgbClr val="FCECD0"/>
                                          </p:to>
                                        </p:animClr>
                                        <p:set>
                                          <p:cBhvr>
                                            <p:cTn id="89" dur="500" fill="hold"/>
                                            <p:tgtEl>
                                              <p:spTgt spid="18"/>
                                            </p:tgtEl>
                                            <p:attrNameLst>
                                              <p:attrName>fill.type</p:attrName>
                                            </p:attrNameLst>
                                          </p:cBhvr>
                                          <p:to>
                                            <p:strVal val="solid"/>
                                          </p:to>
                                        </p:set>
                                        <p:set>
                                          <p:cBhvr>
                                            <p:cTn id="90" dur="500" fill="hold"/>
                                            <p:tgtEl>
                                              <p:spTgt spid="18"/>
                                            </p:tgtEl>
                                            <p:attrNameLst>
                                              <p:attrName>fill.on</p:attrName>
                                            </p:attrNameLst>
                                          </p:cBhvr>
                                          <p:to>
                                            <p:strVal val="true"/>
                                          </p:to>
                                        </p:set>
                                      </p:childTnLst>
                                    </p:cTn>
                                  </p:par>
                                  <p:par>
                                    <p:cTn id="91" presetID="1" presetClass="emph" presetSubtype="2" fill="hold" nodeType="withEffect">
                                      <p:stCondLst>
                                        <p:cond delay="1500"/>
                                      </p:stCondLst>
                                      <p:childTnLst>
                                        <p:animClr clrSpc="rgb" dir="cw">
                                          <p:cBhvr>
                                            <p:cTn id="92" dur="250" fill="hold"/>
                                            <p:tgtEl>
                                              <p:spTgt spid="18"/>
                                            </p:tgtEl>
                                            <p:attrNameLst>
                                              <p:attrName>fillcolor</p:attrName>
                                            </p:attrNameLst>
                                          </p:cBhvr>
                                          <p:to>
                                            <a:srgbClr val="ED5565"/>
                                          </p:to>
                                        </p:animClr>
                                        <p:set>
                                          <p:cBhvr>
                                            <p:cTn id="93" dur="250" fill="hold"/>
                                            <p:tgtEl>
                                              <p:spTgt spid="18"/>
                                            </p:tgtEl>
                                            <p:attrNameLst>
                                              <p:attrName>fill.type</p:attrName>
                                            </p:attrNameLst>
                                          </p:cBhvr>
                                          <p:to>
                                            <p:strVal val="solid"/>
                                          </p:to>
                                        </p:set>
                                        <p:set>
                                          <p:cBhvr>
                                            <p:cTn id="94" dur="250" fill="hold"/>
                                            <p:tgtEl>
                                              <p:spTgt spid="18"/>
                                            </p:tgtEl>
                                            <p:attrNameLst>
                                              <p:attrName>fill.on</p:attrName>
                                            </p:attrNameLst>
                                          </p:cBhvr>
                                          <p:to>
                                            <p:strVal val="true"/>
                                          </p:to>
                                        </p:set>
                                      </p:childTnLst>
                                    </p:cTn>
                                  </p:par>
                                  <p:par>
                                    <p:cTn id="95" presetID="23" presetClass="entr" presetSubtype="32" fill="hold" nodeType="withEffect">
                                      <p:stCondLst>
                                        <p:cond delay="1500"/>
                                      </p:stCondLst>
                                      <p:childTnLst>
                                        <p:set>
                                          <p:cBhvr>
                                            <p:cTn id="96" dur="1" fill="hold">
                                              <p:stCondLst>
                                                <p:cond delay="0"/>
                                              </p:stCondLst>
                                            </p:cTn>
                                            <p:tgtEl>
                                              <p:spTgt spid="29"/>
                                            </p:tgtEl>
                                            <p:attrNameLst>
                                              <p:attrName>style.visibility</p:attrName>
                                            </p:attrNameLst>
                                          </p:cBhvr>
                                          <p:to>
                                            <p:strVal val="visible"/>
                                          </p:to>
                                        </p:set>
                                        <p:anim calcmode="lin" valueType="num">
                                          <p:cBhvr>
                                            <p:cTn id="97" dur="250" fill="hold"/>
                                            <p:tgtEl>
                                              <p:spTgt spid="29"/>
                                            </p:tgtEl>
                                            <p:attrNameLst>
                                              <p:attrName>ppt_w</p:attrName>
                                            </p:attrNameLst>
                                          </p:cBhvr>
                                          <p:tavLst>
                                            <p:tav tm="0">
                                              <p:val>
                                                <p:strVal val="4*#ppt_w"/>
                                              </p:val>
                                            </p:tav>
                                            <p:tav tm="100000">
                                              <p:val>
                                                <p:strVal val="#ppt_w"/>
                                              </p:val>
                                            </p:tav>
                                          </p:tavLst>
                                        </p:anim>
                                        <p:anim calcmode="lin" valueType="num">
                                          <p:cBhvr>
                                            <p:cTn id="98" dur="250" fill="hold"/>
                                            <p:tgtEl>
                                              <p:spTgt spid="2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5"/>
                                                </p:cond>
                                              </p:stCondLst>
                                              <p:endCondLst>
                                                <p:cond evt="onStopAudio" delay="0">
                                                  <p:tgtEl>
                                                    <p:sldTgt/>
                                                  </p:tgtEl>
                                                </p:cond>
                                              </p:endCondLst>
                                            </p:cTn>
                                            <p:tgtEl>
                                              <p:sndTgt r:embed="rId15" name="Wrong Buzzer.wav"/>
                                            </p:tgtEl>
                                          </p:cMediaNode>
                                        </p:audio>
                                      </p:subTnLst>
                                    </p:cTn>
                                  </p:par>
                                </p:childTnLst>
                              </p:cTn>
                            </p:par>
                          </p:childTnLst>
                        </p:cTn>
                      </p:par>
                    </p:childTnLst>
                  </p:cTn>
                  <p:nextCondLst>
                    <p:cond evt="onClick" delay="0">
                      <p:tgtEl>
                        <p:spTgt spid="18"/>
                      </p:tgtEl>
                    </p:cond>
                  </p:nextCondLst>
                </p:seq>
                <p:seq concurrent="1" nextAc="seek">
                  <p:cTn id="99" restart="whenNotActive" fill="hold" evtFilter="cancelBubble" nodeType="interactiveSeq">
                    <p:stCondLst>
                      <p:cond evt="onClick" delay="0">
                        <p:tgtEl>
                          <p:spTgt spid="19"/>
                        </p:tgtEl>
                      </p:cond>
                    </p:stCondLst>
                    <p:endSync evt="end" delay="0">
                      <p:rtn val="all"/>
                    </p:endSync>
                    <p:childTnLst>
                      <p:par>
                        <p:cTn id="100" fill="hold">
                          <p:stCondLst>
                            <p:cond delay="0"/>
                          </p:stCondLst>
                          <p:childTnLst>
                            <p:par>
                              <p:cTn id="101" fill="hold">
                                <p:stCondLst>
                                  <p:cond delay="0"/>
                                </p:stCondLst>
                                <p:childTnLst>
                                  <p:par>
                                    <p:cTn id="102" presetID="1" presetClass="emph" presetSubtype="2" fill="hold" nodeType="clickEffect">
                                      <p:stCondLst>
                                        <p:cond delay="0"/>
                                      </p:stCondLst>
                                      <p:childTnLst>
                                        <p:animClr clrSpc="rgb" dir="cw">
                                          <p:cBhvr>
                                            <p:cTn id="103" dur="500" fill="hold"/>
                                            <p:tgtEl>
                                              <p:spTgt spid="19"/>
                                            </p:tgtEl>
                                            <p:attrNameLst>
                                              <p:attrName>fillcolor</p:attrName>
                                            </p:attrNameLst>
                                          </p:cBhvr>
                                          <p:to>
                                            <a:srgbClr val="FCECD0"/>
                                          </p:to>
                                        </p:animClr>
                                        <p:set>
                                          <p:cBhvr>
                                            <p:cTn id="104" dur="500" fill="hold"/>
                                            <p:tgtEl>
                                              <p:spTgt spid="19"/>
                                            </p:tgtEl>
                                            <p:attrNameLst>
                                              <p:attrName>fill.type</p:attrName>
                                            </p:attrNameLst>
                                          </p:cBhvr>
                                          <p:to>
                                            <p:strVal val="solid"/>
                                          </p:to>
                                        </p:set>
                                        <p:set>
                                          <p:cBhvr>
                                            <p:cTn id="105" dur="500" fill="hold"/>
                                            <p:tgtEl>
                                              <p:spTgt spid="19"/>
                                            </p:tgtEl>
                                            <p:attrNameLst>
                                              <p:attrName>fill.on</p:attrName>
                                            </p:attrNameLst>
                                          </p:cBhvr>
                                          <p:to>
                                            <p:strVal val="true"/>
                                          </p:to>
                                        </p:set>
                                      </p:childTnLst>
                                    </p:cTn>
                                  </p:par>
                                  <p:par>
                                    <p:cTn id="106" presetID="1" presetClass="emph" presetSubtype="2" fill="hold" nodeType="withEffect">
                                      <p:stCondLst>
                                        <p:cond delay="1500"/>
                                      </p:stCondLst>
                                      <p:childTnLst>
                                        <p:animClr clrSpc="rgb" dir="cw">
                                          <p:cBhvr>
                                            <p:cTn id="107" dur="250" fill="hold"/>
                                            <p:tgtEl>
                                              <p:spTgt spid="19"/>
                                            </p:tgtEl>
                                            <p:attrNameLst>
                                              <p:attrName>fillcolor</p:attrName>
                                            </p:attrNameLst>
                                          </p:cBhvr>
                                          <p:to>
                                            <a:srgbClr val="ED5565"/>
                                          </p:to>
                                        </p:animClr>
                                        <p:set>
                                          <p:cBhvr>
                                            <p:cTn id="108" dur="250" fill="hold"/>
                                            <p:tgtEl>
                                              <p:spTgt spid="19"/>
                                            </p:tgtEl>
                                            <p:attrNameLst>
                                              <p:attrName>fill.type</p:attrName>
                                            </p:attrNameLst>
                                          </p:cBhvr>
                                          <p:to>
                                            <p:strVal val="solid"/>
                                          </p:to>
                                        </p:set>
                                        <p:set>
                                          <p:cBhvr>
                                            <p:cTn id="109" dur="250" fill="hold"/>
                                            <p:tgtEl>
                                              <p:spTgt spid="19"/>
                                            </p:tgtEl>
                                            <p:attrNameLst>
                                              <p:attrName>fill.on</p:attrName>
                                            </p:attrNameLst>
                                          </p:cBhvr>
                                          <p:to>
                                            <p:strVal val="true"/>
                                          </p:to>
                                        </p:set>
                                      </p:childTnLst>
                                    </p:cTn>
                                  </p:par>
                                  <p:par>
                                    <p:cTn id="110" presetID="23" presetClass="entr" presetSubtype="32" fill="hold" nodeType="withEffect">
                                      <p:stCondLst>
                                        <p:cond delay="1500"/>
                                      </p:stCondLst>
                                      <p:childTnLst>
                                        <p:set>
                                          <p:cBhvr>
                                            <p:cTn id="111" dur="1" fill="hold">
                                              <p:stCondLst>
                                                <p:cond delay="0"/>
                                              </p:stCondLst>
                                            </p:cTn>
                                            <p:tgtEl>
                                              <p:spTgt spid="20"/>
                                            </p:tgtEl>
                                            <p:attrNameLst>
                                              <p:attrName>style.visibility</p:attrName>
                                            </p:attrNameLst>
                                          </p:cBhvr>
                                          <p:to>
                                            <p:strVal val="visible"/>
                                          </p:to>
                                        </p:set>
                                        <p:anim calcmode="lin" valueType="num">
                                          <p:cBhvr>
                                            <p:cTn id="112" dur="250" fill="hold"/>
                                            <p:tgtEl>
                                              <p:spTgt spid="20"/>
                                            </p:tgtEl>
                                            <p:attrNameLst>
                                              <p:attrName>ppt_w</p:attrName>
                                            </p:attrNameLst>
                                          </p:cBhvr>
                                          <p:tavLst>
                                            <p:tav tm="0">
                                              <p:val>
                                                <p:strVal val="4*#ppt_w"/>
                                              </p:val>
                                            </p:tav>
                                            <p:tav tm="100000">
                                              <p:val>
                                                <p:strVal val="#ppt_w"/>
                                              </p:val>
                                            </p:tav>
                                          </p:tavLst>
                                        </p:anim>
                                        <p:anim calcmode="lin" valueType="num">
                                          <p:cBhvr>
                                            <p:cTn id="113" dur="25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10"/>
                                                </p:cond>
                                              </p:stCondLst>
                                              <p:endCondLst>
                                                <p:cond evt="onStopAudio" delay="0">
                                                  <p:tgtEl>
                                                    <p:sldTgt/>
                                                  </p:tgtEl>
                                                </p:cond>
                                              </p:endCondLst>
                                            </p:cTn>
                                            <p:tgtEl>
                                              <p:sndTgt r:embed="rId15" name="Wrong Buzzer.wav"/>
                                            </p:tgtEl>
                                          </p:cMediaNode>
                                        </p:audio>
                                      </p:subTnLst>
                                    </p:cTn>
                                  </p:par>
                                </p:childTnLst>
                              </p:cTn>
                            </p:par>
                          </p:childTnLst>
                        </p:cTn>
                      </p:par>
                    </p:childTnLst>
                  </p:cTn>
                  <p:nextCondLst>
                    <p:cond evt="onClick" delay="0">
                      <p:tgtEl>
                        <p:spTgt spid="19"/>
                      </p:tgtEl>
                    </p:cond>
                  </p:nextCondLst>
                </p:seq>
              </p:childTnLst>
            </p:cTn>
          </p:par>
        </p:tnLst>
        <p:bldLst>
          <p:bldP spid="6" grpId="0" animBg="1"/>
          <p:bldP spid="17" grpId="0" animBg="1"/>
          <p:bldP spid="19" grpId="0" animBg="1"/>
          <p:bldP spid="12" grpId="0" animBg="1"/>
          <p:bldP spid="18"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46A7650-52DF-48E4-A77E-DEB342DD05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2" name="Picture 41">
            <a:extLst>
              <a:ext uri="{FF2B5EF4-FFF2-40B4-BE49-F238E27FC236}">
                <a16:creationId xmlns:a16="http://schemas.microsoft.com/office/drawing/2014/main" id="{68F432CE-EE1C-4D61-B1E2-202E7CD1A81C}"/>
              </a:ext>
            </a:extLst>
          </p:cNvPr>
          <p:cNvPicPr>
            <a:picLocks noChangeAspect="1"/>
          </p:cNvPicPr>
          <p:nvPr/>
        </p:nvPicPr>
        <p:blipFill>
          <a:blip r:embed="rId3"/>
          <a:stretch>
            <a:fillRect/>
          </a:stretch>
        </p:blipFill>
        <p:spPr>
          <a:xfrm>
            <a:off x="1999134" y="1889627"/>
            <a:ext cx="8193735" cy="3048264"/>
          </a:xfrm>
          <a:prstGeom prst="rect">
            <a:avLst/>
          </a:prstGeom>
        </p:spPr>
      </p:pic>
      <p:pic>
        <p:nvPicPr>
          <p:cNvPr id="43" name="Picture 42">
            <a:extLst>
              <a:ext uri="{FF2B5EF4-FFF2-40B4-BE49-F238E27FC236}">
                <a16:creationId xmlns:a16="http://schemas.microsoft.com/office/drawing/2014/main" id="{6C3C508A-3906-4859-8A28-2D78E6B04966}"/>
              </a:ext>
            </a:extLst>
          </p:cNvPr>
          <p:cNvPicPr>
            <a:picLocks noChangeAspect="1"/>
          </p:cNvPicPr>
          <p:nvPr/>
        </p:nvPicPr>
        <p:blipFill>
          <a:blip r:embed="rId4"/>
          <a:stretch>
            <a:fillRect/>
          </a:stretch>
        </p:blipFill>
        <p:spPr>
          <a:xfrm>
            <a:off x="1962555" y="1878195"/>
            <a:ext cx="8266892" cy="3078747"/>
          </a:xfrm>
          <a:prstGeom prst="rect">
            <a:avLst/>
          </a:prstGeom>
        </p:spPr>
      </p:pic>
      <p:pic>
        <p:nvPicPr>
          <p:cNvPr id="5" name="Content Placeholder 12">
            <a:extLst>
              <a:ext uri="{FF2B5EF4-FFF2-40B4-BE49-F238E27FC236}">
                <a16:creationId xmlns:a16="http://schemas.microsoft.com/office/drawing/2014/main" id="{9390FB25-280A-4914-9D65-42B810082B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51637" y="1046679"/>
            <a:ext cx="6651637" cy="4764643"/>
          </a:xfrm>
          <a:prstGeom prst="rect">
            <a:avLst/>
          </a:prstGeom>
        </p:spPr>
      </p:pic>
    </p:spTree>
    <p:extLst>
      <p:ext uri="{BB962C8B-B14F-4D97-AF65-F5344CB8AC3E}">
        <p14:creationId xmlns:p14="http://schemas.microsoft.com/office/powerpoint/2010/main" val="588737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10000" fill="hold"/>
                                        <p:tgtEl>
                                          <p:spTgt spid="2"/>
                                        </p:tgtEl>
                                      </p:cBhvr>
                                      <p:by x="150000" y="150000"/>
                                    </p:animScale>
                                  </p:childTnLst>
                                </p:cTn>
                              </p:par>
                              <p:par>
                                <p:cTn id="7" presetID="42" presetClass="path" presetSubtype="0" accel="50000" decel="50000" fill="hold" nodeType="withEffect">
                                  <p:stCondLst>
                                    <p:cond delay="0"/>
                                  </p:stCondLst>
                                  <p:childTnLst>
                                    <p:animMotion origin="layout" path="M -3.54167E-6 0 L 1.52279 0 " pathEditMode="relative" rAng="0" ptsTypes="AA">
                                      <p:cBhvr>
                                        <p:cTn id="8" dur="2000" fill="hold"/>
                                        <p:tgtEl>
                                          <p:spTgt spid="5"/>
                                        </p:tgtEl>
                                        <p:attrNameLst>
                                          <p:attrName>ppt_x</p:attrName>
                                          <p:attrName>ppt_y</p:attrName>
                                        </p:attrNameLst>
                                      </p:cBhvr>
                                      <p:rCtr x="76133" y="0"/>
                                    </p:animMotion>
                                  </p:childTnLst>
                                </p:cTn>
                              </p:par>
                              <p:par>
                                <p:cTn id="9" presetID="10" presetClass="exit" presetSubtype="0" fill="hold" nodeType="withEffect">
                                  <p:stCondLst>
                                    <p:cond delay="750"/>
                                  </p:stCondLst>
                                  <p:childTnLst>
                                    <p:animEffect transition="out" filter="fade">
                                      <p:cBhvr>
                                        <p:cTn id="10" dur="750"/>
                                        <p:tgtEl>
                                          <p:spTgt spid="42"/>
                                        </p:tgtEl>
                                      </p:cBhvr>
                                    </p:animEffect>
                                    <p:set>
                                      <p:cBhvr>
                                        <p:cTn id="11" dur="1" fill="hold">
                                          <p:stCondLst>
                                            <p:cond delay="749"/>
                                          </p:stCondLst>
                                        </p:cTn>
                                        <p:tgtEl>
                                          <p:spTgt spid="42"/>
                                        </p:tgtEl>
                                        <p:attrNameLst>
                                          <p:attrName>style.visibility</p:attrName>
                                        </p:attrNameLst>
                                      </p:cBhvr>
                                      <p:to>
                                        <p:strVal val="hidden"/>
                                      </p:to>
                                    </p:set>
                                  </p:childTnLst>
                                </p:cTn>
                              </p:par>
                              <p:par>
                                <p:cTn id="12" presetID="10" presetClass="entr" presetSubtype="0" fill="hold" nodeType="withEffect">
                                  <p:stCondLst>
                                    <p:cond delay="75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75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72D1759-950B-4696-9447-CEA7823C04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Snip Diagonal Corner Rectangle 3">
            <a:extLst>
              <a:ext uri="{FF2B5EF4-FFF2-40B4-BE49-F238E27FC236}">
                <a16:creationId xmlns:a16="http://schemas.microsoft.com/office/drawing/2014/main" id="{0BEB7791-20AB-4543-B399-7279E390E3E2}"/>
              </a:ext>
            </a:extLst>
          </p:cNvPr>
          <p:cNvSpPr/>
          <p:nvPr/>
        </p:nvSpPr>
        <p:spPr>
          <a:xfrm>
            <a:off x="1357087" y="412873"/>
            <a:ext cx="10716756" cy="2976803"/>
          </a:xfrm>
          <a:prstGeom prst="round2DiagRect">
            <a:avLst>
              <a:gd name="adj1" fmla="val 27081"/>
              <a:gd name="adj2" fmla="val 5933"/>
            </a:avLst>
          </a:prstGeom>
          <a:solidFill>
            <a:schemeClr val="bg1"/>
          </a:solidFill>
          <a:ln w="5715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3200"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endParaRPr>
          </a:p>
        </p:txBody>
      </p:sp>
      <p:pic>
        <p:nvPicPr>
          <p:cNvPr id="11" name="Picture 10">
            <a:extLst>
              <a:ext uri="{FF2B5EF4-FFF2-40B4-BE49-F238E27FC236}">
                <a16:creationId xmlns:a16="http://schemas.microsoft.com/office/drawing/2014/main" id="{A30936A0-B094-4C58-AB3F-1DA17E023A7B}"/>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3355" y="412874"/>
            <a:ext cx="1332372" cy="1332372"/>
          </a:xfrm>
          <a:prstGeom prst="rect">
            <a:avLst/>
          </a:prstGeom>
        </p:spPr>
      </p:pic>
      <p:pic>
        <p:nvPicPr>
          <p:cNvPr id="23" name="Picture 22">
            <a:extLst>
              <a:ext uri="{FF2B5EF4-FFF2-40B4-BE49-F238E27FC236}">
                <a16:creationId xmlns:a16="http://schemas.microsoft.com/office/drawing/2014/main" id="{41C484AF-79E3-41AE-A433-F54C3A7BCA3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6486" y="1625602"/>
            <a:ext cx="612825" cy="4211421"/>
          </a:xfrm>
          <a:prstGeom prst="rect">
            <a:avLst/>
          </a:prstGeom>
        </p:spPr>
      </p:pic>
      <p:pic>
        <p:nvPicPr>
          <p:cNvPr id="27" name="Thoi Gian - 9Slide.vn">
            <a:extLst>
              <a:ext uri="{FF2B5EF4-FFF2-40B4-BE49-F238E27FC236}">
                <a16:creationId xmlns:a16="http://schemas.microsoft.com/office/drawing/2014/main" id="{201F5575-422E-4FC8-BD3B-78F09E84370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6245" y="1624542"/>
            <a:ext cx="613175" cy="4213820"/>
          </a:xfrm>
          <a:prstGeom prst="rect">
            <a:avLst/>
          </a:prstGeom>
        </p:spPr>
      </p:pic>
      <p:pic>
        <p:nvPicPr>
          <p:cNvPr id="13" name="Content Placeholder 12">
            <a:hlinkClick r:id="rId10" action="ppaction://hlinksldjump"/>
            <a:extLst>
              <a:ext uri="{FF2B5EF4-FFF2-40B4-BE49-F238E27FC236}">
                <a16:creationId xmlns:a16="http://schemas.microsoft.com/office/drawing/2014/main" id="{ED80E900-1749-4BC8-9668-6BC593C919E3}"/>
              </a:ext>
            </a:extLst>
          </p:cNvPr>
          <p:cNvPicPr>
            <a:picLocks noGrp="1" noChangeAspect="1"/>
          </p:cNvPicPr>
          <p:nvPr>
            <p:ph idx="4294967295"/>
          </p:nvPr>
        </p:nvPicPr>
        <p:blipFill>
          <a:blip r:embed="rId11">
            <a:extLst>
              <a:ext uri="{28A0092B-C50C-407E-A947-70E740481C1C}">
                <a14:useLocalDpi xmlns:a14="http://schemas.microsoft.com/office/drawing/2010/main" val="0"/>
              </a:ext>
            </a:extLst>
          </a:blip>
          <a:stretch>
            <a:fillRect/>
          </a:stretch>
        </p:blipFill>
        <p:spPr>
          <a:xfrm rot="16200000">
            <a:off x="-17081" y="5371488"/>
            <a:ext cx="1299825" cy="931064"/>
          </a:xfrm>
          <a:prstGeom prst="rect">
            <a:avLst/>
          </a:prstGeom>
        </p:spPr>
      </p:pic>
      <p:pic>
        <p:nvPicPr>
          <p:cNvPr id="15" name="Content Placeholder 121">
            <a:extLst>
              <a:ext uri="{FF2B5EF4-FFF2-40B4-BE49-F238E27FC236}">
                <a16:creationId xmlns:a16="http://schemas.microsoft.com/office/drawing/2014/main" id="{708732F1-9D41-4539-8E15-67376D65174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9540099">
            <a:off x="11465054" y="-4611994"/>
            <a:ext cx="7310041" cy="5236265"/>
          </a:xfrm>
          <a:prstGeom prst="rect">
            <a:avLst/>
          </a:prstGeom>
        </p:spPr>
      </p:pic>
      <p:sp>
        <p:nvSpPr>
          <p:cNvPr id="12" name="Dap An A - 9Slide.vn">
            <a:extLst>
              <a:ext uri="{FF2B5EF4-FFF2-40B4-BE49-F238E27FC236}">
                <a16:creationId xmlns:a16="http://schemas.microsoft.com/office/drawing/2014/main" id="{4EE3E23B-2B49-4C98-890B-AE91113638C6}"/>
              </a:ext>
            </a:extLst>
          </p:cNvPr>
          <p:cNvSpPr/>
          <p:nvPr/>
        </p:nvSpPr>
        <p:spPr>
          <a:xfrm>
            <a:off x="6599065" y="5137736"/>
            <a:ext cx="5351001" cy="855208"/>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defRPr/>
            </a:pPr>
            <a:r>
              <a:rPr lang="vi-VN" sz="3200" kern="0" dirty="0">
                <a:solidFill>
                  <a:srgbClr val="002060"/>
                </a:solidFill>
                <a:latin typeface="Calibri" panose="020F0502020204030204" pitchFamily="34" charset="0"/>
                <a:cs typeface="Calibri" panose="020F0502020204030204" pitchFamily="34" charset="0"/>
                <a:sym typeface="Arial"/>
              </a:rPr>
              <a:t>D. </a:t>
            </a:r>
            <a:r>
              <a:rPr lang="en-US" sz="3200" kern="0" dirty="0" err="1">
                <a:solidFill>
                  <a:srgbClr val="002060"/>
                </a:solidFill>
                <a:latin typeface="Calibri" panose="020F0502020204030204" pitchFamily="34" charset="0"/>
                <a:cs typeface="Calibri" panose="020F0502020204030204" pitchFamily="34" charset="0"/>
                <a:sym typeface="Arial"/>
              </a:rPr>
              <a:t>sao</a:t>
            </a:r>
            <a:endParaRPr lang="vi-VN" sz="3200" kern="0" dirty="0">
              <a:solidFill>
                <a:srgbClr val="002060"/>
              </a:solidFill>
              <a:latin typeface="Calibri" panose="020F0502020204030204" pitchFamily="34" charset="0"/>
              <a:cs typeface="Calibri" panose="020F0502020204030204" pitchFamily="34" charset="0"/>
              <a:sym typeface="Arial"/>
            </a:endParaRPr>
          </a:p>
        </p:txBody>
      </p:sp>
      <p:pic>
        <p:nvPicPr>
          <p:cNvPr id="14" name="Picture 13">
            <a:extLst>
              <a:ext uri="{FF2B5EF4-FFF2-40B4-BE49-F238E27FC236}">
                <a16:creationId xmlns:a16="http://schemas.microsoft.com/office/drawing/2014/main" id="{34F30A8C-DA76-44F8-BC6D-CF1DB15124CC}"/>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11535401" y="5192617"/>
            <a:ext cx="728452" cy="652916"/>
          </a:xfrm>
          <a:prstGeom prst="rect">
            <a:avLst/>
          </a:prstGeom>
        </p:spPr>
      </p:pic>
      <p:sp>
        <p:nvSpPr>
          <p:cNvPr id="17" name="Dap An C - 9Slide.vn">
            <a:extLst>
              <a:ext uri="{FF2B5EF4-FFF2-40B4-BE49-F238E27FC236}">
                <a16:creationId xmlns:a16="http://schemas.microsoft.com/office/drawing/2014/main" id="{9F682473-4D95-4501-9320-21A6D26E96CC}"/>
              </a:ext>
            </a:extLst>
          </p:cNvPr>
          <p:cNvSpPr/>
          <p:nvPr/>
        </p:nvSpPr>
        <p:spPr>
          <a:xfrm>
            <a:off x="1131721" y="3966641"/>
            <a:ext cx="5261719" cy="842927"/>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defRPr/>
            </a:pPr>
            <a:r>
              <a:rPr lang="vi-VN" sz="3200" kern="0" dirty="0">
                <a:solidFill>
                  <a:srgbClr val="002060"/>
                </a:solidFill>
                <a:latin typeface="Calibri" panose="020F0502020204030204" pitchFamily="34" charset="0"/>
                <a:cs typeface="Calibri" panose="020F0502020204030204" pitchFamily="34" charset="0"/>
                <a:sym typeface="Arial"/>
              </a:rPr>
              <a:t>A</a:t>
            </a:r>
            <a:r>
              <a:rPr lang="en-US" sz="3200" kern="0" dirty="0">
                <a:solidFill>
                  <a:srgbClr val="002060"/>
                </a:solidFill>
                <a:latin typeface="Calibri" panose="020F0502020204030204" pitchFamily="34" charset="0"/>
                <a:cs typeface="Calibri" panose="020F0502020204030204" pitchFamily="34" charset="0"/>
                <a:sym typeface="Arial"/>
              </a:rPr>
              <a:t>. </a:t>
            </a:r>
            <a:r>
              <a:rPr lang="en-US" sz="3200" kern="0" dirty="0" err="1">
                <a:solidFill>
                  <a:srgbClr val="002060"/>
                </a:solidFill>
                <a:latin typeface="Calibri" panose="020F0502020204030204" pitchFamily="34" charset="0"/>
                <a:cs typeface="Calibri" panose="020F0502020204030204" pitchFamily="34" charset="0"/>
                <a:sym typeface="Arial"/>
              </a:rPr>
              <a:t>lát</a:t>
            </a:r>
            <a:r>
              <a:rPr lang="en-US" sz="3200" kern="0" dirty="0">
                <a:solidFill>
                  <a:srgbClr val="002060"/>
                </a:solidFill>
                <a:latin typeface="Calibri" panose="020F0502020204030204" pitchFamily="34" charset="0"/>
                <a:cs typeface="Calibri" panose="020F0502020204030204" pitchFamily="34" charset="0"/>
                <a:sym typeface="Arial"/>
              </a:rPr>
              <a:t> </a:t>
            </a:r>
            <a:r>
              <a:rPr lang="en-US" sz="3200" kern="0" dirty="0" err="1">
                <a:solidFill>
                  <a:srgbClr val="002060"/>
                </a:solidFill>
                <a:latin typeface="Calibri" panose="020F0502020204030204" pitchFamily="34" charset="0"/>
                <a:cs typeface="Calibri" panose="020F0502020204030204" pitchFamily="34" charset="0"/>
                <a:sym typeface="Arial"/>
              </a:rPr>
              <a:t>nữa</a:t>
            </a:r>
            <a:endParaRPr lang="vi-VN" sz="3200" kern="0" dirty="0">
              <a:solidFill>
                <a:srgbClr val="002060"/>
              </a:solidFill>
              <a:latin typeface="Calibri" panose="020F0502020204030204" pitchFamily="34" charset="0"/>
              <a:cs typeface="Calibri" panose="020F0502020204030204" pitchFamily="34" charset="0"/>
              <a:sym typeface="Arial"/>
            </a:endParaRPr>
          </a:p>
        </p:txBody>
      </p:sp>
      <p:pic>
        <p:nvPicPr>
          <p:cNvPr id="18" name="Picture 17">
            <a:extLst>
              <a:ext uri="{FF2B5EF4-FFF2-40B4-BE49-F238E27FC236}">
                <a16:creationId xmlns:a16="http://schemas.microsoft.com/office/drawing/2014/main" id="{60AE0D7F-A524-4513-AB5F-8A0A788B51E6}"/>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5723254" y="4061645"/>
            <a:ext cx="670185" cy="652916"/>
          </a:xfrm>
          <a:prstGeom prst="rect">
            <a:avLst/>
          </a:prstGeom>
        </p:spPr>
      </p:pic>
      <p:sp>
        <p:nvSpPr>
          <p:cNvPr id="19" name="Dap An B - 9Slide.vn">
            <a:extLst>
              <a:ext uri="{FF2B5EF4-FFF2-40B4-BE49-F238E27FC236}">
                <a16:creationId xmlns:a16="http://schemas.microsoft.com/office/drawing/2014/main" id="{6176446E-A115-45F0-AB68-C5D364CE22F9}"/>
              </a:ext>
            </a:extLst>
          </p:cNvPr>
          <p:cNvSpPr/>
          <p:nvPr/>
        </p:nvSpPr>
        <p:spPr>
          <a:xfrm>
            <a:off x="6599065" y="3967065"/>
            <a:ext cx="5396743" cy="867416"/>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defRPr/>
            </a:pPr>
            <a:r>
              <a:rPr lang="en-US" sz="3200" kern="0" dirty="0">
                <a:solidFill>
                  <a:srgbClr val="002060"/>
                </a:solidFill>
                <a:latin typeface="Calibri" panose="020F0502020204030204" pitchFamily="34" charset="0"/>
                <a:cs typeface="Calibri" panose="020F0502020204030204" pitchFamily="34" charset="0"/>
                <a:sym typeface="Arial"/>
              </a:rPr>
              <a:t>B. </a:t>
            </a:r>
            <a:r>
              <a:rPr lang="en-US" sz="3200" kern="0" dirty="0" err="1">
                <a:solidFill>
                  <a:srgbClr val="002060"/>
                </a:solidFill>
                <a:latin typeface="Calibri" panose="020F0502020204030204" pitchFamily="34" charset="0"/>
                <a:cs typeface="Calibri" panose="020F0502020204030204" pitchFamily="34" charset="0"/>
                <a:sym typeface="Arial"/>
              </a:rPr>
              <a:t>nỡ</a:t>
            </a:r>
            <a:endParaRPr lang="vi-VN" sz="3200" kern="0" dirty="0">
              <a:solidFill>
                <a:srgbClr val="002060"/>
              </a:solidFill>
              <a:latin typeface="Calibri" panose="020F0502020204030204" pitchFamily="34" charset="0"/>
              <a:cs typeface="Calibri" panose="020F0502020204030204" pitchFamily="34" charset="0"/>
              <a:sym typeface="Arial"/>
            </a:endParaRPr>
          </a:p>
        </p:txBody>
      </p:sp>
      <p:pic>
        <p:nvPicPr>
          <p:cNvPr id="20" name="Picture 19">
            <a:extLst>
              <a:ext uri="{FF2B5EF4-FFF2-40B4-BE49-F238E27FC236}">
                <a16:creationId xmlns:a16="http://schemas.microsoft.com/office/drawing/2014/main" id="{CB4B253C-DB4D-4558-BB38-4785FFA12FB0}"/>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11579194" y="4066754"/>
            <a:ext cx="670185" cy="652916"/>
          </a:xfrm>
          <a:prstGeom prst="rect">
            <a:avLst/>
          </a:prstGeom>
        </p:spPr>
      </p:pic>
      <p:sp>
        <p:nvSpPr>
          <p:cNvPr id="21" name="Dap An C - 9Slide.vn">
            <a:extLst>
              <a:ext uri="{FF2B5EF4-FFF2-40B4-BE49-F238E27FC236}">
                <a16:creationId xmlns:a16="http://schemas.microsoft.com/office/drawing/2014/main" id="{9F682473-4D95-4501-9320-21A6D26E96CC}"/>
              </a:ext>
            </a:extLst>
          </p:cNvPr>
          <p:cNvSpPr/>
          <p:nvPr/>
        </p:nvSpPr>
        <p:spPr>
          <a:xfrm>
            <a:off x="1140627" y="5082521"/>
            <a:ext cx="5252812" cy="872260"/>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defRPr/>
            </a:pPr>
            <a:r>
              <a:rPr lang="en-US" sz="3200" kern="0" dirty="0">
                <a:solidFill>
                  <a:srgbClr val="002060"/>
                </a:solidFill>
                <a:latin typeface="Calibri" panose="020F0502020204030204" pitchFamily="34" charset="0"/>
                <a:cs typeface="Calibri" panose="020F0502020204030204" pitchFamily="34" charset="0"/>
                <a:sym typeface="Arial"/>
              </a:rPr>
              <a:t>C. </a:t>
            </a:r>
            <a:r>
              <a:rPr lang="en-US" sz="3200" kern="0" dirty="0" err="1">
                <a:solidFill>
                  <a:srgbClr val="002060"/>
                </a:solidFill>
                <a:latin typeface="Calibri" panose="020F0502020204030204" pitchFamily="34" charset="0"/>
                <a:cs typeface="Calibri" panose="020F0502020204030204" pitchFamily="34" charset="0"/>
                <a:sym typeface="Arial"/>
              </a:rPr>
              <a:t>đấy</a:t>
            </a:r>
            <a:endParaRPr lang="vi-VN" sz="3200" kern="0" dirty="0">
              <a:solidFill>
                <a:srgbClr val="002060"/>
              </a:solidFill>
              <a:latin typeface="Calibri" panose="020F0502020204030204" pitchFamily="34" charset="0"/>
              <a:cs typeface="Calibri" panose="020F0502020204030204" pitchFamily="34" charset="0"/>
              <a:sym typeface="Arial"/>
            </a:endParaRPr>
          </a:p>
        </p:txBody>
      </p:sp>
      <p:pic>
        <p:nvPicPr>
          <p:cNvPr id="22" name="Picture 21">
            <a:extLst>
              <a:ext uri="{FF2B5EF4-FFF2-40B4-BE49-F238E27FC236}">
                <a16:creationId xmlns:a16="http://schemas.microsoft.com/office/drawing/2014/main" id="{60AE0D7F-A524-4513-AB5F-8A0A788B51E6}"/>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5826066" y="5192617"/>
            <a:ext cx="670185" cy="652916"/>
          </a:xfrm>
          <a:prstGeom prst="rect">
            <a:avLst/>
          </a:prstGeom>
        </p:spPr>
      </p:pic>
      <p:sp>
        <p:nvSpPr>
          <p:cNvPr id="24" name="TextBox 23"/>
          <p:cNvSpPr txBox="1"/>
          <p:nvPr/>
        </p:nvSpPr>
        <p:spPr>
          <a:xfrm>
            <a:off x="1439388" y="668421"/>
            <a:ext cx="10556419" cy="1754326"/>
          </a:xfrm>
          <a:prstGeom prst="rect">
            <a:avLst/>
          </a:prstGeom>
          <a:noFill/>
        </p:spPr>
        <p:txBody>
          <a:bodyPr wrap="square" rtlCol="0">
            <a:spAutoFit/>
          </a:bodyPr>
          <a:lstStyle/>
          <a:p>
            <a:pPr algn="ctr" defTabSz="1219170">
              <a:buClr>
                <a:srgbClr val="000000"/>
              </a:buClr>
            </a:pPr>
            <a:r>
              <a:rPr lang="en-US" sz="3600" b="1" kern="0" dirty="0" err="1">
                <a:solidFill>
                  <a:srgbClr val="002060"/>
                </a:solidFill>
                <a:latin typeface="Calibri" panose="020F0502020204030204" pitchFamily="34" charset="0"/>
                <a:ea typeface="Tahoma" panose="020B0604030504040204" pitchFamily="34" charset="0"/>
                <a:cs typeface="Calibri" panose="020F0502020204030204" pitchFamily="34" charset="0"/>
                <a:sym typeface="Arial"/>
              </a:rPr>
              <a:t>Tìm</a:t>
            </a:r>
            <a:r>
              <a:rPr lang="en-US" sz="3600" b="1" kern="0" dirty="0">
                <a:solidFill>
                  <a:srgbClr val="00206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kern="0" dirty="0" err="1">
                <a:solidFill>
                  <a:srgbClr val="002060"/>
                </a:solidFill>
                <a:latin typeface="Calibri" panose="020F0502020204030204" pitchFamily="34" charset="0"/>
                <a:ea typeface="Tahoma" panose="020B0604030504040204" pitchFamily="34" charset="0"/>
                <a:cs typeface="Calibri" panose="020F0502020204030204" pitchFamily="34" charset="0"/>
                <a:sym typeface="Arial"/>
              </a:rPr>
              <a:t>đại</a:t>
            </a:r>
            <a:r>
              <a:rPr lang="en-US" sz="3600" b="1" kern="0" dirty="0">
                <a:solidFill>
                  <a:srgbClr val="00206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kern="0" dirty="0" err="1">
                <a:solidFill>
                  <a:srgbClr val="002060"/>
                </a:solidFill>
                <a:latin typeface="Calibri" panose="020F0502020204030204" pitchFamily="34" charset="0"/>
                <a:ea typeface="Tahoma" panose="020B0604030504040204" pitchFamily="34" charset="0"/>
                <a:cs typeface="Calibri" panose="020F0502020204030204" pitchFamily="34" charset="0"/>
                <a:sym typeface="Arial"/>
              </a:rPr>
              <a:t>từ</a:t>
            </a:r>
            <a:r>
              <a:rPr lang="en-US" sz="3600" b="1" kern="0" dirty="0">
                <a:solidFill>
                  <a:srgbClr val="00206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kern="0" dirty="0" err="1">
                <a:solidFill>
                  <a:srgbClr val="002060"/>
                </a:solidFill>
                <a:latin typeface="Calibri" panose="020F0502020204030204" pitchFamily="34" charset="0"/>
                <a:ea typeface="Tahoma" panose="020B0604030504040204" pitchFamily="34" charset="0"/>
                <a:cs typeface="Calibri" panose="020F0502020204030204" pitchFamily="34" charset="0"/>
                <a:sym typeface="Arial"/>
              </a:rPr>
              <a:t>trong</a:t>
            </a:r>
            <a:r>
              <a:rPr lang="en-US" sz="3600" b="1" kern="0" dirty="0">
                <a:solidFill>
                  <a:srgbClr val="00206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kern="0" dirty="0" err="1">
                <a:solidFill>
                  <a:srgbClr val="002060"/>
                </a:solidFill>
                <a:latin typeface="Calibri" panose="020F0502020204030204" pitchFamily="34" charset="0"/>
                <a:ea typeface="Tahoma" panose="020B0604030504040204" pitchFamily="34" charset="0"/>
                <a:cs typeface="Calibri" panose="020F0502020204030204" pitchFamily="34" charset="0"/>
                <a:sym typeface="Arial"/>
              </a:rPr>
              <a:t>câu</a:t>
            </a:r>
            <a:r>
              <a:rPr lang="en-US" sz="3600" b="1" kern="0" dirty="0">
                <a:solidFill>
                  <a:srgbClr val="00206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kern="0" dirty="0" err="1">
                <a:solidFill>
                  <a:srgbClr val="002060"/>
                </a:solidFill>
                <a:latin typeface="Calibri" panose="020F0502020204030204" pitchFamily="34" charset="0"/>
                <a:ea typeface="Tahoma" panose="020B0604030504040204" pitchFamily="34" charset="0"/>
                <a:cs typeface="Calibri" panose="020F0502020204030204" pitchFamily="34" charset="0"/>
                <a:sym typeface="Arial"/>
              </a:rPr>
              <a:t>sau</a:t>
            </a:r>
            <a:r>
              <a:rPr lang="en-US" sz="3600" b="1" kern="0" dirty="0">
                <a:solidFill>
                  <a:srgbClr val="002060"/>
                </a:solidFill>
                <a:latin typeface="Calibri" panose="020F0502020204030204" pitchFamily="34" charset="0"/>
                <a:ea typeface="Tahoma" panose="020B0604030504040204" pitchFamily="34" charset="0"/>
                <a:cs typeface="Calibri" panose="020F0502020204030204" pitchFamily="34" charset="0"/>
                <a:sym typeface="Arial"/>
              </a:rPr>
              <a:t>:</a:t>
            </a:r>
          </a:p>
          <a:p>
            <a:pPr algn="ctr" defTabSz="1219170">
              <a:buClr>
                <a:srgbClr val="000000"/>
              </a:buClr>
            </a:pP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Chim</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non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đang</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sống</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với</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mẹ</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sao</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em</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nỡ</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bắt</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nó</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Lát</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nữa</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chim</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mẹ</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về</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không</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thấy</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con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sẽ</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buồn</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lắm</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đấy</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a:t>
            </a:r>
            <a:endParaRPr lang="vi-VN"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endParaRPr>
          </a:p>
        </p:txBody>
      </p:sp>
    </p:spTree>
    <p:extLst>
      <p:ext uri="{BB962C8B-B14F-4D97-AF65-F5344CB8AC3E}">
        <p14:creationId xmlns:p14="http://schemas.microsoft.com/office/powerpoint/2010/main" val="19623883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500"/>
                                </p:stCondLst>
                                <p:childTnLst>
                                  <p:par>
                                    <p:cTn id="16" presetID="2" presetClass="entr" presetSubtype="4" fill="hold" grpId="0" nodeType="afterEffect" p14:presetBounceEnd="69000">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14:bounceEnd="69000">
                                          <p:cBhvr additive="base">
                                            <p:cTn id="18" dur="1000" fill="hold"/>
                                            <p:tgtEl>
                                              <p:spTgt spid="17"/>
                                            </p:tgtEl>
                                            <p:attrNameLst>
                                              <p:attrName>ppt_x</p:attrName>
                                            </p:attrNameLst>
                                          </p:cBhvr>
                                          <p:tavLst>
                                            <p:tav tm="0">
                                              <p:val>
                                                <p:strVal val="#ppt_x"/>
                                              </p:val>
                                            </p:tav>
                                            <p:tav tm="100000">
                                              <p:val>
                                                <p:strVal val="#ppt_x"/>
                                              </p:val>
                                            </p:tav>
                                          </p:tavLst>
                                        </p:anim>
                                        <p:anim calcmode="lin" valueType="num" p14:bounceEnd="69000">
                                          <p:cBhvr additive="base">
                                            <p:cTn id="19" dur="1000" fill="hold"/>
                                            <p:tgtEl>
                                              <p:spTgt spid="1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14:presetBounceEnd="69000">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14:bounceEnd="69000">
                                          <p:cBhvr additive="base">
                                            <p:cTn id="22" dur="1000" fill="hold"/>
                                            <p:tgtEl>
                                              <p:spTgt spid="19"/>
                                            </p:tgtEl>
                                            <p:attrNameLst>
                                              <p:attrName>ppt_x</p:attrName>
                                            </p:attrNameLst>
                                          </p:cBhvr>
                                          <p:tavLst>
                                            <p:tav tm="0">
                                              <p:val>
                                                <p:strVal val="#ppt_x"/>
                                              </p:val>
                                            </p:tav>
                                            <p:tav tm="100000">
                                              <p:val>
                                                <p:strVal val="#ppt_x"/>
                                              </p:val>
                                            </p:tav>
                                          </p:tavLst>
                                        </p:anim>
                                        <p:anim calcmode="lin" valueType="num" p14:bounceEnd="69000">
                                          <p:cBhvr additive="base">
                                            <p:cTn id="23" dur="1000" fill="hold"/>
                                            <p:tgtEl>
                                              <p:spTgt spid="19"/>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14:presetBounceEnd="69000">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14:bounceEnd="69000">
                                          <p:cBhvr additive="base">
                                            <p:cTn id="26" dur="1000" fill="hold"/>
                                            <p:tgtEl>
                                              <p:spTgt spid="21"/>
                                            </p:tgtEl>
                                            <p:attrNameLst>
                                              <p:attrName>ppt_x</p:attrName>
                                            </p:attrNameLst>
                                          </p:cBhvr>
                                          <p:tavLst>
                                            <p:tav tm="0">
                                              <p:val>
                                                <p:strVal val="#ppt_x"/>
                                              </p:val>
                                            </p:tav>
                                            <p:tav tm="100000">
                                              <p:val>
                                                <p:strVal val="#ppt_x"/>
                                              </p:val>
                                            </p:tav>
                                          </p:tavLst>
                                        </p:anim>
                                        <p:anim calcmode="lin" valueType="num" p14:bounceEnd="69000">
                                          <p:cBhvr additive="base">
                                            <p:cTn id="27" dur="1000" fill="hold"/>
                                            <p:tgtEl>
                                              <p:spTgt spid="21"/>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14:presetBounceEnd="69000">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14:bounceEnd="69000">
                                          <p:cBhvr additive="base">
                                            <p:cTn id="30" dur="1000" fill="hold"/>
                                            <p:tgtEl>
                                              <p:spTgt spid="12"/>
                                            </p:tgtEl>
                                            <p:attrNameLst>
                                              <p:attrName>ppt_x</p:attrName>
                                            </p:attrNameLst>
                                          </p:cBhvr>
                                          <p:tavLst>
                                            <p:tav tm="0">
                                              <p:val>
                                                <p:strVal val="#ppt_x"/>
                                              </p:val>
                                            </p:tav>
                                            <p:tav tm="100000">
                                              <p:val>
                                                <p:strVal val="#ppt_x"/>
                                              </p:val>
                                            </p:tav>
                                          </p:tavLst>
                                        </p:anim>
                                        <p:anim calcmode="lin" valueType="num" p14:bounceEnd="69000">
                                          <p:cBhvr additive="base">
                                            <p:cTn id="31" dur="1000" fill="hold"/>
                                            <p:tgtEl>
                                              <p:spTgt spid="12"/>
                                            </p:tgtEl>
                                            <p:attrNameLst>
                                              <p:attrName>ppt_y</p:attrName>
                                            </p:attrNameLst>
                                          </p:cBhvr>
                                          <p:tavLst>
                                            <p:tav tm="0">
                                              <p:val>
                                                <p:strVal val="1+#ppt_h/2"/>
                                              </p:val>
                                            </p:tav>
                                            <p:tav tm="100000">
                                              <p:val>
                                                <p:strVal val="#ppt_y"/>
                                              </p:val>
                                            </p:tav>
                                          </p:tavLst>
                                        </p:anim>
                                      </p:childTnLst>
                                    </p:cTn>
                                  </p:par>
                                </p:childTnLst>
                              </p:cTn>
                            </p:par>
                            <p:par>
                              <p:cTn id="32" fill="hold">
                                <p:stCondLst>
                                  <p:cond delay="1500"/>
                                </p:stCondLst>
                                <p:childTnLst>
                                  <p:par>
                                    <p:cTn id="33" presetID="2" presetClass="entr" presetSubtype="8"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0-#ppt_w/2"/>
                                              </p:val>
                                            </p:tav>
                                            <p:tav tm="100000">
                                              <p:val>
                                                <p:strVal val="#ppt_x"/>
                                              </p:val>
                                            </p:tav>
                                          </p:tavLst>
                                        </p:anim>
                                        <p:anim calcmode="lin" valueType="num">
                                          <p:cBhvr additive="base">
                                            <p:cTn id="36" dur="500" fill="hold"/>
                                            <p:tgtEl>
                                              <p:spTgt spid="23"/>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0-#ppt_w/2"/>
                                              </p:val>
                                            </p:tav>
                                            <p:tav tm="100000">
                                              <p:val>
                                                <p:strVal val="#ppt_x"/>
                                              </p:val>
                                            </p:tav>
                                          </p:tavLst>
                                        </p:anim>
                                        <p:anim calcmode="lin" valueType="num">
                                          <p:cBhvr additive="base">
                                            <p:cTn id="40" dur="500" fill="hold"/>
                                            <p:tgtEl>
                                              <p:spTgt spid="13"/>
                                            </p:tgtEl>
                                            <p:attrNameLst>
                                              <p:attrName>ppt_y</p:attrName>
                                            </p:attrNameLst>
                                          </p:cBhvr>
                                          <p:tavLst>
                                            <p:tav tm="0">
                                              <p:val>
                                                <p:strVal val="#ppt_y"/>
                                              </p:val>
                                            </p:tav>
                                            <p:tav tm="100000">
                                              <p:val>
                                                <p:strVal val="#ppt_y"/>
                                              </p:val>
                                            </p:tav>
                                          </p:tavLst>
                                        </p:anim>
                                      </p:childTnLst>
                                    </p:cTn>
                                  </p:par>
                                </p:childTnLst>
                              </p:cTn>
                            </p:par>
                            <p:par>
                              <p:cTn id="41" fill="hold">
                                <p:stCondLst>
                                  <p:cond delay="2000"/>
                                </p:stCondLst>
                                <p:childTnLst>
                                  <p:par>
                                    <p:cTn id="42" presetID="64" presetClass="path" presetSubtype="0" accel="50000" decel="50000" fill="hold" nodeType="afterEffect">
                                      <p:stCondLst>
                                        <p:cond delay="0"/>
                                      </p:stCondLst>
                                      <p:childTnLst>
                                        <p:animMotion origin="layout" path="M 2.77778E-7 -4.5679E-6 L 2.77778E-7 -0.60154 " pathEditMode="relative" rAng="0" ptsTypes="AA">
                                          <p:cBhvr>
                                            <p:cTn id="43" dur="15000" fill="hold"/>
                                            <p:tgtEl>
                                              <p:spTgt spid="13"/>
                                            </p:tgtEl>
                                            <p:attrNameLst>
                                              <p:attrName>ppt_x</p:attrName>
                                              <p:attrName>ppt_y</p:attrName>
                                            </p:attrNameLst>
                                          </p:cBhvr>
                                          <p:rCtr x="0" y="-30093"/>
                                        </p:animMotion>
                                      </p:childTnLst>
                                    </p:cTn>
                                  </p:par>
                                  <p:par>
                                    <p:cTn id="44" presetID="22" presetClass="entr" presetSubtype="4" fill="hold"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ipe(down)">
                                          <p:cBhvr>
                                            <p:cTn id="46" dur="15000"/>
                                            <p:tgtEl>
                                              <p:spTgt spid="27"/>
                                            </p:tgtEl>
                                          </p:cBhvr>
                                        </p:animEffect>
                                      </p:childTnLst>
                                    </p:cTn>
                                  </p:par>
                                </p:childTnLst>
                              </p:cTn>
                            </p:par>
                            <p:par>
                              <p:cTn id="47" fill="hold">
                                <p:stCondLst>
                                  <p:cond delay="17000"/>
                                </p:stCondLst>
                                <p:childTnLst>
                                  <p:par>
                                    <p:cTn id="48" presetID="26" presetClass="emph" presetSubtype="0" repeatCount="5000" fill="hold" nodeType="afterEffect">
                                      <p:stCondLst>
                                        <p:cond delay="0"/>
                                      </p:stCondLst>
                                      <p:childTnLst>
                                        <p:animEffect transition="out" filter="fade">
                                          <p:cBhvr>
                                            <p:cTn id="49" dur="500" tmFilter="0, 0; .2, .5; .8, .5; 1, 0"/>
                                            <p:tgtEl>
                                              <p:spTgt spid="13"/>
                                            </p:tgtEl>
                                          </p:cBhvr>
                                        </p:animEffect>
                                        <p:animScale>
                                          <p:cBhvr>
                                            <p:cTn id="50" dur="250" autoRev="1" fill="hold"/>
                                            <p:tgtEl>
                                              <p:spTgt spid="13"/>
                                            </p:tgtEl>
                                          </p:cBhvr>
                                          <p:by x="105000" y="105000"/>
                                        </p:animScale>
                                      </p:childTnLst>
                                      <p:subTnLst>
                                        <p:audio>
                                          <p:cMediaNode vol="80000">
                                            <p:cTn display="0" masterRel="sameClick">
                                              <p:stCondLst>
                                                <p:cond evt="begin" delay="0">
                                                  <p:tn val="48"/>
                                                </p:cond>
                                              </p:stCondLst>
                                              <p:endCondLst>
                                                <p:cond evt="onStopAudio" delay="0">
                                                  <p:tgtEl>
                                                    <p:sldTgt/>
                                                  </p:tgtEl>
                                                </p:cond>
                                              </p:endCondLst>
                                            </p:cTn>
                                            <p:tgtEl>
                                              <p:sndTgt r:embed="rId3" name="AmHetGio.wav"/>
                                            </p:tgtEl>
                                          </p:cMediaNode>
                                        </p:audio>
                                      </p:subTnLst>
                                    </p:cTn>
                                  </p:par>
                                  <p:par>
                                    <p:cTn id="51" presetID="6" presetClass="emph" presetSubtype="0" fill="hold" nodeType="withEffect">
                                      <p:stCondLst>
                                        <p:cond delay="0"/>
                                      </p:stCondLst>
                                      <p:childTnLst>
                                        <p:animScale>
                                          <p:cBhvr>
                                            <p:cTn id="52" dur="10000" fill="hold"/>
                                            <p:tgtEl>
                                              <p:spTgt spid="1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53" restart="whenNotActive" fill="hold" evtFilter="cancelBubble" nodeType="interactiveSeq">
                    <p:stCondLst>
                      <p:cond evt="onClick" delay="0">
                        <p:tgtEl>
                          <p:spTgt spid="19"/>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clickEffect">
                                      <p:stCondLst>
                                        <p:cond delay="0"/>
                                      </p:stCondLst>
                                      <p:childTnLst>
                                        <p:animClr clrSpc="rgb" dir="cw">
                                          <p:cBhvr>
                                            <p:cTn id="57" dur="500" fill="hold"/>
                                            <p:tgtEl>
                                              <p:spTgt spid="19"/>
                                            </p:tgtEl>
                                            <p:attrNameLst>
                                              <p:attrName>fillcolor</p:attrName>
                                            </p:attrNameLst>
                                          </p:cBhvr>
                                          <p:to>
                                            <a:srgbClr val="FCECD0"/>
                                          </p:to>
                                        </p:animClr>
                                        <p:set>
                                          <p:cBhvr>
                                            <p:cTn id="58" dur="500" fill="hold"/>
                                            <p:tgtEl>
                                              <p:spTgt spid="19"/>
                                            </p:tgtEl>
                                            <p:attrNameLst>
                                              <p:attrName>fill.type</p:attrName>
                                            </p:attrNameLst>
                                          </p:cBhvr>
                                          <p:to>
                                            <p:strVal val="solid"/>
                                          </p:to>
                                        </p:set>
                                        <p:set>
                                          <p:cBhvr>
                                            <p:cTn id="59" dur="500" fill="hold"/>
                                            <p:tgtEl>
                                              <p:spTgt spid="19"/>
                                            </p:tgtEl>
                                            <p:attrNameLst>
                                              <p:attrName>fill.on</p:attrName>
                                            </p:attrNameLst>
                                          </p:cBhvr>
                                          <p:to>
                                            <p:strVal val="true"/>
                                          </p:to>
                                        </p:set>
                                      </p:childTnLst>
                                    </p:cTn>
                                  </p:par>
                                  <p:par>
                                    <p:cTn id="60" presetID="23" presetClass="entr" presetSubtype="32" fill="hold" nodeType="withEffect">
                                      <p:stCondLst>
                                        <p:cond delay="1500"/>
                                      </p:stCondLst>
                                      <p:childTnLst>
                                        <p:set>
                                          <p:cBhvr>
                                            <p:cTn id="61" dur="1" fill="hold">
                                              <p:stCondLst>
                                                <p:cond delay="0"/>
                                              </p:stCondLst>
                                            </p:cTn>
                                            <p:tgtEl>
                                              <p:spTgt spid="20"/>
                                            </p:tgtEl>
                                            <p:attrNameLst>
                                              <p:attrName>style.visibility</p:attrName>
                                            </p:attrNameLst>
                                          </p:cBhvr>
                                          <p:to>
                                            <p:strVal val="visible"/>
                                          </p:to>
                                        </p:set>
                                        <p:anim calcmode="lin" valueType="num">
                                          <p:cBhvr>
                                            <p:cTn id="62" dur="250" fill="hold"/>
                                            <p:tgtEl>
                                              <p:spTgt spid="20"/>
                                            </p:tgtEl>
                                            <p:attrNameLst>
                                              <p:attrName>ppt_w</p:attrName>
                                            </p:attrNameLst>
                                          </p:cBhvr>
                                          <p:tavLst>
                                            <p:tav tm="0">
                                              <p:val>
                                                <p:strVal val="4*#ppt_w"/>
                                              </p:val>
                                            </p:tav>
                                            <p:tav tm="100000">
                                              <p:val>
                                                <p:strVal val="#ppt_w"/>
                                              </p:val>
                                            </p:tav>
                                          </p:tavLst>
                                        </p:anim>
                                        <p:anim calcmode="lin" valueType="num">
                                          <p:cBhvr>
                                            <p:cTn id="63" dur="25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0"/>
                                                </p:cond>
                                              </p:stCondLst>
                                              <p:endCondLst>
                                                <p:cond evt="onStopAudio" delay="0">
                                                  <p:tgtEl>
                                                    <p:sldTgt/>
                                                  </p:tgtEl>
                                                </p:cond>
                                              </p:endCondLst>
                                            </p:cTn>
                                            <p:tgtEl>
                                              <p:sndTgt r:embed="rId4" name="Wrong Buzzer.wav"/>
                                            </p:tgtEl>
                                          </p:cMediaNode>
                                        </p:audio>
                                      </p:subTnLst>
                                    </p:cTn>
                                  </p:par>
                                  <p:par>
                                    <p:cTn id="64" presetID="1" presetClass="emph" presetSubtype="2" fill="hold" nodeType="withEffect">
                                      <p:stCondLst>
                                        <p:cond delay="1500"/>
                                      </p:stCondLst>
                                      <p:childTnLst>
                                        <p:animClr clrSpc="rgb" dir="cw">
                                          <p:cBhvr>
                                            <p:cTn id="65" dur="250" fill="hold"/>
                                            <p:tgtEl>
                                              <p:spTgt spid="19"/>
                                            </p:tgtEl>
                                            <p:attrNameLst>
                                              <p:attrName>fillcolor</p:attrName>
                                            </p:attrNameLst>
                                          </p:cBhvr>
                                          <p:to>
                                            <a:srgbClr val="ED5565"/>
                                          </p:to>
                                        </p:animClr>
                                        <p:set>
                                          <p:cBhvr>
                                            <p:cTn id="66" dur="250" fill="hold"/>
                                            <p:tgtEl>
                                              <p:spTgt spid="19"/>
                                            </p:tgtEl>
                                            <p:attrNameLst>
                                              <p:attrName>fill.type</p:attrName>
                                            </p:attrNameLst>
                                          </p:cBhvr>
                                          <p:to>
                                            <p:strVal val="solid"/>
                                          </p:to>
                                        </p:set>
                                        <p:set>
                                          <p:cBhvr>
                                            <p:cTn id="67" dur="250" fill="hold"/>
                                            <p:tgtEl>
                                              <p:spTgt spid="19"/>
                                            </p:tgtEl>
                                            <p:attrNameLst>
                                              <p:attrName>fill.on</p:attrName>
                                            </p:attrNameLst>
                                          </p:cBhvr>
                                          <p:to>
                                            <p:strVal val="true"/>
                                          </p:to>
                                        </p:set>
                                      </p:childTnLst>
                                    </p:cTn>
                                  </p:par>
                                </p:childTnLst>
                              </p:cTn>
                            </p:par>
                          </p:childTnLst>
                        </p:cTn>
                      </p:par>
                    </p:childTnLst>
                  </p:cTn>
                  <p:nextCondLst>
                    <p:cond evt="onClick" delay="0">
                      <p:tgtEl>
                        <p:spTgt spid="19"/>
                      </p:tgtEl>
                    </p:cond>
                  </p:nextCondLst>
                </p:seq>
                <p:seq concurrent="1" nextAc="seek">
                  <p:cTn id="68" restart="whenNotActive" fill="hold" evtFilter="cancelBubble" nodeType="interactiveSeq">
                    <p:stCondLst>
                      <p:cond evt="onClick" delay="0">
                        <p:tgtEl>
                          <p:spTgt spid="12"/>
                        </p:tgtEl>
                      </p:cond>
                    </p:stCondLst>
                    <p:endSync evt="end" delay="0">
                      <p:rtn val="all"/>
                    </p:endSync>
                    <p:childTnLst>
                      <p:par>
                        <p:cTn id="69" fill="hold">
                          <p:stCondLst>
                            <p:cond delay="0"/>
                          </p:stCondLst>
                          <p:childTnLst>
                            <p:par>
                              <p:cTn id="70" fill="hold">
                                <p:stCondLst>
                                  <p:cond delay="0"/>
                                </p:stCondLst>
                                <p:childTnLst>
                                  <p:par>
                                    <p:cTn id="71" presetID="1" presetClass="emph" presetSubtype="2" fill="hold" nodeType="clickEffect">
                                      <p:stCondLst>
                                        <p:cond delay="0"/>
                                      </p:stCondLst>
                                      <p:childTnLst>
                                        <p:animClr clrSpc="rgb" dir="cw">
                                          <p:cBhvr>
                                            <p:cTn id="72" dur="500" fill="hold"/>
                                            <p:tgtEl>
                                              <p:spTgt spid="12"/>
                                            </p:tgtEl>
                                            <p:attrNameLst>
                                              <p:attrName>fillcolor</p:attrName>
                                            </p:attrNameLst>
                                          </p:cBhvr>
                                          <p:to>
                                            <a:srgbClr val="FCECD0"/>
                                          </p:to>
                                        </p:animClr>
                                        <p:set>
                                          <p:cBhvr>
                                            <p:cTn id="73" dur="500" fill="hold"/>
                                            <p:tgtEl>
                                              <p:spTgt spid="12"/>
                                            </p:tgtEl>
                                            <p:attrNameLst>
                                              <p:attrName>fill.type</p:attrName>
                                            </p:attrNameLst>
                                          </p:cBhvr>
                                          <p:to>
                                            <p:strVal val="solid"/>
                                          </p:to>
                                        </p:set>
                                        <p:set>
                                          <p:cBhvr>
                                            <p:cTn id="74" dur="500" fill="hold"/>
                                            <p:tgtEl>
                                              <p:spTgt spid="12"/>
                                            </p:tgtEl>
                                            <p:attrNameLst>
                                              <p:attrName>fill.on</p:attrName>
                                            </p:attrNameLst>
                                          </p:cBhvr>
                                          <p:to>
                                            <p:strVal val="true"/>
                                          </p:to>
                                        </p:set>
                                      </p:childTnLst>
                                    </p:cTn>
                                  </p:par>
                                  <p:par>
                                    <p:cTn id="75" presetID="1" presetClass="emph" presetSubtype="2" fill="hold" nodeType="withEffect">
                                      <p:stCondLst>
                                        <p:cond delay="1500"/>
                                      </p:stCondLst>
                                      <p:childTnLst>
                                        <p:animClr clrSpc="rgb" dir="cw">
                                          <p:cBhvr>
                                            <p:cTn id="76" dur="250" fill="hold"/>
                                            <p:tgtEl>
                                              <p:spTgt spid="12"/>
                                            </p:tgtEl>
                                            <p:attrNameLst>
                                              <p:attrName>fillcolor</p:attrName>
                                            </p:attrNameLst>
                                          </p:cBhvr>
                                          <p:to>
                                            <a:srgbClr val="A0D468"/>
                                          </p:to>
                                        </p:animClr>
                                        <p:set>
                                          <p:cBhvr>
                                            <p:cTn id="77" dur="250" fill="hold"/>
                                            <p:tgtEl>
                                              <p:spTgt spid="12"/>
                                            </p:tgtEl>
                                            <p:attrNameLst>
                                              <p:attrName>fill.type</p:attrName>
                                            </p:attrNameLst>
                                          </p:cBhvr>
                                          <p:to>
                                            <p:strVal val="solid"/>
                                          </p:to>
                                        </p:set>
                                        <p:set>
                                          <p:cBhvr>
                                            <p:cTn id="78" dur="250" fill="hold"/>
                                            <p:tgtEl>
                                              <p:spTgt spid="12"/>
                                            </p:tgtEl>
                                            <p:attrNameLst>
                                              <p:attrName>fill.on</p:attrName>
                                            </p:attrNameLst>
                                          </p:cBhvr>
                                          <p:to>
                                            <p:strVal val="true"/>
                                          </p:to>
                                        </p:set>
                                      </p:childTnLst>
                                    </p:cTn>
                                  </p:par>
                                  <p:par>
                                    <p:cTn id="79" presetID="23" presetClass="entr" presetSubtype="32" fill="hold" nodeType="withEffect">
                                      <p:stCondLst>
                                        <p:cond delay="1500"/>
                                      </p:stCondLst>
                                      <p:childTnLst>
                                        <p:set>
                                          <p:cBhvr>
                                            <p:cTn id="80" dur="1" fill="hold">
                                              <p:stCondLst>
                                                <p:cond delay="0"/>
                                              </p:stCondLst>
                                            </p:cTn>
                                            <p:tgtEl>
                                              <p:spTgt spid="14"/>
                                            </p:tgtEl>
                                            <p:attrNameLst>
                                              <p:attrName>style.visibility</p:attrName>
                                            </p:attrNameLst>
                                          </p:cBhvr>
                                          <p:to>
                                            <p:strVal val="visible"/>
                                          </p:to>
                                        </p:set>
                                        <p:anim calcmode="lin" valueType="num">
                                          <p:cBhvr>
                                            <p:cTn id="81" dur="250" fill="hold"/>
                                            <p:tgtEl>
                                              <p:spTgt spid="14"/>
                                            </p:tgtEl>
                                            <p:attrNameLst>
                                              <p:attrName>ppt_w</p:attrName>
                                            </p:attrNameLst>
                                          </p:cBhvr>
                                          <p:tavLst>
                                            <p:tav tm="0">
                                              <p:val>
                                                <p:strVal val="4*#ppt_w"/>
                                              </p:val>
                                            </p:tav>
                                            <p:tav tm="100000">
                                              <p:val>
                                                <p:strVal val="#ppt_w"/>
                                              </p:val>
                                            </p:tav>
                                          </p:tavLst>
                                        </p:anim>
                                        <p:anim calcmode="lin" valueType="num">
                                          <p:cBhvr>
                                            <p:cTn id="82" dur="250" fill="hold"/>
                                            <p:tgtEl>
                                              <p:spTgt spid="1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9"/>
                                                </p:cond>
                                              </p:stCondLst>
                                              <p:endCondLst>
                                                <p:cond evt="onStopAudio" delay="0">
                                                  <p:tgtEl>
                                                    <p:sldTgt/>
                                                  </p:tgtEl>
                                                </p:cond>
                                              </p:endCondLst>
                                            </p:cTn>
                                            <p:tgtEl>
                                              <p:sndTgt r:embed="rId5" name="Check mark.wav"/>
                                            </p:tgtEl>
                                          </p:cMediaNode>
                                        </p:audio>
                                      </p:subTnLst>
                                    </p:cTn>
                                  </p:par>
                                </p:childTnLst>
                              </p:cTn>
                            </p:par>
                          </p:childTnLst>
                        </p:cTn>
                      </p:par>
                    </p:childTnLst>
                  </p:cTn>
                  <p:nextCondLst>
                    <p:cond evt="onClick" delay="0">
                      <p:tgtEl>
                        <p:spTgt spid="12"/>
                      </p:tgtEl>
                    </p:cond>
                  </p:nextCondLst>
                </p:seq>
                <p:seq concurrent="1" nextAc="seek">
                  <p:cTn id="83" restart="whenNotActive" fill="hold" evtFilter="cancelBubble" nodeType="interactiveSeq">
                    <p:stCondLst>
                      <p:cond evt="onClick" delay="0">
                        <p:tgtEl>
                          <p:spTgt spid="21"/>
                        </p:tgtEl>
                      </p:cond>
                    </p:stCondLst>
                    <p:endSync evt="end" delay="0">
                      <p:rtn val="all"/>
                    </p:endSync>
                    <p:childTnLst>
                      <p:par>
                        <p:cTn id="84" fill="hold">
                          <p:stCondLst>
                            <p:cond delay="0"/>
                          </p:stCondLst>
                          <p:childTnLst>
                            <p:par>
                              <p:cTn id="85" fill="hold">
                                <p:stCondLst>
                                  <p:cond delay="0"/>
                                </p:stCondLst>
                                <p:childTnLst>
                                  <p:par>
                                    <p:cTn id="86" presetID="1" presetClass="emph" presetSubtype="2" fill="hold" nodeType="clickEffect">
                                      <p:stCondLst>
                                        <p:cond delay="0"/>
                                      </p:stCondLst>
                                      <p:childTnLst>
                                        <p:animClr clrSpc="rgb" dir="cw">
                                          <p:cBhvr>
                                            <p:cTn id="87" dur="500" fill="hold"/>
                                            <p:tgtEl>
                                              <p:spTgt spid="21"/>
                                            </p:tgtEl>
                                            <p:attrNameLst>
                                              <p:attrName>fillcolor</p:attrName>
                                            </p:attrNameLst>
                                          </p:cBhvr>
                                          <p:to>
                                            <a:srgbClr val="FCECD0"/>
                                          </p:to>
                                        </p:animClr>
                                        <p:set>
                                          <p:cBhvr>
                                            <p:cTn id="88" dur="500" fill="hold"/>
                                            <p:tgtEl>
                                              <p:spTgt spid="21"/>
                                            </p:tgtEl>
                                            <p:attrNameLst>
                                              <p:attrName>fill.type</p:attrName>
                                            </p:attrNameLst>
                                          </p:cBhvr>
                                          <p:to>
                                            <p:strVal val="solid"/>
                                          </p:to>
                                        </p:set>
                                        <p:set>
                                          <p:cBhvr>
                                            <p:cTn id="89" dur="500" fill="hold"/>
                                            <p:tgtEl>
                                              <p:spTgt spid="21"/>
                                            </p:tgtEl>
                                            <p:attrNameLst>
                                              <p:attrName>fill.on</p:attrName>
                                            </p:attrNameLst>
                                          </p:cBhvr>
                                          <p:to>
                                            <p:strVal val="true"/>
                                          </p:to>
                                        </p:set>
                                      </p:childTnLst>
                                    </p:cTn>
                                  </p:par>
                                  <p:par>
                                    <p:cTn id="90" presetID="1" presetClass="emph" presetSubtype="2" fill="hold" nodeType="withEffect">
                                      <p:stCondLst>
                                        <p:cond delay="1500"/>
                                      </p:stCondLst>
                                      <p:childTnLst>
                                        <p:animClr clrSpc="rgb" dir="cw">
                                          <p:cBhvr>
                                            <p:cTn id="91" dur="250" fill="hold"/>
                                            <p:tgtEl>
                                              <p:spTgt spid="21"/>
                                            </p:tgtEl>
                                            <p:attrNameLst>
                                              <p:attrName>fillcolor</p:attrName>
                                            </p:attrNameLst>
                                          </p:cBhvr>
                                          <p:to>
                                            <a:srgbClr val="ED5565"/>
                                          </p:to>
                                        </p:animClr>
                                        <p:set>
                                          <p:cBhvr>
                                            <p:cTn id="92" dur="250" fill="hold"/>
                                            <p:tgtEl>
                                              <p:spTgt spid="21"/>
                                            </p:tgtEl>
                                            <p:attrNameLst>
                                              <p:attrName>fill.type</p:attrName>
                                            </p:attrNameLst>
                                          </p:cBhvr>
                                          <p:to>
                                            <p:strVal val="solid"/>
                                          </p:to>
                                        </p:set>
                                        <p:set>
                                          <p:cBhvr>
                                            <p:cTn id="93" dur="250" fill="hold"/>
                                            <p:tgtEl>
                                              <p:spTgt spid="21"/>
                                            </p:tgtEl>
                                            <p:attrNameLst>
                                              <p:attrName>fill.on</p:attrName>
                                            </p:attrNameLst>
                                          </p:cBhvr>
                                          <p:to>
                                            <p:strVal val="true"/>
                                          </p:to>
                                        </p:set>
                                      </p:childTnLst>
                                    </p:cTn>
                                  </p:par>
                                  <p:par>
                                    <p:cTn id="94" presetID="23" presetClass="entr" presetSubtype="32" fill="hold" nodeType="withEffect">
                                      <p:stCondLst>
                                        <p:cond delay="1500"/>
                                      </p:stCondLst>
                                      <p:childTnLst>
                                        <p:set>
                                          <p:cBhvr>
                                            <p:cTn id="95" dur="1" fill="hold">
                                              <p:stCondLst>
                                                <p:cond delay="0"/>
                                              </p:stCondLst>
                                            </p:cTn>
                                            <p:tgtEl>
                                              <p:spTgt spid="22"/>
                                            </p:tgtEl>
                                            <p:attrNameLst>
                                              <p:attrName>style.visibility</p:attrName>
                                            </p:attrNameLst>
                                          </p:cBhvr>
                                          <p:to>
                                            <p:strVal val="visible"/>
                                          </p:to>
                                        </p:set>
                                        <p:anim calcmode="lin" valueType="num">
                                          <p:cBhvr>
                                            <p:cTn id="96" dur="250" fill="hold"/>
                                            <p:tgtEl>
                                              <p:spTgt spid="22"/>
                                            </p:tgtEl>
                                            <p:attrNameLst>
                                              <p:attrName>ppt_w</p:attrName>
                                            </p:attrNameLst>
                                          </p:cBhvr>
                                          <p:tavLst>
                                            <p:tav tm="0">
                                              <p:val>
                                                <p:strVal val="4*#ppt_w"/>
                                              </p:val>
                                            </p:tav>
                                            <p:tav tm="100000">
                                              <p:val>
                                                <p:strVal val="#ppt_w"/>
                                              </p:val>
                                            </p:tav>
                                          </p:tavLst>
                                        </p:anim>
                                        <p:anim calcmode="lin" valueType="num">
                                          <p:cBhvr>
                                            <p:cTn id="97" dur="25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4"/>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21"/>
                      </p:tgtEl>
                    </p:cond>
                  </p:nextCondLst>
                </p:seq>
                <p:seq concurrent="1" nextAc="seek">
                  <p:cTn id="98" restart="whenNotActive" fill="hold" evtFilter="cancelBubble" nodeType="interactiveSeq">
                    <p:stCondLst>
                      <p:cond evt="onClick" delay="0">
                        <p:tgtEl>
                          <p:spTgt spid="17"/>
                        </p:tgtEl>
                      </p:cond>
                    </p:stCondLst>
                    <p:endSync evt="end" delay="0">
                      <p:rtn val="all"/>
                    </p:endSync>
                    <p:childTnLst>
                      <p:par>
                        <p:cTn id="99" fill="hold">
                          <p:stCondLst>
                            <p:cond delay="0"/>
                          </p:stCondLst>
                          <p:childTnLst>
                            <p:par>
                              <p:cTn id="100" fill="hold">
                                <p:stCondLst>
                                  <p:cond delay="0"/>
                                </p:stCondLst>
                                <p:childTnLst>
                                  <p:par>
                                    <p:cTn id="101" presetID="1" presetClass="emph" presetSubtype="2" fill="hold" nodeType="clickEffect">
                                      <p:stCondLst>
                                        <p:cond delay="0"/>
                                      </p:stCondLst>
                                      <p:childTnLst>
                                        <p:animClr clrSpc="rgb" dir="cw">
                                          <p:cBhvr>
                                            <p:cTn id="102" dur="500" fill="hold"/>
                                            <p:tgtEl>
                                              <p:spTgt spid="17"/>
                                            </p:tgtEl>
                                            <p:attrNameLst>
                                              <p:attrName>fillcolor</p:attrName>
                                            </p:attrNameLst>
                                          </p:cBhvr>
                                          <p:to>
                                            <a:srgbClr val="FCECD0"/>
                                          </p:to>
                                        </p:animClr>
                                        <p:set>
                                          <p:cBhvr>
                                            <p:cTn id="103" dur="500" fill="hold"/>
                                            <p:tgtEl>
                                              <p:spTgt spid="17"/>
                                            </p:tgtEl>
                                            <p:attrNameLst>
                                              <p:attrName>fill.type</p:attrName>
                                            </p:attrNameLst>
                                          </p:cBhvr>
                                          <p:to>
                                            <p:strVal val="solid"/>
                                          </p:to>
                                        </p:set>
                                        <p:set>
                                          <p:cBhvr>
                                            <p:cTn id="104" dur="500" fill="hold"/>
                                            <p:tgtEl>
                                              <p:spTgt spid="17"/>
                                            </p:tgtEl>
                                            <p:attrNameLst>
                                              <p:attrName>fill.on</p:attrName>
                                            </p:attrNameLst>
                                          </p:cBhvr>
                                          <p:to>
                                            <p:strVal val="true"/>
                                          </p:to>
                                        </p:set>
                                      </p:childTnLst>
                                    </p:cTn>
                                  </p:par>
                                  <p:par>
                                    <p:cTn id="105" presetID="1" presetClass="emph" presetSubtype="2" fill="hold" nodeType="withEffect">
                                      <p:stCondLst>
                                        <p:cond delay="1500"/>
                                      </p:stCondLst>
                                      <p:childTnLst>
                                        <p:animClr clrSpc="rgb" dir="cw">
                                          <p:cBhvr>
                                            <p:cTn id="106" dur="250" fill="hold"/>
                                            <p:tgtEl>
                                              <p:spTgt spid="17"/>
                                            </p:tgtEl>
                                            <p:attrNameLst>
                                              <p:attrName>fillcolor</p:attrName>
                                            </p:attrNameLst>
                                          </p:cBhvr>
                                          <p:to>
                                            <a:srgbClr val="ED5565"/>
                                          </p:to>
                                        </p:animClr>
                                        <p:set>
                                          <p:cBhvr>
                                            <p:cTn id="107" dur="250" fill="hold"/>
                                            <p:tgtEl>
                                              <p:spTgt spid="17"/>
                                            </p:tgtEl>
                                            <p:attrNameLst>
                                              <p:attrName>fill.type</p:attrName>
                                            </p:attrNameLst>
                                          </p:cBhvr>
                                          <p:to>
                                            <p:strVal val="solid"/>
                                          </p:to>
                                        </p:set>
                                        <p:set>
                                          <p:cBhvr>
                                            <p:cTn id="108" dur="250" fill="hold"/>
                                            <p:tgtEl>
                                              <p:spTgt spid="17"/>
                                            </p:tgtEl>
                                            <p:attrNameLst>
                                              <p:attrName>fill.on</p:attrName>
                                            </p:attrNameLst>
                                          </p:cBhvr>
                                          <p:to>
                                            <p:strVal val="true"/>
                                          </p:to>
                                        </p:set>
                                      </p:childTnLst>
                                    </p:cTn>
                                  </p:par>
                                  <p:par>
                                    <p:cTn id="109" presetID="23" presetClass="entr" presetSubtype="32" fill="hold" nodeType="withEffect">
                                      <p:stCondLst>
                                        <p:cond delay="150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4*#ppt_w"/>
                                              </p:val>
                                            </p:tav>
                                            <p:tav tm="100000">
                                              <p:val>
                                                <p:strVal val="#ppt_w"/>
                                              </p:val>
                                            </p:tav>
                                          </p:tavLst>
                                        </p:anim>
                                        <p:anim calcmode="lin" valueType="num">
                                          <p:cBhvr>
                                            <p:cTn id="112"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09"/>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17"/>
                      </p:tgtEl>
                    </p:cond>
                  </p:nextCondLst>
                </p:seq>
              </p:childTnLst>
            </p:cTn>
          </p:par>
        </p:tnLst>
        <p:bldLst>
          <p:bldP spid="6" grpId="0" animBg="1"/>
          <p:bldP spid="12" grpId="0" animBg="1"/>
          <p:bldP spid="17" grpId="0" animBg="1"/>
          <p:bldP spid="19" grpId="0" animBg="1"/>
          <p:bldP spid="2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1000" fill="hold"/>
                                            <p:tgtEl>
                                              <p:spTgt spid="17"/>
                                            </p:tgtEl>
                                            <p:attrNameLst>
                                              <p:attrName>ppt_x</p:attrName>
                                            </p:attrNameLst>
                                          </p:cBhvr>
                                          <p:tavLst>
                                            <p:tav tm="0">
                                              <p:val>
                                                <p:strVal val="#ppt_x"/>
                                              </p:val>
                                            </p:tav>
                                            <p:tav tm="100000">
                                              <p:val>
                                                <p:strVal val="#ppt_x"/>
                                              </p:val>
                                            </p:tav>
                                          </p:tavLst>
                                        </p:anim>
                                        <p:anim calcmode="lin" valueType="num">
                                          <p:cBhvr additive="base">
                                            <p:cTn id="19" dur="1000" fill="hold"/>
                                            <p:tgtEl>
                                              <p:spTgt spid="1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1000" fill="hold"/>
                                            <p:tgtEl>
                                              <p:spTgt spid="19"/>
                                            </p:tgtEl>
                                            <p:attrNameLst>
                                              <p:attrName>ppt_x</p:attrName>
                                            </p:attrNameLst>
                                          </p:cBhvr>
                                          <p:tavLst>
                                            <p:tav tm="0">
                                              <p:val>
                                                <p:strVal val="#ppt_x"/>
                                              </p:val>
                                            </p:tav>
                                            <p:tav tm="100000">
                                              <p:val>
                                                <p:strVal val="#ppt_x"/>
                                              </p:val>
                                            </p:tav>
                                          </p:tavLst>
                                        </p:anim>
                                        <p:anim calcmode="lin" valueType="num">
                                          <p:cBhvr additive="base">
                                            <p:cTn id="23" dur="1000" fill="hold"/>
                                            <p:tgtEl>
                                              <p:spTgt spid="19"/>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1000" fill="hold"/>
                                            <p:tgtEl>
                                              <p:spTgt spid="21"/>
                                            </p:tgtEl>
                                            <p:attrNameLst>
                                              <p:attrName>ppt_x</p:attrName>
                                            </p:attrNameLst>
                                          </p:cBhvr>
                                          <p:tavLst>
                                            <p:tav tm="0">
                                              <p:val>
                                                <p:strVal val="#ppt_x"/>
                                              </p:val>
                                            </p:tav>
                                            <p:tav tm="100000">
                                              <p:val>
                                                <p:strVal val="#ppt_x"/>
                                              </p:val>
                                            </p:tav>
                                          </p:tavLst>
                                        </p:anim>
                                        <p:anim calcmode="lin" valueType="num">
                                          <p:cBhvr additive="base">
                                            <p:cTn id="27" dur="1000" fill="hold"/>
                                            <p:tgtEl>
                                              <p:spTgt spid="21"/>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1000" fill="hold"/>
                                            <p:tgtEl>
                                              <p:spTgt spid="12"/>
                                            </p:tgtEl>
                                            <p:attrNameLst>
                                              <p:attrName>ppt_x</p:attrName>
                                            </p:attrNameLst>
                                          </p:cBhvr>
                                          <p:tavLst>
                                            <p:tav tm="0">
                                              <p:val>
                                                <p:strVal val="#ppt_x"/>
                                              </p:val>
                                            </p:tav>
                                            <p:tav tm="100000">
                                              <p:val>
                                                <p:strVal val="#ppt_x"/>
                                              </p:val>
                                            </p:tav>
                                          </p:tavLst>
                                        </p:anim>
                                        <p:anim calcmode="lin" valueType="num">
                                          <p:cBhvr additive="base">
                                            <p:cTn id="31" dur="1000" fill="hold"/>
                                            <p:tgtEl>
                                              <p:spTgt spid="12"/>
                                            </p:tgtEl>
                                            <p:attrNameLst>
                                              <p:attrName>ppt_y</p:attrName>
                                            </p:attrNameLst>
                                          </p:cBhvr>
                                          <p:tavLst>
                                            <p:tav tm="0">
                                              <p:val>
                                                <p:strVal val="1+#ppt_h/2"/>
                                              </p:val>
                                            </p:tav>
                                            <p:tav tm="100000">
                                              <p:val>
                                                <p:strVal val="#ppt_y"/>
                                              </p:val>
                                            </p:tav>
                                          </p:tavLst>
                                        </p:anim>
                                      </p:childTnLst>
                                    </p:cTn>
                                  </p:par>
                                </p:childTnLst>
                              </p:cTn>
                            </p:par>
                            <p:par>
                              <p:cTn id="32" fill="hold">
                                <p:stCondLst>
                                  <p:cond delay="1500"/>
                                </p:stCondLst>
                                <p:childTnLst>
                                  <p:par>
                                    <p:cTn id="33" presetID="2" presetClass="entr" presetSubtype="8"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0-#ppt_w/2"/>
                                              </p:val>
                                            </p:tav>
                                            <p:tav tm="100000">
                                              <p:val>
                                                <p:strVal val="#ppt_x"/>
                                              </p:val>
                                            </p:tav>
                                          </p:tavLst>
                                        </p:anim>
                                        <p:anim calcmode="lin" valueType="num">
                                          <p:cBhvr additive="base">
                                            <p:cTn id="36" dur="500" fill="hold"/>
                                            <p:tgtEl>
                                              <p:spTgt spid="23"/>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0-#ppt_w/2"/>
                                              </p:val>
                                            </p:tav>
                                            <p:tav tm="100000">
                                              <p:val>
                                                <p:strVal val="#ppt_x"/>
                                              </p:val>
                                            </p:tav>
                                          </p:tavLst>
                                        </p:anim>
                                        <p:anim calcmode="lin" valueType="num">
                                          <p:cBhvr additive="base">
                                            <p:cTn id="40" dur="500" fill="hold"/>
                                            <p:tgtEl>
                                              <p:spTgt spid="13"/>
                                            </p:tgtEl>
                                            <p:attrNameLst>
                                              <p:attrName>ppt_y</p:attrName>
                                            </p:attrNameLst>
                                          </p:cBhvr>
                                          <p:tavLst>
                                            <p:tav tm="0">
                                              <p:val>
                                                <p:strVal val="#ppt_y"/>
                                              </p:val>
                                            </p:tav>
                                            <p:tav tm="100000">
                                              <p:val>
                                                <p:strVal val="#ppt_y"/>
                                              </p:val>
                                            </p:tav>
                                          </p:tavLst>
                                        </p:anim>
                                      </p:childTnLst>
                                    </p:cTn>
                                  </p:par>
                                </p:childTnLst>
                              </p:cTn>
                            </p:par>
                            <p:par>
                              <p:cTn id="41" fill="hold">
                                <p:stCondLst>
                                  <p:cond delay="2000"/>
                                </p:stCondLst>
                                <p:childTnLst>
                                  <p:par>
                                    <p:cTn id="42" presetID="64" presetClass="path" presetSubtype="0" accel="50000" decel="50000" fill="hold" nodeType="afterEffect">
                                      <p:stCondLst>
                                        <p:cond delay="0"/>
                                      </p:stCondLst>
                                      <p:childTnLst>
                                        <p:animMotion origin="layout" path="M 2.77778E-7 -4.5679E-6 L 2.77778E-7 -0.60154 " pathEditMode="relative" rAng="0" ptsTypes="AA">
                                          <p:cBhvr>
                                            <p:cTn id="43" dur="15000" fill="hold"/>
                                            <p:tgtEl>
                                              <p:spTgt spid="13"/>
                                            </p:tgtEl>
                                            <p:attrNameLst>
                                              <p:attrName>ppt_x</p:attrName>
                                              <p:attrName>ppt_y</p:attrName>
                                            </p:attrNameLst>
                                          </p:cBhvr>
                                          <p:rCtr x="0" y="-30093"/>
                                        </p:animMotion>
                                      </p:childTnLst>
                                    </p:cTn>
                                  </p:par>
                                  <p:par>
                                    <p:cTn id="44" presetID="22" presetClass="entr" presetSubtype="4" fill="hold"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ipe(down)">
                                          <p:cBhvr>
                                            <p:cTn id="46" dur="15000"/>
                                            <p:tgtEl>
                                              <p:spTgt spid="27"/>
                                            </p:tgtEl>
                                          </p:cBhvr>
                                        </p:animEffect>
                                      </p:childTnLst>
                                    </p:cTn>
                                  </p:par>
                                </p:childTnLst>
                              </p:cTn>
                            </p:par>
                            <p:par>
                              <p:cTn id="47" fill="hold">
                                <p:stCondLst>
                                  <p:cond delay="17000"/>
                                </p:stCondLst>
                                <p:childTnLst>
                                  <p:par>
                                    <p:cTn id="48" presetID="26" presetClass="emph" presetSubtype="0" repeatCount="5000" fill="hold" nodeType="afterEffect">
                                      <p:stCondLst>
                                        <p:cond delay="0"/>
                                      </p:stCondLst>
                                      <p:childTnLst>
                                        <p:animEffect transition="out" filter="fade">
                                          <p:cBhvr>
                                            <p:cTn id="49" dur="500" tmFilter="0, 0; .2, .5; .8, .5; 1, 0"/>
                                            <p:tgtEl>
                                              <p:spTgt spid="13"/>
                                            </p:tgtEl>
                                          </p:cBhvr>
                                        </p:animEffect>
                                        <p:animScale>
                                          <p:cBhvr>
                                            <p:cTn id="50" dur="250" autoRev="1" fill="hold"/>
                                            <p:tgtEl>
                                              <p:spTgt spid="13"/>
                                            </p:tgtEl>
                                          </p:cBhvr>
                                          <p:by x="105000" y="105000"/>
                                        </p:animScale>
                                      </p:childTnLst>
                                      <p:subTnLst>
                                        <p:audio>
                                          <p:cMediaNode vol="80000">
                                            <p:cTn display="0" masterRel="sameClick">
                                              <p:stCondLst>
                                                <p:cond evt="begin" delay="0">
                                                  <p:tn val="48"/>
                                                </p:cond>
                                              </p:stCondLst>
                                              <p:endCondLst>
                                                <p:cond evt="onStopAudio" delay="0">
                                                  <p:tgtEl>
                                                    <p:sldTgt/>
                                                  </p:tgtEl>
                                                </p:cond>
                                              </p:endCondLst>
                                            </p:cTn>
                                            <p:tgtEl>
                                              <p:sndTgt r:embed="rId14" name="AmHetGio.wav"/>
                                            </p:tgtEl>
                                          </p:cMediaNode>
                                        </p:audio>
                                      </p:subTnLst>
                                    </p:cTn>
                                  </p:par>
                                  <p:par>
                                    <p:cTn id="51" presetID="6" presetClass="emph" presetSubtype="0" fill="hold" nodeType="withEffect">
                                      <p:stCondLst>
                                        <p:cond delay="0"/>
                                      </p:stCondLst>
                                      <p:childTnLst>
                                        <p:animScale>
                                          <p:cBhvr>
                                            <p:cTn id="52" dur="10000" fill="hold"/>
                                            <p:tgtEl>
                                              <p:spTgt spid="1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53" restart="whenNotActive" fill="hold" evtFilter="cancelBubble" nodeType="interactiveSeq">
                    <p:stCondLst>
                      <p:cond evt="onClick" delay="0">
                        <p:tgtEl>
                          <p:spTgt spid="19"/>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clickEffect">
                                      <p:stCondLst>
                                        <p:cond delay="0"/>
                                      </p:stCondLst>
                                      <p:childTnLst>
                                        <p:animClr clrSpc="rgb" dir="cw">
                                          <p:cBhvr>
                                            <p:cTn id="57" dur="500" fill="hold"/>
                                            <p:tgtEl>
                                              <p:spTgt spid="19"/>
                                            </p:tgtEl>
                                            <p:attrNameLst>
                                              <p:attrName>fillcolor</p:attrName>
                                            </p:attrNameLst>
                                          </p:cBhvr>
                                          <p:to>
                                            <a:srgbClr val="FCECD0"/>
                                          </p:to>
                                        </p:animClr>
                                        <p:set>
                                          <p:cBhvr>
                                            <p:cTn id="58" dur="500" fill="hold"/>
                                            <p:tgtEl>
                                              <p:spTgt spid="19"/>
                                            </p:tgtEl>
                                            <p:attrNameLst>
                                              <p:attrName>fill.type</p:attrName>
                                            </p:attrNameLst>
                                          </p:cBhvr>
                                          <p:to>
                                            <p:strVal val="solid"/>
                                          </p:to>
                                        </p:set>
                                        <p:set>
                                          <p:cBhvr>
                                            <p:cTn id="59" dur="500" fill="hold"/>
                                            <p:tgtEl>
                                              <p:spTgt spid="19"/>
                                            </p:tgtEl>
                                            <p:attrNameLst>
                                              <p:attrName>fill.on</p:attrName>
                                            </p:attrNameLst>
                                          </p:cBhvr>
                                          <p:to>
                                            <p:strVal val="true"/>
                                          </p:to>
                                        </p:set>
                                      </p:childTnLst>
                                    </p:cTn>
                                  </p:par>
                                  <p:par>
                                    <p:cTn id="60" presetID="23" presetClass="entr" presetSubtype="32" fill="hold" nodeType="withEffect">
                                      <p:stCondLst>
                                        <p:cond delay="1500"/>
                                      </p:stCondLst>
                                      <p:childTnLst>
                                        <p:set>
                                          <p:cBhvr>
                                            <p:cTn id="61" dur="1" fill="hold">
                                              <p:stCondLst>
                                                <p:cond delay="0"/>
                                              </p:stCondLst>
                                            </p:cTn>
                                            <p:tgtEl>
                                              <p:spTgt spid="20"/>
                                            </p:tgtEl>
                                            <p:attrNameLst>
                                              <p:attrName>style.visibility</p:attrName>
                                            </p:attrNameLst>
                                          </p:cBhvr>
                                          <p:to>
                                            <p:strVal val="visible"/>
                                          </p:to>
                                        </p:set>
                                        <p:anim calcmode="lin" valueType="num">
                                          <p:cBhvr>
                                            <p:cTn id="62" dur="250" fill="hold"/>
                                            <p:tgtEl>
                                              <p:spTgt spid="20"/>
                                            </p:tgtEl>
                                            <p:attrNameLst>
                                              <p:attrName>ppt_w</p:attrName>
                                            </p:attrNameLst>
                                          </p:cBhvr>
                                          <p:tavLst>
                                            <p:tav tm="0">
                                              <p:val>
                                                <p:strVal val="4*#ppt_w"/>
                                              </p:val>
                                            </p:tav>
                                            <p:tav tm="100000">
                                              <p:val>
                                                <p:strVal val="#ppt_w"/>
                                              </p:val>
                                            </p:tav>
                                          </p:tavLst>
                                        </p:anim>
                                        <p:anim calcmode="lin" valueType="num">
                                          <p:cBhvr>
                                            <p:cTn id="63" dur="25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0"/>
                                                </p:cond>
                                              </p:stCondLst>
                                              <p:endCondLst>
                                                <p:cond evt="onStopAudio" delay="0">
                                                  <p:tgtEl>
                                                    <p:sldTgt/>
                                                  </p:tgtEl>
                                                </p:cond>
                                              </p:endCondLst>
                                            </p:cTn>
                                            <p:tgtEl>
                                              <p:sndTgt r:embed="rId15" name="Wrong Buzzer.wav"/>
                                            </p:tgtEl>
                                          </p:cMediaNode>
                                        </p:audio>
                                      </p:subTnLst>
                                    </p:cTn>
                                  </p:par>
                                  <p:par>
                                    <p:cTn id="64" presetID="1" presetClass="emph" presetSubtype="2" fill="hold" nodeType="withEffect">
                                      <p:stCondLst>
                                        <p:cond delay="1500"/>
                                      </p:stCondLst>
                                      <p:childTnLst>
                                        <p:animClr clrSpc="rgb" dir="cw">
                                          <p:cBhvr>
                                            <p:cTn id="65" dur="250" fill="hold"/>
                                            <p:tgtEl>
                                              <p:spTgt spid="19"/>
                                            </p:tgtEl>
                                            <p:attrNameLst>
                                              <p:attrName>fillcolor</p:attrName>
                                            </p:attrNameLst>
                                          </p:cBhvr>
                                          <p:to>
                                            <a:srgbClr val="ED5565"/>
                                          </p:to>
                                        </p:animClr>
                                        <p:set>
                                          <p:cBhvr>
                                            <p:cTn id="66" dur="250" fill="hold"/>
                                            <p:tgtEl>
                                              <p:spTgt spid="19"/>
                                            </p:tgtEl>
                                            <p:attrNameLst>
                                              <p:attrName>fill.type</p:attrName>
                                            </p:attrNameLst>
                                          </p:cBhvr>
                                          <p:to>
                                            <p:strVal val="solid"/>
                                          </p:to>
                                        </p:set>
                                        <p:set>
                                          <p:cBhvr>
                                            <p:cTn id="67" dur="250" fill="hold"/>
                                            <p:tgtEl>
                                              <p:spTgt spid="19"/>
                                            </p:tgtEl>
                                            <p:attrNameLst>
                                              <p:attrName>fill.on</p:attrName>
                                            </p:attrNameLst>
                                          </p:cBhvr>
                                          <p:to>
                                            <p:strVal val="true"/>
                                          </p:to>
                                        </p:set>
                                      </p:childTnLst>
                                    </p:cTn>
                                  </p:par>
                                </p:childTnLst>
                              </p:cTn>
                            </p:par>
                          </p:childTnLst>
                        </p:cTn>
                      </p:par>
                    </p:childTnLst>
                  </p:cTn>
                  <p:nextCondLst>
                    <p:cond evt="onClick" delay="0">
                      <p:tgtEl>
                        <p:spTgt spid="19"/>
                      </p:tgtEl>
                    </p:cond>
                  </p:nextCondLst>
                </p:seq>
                <p:seq concurrent="1" nextAc="seek">
                  <p:cTn id="68" restart="whenNotActive" fill="hold" evtFilter="cancelBubble" nodeType="interactiveSeq">
                    <p:stCondLst>
                      <p:cond evt="onClick" delay="0">
                        <p:tgtEl>
                          <p:spTgt spid="12"/>
                        </p:tgtEl>
                      </p:cond>
                    </p:stCondLst>
                    <p:endSync evt="end" delay="0">
                      <p:rtn val="all"/>
                    </p:endSync>
                    <p:childTnLst>
                      <p:par>
                        <p:cTn id="69" fill="hold">
                          <p:stCondLst>
                            <p:cond delay="0"/>
                          </p:stCondLst>
                          <p:childTnLst>
                            <p:par>
                              <p:cTn id="70" fill="hold">
                                <p:stCondLst>
                                  <p:cond delay="0"/>
                                </p:stCondLst>
                                <p:childTnLst>
                                  <p:par>
                                    <p:cTn id="71" presetID="1" presetClass="emph" presetSubtype="2" fill="hold" nodeType="clickEffect">
                                      <p:stCondLst>
                                        <p:cond delay="0"/>
                                      </p:stCondLst>
                                      <p:childTnLst>
                                        <p:animClr clrSpc="rgb" dir="cw">
                                          <p:cBhvr>
                                            <p:cTn id="72" dur="500" fill="hold"/>
                                            <p:tgtEl>
                                              <p:spTgt spid="12"/>
                                            </p:tgtEl>
                                            <p:attrNameLst>
                                              <p:attrName>fillcolor</p:attrName>
                                            </p:attrNameLst>
                                          </p:cBhvr>
                                          <p:to>
                                            <a:srgbClr val="FCECD0"/>
                                          </p:to>
                                        </p:animClr>
                                        <p:set>
                                          <p:cBhvr>
                                            <p:cTn id="73" dur="500" fill="hold"/>
                                            <p:tgtEl>
                                              <p:spTgt spid="12"/>
                                            </p:tgtEl>
                                            <p:attrNameLst>
                                              <p:attrName>fill.type</p:attrName>
                                            </p:attrNameLst>
                                          </p:cBhvr>
                                          <p:to>
                                            <p:strVal val="solid"/>
                                          </p:to>
                                        </p:set>
                                        <p:set>
                                          <p:cBhvr>
                                            <p:cTn id="74" dur="500" fill="hold"/>
                                            <p:tgtEl>
                                              <p:spTgt spid="12"/>
                                            </p:tgtEl>
                                            <p:attrNameLst>
                                              <p:attrName>fill.on</p:attrName>
                                            </p:attrNameLst>
                                          </p:cBhvr>
                                          <p:to>
                                            <p:strVal val="true"/>
                                          </p:to>
                                        </p:set>
                                      </p:childTnLst>
                                    </p:cTn>
                                  </p:par>
                                  <p:par>
                                    <p:cTn id="75" presetID="1" presetClass="emph" presetSubtype="2" fill="hold" nodeType="withEffect">
                                      <p:stCondLst>
                                        <p:cond delay="1500"/>
                                      </p:stCondLst>
                                      <p:childTnLst>
                                        <p:animClr clrSpc="rgb" dir="cw">
                                          <p:cBhvr>
                                            <p:cTn id="76" dur="250" fill="hold"/>
                                            <p:tgtEl>
                                              <p:spTgt spid="12"/>
                                            </p:tgtEl>
                                            <p:attrNameLst>
                                              <p:attrName>fillcolor</p:attrName>
                                            </p:attrNameLst>
                                          </p:cBhvr>
                                          <p:to>
                                            <a:srgbClr val="A0D468"/>
                                          </p:to>
                                        </p:animClr>
                                        <p:set>
                                          <p:cBhvr>
                                            <p:cTn id="77" dur="250" fill="hold"/>
                                            <p:tgtEl>
                                              <p:spTgt spid="12"/>
                                            </p:tgtEl>
                                            <p:attrNameLst>
                                              <p:attrName>fill.type</p:attrName>
                                            </p:attrNameLst>
                                          </p:cBhvr>
                                          <p:to>
                                            <p:strVal val="solid"/>
                                          </p:to>
                                        </p:set>
                                        <p:set>
                                          <p:cBhvr>
                                            <p:cTn id="78" dur="250" fill="hold"/>
                                            <p:tgtEl>
                                              <p:spTgt spid="12"/>
                                            </p:tgtEl>
                                            <p:attrNameLst>
                                              <p:attrName>fill.on</p:attrName>
                                            </p:attrNameLst>
                                          </p:cBhvr>
                                          <p:to>
                                            <p:strVal val="true"/>
                                          </p:to>
                                        </p:set>
                                      </p:childTnLst>
                                    </p:cTn>
                                  </p:par>
                                  <p:par>
                                    <p:cTn id="79" presetID="23" presetClass="entr" presetSubtype="32" fill="hold" nodeType="withEffect">
                                      <p:stCondLst>
                                        <p:cond delay="1500"/>
                                      </p:stCondLst>
                                      <p:childTnLst>
                                        <p:set>
                                          <p:cBhvr>
                                            <p:cTn id="80" dur="1" fill="hold">
                                              <p:stCondLst>
                                                <p:cond delay="0"/>
                                              </p:stCondLst>
                                            </p:cTn>
                                            <p:tgtEl>
                                              <p:spTgt spid="14"/>
                                            </p:tgtEl>
                                            <p:attrNameLst>
                                              <p:attrName>style.visibility</p:attrName>
                                            </p:attrNameLst>
                                          </p:cBhvr>
                                          <p:to>
                                            <p:strVal val="visible"/>
                                          </p:to>
                                        </p:set>
                                        <p:anim calcmode="lin" valueType="num">
                                          <p:cBhvr>
                                            <p:cTn id="81" dur="250" fill="hold"/>
                                            <p:tgtEl>
                                              <p:spTgt spid="14"/>
                                            </p:tgtEl>
                                            <p:attrNameLst>
                                              <p:attrName>ppt_w</p:attrName>
                                            </p:attrNameLst>
                                          </p:cBhvr>
                                          <p:tavLst>
                                            <p:tav tm="0">
                                              <p:val>
                                                <p:strVal val="4*#ppt_w"/>
                                              </p:val>
                                            </p:tav>
                                            <p:tav tm="100000">
                                              <p:val>
                                                <p:strVal val="#ppt_w"/>
                                              </p:val>
                                            </p:tav>
                                          </p:tavLst>
                                        </p:anim>
                                        <p:anim calcmode="lin" valueType="num">
                                          <p:cBhvr>
                                            <p:cTn id="82" dur="250" fill="hold"/>
                                            <p:tgtEl>
                                              <p:spTgt spid="1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9"/>
                                                </p:cond>
                                              </p:stCondLst>
                                              <p:endCondLst>
                                                <p:cond evt="onStopAudio" delay="0">
                                                  <p:tgtEl>
                                                    <p:sldTgt/>
                                                  </p:tgtEl>
                                                </p:cond>
                                              </p:endCondLst>
                                            </p:cTn>
                                            <p:tgtEl>
                                              <p:sndTgt r:embed="rId16" name="Check mark.wav"/>
                                            </p:tgtEl>
                                          </p:cMediaNode>
                                        </p:audio>
                                      </p:subTnLst>
                                    </p:cTn>
                                  </p:par>
                                </p:childTnLst>
                              </p:cTn>
                            </p:par>
                          </p:childTnLst>
                        </p:cTn>
                      </p:par>
                    </p:childTnLst>
                  </p:cTn>
                  <p:nextCondLst>
                    <p:cond evt="onClick" delay="0">
                      <p:tgtEl>
                        <p:spTgt spid="12"/>
                      </p:tgtEl>
                    </p:cond>
                  </p:nextCondLst>
                </p:seq>
                <p:seq concurrent="1" nextAc="seek">
                  <p:cTn id="83" restart="whenNotActive" fill="hold" evtFilter="cancelBubble" nodeType="interactiveSeq">
                    <p:stCondLst>
                      <p:cond evt="onClick" delay="0">
                        <p:tgtEl>
                          <p:spTgt spid="21"/>
                        </p:tgtEl>
                      </p:cond>
                    </p:stCondLst>
                    <p:endSync evt="end" delay="0">
                      <p:rtn val="all"/>
                    </p:endSync>
                    <p:childTnLst>
                      <p:par>
                        <p:cTn id="84" fill="hold">
                          <p:stCondLst>
                            <p:cond delay="0"/>
                          </p:stCondLst>
                          <p:childTnLst>
                            <p:par>
                              <p:cTn id="85" fill="hold">
                                <p:stCondLst>
                                  <p:cond delay="0"/>
                                </p:stCondLst>
                                <p:childTnLst>
                                  <p:par>
                                    <p:cTn id="86" presetID="1" presetClass="emph" presetSubtype="2" fill="hold" nodeType="clickEffect">
                                      <p:stCondLst>
                                        <p:cond delay="0"/>
                                      </p:stCondLst>
                                      <p:childTnLst>
                                        <p:animClr clrSpc="rgb" dir="cw">
                                          <p:cBhvr>
                                            <p:cTn id="87" dur="500" fill="hold"/>
                                            <p:tgtEl>
                                              <p:spTgt spid="21"/>
                                            </p:tgtEl>
                                            <p:attrNameLst>
                                              <p:attrName>fillcolor</p:attrName>
                                            </p:attrNameLst>
                                          </p:cBhvr>
                                          <p:to>
                                            <a:srgbClr val="FCECD0"/>
                                          </p:to>
                                        </p:animClr>
                                        <p:set>
                                          <p:cBhvr>
                                            <p:cTn id="88" dur="500" fill="hold"/>
                                            <p:tgtEl>
                                              <p:spTgt spid="21"/>
                                            </p:tgtEl>
                                            <p:attrNameLst>
                                              <p:attrName>fill.type</p:attrName>
                                            </p:attrNameLst>
                                          </p:cBhvr>
                                          <p:to>
                                            <p:strVal val="solid"/>
                                          </p:to>
                                        </p:set>
                                        <p:set>
                                          <p:cBhvr>
                                            <p:cTn id="89" dur="500" fill="hold"/>
                                            <p:tgtEl>
                                              <p:spTgt spid="21"/>
                                            </p:tgtEl>
                                            <p:attrNameLst>
                                              <p:attrName>fill.on</p:attrName>
                                            </p:attrNameLst>
                                          </p:cBhvr>
                                          <p:to>
                                            <p:strVal val="true"/>
                                          </p:to>
                                        </p:set>
                                      </p:childTnLst>
                                    </p:cTn>
                                  </p:par>
                                  <p:par>
                                    <p:cTn id="90" presetID="1" presetClass="emph" presetSubtype="2" fill="hold" nodeType="withEffect">
                                      <p:stCondLst>
                                        <p:cond delay="1500"/>
                                      </p:stCondLst>
                                      <p:childTnLst>
                                        <p:animClr clrSpc="rgb" dir="cw">
                                          <p:cBhvr>
                                            <p:cTn id="91" dur="250" fill="hold"/>
                                            <p:tgtEl>
                                              <p:spTgt spid="21"/>
                                            </p:tgtEl>
                                            <p:attrNameLst>
                                              <p:attrName>fillcolor</p:attrName>
                                            </p:attrNameLst>
                                          </p:cBhvr>
                                          <p:to>
                                            <a:srgbClr val="ED5565"/>
                                          </p:to>
                                        </p:animClr>
                                        <p:set>
                                          <p:cBhvr>
                                            <p:cTn id="92" dur="250" fill="hold"/>
                                            <p:tgtEl>
                                              <p:spTgt spid="21"/>
                                            </p:tgtEl>
                                            <p:attrNameLst>
                                              <p:attrName>fill.type</p:attrName>
                                            </p:attrNameLst>
                                          </p:cBhvr>
                                          <p:to>
                                            <p:strVal val="solid"/>
                                          </p:to>
                                        </p:set>
                                        <p:set>
                                          <p:cBhvr>
                                            <p:cTn id="93" dur="250" fill="hold"/>
                                            <p:tgtEl>
                                              <p:spTgt spid="21"/>
                                            </p:tgtEl>
                                            <p:attrNameLst>
                                              <p:attrName>fill.on</p:attrName>
                                            </p:attrNameLst>
                                          </p:cBhvr>
                                          <p:to>
                                            <p:strVal val="true"/>
                                          </p:to>
                                        </p:set>
                                      </p:childTnLst>
                                    </p:cTn>
                                  </p:par>
                                  <p:par>
                                    <p:cTn id="94" presetID="23" presetClass="entr" presetSubtype="32" fill="hold" nodeType="withEffect">
                                      <p:stCondLst>
                                        <p:cond delay="1500"/>
                                      </p:stCondLst>
                                      <p:childTnLst>
                                        <p:set>
                                          <p:cBhvr>
                                            <p:cTn id="95" dur="1" fill="hold">
                                              <p:stCondLst>
                                                <p:cond delay="0"/>
                                              </p:stCondLst>
                                            </p:cTn>
                                            <p:tgtEl>
                                              <p:spTgt spid="22"/>
                                            </p:tgtEl>
                                            <p:attrNameLst>
                                              <p:attrName>style.visibility</p:attrName>
                                            </p:attrNameLst>
                                          </p:cBhvr>
                                          <p:to>
                                            <p:strVal val="visible"/>
                                          </p:to>
                                        </p:set>
                                        <p:anim calcmode="lin" valueType="num">
                                          <p:cBhvr>
                                            <p:cTn id="96" dur="250" fill="hold"/>
                                            <p:tgtEl>
                                              <p:spTgt spid="22"/>
                                            </p:tgtEl>
                                            <p:attrNameLst>
                                              <p:attrName>ppt_w</p:attrName>
                                            </p:attrNameLst>
                                          </p:cBhvr>
                                          <p:tavLst>
                                            <p:tav tm="0">
                                              <p:val>
                                                <p:strVal val="4*#ppt_w"/>
                                              </p:val>
                                            </p:tav>
                                            <p:tav tm="100000">
                                              <p:val>
                                                <p:strVal val="#ppt_w"/>
                                              </p:val>
                                            </p:tav>
                                          </p:tavLst>
                                        </p:anim>
                                        <p:anim calcmode="lin" valueType="num">
                                          <p:cBhvr>
                                            <p:cTn id="97" dur="25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4"/>
                                                </p:cond>
                                              </p:stCondLst>
                                              <p:endCondLst>
                                                <p:cond evt="onStopAudio" delay="0">
                                                  <p:tgtEl>
                                                    <p:sldTgt/>
                                                  </p:tgtEl>
                                                </p:cond>
                                              </p:endCondLst>
                                            </p:cTn>
                                            <p:tgtEl>
                                              <p:sndTgt r:embed="rId15" name="Wrong Buzzer.wav"/>
                                            </p:tgtEl>
                                          </p:cMediaNode>
                                        </p:audio>
                                      </p:subTnLst>
                                    </p:cTn>
                                  </p:par>
                                </p:childTnLst>
                              </p:cTn>
                            </p:par>
                          </p:childTnLst>
                        </p:cTn>
                      </p:par>
                    </p:childTnLst>
                  </p:cTn>
                  <p:nextCondLst>
                    <p:cond evt="onClick" delay="0">
                      <p:tgtEl>
                        <p:spTgt spid="21"/>
                      </p:tgtEl>
                    </p:cond>
                  </p:nextCondLst>
                </p:seq>
                <p:seq concurrent="1" nextAc="seek">
                  <p:cTn id="98" restart="whenNotActive" fill="hold" evtFilter="cancelBubble" nodeType="interactiveSeq">
                    <p:stCondLst>
                      <p:cond evt="onClick" delay="0">
                        <p:tgtEl>
                          <p:spTgt spid="17"/>
                        </p:tgtEl>
                      </p:cond>
                    </p:stCondLst>
                    <p:endSync evt="end" delay="0">
                      <p:rtn val="all"/>
                    </p:endSync>
                    <p:childTnLst>
                      <p:par>
                        <p:cTn id="99" fill="hold">
                          <p:stCondLst>
                            <p:cond delay="0"/>
                          </p:stCondLst>
                          <p:childTnLst>
                            <p:par>
                              <p:cTn id="100" fill="hold">
                                <p:stCondLst>
                                  <p:cond delay="0"/>
                                </p:stCondLst>
                                <p:childTnLst>
                                  <p:par>
                                    <p:cTn id="101" presetID="1" presetClass="emph" presetSubtype="2" fill="hold" nodeType="clickEffect">
                                      <p:stCondLst>
                                        <p:cond delay="0"/>
                                      </p:stCondLst>
                                      <p:childTnLst>
                                        <p:animClr clrSpc="rgb" dir="cw">
                                          <p:cBhvr>
                                            <p:cTn id="102" dur="500" fill="hold"/>
                                            <p:tgtEl>
                                              <p:spTgt spid="17"/>
                                            </p:tgtEl>
                                            <p:attrNameLst>
                                              <p:attrName>fillcolor</p:attrName>
                                            </p:attrNameLst>
                                          </p:cBhvr>
                                          <p:to>
                                            <a:srgbClr val="FCECD0"/>
                                          </p:to>
                                        </p:animClr>
                                        <p:set>
                                          <p:cBhvr>
                                            <p:cTn id="103" dur="500" fill="hold"/>
                                            <p:tgtEl>
                                              <p:spTgt spid="17"/>
                                            </p:tgtEl>
                                            <p:attrNameLst>
                                              <p:attrName>fill.type</p:attrName>
                                            </p:attrNameLst>
                                          </p:cBhvr>
                                          <p:to>
                                            <p:strVal val="solid"/>
                                          </p:to>
                                        </p:set>
                                        <p:set>
                                          <p:cBhvr>
                                            <p:cTn id="104" dur="500" fill="hold"/>
                                            <p:tgtEl>
                                              <p:spTgt spid="17"/>
                                            </p:tgtEl>
                                            <p:attrNameLst>
                                              <p:attrName>fill.on</p:attrName>
                                            </p:attrNameLst>
                                          </p:cBhvr>
                                          <p:to>
                                            <p:strVal val="true"/>
                                          </p:to>
                                        </p:set>
                                      </p:childTnLst>
                                    </p:cTn>
                                  </p:par>
                                  <p:par>
                                    <p:cTn id="105" presetID="1" presetClass="emph" presetSubtype="2" fill="hold" nodeType="withEffect">
                                      <p:stCondLst>
                                        <p:cond delay="1500"/>
                                      </p:stCondLst>
                                      <p:childTnLst>
                                        <p:animClr clrSpc="rgb" dir="cw">
                                          <p:cBhvr>
                                            <p:cTn id="106" dur="250" fill="hold"/>
                                            <p:tgtEl>
                                              <p:spTgt spid="17"/>
                                            </p:tgtEl>
                                            <p:attrNameLst>
                                              <p:attrName>fillcolor</p:attrName>
                                            </p:attrNameLst>
                                          </p:cBhvr>
                                          <p:to>
                                            <a:srgbClr val="ED5565"/>
                                          </p:to>
                                        </p:animClr>
                                        <p:set>
                                          <p:cBhvr>
                                            <p:cTn id="107" dur="250" fill="hold"/>
                                            <p:tgtEl>
                                              <p:spTgt spid="17"/>
                                            </p:tgtEl>
                                            <p:attrNameLst>
                                              <p:attrName>fill.type</p:attrName>
                                            </p:attrNameLst>
                                          </p:cBhvr>
                                          <p:to>
                                            <p:strVal val="solid"/>
                                          </p:to>
                                        </p:set>
                                        <p:set>
                                          <p:cBhvr>
                                            <p:cTn id="108" dur="250" fill="hold"/>
                                            <p:tgtEl>
                                              <p:spTgt spid="17"/>
                                            </p:tgtEl>
                                            <p:attrNameLst>
                                              <p:attrName>fill.on</p:attrName>
                                            </p:attrNameLst>
                                          </p:cBhvr>
                                          <p:to>
                                            <p:strVal val="true"/>
                                          </p:to>
                                        </p:set>
                                      </p:childTnLst>
                                    </p:cTn>
                                  </p:par>
                                  <p:par>
                                    <p:cTn id="109" presetID="23" presetClass="entr" presetSubtype="32" fill="hold" nodeType="withEffect">
                                      <p:stCondLst>
                                        <p:cond delay="150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4*#ppt_w"/>
                                              </p:val>
                                            </p:tav>
                                            <p:tav tm="100000">
                                              <p:val>
                                                <p:strVal val="#ppt_w"/>
                                              </p:val>
                                            </p:tav>
                                          </p:tavLst>
                                        </p:anim>
                                        <p:anim calcmode="lin" valueType="num">
                                          <p:cBhvr>
                                            <p:cTn id="112"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09"/>
                                                </p:cond>
                                              </p:stCondLst>
                                              <p:endCondLst>
                                                <p:cond evt="onStopAudio" delay="0">
                                                  <p:tgtEl>
                                                    <p:sldTgt/>
                                                  </p:tgtEl>
                                                </p:cond>
                                              </p:endCondLst>
                                            </p:cTn>
                                            <p:tgtEl>
                                              <p:sndTgt r:embed="rId15" name="Wrong Buzzer.wav"/>
                                            </p:tgtEl>
                                          </p:cMediaNode>
                                        </p:audio>
                                      </p:subTnLst>
                                    </p:cTn>
                                  </p:par>
                                </p:childTnLst>
                              </p:cTn>
                            </p:par>
                          </p:childTnLst>
                        </p:cTn>
                      </p:par>
                    </p:childTnLst>
                  </p:cTn>
                  <p:nextCondLst>
                    <p:cond evt="onClick" delay="0">
                      <p:tgtEl>
                        <p:spTgt spid="17"/>
                      </p:tgtEl>
                    </p:cond>
                  </p:nextCondLst>
                </p:seq>
              </p:childTnLst>
            </p:cTn>
          </p:par>
        </p:tnLst>
        <p:bldLst>
          <p:bldP spid="6" grpId="0" animBg="1"/>
          <p:bldP spid="12" grpId="0" animBg="1"/>
          <p:bldP spid="17" grpId="0" animBg="1"/>
          <p:bldP spid="19" grpId="0" animBg="1"/>
          <p:bldP spid="21" grpId="0"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46A7650-52DF-48E4-A77E-DEB342DD05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3" name="Picture 42">
            <a:extLst>
              <a:ext uri="{FF2B5EF4-FFF2-40B4-BE49-F238E27FC236}">
                <a16:creationId xmlns:a16="http://schemas.microsoft.com/office/drawing/2014/main" id="{6C3C508A-3906-4859-8A28-2D78E6B04966}"/>
              </a:ext>
            </a:extLst>
          </p:cNvPr>
          <p:cNvPicPr>
            <a:picLocks noChangeAspect="1"/>
          </p:cNvPicPr>
          <p:nvPr/>
        </p:nvPicPr>
        <p:blipFill>
          <a:blip r:embed="rId3"/>
          <a:stretch>
            <a:fillRect/>
          </a:stretch>
        </p:blipFill>
        <p:spPr>
          <a:xfrm>
            <a:off x="1962555" y="1889625"/>
            <a:ext cx="8266892" cy="3078747"/>
          </a:xfrm>
          <a:prstGeom prst="rect">
            <a:avLst/>
          </a:prstGeom>
        </p:spPr>
      </p:pic>
      <p:pic>
        <p:nvPicPr>
          <p:cNvPr id="5" name="Content Placeholder 12">
            <a:extLst>
              <a:ext uri="{FF2B5EF4-FFF2-40B4-BE49-F238E27FC236}">
                <a16:creationId xmlns:a16="http://schemas.microsoft.com/office/drawing/2014/main" id="{9390FB25-280A-4914-9D65-42B810082B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1637" y="1046679"/>
            <a:ext cx="6651637" cy="4764643"/>
          </a:xfrm>
          <a:prstGeom prst="rect">
            <a:avLst/>
          </a:prstGeom>
        </p:spPr>
      </p:pic>
      <p:pic>
        <p:nvPicPr>
          <p:cNvPr id="4" name="Picture 3">
            <a:extLst>
              <a:ext uri="{FF2B5EF4-FFF2-40B4-BE49-F238E27FC236}">
                <a16:creationId xmlns:a16="http://schemas.microsoft.com/office/drawing/2014/main" id="{BDD57DB2-24A5-46B0-AAF9-AA1F1C1F39B5}"/>
              </a:ext>
            </a:extLst>
          </p:cNvPr>
          <p:cNvPicPr>
            <a:picLocks noChangeAspect="1"/>
          </p:cNvPicPr>
          <p:nvPr/>
        </p:nvPicPr>
        <p:blipFill>
          <a:blip r:embed="rId5"/>
          <a:stretch>
            <a:fillRect/>
          </a:stretch>
        </p:blipFill>
        <p:spPr>
          <a:xfrm>
            <a:off x="2401275" y="3748275"/>
            <a:ext cx="7389451" cy="2063045"/>
          </a:xfrm>
          <a:prstGeom prst="rect">
            <a:avLst/>
          </a:prstGeom>
        </p:spPr>
      </p:pic>
    </p:spTree>
    <p:extLst>
      <p:ext uri="{BB962C8B-B14F-4D97-AF65-F5344CB8AC3E}">
        <p14:creationId xmlns:p14="http://schemas.microsoft.com/office/powerpoint/2010/main" val="2437372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10000" fill="hold"/>
                                            <p:tgtEl>
                                              <p:spTgt spid="2"/>
                                            </p:tgtEl>
                                          </p:cBhvr>
                                          <p:by x="150000" y="150000"/>
                                        </p:animScale>
                                      </p:childTnLst>
                                    </p:cTn>
                                  </p:par>
                                  <p:par>
                                    <p:cTn id="7" presetID="42" presetClass="path" presetSubtype="0" accel="50000" decel="50000" fill="hold" nodeType="withEffect">
                                      <p:stCondLst>
                                        <p:cond delay="0"/>
                                      </p:stCondLst>
                                      <p:childTnLst>
                                        <p:animMotion origin="layout" path="M -3.54167E-6 0 L 1.52279 0 " pathEditMode="relative" rAng="0" ptsTypes="AA">
                                          <p:cBhvr>
                                            <p:cTn id="8" dur="2000" fill="hold"/>
                                            <p:tgtEl>
                                              <p:spTgt spid="5"/>
                                            </p:tgtEl>
                                            <p:attrNameLst>
                                              <p:attrName>ppt_x</p:attrName>
                                              <p:attrName>ppt_y</p:attrName>
                                            </p:attrNameLst>
                                          </p:cBhvr>
                                          <p:rCtr x="76133" y="0"/>
                                        </p:animMotion>
                                      </p:childTnLst>
                                    </p:cTn>
                                  </p:par>
                                  <p:par>
                                    <p:cTn id="9" presetID="10" presetClass="exit" presetSubtype="0" fill="hold" nodeType="withEffect">
                                      <p:stCondLst>
                                        <p:cond delay="750"/>
                                      </p:stCondLst>
                                      <p:childTnLst>
                                        <p:animEffect transition="out" filter="fade">
                                          <p:cBhvr>
                                            <p:cTn id="10" dur="1000"/>
                                            <p:tgtEl>
                                              <p:spTgt spid="43"/>
                                            </p:tgtEl>
                                          </p:cBhvr>
                                        </p:animEffect>
                                        <p:set>
                                          <p:cBhvr>
                                            <p:cTn id="11" dur="1" fill="hold">
                                              <p:stCondLst>
                                                <p:cond delay="999"/>
                                              </p:stCondLst>
                                            </p:cTn>
                                            <p:tgtEl>
                                              <p:spTgt spid="43"/>
                                            </p:tgtEl>
                                            <p:attrNameLst>
                                              <p:attrName>style.visibility</p:attrName>
                                            </p:attrNameLst>
                                          </p:cBhvr>
                                          <p:to>
                                            <p:strVal val="hidden"/>
                                          </p:to>
                                        </p:set>
                                      </p:childTnLst>
                                    </p:cTn>
                                  </p:par>
                                  <p:par>
                                    <p:cTn id="12" presetID="2" presetClass="entr" presetSubtype="4" fill="hold" nodeType="withEffect" p14:presetBounceEnd="66000">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14:bounceEnd="66000">
                                          <p:cBhvr additive="base">
                                            <p:cTn id="14" dur="1500" fill="hold"/>
                                            <p:tgtEl>
                                              <p:spTgt spid="4"/>
                                            </p:tgtEl>
                                            <p:attrNameLst>
                                              <p:attrName>ppt_x</p:attrName>
                                            </p:attrNameLst>
                                          </p:cBhvr>
                                          <p:tavLst>
                                            <p:tav tm="0">
                                              <p:val>
                                                <p:strVal val="#ppt_x"/>
                                              </p:val>
                                            </p:tav>
                                            <p:tav tm="100000">
                                              <p:val>
                                                <p:strVal val="#ppt_x"/>
                                              </p:val>
                                            </p:tav>
                                          </p:tavLst>
                                        </p:anim>
                                        <p:anim calcmode="lin" valueType="num" p14:bounceEnd="66000">
                                          <p:cBhvr additive="base">
                                            <p:cTn id="15" dur="1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10000" fill="hold"/>
                                            <p:tgtEl>
                                              <p:spTgt spid="2"/>
                                            </p:tgtEl>
                                          </p:cBhvr>
                                          <p:by x="150000" y="150000"/>
                                        </p:animScale>
                                      </p:childTnLst>
                                    </p:cTn>
                                  </p:par>
                                  <p:par>
                                    <p:cTn id="7" presetID="42" presetClass="path" presetSubtype="0" accel="50000" decel="50000" fill="hold" nodeType="withEffect">
                                      <p:stCondLst>
                                        <p:cond delay="0"/>
                                      </p:stCondLst>
                                      <p:childTnLst>
                                        <p:animMotion origin="layout" path="M -3.54167E-6 0 L 1.52279 0 " pathEditMode="relative" rAng="0" ptsTypes="AA">
                                          <p:cBhvr>
                                            <p:cTn id="8" dur="2000" fill="hold"/>
                                            <p:tgtEl>
                                              <p:spTgt spid="5"/>
                                            </p:tgtEl>
                                            <p:attrNameLst>
                                              <p:attrName>ppt_x</p:attrName>
                                              <p:attrName>ppt_y</p:attrName>
                                            </p:attrNameLst>
                                          </p:cBhvr>
                                          <p:rCtr x="76133" y="0"/>
                                        </p:animMotion>
                                      </p:childTnLst>
                                    </p:cTn>
                                  </p:par>
                                  <p:par>
                                    <p:cTn id="9" presetID="10" presetClass="exit" presetSubtype="0" fill="hold" nodeType="withEffect">
                                      <p:stCondLst>
                                        <p:cond delay="750"/>
                                      </p:stCondLst>
                                      <p:childTnLst>
                                        <p:animEffect transition="out" filter="fade">
                                          <p:cBhvr>
                                            <p:cTn id="10" dur="1000"/>
                                            <p:tgtEl>
                                              <p:spTgt spid="43"/>
                                            </p:tgtEl>
                                          </p:cBhvr>
                                        </p:animEffect>
                                        <p:set>
                                          <p:cBhvr>
                                            <p:cTn id="11" dur="1" fill="hold">
                                              <p:stCondLst>
                                                <p:cond delay="999"/>
                                              </p:stCondLst>
                                            </p:cTn>
                                            <p:tgtEl>
                                              <p:spTgt spid="43"/>
                                            </p:tgtEl>
                                            <p:attrNameLst>
                                              <p:attrName>style.visibility</p:attrName>
                                            </p:attrNameLst>
                                          </p:cBhvr>
                                          <p:to>
                                            <p:strVal val="hidden"/>
                                          </p:to>
                                        </p:set>
                                      </p:childTnLst>
                                    </p:cTn>
                                  </p:par>
                                  <p:par>
                                    <p:cTn id="12" presetID="10" presetClass="entr" presetSubtype="0" fill="hold" nodeType="withEffect">
                                      <p:stCondLst>
                                        <p:cond delay="75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0 0 L 0 -0.18889 " pathEditMode="relative" rAng="0" ptsTypes="AA">
                                          <p:cBhvr>
                                            <p:cTn id="18" dur="2000" fill="hold"/>
                                            <p:tgtEl>
                                              <p:spTgt spid="3"/>
                                            </p:tgtEl>
                                            <p:attrNameLst>
                                              <p:attrName>ppt_x</p:attrName>
                                              <p:attrName>ppt_y</p:attrName>
                                            </p:attrNameLst>
                                          </p:cBhvr>
                                          <p:rCtr x="0" y="-9444"/>
                                        </p:animMotion>
                                      </p:childTnLst>
                                    </p:cTn>
                                  </p:par>
                                  <p:par>
                                    <p:cTn id="19" presetID="2" presetClass="entr" presetSubtype="4"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1500" fill="hold"/>
                                            <p:tgtEl>
                                              <p:spTgt spid="4"/>
                                            </p:tgtEl>
                                            <p:attrNameLst>
                                              <p:attrName>ppt_x</p:attrName>
                                            </p:attrNameLst>
                                          </p:cBhvr>
                                          <p:tavLst>
                                            <p:tav tm="0">
                                              <p:val>
                                                <p:strVal val="#ppt_x"/>
                                              </p:val>
                                            </p:tav>
                                            <p:tav tm="100000">
                                              <p:val>
                                                <p:strVal val="#ppt_x"/>
                                              </p:val>
                                            </p:tav>
                                          </p:tavLst>
                                        </p:anim>
                                        <p:anim calcmode="lin" valueType="num">
                                          <p:cBhvr additive="base">
                                            <p:cTn id="22" dur="1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3760" y="-298561"/>
            <a:ext cx="1585357" cy="1585357"/>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7360" y="3171634"/>
            <a:ext cx="4042744" cy="4048471"/>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6000" y="921065"/>
            <a:ext cx="1732700" cy="1732700"/>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196" y="4832246"/>
            <a:ext cx="12190990" cy="2025754"/>
          </a:xfrm>
          <a:prstGeom prst="rect">
            <a:avLst/>
          </a:prstGeom>
        </p:spPr>
      </p:pic>
      <p:pic>
        <p:nvPicPr>
          <p:cNvPr id="2" name="Picture 1">
            <a:extLst>
              <a:ext uri="{FF2B5EF4-FFF2-40B4-BE49-F238E27FC236}">
                <a16:creationId xmlns:a16="http://schemas.microsoft.com/office/drawing/2014/main" id="{F2E87582-978F-10AC-F1BD-891AF104AD7C}"/>
              </a:ext>
            </a:extLst>
          </p:cNvPr>
          <p:cNvPicPr>
            <a:picLocks noChangeAspect="1"/>
          </p:cNvPicPr>
          <p:nvPr/>
        </p:nvPicPr>
        <p:blipFill>
          <a:blip r:embed="rId6"/>
          <a:stretch>
            <a:fillRect/>
          </a:stretch>
        </p:blipFill>
        <p:spPr>
          <a:xfrm>
            <a:off x="4687662" y="-89974"/>
            <a:ext cx="3731075" cy="1322947"/>
          </a:xfrm>
          <a:prstGeom prst="rect">
            <a:avLst/>
          </a:prstGeom>
        </p:spPr>
      </p:pic>
      <p:pic>
        <p:nvPicPr>
          <p:cNvPr id="10" name="Picture 9">
            <a:extLst>
              <a:ext uri="{FF2B5EF4-FFF2-40B4-BE49-F238E27FC236}">
                <a16:creationId xmlns:a16="http://schemas.microsoft.com/office/drawing/2014/main" id="{D2F9ABA3-D5EB-94F2-BD63-FA886CEE2852}"/>
              </a:ext>
            </a:extLst>
          </p:cNvPr>
          <p:cNvPicPr>
            <a:picLocks noChangeAspect="1"/>
          </p:cNvPicPr>
          <p:nvPr/>
        </p:nvPicPr>
        <p:blipFill>
          <a:blip r:embed="rId7"/>
          <a:stretch>
            <a:fillRect/>
          </a:stretch>
        </p:blipFill>
        <p:spPr>
          <a:xfrm>
            <a:off x="-194920" y="1341431"/>
            <a:ext cx="5285690" cy="1603387"/>
          </a:xfrm>
          <a:prstGeom prst="rect">
            <a:avLst/>
          </a:prstGeom>
        </p:spPr>
      </p:pic>
      <p:pic>
        <p:nvPicPr>
          <p:cNvPr id="11" name="Picture 10">
            <a:extLst>
              <a:ext uri="{FF2B5EF4-FFF2-40B4-BE49-F238E27FC236}">
                <a16:creationId xmlns:a16="http://schemas.microsoft.com/office/drawing/2014/main" id="{464FEA1B-48F9-CB37-C651-32B9F5929953}"/>
              </a:ext>
            </a:extLst>
          </p:cNvPr>
          <p:cNvPicPr>
            <a:picLocks noChangeAspect="1"/>
          </p:cNvPicPr>
          <p:nvPr/>
        </p:nvPicPr>
        <p:blipFill>
          <a:blip r:embed="rId8"/>
          <a:stretch>
            <a:fillRect/>
          </a:stretch>
        </p:blipFill>
        <p:spPr>
          <a:xfrm>
            <a:off x="2261303" y="2386087"/>
            <a:ext cx="7212193" cy="2676376"/>
          </a:xfrm>
          <a:prstGeom prst="rect">
            <a:avLst/>
          </a:prstGeom>
        </p:spPr>
      </p:pic>
      <p:pic>
        <p:nvPicPr>
          <p:cNvPr id="17" name="Picture 16">
            <a:extLst>
              <a:ext uri="{FF2B5EF4-FFF2-40B4-BE49-F238E27FC236}">
                <a16:creationId xmlns:a16="http://schemas.microsoft.com/office/drawing/2014/main" id="{B47B1C6E-4994-D332-8696-0386E964471E}"/>
              </a:ext>
            </a:extLst>
          </p:cNvPr>
          <p:cNvPicPr>
            <a:picLocks noChangeAspect="1"/>
          </p:cNvPicPr>
          <p:nvPr/>
        </p:nvPicPr>
        <p:blipFill>
          <a:blip r:embed="rId9"/>
          <a:stretch>
            <a:fillRect/>
          </a:stretch>
        </p:blipFill>
        <p:spPr>
          <a:xfrm>
            <a:off x="7142752" y="4405433"/>
            <a:ext cx="5450296" cy="1609483"/>
          </a:xfrm>
          <a:prstGeom prst="rect">
            <a:avLst/>
          </a:prstGeom>
        </p:spPr>
      </p:pic>
      <p:pic>
        <p:nvPicPr>
          <p:cNvPr id="4" name="Picture 3" descr="A round pink label with white text and a black background&#10;&#10;Description automatically generated">
            <a:extLst>
              <a:ext uri="{FF2B5EF4-FFF2-40B4-BE49-F238E27FC236}">
                <a16:creationId xmlns:a16="http://schemas.microsoft.com/office/drawing/2014/main" id="{728365FD-1B35-470A-22F0-FD7035F70A7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09946" y="0"/>
            <a:ext cx="1548250" cy="154825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downLeft)">
                                      <p:cBhvr>
                                        <p:cTn id="7" dur="500"/>
                                        <p:tgtEl>
                                          <p:spTgt spid="11"/>
                                        </p:tgtEl>
                                      </p:cBhvr>
                                    </p:animEffect>
                                  </p:childTnLst>
                                </p:cTn>
                              </p:par>
                              <p:par>
                                <p:cTn id="8" presetID="18" presetClass="entr" presetSubtype="12"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strips(downLeft)">
                                      <p:cBhvr>
                                        <p:cTn id="10" dur="500"/>
                                        <p:tgtEl>
                                          <p:spTgt spid="10"/>
                                        </p:tgtEl>
                                      </p:cBhvr>
                                    </p:animEffect>
                                  </p:childTnLst>
                                </p:cTn>
                              </p:par>
                              <p:par>
                                <p:cTn id="11" presetID="18" presetClass="entr" presetSubtype="12"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strips(downLeft)">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waii Scrapbook for College by Slidesgo">
  <a:themeElements>
    <a:clrScheme name="Simple Light">
      <a:dk1>
        <a:srgbClr val="383838"/>
      </a:dk1>
      <a:lt1>
        <a:srgbClr val="FFFFFF"/>
      </a:lt1>
      <a:dk2>
        <a:srgbClr val="E7597C"/>
      </a:dk2>
      <a:lt2>
        <a:srgbClr val="FDBB45"/>
      </a:lt2>
      <a:accent1>
        <a:srgbClr val="F998B0"/>
      </a:accent1>
      <a:accent2>
        <a:srgbClr val="B7FCF6"/>
      </a:accent2>
      <a:accent3>
        <a:srgbClr val="DBBCFF"/>
      </a:accent3>
      <a:accent4>
        <a:srgbClr val="67C7D0"/>
      </a:accent4>
      <a:accent5>
        <a:srgbClr val="96FF9B"/>
      </a:accent5>
      <a:accent6>
        <a:srgbClr val="FEE567"/>
      </a:accent6>
      <a:hlink>
        <a:srgbClr val="38383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TotalTime>
  <Words>1291</Words>
  <Application>Microsoft Office PowerPoint</Application>
  <PresentationFormat>Widescreen</PresentationFormat>
  <Paragraphs>87</Paragraphs>
  <Slides>17</Slides>
  <Notes>4</Notes>
  <HiddenSlides>0</HiddenSlides>
  <MMClips>1</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17</vt:i4>
      </vt:variant>
    </vt:vector>
  </HeadingPairs>
  <TitlesOfParts>
    <vt:vector size="33" baseType="lpstr">
      <vt:lpstr>等线</vt:lpstr>
      <vt:lpstr>Microsoft YaHei</vt:lpstr>
      <vt:lpstr>#9Slide05 Dancing Script</vt:lpstr>
      <vt:lpstr>Anaheim</vt:lpstr>
      <vt:lpstr>Arial</vt:lpstr>
      <vt:lpstr>Calibri</vt:lpstr>
      <vt:lpstr>Cambria</vt:lpstr>
      <vt:lpstr>Coiny</vt:lpstr>
      <vt:lpstr>Just Another Hand</vt:lpstr>
      <vt:lpstr>Londrina Solid</vt:lpstr>
      <vt:lpstr>SVN-Newton</vt:lpstr>
      <vt:lpstr>Times New Roman</vt:lpstr>
      <vt:lpstr>字魂59号-创粗黑</vt:lpstr>
      <vt:lpstr>1_Office Theme</vt:lpstr>
      <vt:lpstr>Office 主题​​</vt:lpstr>
      <vt:lpstr>Kawaii Scrapbook for College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Ha Tran</cp:lastModifiedBy>
  <cp:revision>25</cp:revision>
  <dcterms:created xsi:type="dcterms:W3CDTF">2024-07-02T05:21:00Z</dcterms:created>
  <dcterms:modified xsi:type="dcterms:W3CDTF">2024-09-15T10:06:40Z</dcterms:modified>
</cp:coreProperties>
</file>