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67" r:id="rId6"/>
    <p:sldId id="258" r:id="rId7"/>
    <p:sldId id="257" r:id="rId8"/>
    <p:sldId id="256" r:id="rId9"/>
    <p:sldId id="269" r:id="rId10"/>
    <p:sldId id="271" r:id="rId11"/>
    <p:sldId id="264" r:id="rId12"/>
    <p:sldId id="263" r:id="rId13"/>
    <p:sldId id="259" r:id="rId14"/>
    <p:sldId id="260" r:id="rId15"/>
    <p:sldId id="262" r:id="rId16"/>
    <p:sldId id="272" r:id="rId17"/>
    <p:sldId id="273" r:id="rId18"/>
    <p:sldId id="274" r:id="rId19"/>
    <p:sldId id="328" r:id="rId20"/>
    <p:sldId id="265" r:id="rId21"/>
    <p:sldId id="330" r:id="rId22"/>
    <p:sldId id="331" r:id="rId23"/>
    <p:sldId id="329" r:id="rId24"/>
    <p:sldId id="332" r:id="rId25"/>
    <p:sldId id="323" r:id="rId26"/>
    <p:sldId id="333" r:id="rId27"/>
    <p:sldId id="334" r:id="rId28"/>
    <p:sldId id="335" r:id="rId29"/>
    <p:sldId id="336" r:id="rId30"/>
    <p:sldId id="337" r:id="rId31"/>
    <p:sldId id="4411" r:id="rId32"/>
    <p:sldId id="4412" r:id="rId33"/>
    <p:sldId id="4413" r:id="rId34"/>
    <p:sldId id="4414" r:id="rId35"/>
    <p:sldId id="4415" r:id="rId36"/>
    <p:sldId id="4416" r:id="rId37"/>
    <p:sldId id="4451" r:id="rId38"/>
    <p:sldId id="282"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3" d="100"/>
          <a:sy n="33" d="100"/>
        </p:scale>
        <p:origin x="666"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730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3868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609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3528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4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520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741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382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3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7901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725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051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339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8436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326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1623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1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612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770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2955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393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004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xmlns=""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89238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84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187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6752065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895911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43630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xmlns=""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xmlns=""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180837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6743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xmlns=""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166824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1621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2024/8/30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95485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807666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98448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5274910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35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353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349574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6743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435682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36772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311757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519722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572501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43522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05531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55740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29371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39835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1790105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xmlns=""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xmlns=""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xmlns=""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xmlns=""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xmlns=""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045482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xmlns=""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xmlns=""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xmlns=""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83754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445239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222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xmlns=""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xmlns=""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xmlns=""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xmlns=""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xmlns=""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1623746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071797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454061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xmlns=""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3384990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xmlns=""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xmlns=""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xmlns=""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xmlns=""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33871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93963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2667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90500"/>
            <a:ext cx="2509785" cy="2509785"/>
          </a:xfrm>
          <a:prstGeom prst="rect">
            <a:avLst/>
          </a:prstGeom>
        </p:spPr>
      </p:pic>
    </p:spTree>
    <p:extLst>
      <p:ext uri="{BB962C8B-B14F-4D97-AF65-F5344CB8AC3E}">
        <p14:creationId xmlns:p14="http://schemas.microsoft.com/office/powerpoint/2010/main" val="42269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xmlns="" id="{711A2F6B-1EF9-3FFD-557E-7E887C5693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6000" y="266700"/>
            <a:ext cx="2076450" cy="2076450"/>
          </a:xfrm>
          <a:prstGeom prst="rect">
            <a:avLst/>
          </a:prstGeom>
        </p:spPr>
      </p:pic>
    </p:spTree>
    <p:extLst>
      <p:ext uri="{BB962C8B-B14F-4D97-AF65-F5344CB8AC3E}">
        <p14:creationId xmlns:p14="http://schemas.microsoft.com/office/powerpoint/2010/main" val="564228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xmlns=""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2024/8/30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319370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410195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1.png"/><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68.sv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7.sv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3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18.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algn="ctr">
              <a:lnSpc>
                <a:spcPts val="4479"/>
              </a:lnSpc>
            </a:pPr>
            <a:r>
              <a:rPr lang="en-US" sz="3199">
                <a:solidFill>
                  <a:srgbClr val="FFFFFF"/>
                </a:solidFill>
                <a:latin typeface="Muli"/>
              </a:rPr>
              <a:t>"Các loại phép chiếu bản đồ", geographyrealm.com, https://www.geographyrealm.com/types-map-projections/</a:t>
            </a:r>
          </a:p>
        </p:txBody>
      </p:sp>
      <p:pic>
        <p:nvPicPr>
          <p:cNvPr id="30" name="Picture 29" descr="A white and pink text&#10;&#10;Description automatically generated">
            <a:extLst>
              <a:ext uri="{FF2B5EF4-FFF2-40B4-BE49-F238E27FC236}">
                <a16:creationId xmlns:a16="http://schemas.microsoft.com/office/drawing/2014/main" xmlns="" id="{2A84DC3F-D48A-AE57-0D10-14F1BD76F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781300"/>
            <a:ext cx="13549911" cy="4419600"/>
          </a:xfrm>
          <a:prstGeom prst="rect">
            <a:avLst/>
          </a:prstGeom>
        </p:spPr>
      </p:pic>
      <p:sp>
        <p:nvSpPr>
          <p:cNvPr id="32" name="Freeform 7">
            <a:extLst>
              <a:ext uri="{FF2B5EF4-FFF2-40B4-BE49-F238E27FC236}">
                <a16:creationId xmlns:a16="http://schemas.microsoft.com/office/drawing/2014/main" xmlns=""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3"/>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3"/>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xmlns="" id="{E004C3C4-4A88-128D-FA11-A3161B893A20}"/>
              </a:ext>
            </a:extLst>
          </p:cNvPr>
          <p:cNvGrpSpPr/>
          <p:nvPr/>
        </p:nvGrpSpPr>
        <p:grpSpPr>
          <a:xfrm>
            <a:off x="6477000" y="723901"/>
            <a:ext cx="10896600" cy="3276600"/>
            <a:chOff x="6477000" y="723901"/>
            <a:chExt cx="10896600" cy="2514599"/>
          </a:xfrm>
        </p:grpSpPr>
        <p:grpSp>
          <p:nvGrpSpPr>
            <p:cNvPr id="70" name="Graphic 4">
              <a:extLst>
                <a:ext uri="{FF2B5EF4-FFF2-40B4-BE49-F238E27FC236}">
                  <a16:creationId xmlns:a16="http://schemas.microsoft.com/office/drawing/2014/main" xmlns="" id="{31FDF02A-002D-FCB1-4D42-862FE0E9FC1E}"/>
                </a:ext>
              </a:extLst>
            </p:cNvPr>
            <p:cNvGrpSpPr/>
            <p:nvPr/>
          </p:nvGrpSpPr>
          <p:grpSpPr>
            <a:xfrm>
              <a:off x="6477000" y="723901"/>
              <a:ext cx="10896600" cy="2514599"/>
              <a:chOff x="5610688" y="1031736"/>
              <a:chExt cx="5879305" cy="3980523"/>
            </a:xfrm>
          </p:grpSpPr>
          <p:sp>
            <p:nvSpPr>
              <p:cNvPr id="72" name="Freeform: Shape 71">
                <a:extLst>
                  <a:ext uri="{FF2B5EF4-FFF2-40B4-BE49-F238E27FC236}">
                    <a16:creationId xmlns:a16="http://schemas.microsoft.com/office/drawing/2014/main" xmlns="" id="{4629DE57-8FF0-B61B-01DF-67A5960942C4}"/>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xmlns="" id="{D2831D69-D4BF-0746-9EF6-A6C0F164D90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74" name="Graphic 4">
                <a:extLst>
                  <a:ext uri="{FF2B5EF4-FFF2-40B4-BE49-F238E27FC236}">
                    <a16:creationId xmlns:a16="http://schemas.microsoft.com/office/drawing/2014/main" xmlns="" id="{69803A69-BCA6-F7DA-FDA2-06A2A68083C5}"/>
                  </a:ext>
                </a:extLst>
              </p:cNvPr>
              <p:cNvGrpSpPr/>
              <p:nvPr/>
            </p:nvGrpSpPr>
            <p:grpSpPr>
              <a:xfrm>
                <a:off x="5610688" y="1031736"/>
                <a:ext cx="5879305" cy="3980523"/>
                <a:chOff x="5610688" y="1031736"/>
                <a:chExt cx="5879305" cy="3980523"/>
              </a:xfrm>
              <a:solidFill>
                <a:srgbClr val="1A1A1A"/>
              </a:solidFill>
            </p:grpSpPr>
            <p:sp>
              <p:nvSpPr>
                <p:cNvPr id="75" name="Freeform: Shape 74">
                  <a:extLst>
                    <a:ext uri="{FF2B5EF4-FFF2-40B4-BE49-F238E27FC236}">
                      <a16:creationId xmlns:a16="http://schemas.microsoft.com/office/drawing/2014/main" xmlns="" id="{277BE01C-AAE0-F08B-F345-F4E5819019A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xmlns="" id="{3AB86E69-4EB4-3609-1592-F05531DCD788}"/>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xmlns="" id="{CA6D1527-6F3F-0EA5-58AB-75786146AB70}"/>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xmlns="" id="{A6AD380F-1125-104A-C9E6-C6BD7ECC594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xmlns="" id="{AC7A50AC-6912-051E-97F9-F4836F86007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xmlns="" id="{FD76DC24-0C48-4A66-898A-677D86151E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71" name="TextBox 70">
              <a:extLst>
                <a:ext uri="{FF2B5EF4-FFF2-40B4-BE49-F238E27FC236}">
                  <a16:creationId xmlns:a16="http://schemas.microsoft.com/office/drawing/2014/main" xmlns="" id="{9ED8D013-4D92-63B2-0AC7-5C3B62646997}"/>
                </a:ext>
              </a:extLst>
            </p:cNvPr>
            <p:cNvSpPr txBox="1"/>
            <p:nvPr/>
          </p:nvSpPr>
          <p:spPr>
            <a:xfrm>
              <a:off x="7239000" y="1113657"/>
              <a:ext cx="9144000" cy="1475859"/>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Quan sát hình 4, kết hợp với các tư liệu sưu tầm và vốn hiểu biết, cho biết nguyên nhân gây xói mòn đất. </a:t>
              </a:r>
            </a:p>
          </p:txBody>
        </p:sp>
      </p:grpSp>
      <p:pic>
        <p:nvPicPr>
          <p:cNvPr id="81" name="Picture 80">
            <a:extLst>
              <a:ext uri="{FF2B5EF4-FFF2-40B4-BE49-F238E27FC236}">
                <a16:creationId xmlns:a16="http://schemas.microsoft.com/office/drawing/2014/main" xmlns="" id="{76D6C79C-9772-7D42-B67E-86B7174F3D0D}"/>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94" name="Group 93">
            <a:extLst>
              <a:ext uri="{FF2B5EF4-FFF2-40B4-BE49-F238E27FC236}">
                <a16:creationId xmlns:a16="http://schemas.microsoft.com/office/drawing/2014/main" xmlns="" id="{88EF4A09-053A-CF52-5D23-BAD5D11369FB}"/>
              </a:ext>
            </a:extLst>
          </p:cNvPr>
          <p:cNvGrpSpPr/>
          <p:nvPr/>
        </p:nvGrpSpPr>
        <p:grpSpPr>
          <a:xfrm>
            <a:off x="7162800" y="4610100"/>
            <a:ext cx="10896600" cy="3048000"/>
            <a:chOff x="6477000" y="723901"/>
            <a:chExt cx="10896600" cy="2514599"/>
          </a:xfrm>
        </p:grpSpPr>
        <p:grpSp>
          <p:nvGrpSpPr>
            <p:cNvPr id="95" name="Graphic 4">
              <a:extLst>
                <a:ext uri="{FF2B5EF4-FFF2-40B4-BE49-F238E27FC236}">
                  <a16:creationId xmlns:a16="http://schemas.microsoft.com/office/drawing/2014/main" xmlns="" id="{EC071FA6-C5D5-C04C-4108-5EC6356ED531}"/>
                </a:ext>
              </a:extLst>
            </p:cNvPr>
            <p:cNvGrpSpPr/>
            <p:nvPr/>
          </p:nvGrpSpPr>
          <p:grpSpPr>
            <a:xfrm>
              <a:off x="6477000" y="723901"/>
              <a:ext cx="10896600" cy="2514599"/>
              <a:chOff x="5610688" y="1031736"/>
              <a:chExt cx="5879305" cy="3980523"/>
            </a:xfrm>
          </p:grpSpPr>
          <p:sp>
            <p:nvSpPr>
              <p:cNvPr id="97" name="Freeform: Shape 96">
                <a:extLst>
                  <a:ext uri="{FF2B5EF4-FFF2-40B4-BE49-F238E27FC236}">
                    <a16:creationId xmlns:a16="http://schemas.microsoft.com/office/drawing/2014/main" xmlns="" id="{D6DBE33D-F9B5-1C85-60B8-35B82493747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xmlns="" id="{89484132-3968-8FBF-F191-AEB792210892}"/>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9" name="Graphic 4">
                <a:extLst>
                  <a:ext uri="{FF2B5EF4-FFF2-40B4-BE49-F238E27FC236}">
                    <a16:creationId xmlns:a16="http://schemas.microsoft.com/office/drawing/2014/main" xmlns="" id="{001AA9B0-9A52-1BEC-9260-45D563BED2C3}"/>
                  </a:ext>
                </a:extLst>
              </p:cNvPr>
              <p:cNvGrpSpPr/>
              <p:nvPr/>
            </p:nvGrpSpPr>
            <p:grpSpPr>
              <a:xfrm>
                <a:off x="5610688" y="1031736"/>
                <a:ext cx="5879305" cy="3980523"/>
                <a:chOff x="5610688" y="1031736"/>
                <a:chExt cx="5879305" cy="3980523"/>
              </a:xfrm>
              <a:solidFill>
                <a:srgbClr val="1A1A1A"/>
              </a:solidFill>
            </p:grpSpPr>
            <p:sp>
              <p:nvSpPr>
                <p:cNvPr id="100" name="Freeform: Shape 99">
                  <a:extLst>
                    <a:ext uri="{FF2B5EF4-FFF2-40B4-BE49-F238E27FC236}">
                      <a16:creationId xmlns:a16="http://schemas.microsoft.com/office/drawing/2014/main" xmlns="" id="{7A22161D-C943-EE3B-5ABB-41FAD8D90F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xmlns="" id="{F78B66DD-1B84-91B0-616F-03FFD891D85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xmlns="" id="{F0BB0AC2-BD49-D6AC-1E45-0EFFC2AA1EF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xmlns="" id="{DDD69878-EC81-D7C4-59C5-67303FA6EF61}"/>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xmlns="" id="{0939D4B6-26B4-731A-8E38-681B9EA853DD}"/>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xmlns="" id="{FE197179-0535-37B9-8C96-E95CA4A1DB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96" name="TextBox 95">
              <a:extLst>
                <a:ext uri="{FF2B5EF4-FFF2-40B4-BE49-F238E27FC236}">
                  <a16:creationId xmlns:a16="http://schemas.microsoft.com/office/drawing/2014/main" xmlns="" id="{45D23BDD-87FA-F150-1721-B613B2CCF618}"/>
                </a:ext>
              </a:extLst>
            </p:cNvPr>
            <p:cNvSpPr txBox="1"/>
            <p:nvPr/>
          </p:nvSpPr>
          <p:spPr>
            <a:xfrm>
              <a:off x="7239000" y="1113657"/>
              <a:ext cx="9144000" cy="1629783"/>
            </a:xfrm>
            <a:prstGeom prst="rect">
              <a:avLst/>
            </a:prstGeom>
            <a:noFill/>
          </p:spPr>
          <p:txBody>
            <a:bodyPr wrap="square" rtlCol="0">
              <a:spAutoFit/>
            </a:bodyPr>
            <a:lstStyle/>
            <a:p>
              <a:pPr algn="ctr"/>
              <a:r>
                <a:rPr lang="vi-VN" sz="6600" b="1" dirty="0">
                  <a:solidFill>
                    <a:srgbClr val="FF0000"/>
                  </a:solidFill>
                  <a:latin typeface="Calibri" panose="020F0502020204030204" pitchFamily="34" charset="0"/>
                  <a:cs typeface="Calibri" panose="020F0502020204030204" pitchFamily="34" charset="0"/>
                </a:rPr>
                <a:t>Nguyên nhân nào do con người gây ra?</a:t>
              </a:r>
            </a:p>
          </p:txBody>
        </p:sp>
      </p:grpSp>
      <p:sp>
        <p:nvSpPr>
          <p:cNvPr id="27" name="Oval 2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down)">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wipe(down)">
                                      <p:cBhvr>
                                        <p:cTn id="1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xmlns=""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xmlns=""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xmlns=""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xmlns=""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xmlns=""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xmlns=""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xmlns=""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xmlns="" id="{FB614889-5A88-5B6B-FBE3-B1F5793E7F72}"/>
              </a:ext>
            </a:extLst>
          </p:cNvPr>
          <p:cNvSpPr txBox="1"/>
          <p:nvPr/>
        </p:nvSpPr>
        <p:spPr>
          <a:xfrm>
            <a:off x="10372125" y="2134009"/>
            <a:ext cx="7129521" cy="2554545"/>
          </a:xfrm>
          <a:prstGeom prst="rect">
            <a:avLst/>
          </a:prstGeom>
          <a:noFill/>
        </p:spPr>
        <p:txBody>
          <a:bodyPr wrap="square" rtlCol="0">
            <a:spAutoFit/>
          </a:bodyPr>
          <a:lstStyle/>
          <a:p>
            <a:pPr lvl="0" algn="ctr" defTabSz="1371600"/>
            <a:r>
              <a:rPr lang="en-US" sz="8000" b="1" dirty="0" err="1">
                <a:solidFill>
                  <a:srgbClr val="FF0000"/>
                </a:solidFill>
                <a:latin typeface="Calibri" panose="020F0502020204030204" pitchFamily="34" charset="0"/>
                <a:ea typeface="楷体"/>
                <a:cs typeface="Calibri" panose="020F0502020204030204" pitchFamily="34" charset="0"/>
              </a:rPr>
              <a:t>Xói</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mòn</a:t>
            </a:r>
            <a:r>
              <a:rPr lang="en-US" sz="8000" b="1" dirty="0">
                <a:solidFill>
                  <a:srgbClr val="FF0000"/>
                </a:solidFill>
                <a:latin typeface="Calibri" panose="020F0502020204030204" pitchFamily="34" charset="0"/>
                <a:ea typeface="楷体"/>
                <a:cs typeface="Calibri" panose="020F0502020204030204" pitchFamily="34" charset="0"/>
              </a:rPr>
              <a:t> do </a:t>
            </a:r>
            <a:r>
              <a:rPr lang="en-US" sz="8000" b="1" dirty="0" err="1">
                <a:solidFill>
                  <a:srgbClr val="FF0000"/>
                </a:solidFill>
                <a:latin typeface="Calibri" panose="020F0502020204030204" pitchFamily="34" charset="0"/>
                <a:ea typeface="楷体"/>
                <a:cs typeface="Calibri" panose="020F0502020204030204" pitchFamily="34" charset="0"/>
              </a:rPr>
              <a:t>nước</a:t>
            </a:r>
            <a:r>
              <a:rPr lang="en-US" sz="8000" b="1" dirty="0">
                <a:solidFill>
                  <a:srgbClr val="FF0000"/>
                </a:solidFill>
                <a:latin typeface="Calibri" panose="020F0502020204030204" pitchFamily="34" charset="0"/>
                <a:ea typeface="楷体"/>
                <a:cs typeface="Calibri" panose="020F0502020204030204" pitchFamily="34" charset="0"/>
              </a:rPr>
              <a:t> </a:t>
            </a:r>
            <a:r>
              <a:rPr lang="en-US" sz="8000" b="1" dirty="0" err="1">
                <a:solidFill>
                  <a:srgbClr val="FF0000"/>
                </a:solidFill>
                <a:latin typeface="Calibri" panose="020F0502020204030204" pitchFamily="34" charset="0"/>
                <a:ea typeface="楷体"/>
                <a:cs typeface="Calibri" panose="020F0502020204030204" pitchFamily="34" charset="0"/>
              </a:rPr>
              <a:t>chảy</a:t>
            </a:r>
            <a:endParaRPr lang="vi-VN" sz="8000" b="1" dirty="0">
              <a:solidFill>
                <a:srgbClr val="FF0000"/>
              </a:solidFill>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xmlns=""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xmlns=""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xmlns=""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xmlns=""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xmlns=""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xmlns=""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xmlns=""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xmlns=""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xmlns=""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xmlns=""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xmlns=""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xmlns=""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xmlns=""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xmlns=""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xmlns=""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xmlns=""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xmlns=""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xmlns=""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xmlns=""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xmlns=""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xmlns=""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xmlns=""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xmlns=""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xmlns=""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xmlns=""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xmlns=""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xmlns=""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xmlns=""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xmlns=""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xmlns=""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xmlns=""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xmlns=""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xmlns=""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xmlns=""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xmlns=""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xmlns=""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xmlns=""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xmlns=""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xmlns=""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xmlns=""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xmlns=""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xmlns=""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xmlns=""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xmlns=""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xmlns=""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xmlns=""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xmlns=""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xmlns=""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xmlns=""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xmlns=""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xmlns=""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xmlns=""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xmlns=""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xmlns=""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xmlns=""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xmlns=""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xmlns=""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xmlns=""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xmlns=""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xmlns=""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xmlns=""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126" name="Picture 125">
            <a:extLst>
              <a:ext uri="{FF2B5EF4-FFF2-40B4-BE49-F238E27FC236}">
                <a16:creationId xmlns:a16="http://schemas.microsoft.com/office/drawing/2014/main" xmlns="" id="{776B6D73-0917-6221-9EB8-4AB251B611C8}"/>
              </a:ext>
            </a:extLst>
          </p:cNvPr>
          <p:cNvPicPr>
            <a:picLocks noChangeAspect="1"/>
          </p:cNvPicPr>
          <p:nvPr/>
        </p:nvPicPr>
        <p:blipFill>
          <a:blip r:embed="rId3"/>
          <a:stretch>
            <a:fillRect/>
          </a:stretch>
        </p:blipFill>
        <p:spPr>
          <a:xfrm>
            <a:off x="381000" y="800100"/>
            <a:ext cx="7037482"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xmlns=""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xmlns=""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xmlns=""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xmlns=""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xmlns=""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xmlns=""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xmlns=""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xmlns="" id="{FB614889-5A88-5B6B-FBE3-B1F5793E7F72}"/>
              </a:ext>
            </a:extLst>
          </p:cNvPr>
          <p:cNvSpPr txBox="1"/>
          <p:nvPr/>
        </p:nvSpPr>
        <p:spPr>
          <a:xfrm>
            <a:off x="10372125" y="2134009"/>
            <a:ext cx="7129521"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độ</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dốc</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của</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nước</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xmlns=""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xmlns=""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xmlns=""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xmlns=""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xmlns=""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xmlns=""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xmlns=""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xmlns=""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xmlns=""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xmlns=""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xmlns=""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xmlns=""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xmlns=""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xmlns=""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xmlns=""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xmlns=""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xmlns=""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xmlns=""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xmlns=""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xmlns=""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xmlns=""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xmlns=""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xmlns=""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xmlns=""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xmlns=""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xmlns=""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xmlns=""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xmlns=""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xmlns=""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xmlns=""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xmlns=""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xmlns=""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xmlns=""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xmlns=""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xmlns=""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xmlns=""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xmlns=""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xmlns=""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xmlns=""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xmlns=""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xmlns=""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xmlns=""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xmlns=""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xmlns=""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xmlns=""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xmlns=""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xmlns=""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xmlns=""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xmlns=""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xmlns=""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xmlns=""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xmlns=""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xmlns=""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xmlns=""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xmlns=""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xmlns=""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xmlns=""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xmlns=""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xmlns=""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xmlns=""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xmlns=""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xmlns="" id="{D8772903-25E5-14AC-EA2C-2D05E2AA87A5}"/>
              </a:ext>
            </a:extLst>
          </p:cNvPr>
          <p:cNvPicPr>
            <a:picLocks noChangeAspect="1"/>
          </p:cNvPicPr>
          <p:nvPr/>
        </p:nvPicPr>
        <p:blipFill>
          <a:blip r:embed="rId3"/>
          <a:stretch>
            <a:fillRect/>
          </a:stretch>
        </p:blipFill>
        <p:spPr>
          <a:xfrm>
            <a:off x="228599" y="1181100"/>
            <a:ext cx="7160049"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43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xmlns=""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xmlns=""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xmlns=""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xmlns=""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xmlns=""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xmlns=""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xmlns=""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xmlns="" id="{FB614889-5A88-5B6B-FBE3-B1F5793E7F72}"/>
              </a:ext>
            </a:extLst>
          </p:cNvPr>
          <p:cNvSpPr txBox="1"/>
          <p:nvPr/>
        </p:nvSpPr>
        <p:spPr>
          <a:xfrm>
            <a:off x="10439400" y="2552700"/>
            <a:ext cx="7129521" cy="132343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gió</a:t>
            </a:r>
            <a:endParaRPr kumimoji="0" lang="vi-VN" sz="80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xmlns=""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xmlns=""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xmlns=""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xmlns=""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xmlns=""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xmlns=""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xmlns=""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xmlns=""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xmlns=""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xmlns=""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xmlns=""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xmlns=""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xmlns=""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xmlns=""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xmlns=""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xmlns=""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xmlns=""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xmlns=""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xmlns=""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xmlns=""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xmlns=""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xmlns=""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xmlns=""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xmlns=""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xmlns=""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xmlns=""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xmlns=""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xmlns=""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xmlns=""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xmlns=""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xmlns=""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xmlns=""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xmlns=""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xmlns=""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xmlns=""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xmlns=""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xmlns=""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xmlns=""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xmlns=""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xmlns=""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xmlns=""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xmlns=""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xmlns=""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xmlns=""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xmlns=""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xmlns=""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xmlns=""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xmlns=""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xmlns=""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xmlns=""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xmlns=""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xmlns=""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xmlns=""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xmlns=""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xmlns=""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xmlns=""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xmlns=""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xmlns=""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xmlns=""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xmlns=""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xmlns=""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xmlns="" id="{4040DD4D-1715-11E0-DBAF-6E79BE057362}"/>
              </a:ext>
            </a:extLst>
          </p:cNvPr>
          <p:cNvPicPr>
            <a:picLocks noChangeAspect="1"/>
          </p:cNvPicPr>
          <p:nvPr/>
        </p:nvPicPr>
        <p:blipFill>
          <a:blip r:embed="rId3"/>
          <a:stretch>
            <a:fillRect/>
          </a:stretch>
        </p:blipFill>
        <p:spPr>
          <a:xfrm>
            <a:off x="304800" y="1028700"/>
            <a:ext cx="6970266"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7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26" name="Graphic 4">
            <a:extLst>
              <a:ext uri="{FF2B5EF4-FFF2-40B4-BE49-F238E27FC236}">
                <a16:creationId xmlns:a16="http://schemas.microsoft.com/office/drawing/2014/main" xmlns="" id="{5BE11C4C-77C6-F215-8CB8-2108D09F7459}"/>
              </a:ext>
            </a:extLst>
          </p:cNvPr>
          <p:cNvGrpSpPr/>
          <p:nvPr/>
        </p:nvGrpSpPr>
        <p:grpSpPr>
          <a:xfrm>
            <a:off x="9829800" y="1562101"/>
            <a:ext cx="8224626" cy="3810000"/>
            <a:chOff x="5610688" y="1031736"/>
            <a:chExt cx="5879305" cy="3980523"/>
          </a:xfrm>
        </p:grpSpPr>
        <p:sp>
          <p:nvSpPr>
            <p:cNvPr id="27" name="Freeform: Shape 26">
              <a:extLst>
                <a:ext uri="{FF2B5EF4-FFF2-40B4-BE49-F238E27FC236}">
                  <a16:creationId xmlns:a16="http://schemas.microsoft.com/office/drawing/2014/main" xmlns="" id="{F6024159-2219-9632-3582-C8AEBED55D67}"/>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6153ED6B-52C4-7E12-F1FD-DA2F2141FA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29" name="Graphic 4">
              <a:extLst>
                <a:ext uri="{FF2B5EF4-FFF2-40B4-BE49-F238E27FC236}">
                  <a16:creationId xmlns:a16="http://schemas.microsoft.com/office/drawing/2014/main" xmlns="" id="{15710D6F-02D8-22F8-B213-75E2F71BE3FE}"/>
                </a:ext>
              </a:extLst>
            </p:cNvPr>
            <p:cNvGrpSpPr/>
            <p:nvPr/>
          </p:nvGrpSpPr>
          <p:grpSpPr>
            <a:xfrm>
              <a:off x="5610688" y="1031736"/>
              <a:ext cx="5879305" cy="3980523"/>
              <a:chOff x="5610688" y="1031736"/>
              <a:chExt cx="5879305" cy="3980523"/>
            </a:xfrm>
            <a:solidFill>
              <a:srgbClr val="1A1A1A"/>
            </a:solidFill>
          </p:grpSpPr>
          <p:sp>
            <p:nvSpPr>
              <p:cNvPr id="30" name="Freeform: Shape 29">
                <a:extLst>
                  <a:ext uri="{FF2B5EF4-FFF2-40B4-BE49-F238E27FC236}">
                    <a16:creationId xmlns:a16="http://schemas.microsoft.com/office/drawing/2014/main" xmlns="" id="{735859A2-BBBD-888E-351E-4EEA103AE2F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5402CD6C-6E52-AD07-3304-AF008F92D90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2" name="Freeform: Shape 31">
                <a:extLst>
                  <a:ext uri="{FF2B5EF4-FFF2-40B4-BE49-F238E27FC236}">
                    <a16:creationId xmlns:a16="http://schemas.microsoft.com/office/drawing/2014/main" xmlns="" id="{742CC2BC-A8E0-9494-CC1D-CFDE3BD84CE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xmlns="" id="{7D7E2130-5265-6D0A-C79C-AAAEDFF7C31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xmlns="" id="{55207150-D5EB-1196-545A-CFFE0014ABC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8524D07-5E5B-E6BF-B5EC-71B920155FD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TextBox 35">
            <a:extLst>
              <a:ext uri="{FF2B5EF4-FFF2-40B4-BE49-F238E27FC236}">
                <a16:creationId xmlns:a16="http://schemas.microsoft.com/office/drawing/2014/main" xmlns="" id="{FB614889-5A88-5B6B-FBE3-B1F5793E7F72}"/>
              </a:ext>
            </a:extLst>
          </p:cNvPr>
          <p:cNvSpPr txBox="1"/>
          <p:nvPr/>
        </p:nvSpPr>
        <p:spPr>
          <a:xfrm>
            <a:off x="10134600" y="2324100"/>
            <a:ext cx="7510521" cy="2123658"/>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Xói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mòn</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rPr>
              <a:t> do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楷体"/>
                <a:cs typeface="Calibri" panose="020F0502020204030204" pitchFamily="34" charset="0"/>
              </a:rPr>
              <a:t>người</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chặt</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phá</a:t>
            </a:r>
            <a:r>
              <a:rPr kumimoji="0" lang="en-US" sz="6600" b="1" i="0" u="none" strike="noStrike" kern="1200" cap="none" spc="0" normalizeH="0" noProof="0" dirty="0">
                <a:ln>
                  <a:noFill/>
                </a:ln>
                <a:solidFill>
                  <a:srgbClr val="FF0000"/>
                </a:solidFill>
                <a:effectLst/>
                <a:uLnTx/>
                <a:uFillTx/>
                <a:latin typeface="Calibri" panose="020F0502020204030204" pitchFamily="34" charset="0"/>
                <a:ea typeface="楷体"/>
                <a:cs typeface="Calibri" panose="020F0502020204030204" pitchFamily="34" charset="0"/>
              </a:rPr>
              <a:t> </a:t>
            </a:r>
            <a:r>
              <a:rPr kumimoji="0" lang="en-US" sz="6600" b="1" i="0" u="none" strike="noStrike" kern="1200" cap="none" spc="0" normalizeH="0" noProof="0" dirty="0" err="1">
                <a:ln>
                  <a:noFill/>
                </a:ln>
                <a:solidFill>
                  <a:srgbClr val="FF0000"/>
                </a:solidFill>
                <a:effectLst/>
                <a:uLnTx/>
                <a:uFillTx/>
                <a:latin typeface="Calibri" panose="020F0502020204030204" pitchFamily="34" charset="0"/>
                <a:ea typeface="楷体"/>
                <a:cs typeface="Calibri" panose="020F0502020204030204" pitchFamily="34" charset="0"/>
              </a:rPr>
              <a:t>rừng</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37" name="Group 36">
            <a:extLst>
              <a:ext uri="{FF2B5EF4-FFF2-40B4-BE49-F238E27FC236}">
                <a16:creationId xmlns:a16="http://schemas.microsoft.com/office/drawing/2014/main" xmlns="" id="{1A53B787-68AC-AAD1-9450-A173D7184E49}"/>
              </a:ext>
            </a:extLst>
          </p:cNvPr>
          <p:cNvGrpSpPr/>
          <p:nvPr/>
        </p:nvGrpSpPr>
        <p:grpSpPr>
          <a:xfrm>
            <a:off x="6248400" y="3619500"/>
            <a:ext cx="4928921" cy="5691897"/>
            <a:chOff x="8408633" y="1992570"/>
            <a:chExt cx="3507011" cy="3833036"/>
          </a:xfrm>
        </p:grpSpPr>
        <p:grpSp>
          <p:nvGrpSpPr>
            <p:cNvPr id="38" name="Graphic 4">
              <a:extLst>
                <a:ext uri="{FF2B5EF4-FFF2-40B4-BE49-F238E27FC236}">
                  <a16:creationId xmlns:a16="http://schemas.microsoft.com/office/drawing/2014/main" xmlns="" id="{A2F71B23-6FFC-4F23-73F4-00E2B1C3D40B}"/>
                </a:ext>
              </a:extLst>
            </p:cNvPr>
            <p:cNvGrpSpPr/>
            <p:nvPr/>
          </p:nvGrpSpPr>
          <p:grpSpPr>
            <a:xfrm>
              <a:off x="8408633" y="1992570"/>
              <a:ext cx="3507011" cy="3821123"/>
              <a:chOff x="8408633" y="1992570"/>
              <a:chExt cx="3507011" cy="3821123"/>
            </a:xfrm>
          </p:grpSpPr>
          <p:grpSp>
            <p:nvGrpSpPr>
              <p:cNvPr id="40" name="Graphic 4">
                <a:extLst>
                  <a:ext uri="{FF2B5EF4-FFF2-40B4-BE49-F238E27FC236}">
                    <a16:creationId xmlns:a16="http://schemas.microsoft.com/office/drawing/2014/main" xmlns="" id="{CB616D41-39AD-0D0D-DBFC-373BA660C77A}"/>
                  </a:ext>
                </a:extLst>
              </p:cNvPr>
              <p:cNvGrpSpPr/>
              <p:nvPr/>
            </p:nvGrpSpPr>
            <p:grpSpPr>
              <a:xfrm>
                <a:off x="10886512" y="3334328"/>
                <a:ext cx="1029133" cy="1810218"/>
                <a:chOff x="10886512" y="3334328"/>
                <a:chExt cx="1029133" cy="1810218"/>
              </a:xfrm>
            </p:grpSpPr>
            <p:sp>
              <p:nvSpPr>
                <p:cNvPr id="115" name="Freeform: Shape 114">
                  <a:extLst>
                    <a:ext uri="{FF2B5EF4-FFF2-40B4-BE49-F238E27FC236}">
                      <a16:creationId xmlns:a16="http://schemas.microsoft.com/office/drawing/2014/main" xmlns="" id="{AC1E18AE-948A-0287-014C-0DED7F21B72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6" name="Freeform: Shape 115">
                  <a:extLst>
                    <a:ext uri="{FF2B5EF4-FFF2-40B4-BE49-F238E27FC236}">
                      <a16:creationId xmlns:a16="http://schemas.microsoft.com/office/drawing/2014/main" xmlns="" id="{FB38CB10-F4D2-BAE6-3AFF-2AC31526DA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7" name="Freeform: Shape 116">
                  <a:extLst>
                    <a:ext uri="{FF2B5EF4-FFF2-40B4-BE49-F238E27FC236}">
                      <a16:creationId xmlns:a16="http://schemas.microsoft.com/office/drawing/2014/main" xmlns="" id="{270F6A62-8BF5-74DB-7A71-D6A77FC60C38}"/>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8" name="Freeform: Shape 117">
                  <a:extLst>
                    <a:ext uri="{FF2B5EF4-FFF2-40B4-BE49-F238E27FC236}">
                      <a16:creationId xmlns:a16="http://schemas.microsoft.com/office/drawing/2014/main" xmlns="" id="{97F50485-BD21-8104-E252-2DCB1D7D061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9" name="Freeform: Shape 118">
                  <a:extLst>
                    <a:ext uri="{FF2B5EF4-FFF2-40B4-BE49-F238E27FC236}">
                      <a16:creationId xmlns:a16="http://schemas.microsoft.com/office/drawing/2014/main" xmlns="" id="{A8CB8BE9-E62E-EFD2-34EB-1DF5C05D9682}"/>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0" name="Freeform: Shape 119">
                  <a:extLst>
                    <a:ext uri="{FF2B5EF4-FFF2-40B4-BE49-F238E27FC236}">
                      <a16:creationId xmlns:a16="http://schemas.microsoft.com/office/drawing/2014/main" xmlns="" id="{598A4C27-2BD2-CA84-5D3B-9735E16FB9D1}"/>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1" name="Freeform: Shape 120">
                  <a:extLst>
                    <a:ext uri="{FF2B5EF4-FFF2-40B4-BE49-F238E27FC236}">
                      <a16:creationId xmlns:a16="http://schemas.microsoft.com/office/drawing/2014/main" xmlns="" id="{A8455762-0830-FA01-D443-A66F0910065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2" name="Freeform: Shape 121">
                  <a:extLst>
                    <a:ext uri="{FF2B5EF4-FFF2-40B4-BE49-F238E27FC236}">
                      <a16:creationId xmlns:a16="http://schemas.microsoft.com/office/drawing/2014/main" xmlns="" id="{AACAE358-731F-2D50-678B-FF1BED702EC2}"/>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23" name="Freeform: Shape 122">
                  <a:extLst>
                    <a:ext uri="{FF2B5EF4-FFF2-40B4-BE49-F238E27FC236}">
                      <a16:creationId xmlns:a16="http://schemas.microsoft.com/office/drawing/2014/main" xmlns="" id="{FC5E436B-6717-E717-33A2-80FE25330A2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1" name="Freeform: Shape 40">
                <a:extLst>
                  <a:ext uri="{FF2B5EF4-FFF2-40B4-BE49-F238E27FC236}">
                    <a16:creationId xmlns:a16="http://schemas.microsoft.com/office/drawing/2014/main" xmlns="" id="{E8B13139-D732-9C41-91E5-4B310CC8230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7C60293F-6590-7831-F55A-CC9DA9E6971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FF52F205-A87C-CABA-9FE9-1D6D78387310}"/>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3C6EEA3-D16B-4EA5-A34A-C7904785054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E410F02E-8117-3C64-0CB4-FA26ED935B78}"/>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6A600EEE-827B-E6A7-090B-DA4B5217C34C}"/>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2213B5B4-5CBC-7CA5-5E6E-455C3FD03AB8}"/>
                  </a:ext>
                </a:extLst>
              </p:cNvPr>
              <p:cNvGrpSpPr/>
              <p:nvPr/>
            </p:nvGrpSpPr>
            <p:grpSpPr>
              <a:xfrm>
                <a:off x="8408633" y="3314331"/>
                <a:ext cx="2021128" cy="2499362"/>
                <a:chOff x="8408633" y="3314331"/>
                <a:chExt cx="2021128" cy="2499362"/>
              </a:xfrm>
            </p:grpSpPr>
            <p:grpSp>
              <p:nvGrpSpPr>
                <p:cNvPr id="104" name="Graphic 4">
                  <a:extLst>
                    <a:ext uri="{FF2B5EF4-FFF2-40B4-BE49-F238E27FC236}">
                      <a16:creationId xmlns:a16="http://schemas.microsoft.com/office/drawing/2014/main" xmlns="" id="{898CADC8-AFAD-75B7-77EE-4D039FEDCEB9}"/>
                    </a:ext>
                  </a:extLst>
                </p:cNvPr>
                <p:cNvGrpSpPr/>
                <p:nvPr/>
              </p:nvGrpSpPr>
              <p:grpSpPr>
                <a:xfrm>
                  <a:off x="8408633" y="3314331"/>
                  <a:ext cx="532978" cy="711598"/>
                  <a:chOff x="8408633" y="3314331"/>
                  <a:chExt cx="532978" cy="711598"/>
                </a:xfrm>
              </p:grpSpPr>
              <p:sp>
                <p:nvSpPr>
                  <p:cNvPr id="108" name="Freeform: Shape 107">
                    <a:extLst>
                      <a:ext uri="{FF2B5EF4-FFF2-40B4-BE49-F238E27FC236}">
                        <a16:creationId xmlns:a16="http://schemas.microsoft.com/office/drawing/2014/main" xmlns="" id="{829B5E40-C761-1C5A-EF9A-48A01B492B49}"/>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9" name="Freeform: Shape 108">
                    <a:extLst>
                      <a:ext uri="{FF2B5EF4-FFF2-40B4-BE49-F238E27FC236}">
                        <a16:creationId xmlns:a16="http://schemas.microsoft.com/office/drawing/2014/main" xmlns="" id="{02298A84-85A9-431B-ACE6-6A2A28BAD3A8}"/>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0" name="Freeform: Shape 109">
                    <a:extLst>
                      <a:ext uri="{FF2B5EF4-FFF2-40B4-BE49-F238E27FC236}">
                        <a16:creationId xmlns:a16="http://schemas.microsoft.com/office/drawing/2014/main" xmlns="" id="{1731B26B-AAE4-147F-2DF8-9C6D97316C5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1" name="Freeform: Shape 110">
                    <a:extLst>
                      <a:ext uri="{FF2B5EF4-FFF2-40B4-BE49-F238E27FC236}">
                        <a16:creationId xmlns:a16="http://schemas.microsoft.com/office/drawing/2014/main" xmlns="" id="{F853B88D-B5A5-FEB5-93F9-A74B8268BFA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2" name="Freeform: Shape 111">
                    <a:extLst>
                      <a:ext uri="{FF2B5EF4-FFF2-40B4-BE49-F238E27FC236}">
                        <a16:creationId xmlns:a16="http://schemas.microsoft.com/office/drawing/2014/main" xmlns="" id="{9632C8D7-E7CC-CD1E-F76F-FA496F209329}"/>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3" name="Freeform: Shape 112">
                    <a:extLst>
                      <a:ext uri="{FF2B5EF4-FFF2-40B4-BE49-F238E27FC236}">
                        <a16:creationId xmlns:a16="http://schemas.microsoft.com/office/drawing/2014/main" xmlns="" id="{CAD48F8B-B63D-E63A-9D22-7364E3D6A3BE}"/>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4" name="Freeform: Shape 113">
                    <a:extLst>
                      <a:ext uri="{FF2B5EF4-FFF2-40B4-BE49-F238E27FC236}">
                        <a16:creationId xmlns:a16="http://schemas.microsoft.com/office/drawing/2014/main" xmlns="" id="{191C07D5-BE2C-9D0F-DB09-D362ACA03A7E}"/>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5" name="Freeform: Shape 104">
                  <a:extLst>
                    <a:ext uri="{FF2B5EF4-FFF2-40B4-BE49-F238E27FC236}">
                      <a16:creationId xmlns:a16="http://schemas.microsoft.com/office/drawing/2014/main" xmlns="" id="{6CDD0478-C9A6-028B-9364-43832E7AF31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1FA5030D-26CF-09C4-C8D9-8A0CDD25659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1090624E-B7D8-F91A-3A4A-00F14A7101A6}"/>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48" name="Graphic 4">
                <a:extLst>
                  <a:ext uri="{FF2B5EF4-FFF2-40B4-BE49-F238E27FC236}">
                    <a16:creationId xmlns:a16="http://schemas.microsoft.com/office/drawing/2014/main" xmlns="" id="{D59370DA-1B86-F5B2-8F00-37C553351CA4}"/>
                  </a:ext>
                </a:extLst>
              </p:cNvPr>
              <p:cNvGrpSpPr/>
              <p:nvPr/>
            </p:nvGrpSpPr>
            <p:grpSpPr>
              <a:xfrm>
                <a:off x="9635854" y="2992117"/>
                <a:ext cx="2029993" cy="751396"/>
                <a:chOff x="9635854" y="2992117"/>
                <a:chExt cx="2029993" cy="751396"/>
              </a:xfrm>
            </p:grpSpPr>
            <p:grpSp>
              <p:nvGrpSpPr>
                <p:cNvPr id="98" name="Graphic 4">
                  <a:extLst>
                    <a:ext uri="{FF2B5EF4-FFF2-40B4-BE49-F238E27FC236}">
                      <a16:creationId xmlns:a16="http://schemas.microsoft.com/office/drawing/2014/main" xmlns="" id="{878665BC-DBD0-5A8F-8CF1-0D1E8340EADB}"/>
                    </a:ext>
                  </a:extLst>
                </p:cNvPr>
                <p:cNvGrpSpPr/>
                <p:nvPr/>
              </p:nvGrpSpPr>
              <p:grpSpPr>
                <a:xfrm>
                  <a:off x="9635854" y="3377070"/>
                  <a:ext cx="399749" cy="366442"/>
                  <a:chOff x="9635854" y="3377070"/>
                  <a:chExt cx="399749" cy="366442"/>
                </a:xfrm>
              </p:grpSpPr>
              <p:sp>
                <p:nvSpPr>
                  <p:cNvPr id="102" name="Freeform: Shape 101">
                    <a:extLst>
                      <a:ext uri="{FF2B5EF4-FFF2-40B4-BE49-F238E27FC236}">
                        <a16:creationId xmlns:a16="http://schemas.microsoft.com/office/drawing/2014/main" xmlns="" id="{2AC8FFB0-42D5-3C8D-82B1-1026BC6536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9F970E94-EF1F-2E74-730D-9029EA954087}"/>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99" name="Graphic 4">
                  <a:extLst>
                    <a:ext uri="{FF2B5EF4-FFF2-40B4-BE49-F238E27FC236}">
                      <a16:creationId xmlns:a16="http://schemas.microsoft.com/office/drawing/2014/main" xmlns="" id="{8C35717D-C1FA-01B3-4F15-D43BF09B974B}"/>
                    </a:ext>
                  </a:extLst>
                </p:cNvPr>
                <p:cNvGrpSpPr/>
                <p:nvPr/>
              </p:nvGrpSpPr>
              <p:grpSpPr>
                <a:xfrm>
                  <a:off x="11305110" y="2992117"/>
                  <a:ext cx="360737" cy="419012"/>
                  <a:chOff x="11305110" y="2992117"/>
                  <a:chExt cx="360737" cy="419012"/>
                </a:xfrm>
              </p:grpSpPr>
              <p:sp>
                <p:nvSpPr>
                  <p:cNvPr id="100" name="Freeform: Shape 99">
                    <a:extLst>
                      <a:ext uri="{FF2B5EF4-FFF2-40B4-BE49-F238E27FC236}">
                        <a16:creationId xmlns:a16="http://schemas.microsoft.com/office/drawing/2014/main" xmlns="" id="{97F3EEFB-0C6F-2F41-528D-C7CB7FF7F5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F0114ED9-0721-90D6-007D-136BF8FC86A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49" name="Freeform: Shape 48">
                <a:extLst>
                  <a:ext uri="{FF2B5EF4-FFF2-40B4-BE49-F238E27FC236}">
                    <a16:creationId xmlns:a16="http://schemas.microsoft.com/office/drawing/2014/main" xmlns="" id="{49BEFBBC-1E28-C017-8EA1-225F33BD8FD8}"/>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50" name="Graphic 4">
                <a:extLst>
                  <a:ext uri="{FF2B5EF4-FFF2-40B4-BE49-F238E27FC236}">
                    <a16:creationId xmlns:a16="http://schemas.microsoft.com/office/drawing/2014/main" xmlns="" id="{3595B2E0-3A87-A91C-044C-EEADE53818FE}"/>
                  </a:ext>
                </a:extLst>
              </p:cNvPr>
              <p:cNvGrpSpPr/>
              <p:nvPr/>
            </p:nvGrpSpPr>
            <p:grpSpPr>
              <a:xfrm>
                <a:off x="9879743" y="2828220"/>
                <a:ext cx="1476782" cy="856672"/>
                <a:chOff x="9879743" y="2828220"/>
                <a:chExt cx="1476782" cy="856672"/>
              </a:xfrm>
            </p:grpSpPr>
            <p:grpSp>
              <p:nvGrpSpPr>
                <p:cNvPr id="77" name="Graphic 4">
                  <a:extLst>
                    <a:ext uri="{FF2B5EF4-FFF2-40B4-BE49-F238E27FC236}">
                      <a16:creationId xmlns:a16="http://schemas.microsoft.com/office/drawing/2014/main" xmlns="" id="{73CE3A0D-E85E-F814-3593-BA6F9FA40EDA}"/>
                    </a:ext>
                  </a:extLst>
                </p:cNvPr>
                <p:cNvGrpSpPr/>
                <p:nvPr/>
              </p:nvGrpSpPr>
              <p:grpSpPr>
                <a:xfrm>
                  <a:off x="9879743" y="2828220"/>
                  <a:ext cx="1476782" cy="697584"/>
                  <a:chOff x="9879743" y="2828220"/>
                  <a:chExt cx="1476782" cy="697584"/>
                </a:xfrm>
                <a:solidFill>
                  <a:srgbClr val="201D29"/>
                </a:solidFill>
              </p:grpSpPr>
              <p:pic>
                <p:nvPicPr>
                  <p:cNvPr id="92" name="Picture 91">
                    <a:extLst>
                      <a:ext uri="{FF2B5EF4-FFF2-40B4-BE49-F238E27FC236}">
                        <a16:creationId xmlns:a16="http://schemas.microsoft.com/office/drawing/2014/main" xmlns="" id="{027C9675-212D-FCC7-B7F1-3BC006C30A09}"/>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93" name="Graphic 4">
                    <a:extLst>
                      <a:ext uri="{FF2B5EF4-FFF2-40B4-BE49-F238E27FC236}">
                        <a16:creationId xmlns:a16="http://schemas.microsoft.com/office/drawing/2014/main" xmlns="" id="{C7B8AE25-A0E1-3954-A0BD-3A9423BF4F36}"/>
                      </a:ext>
                    </a:extLst>
                  </p:cNvPr>
                  <p:cNvGrpSpPr/>
                  <p:nvPr/>
                </p:nvGrpSpPr>
                <p:grpSpPr>
                  <a:xfrm>
                    <a:off x="10121718" y="2828220"/>
                    <a:ext cx="898324" cy="433217"/>
                    <a:chOff x="10121718" y="2828220"/>
                    <a:chExt cx="898324" cy="433217"/>
                  </a:xfrm>
                  <a:solidFill>
                    <a:srgbClr val="201D29"/>
                  </a:solidFill>
                </p:grpSpPr>
                <p:sp>
                  <p:nvSpPr>
                    <p:cNvPr id="94" name="Freeform: Shape 93">
                      <a:extLst>
                        <a:ext uri="{FF2B5EF4-FFF2-40B4-BE49-F238E27FC236}">
                          <a16:creationId xmlns:a16="http://schemas.microsoft.com/office/drawing/2014/main" xmlns="" id="{C5791AEB-F30B-7A62-A1AC-1635C0B0AD5E}"/>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6BB3704-0A5A-B8C0-B99B-73B6A5FC501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867AE273-A906-CE72-BA8C-E5A25CE84A2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54950DB5-7976-E9F1-4704-0AB83524DF4F}"/>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8" name="Graphic 4">
                  <a:extLst>
                    <a:ext uri="{FF2B5EF4-FFF2-40B4-BE49-F238E27FC236}">
                      <a16:creationId xmlns:a16="http://schemas.microsoft.com/office/drawing/2014/main" xmlns="" id="{F2B1817C-86C1-7943-E398-FC987FA557DF}"/>
                    </a:ext>
                  </a:extLst>
                </p:cNvPr>
                <p:cNvGrpSpPr/>
                <p:nvPr/>
              </p:nvGrpSpPr>
              <p:grpSpPr>
                <a:xfrm>
                  <a:off x="10005654" y="3276357"/>
                  <a:ext cx="408535" cy="408535"/>
                  <a:chOff x="10005654" y="3276357"/>
                  <a:chExt cx="408535" cy="408535"/>
                </a:xfrm>
              </p:grpSpPr>
              <p:sp>
                <p:nvSpPr>
                  <p:cNvPr id="88" name="Freeform: Shape 87">
                    <a:extLst>
                      <a:ext uri="{FF2B5EF4-FFF2-40B4-BE49-F238E27FC236}">
                        <a16:creationId xmlns:a16="http://schemas.microsoft.com/office/drawing/2014/main" xmlns="" id="{3713EF21-BC5B-8530-C219-FFAC2B3A935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9" name="Graphic 4">
                    <a:extLst>
                      <a:ext uri="{FF2B5EF4-FFF2-40B4-BE49-F238E27FC236}">
                        <a16:creationId xmlns:a16="http://schemas.microsoft.com/office/drawing/2014/main" xmlns="" id="{0F9DA708-898F-C632-07F5-5807A7E47A74}"/>
                      </a:ext>
                    </a:extLst>
                  </p:cNvPr>
                  <p:cNvGrpSpPr/>
                  <p:nvPr/>
                </p:nvGrpSpPr>
                <p:grpSpPr>
                  <a:xfrm>
                    <a:off x="10120136" y="3358194"/>
                    <a:ext cx="140329" cy="178839"/>
                    <a:chOff x="10120136" y="3358194"/>
                    <a:chExt cx="140329" cy="178839"/>
                  </a:xfrm>
                  <a:solidFill>
                    <a:srgbClr val="ED866D"/>
                  </a:solidFill>
                </p:grpSpPr>
                <p:sp>
                  <p:nvSpPr>
                    <p:cNvPr id="90" name="Freeform: Shape 89">
                      <a:extLst>
                        <a:ext uri="{FF2B5EF4-FFF2-40B4-BE49-F238E27FC236}">
                          <a16:creationId xmlns:a16="http://schemas.microsoft.com/office/drawing/2014/main" xmlns="" id="{878DA139-166C-135E-B624-31F116902EB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3F3CE247-037C-F20F-9F0A-D8F8F3BED0EC}"/>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79" name="Graphic 4">
                  <a:extLst>
                    <a:ext uri="{FF2B5EF4-FFF2-40B4-BE49-F238E27FC236}">
                      <a16:creationId xmlns:a16="http://schemas.microsoft.com/office/drawing/2014/main" xmlns="" id="{D19FF299-8C95-418D-9BA9-55294D6B100B}"/>
                    </a:ext>
                  </a:extLst>
                </p:cNvPr>
                <p:cNvGrpSpPr/>
                <p:nvPr/>
              </p:nvGrpSpPr>
              <p:grpSpPr>
                <a:xfrm>
                  <a:off x="10905127" y="3090208"/>
                  <a:ext cx="408535" cy="408535"/>
                  <a:chOff x="10905127" y="3090208"/>
                  <a:chExt cx="408535" cy="408535"/>
                </a:xfrm>
              </p:grpSpPr>
              <p:sp>
                <p:nvSpPr>
                  <p:cNvPr id="84" name="Freeform: Shape 83">
                    <a:extLst>
                      <a:ext uri="{FF2B5EF4-FFF2-40B4-BE49-F238E27FC236}">
                        <a16:creationId xmlns:a16="http://schemas.microsoft.com/office/drawing/2014/main" xmlns="" id="{28383C60-15E2-401F-409A-C88BE797F1A0}"/>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5" name="Graphic 4">
                    <a:extLst>
                      <a:ext uri="{FF2B5EF4-FFF2-40B4-BE49-F238E27FC236}">
                        <a16:creationId xmlns:a16="http://schemas.microsoft.com/office/drawing/2014/main" xmlns="" id="{24F1C897-D23D-3F88-B90B-8D8191CFF9F9}"/>
                      </a:ext>
                    </a:extLst>
                  </p:cNvPr>
                  <p:cNvGrpSpPr/>
                  <p:nvPr/>
                </p:nvGrpSpPr>
                <p:grpSpPr>
                  <a:xfrm>
                    <a:off x="11031599" y="3210302"/>
                    <a:ext cx="143478" cy="146291"/>
                    <a:chOff x="11031599" y="3210302"/>
                    <a:chExt cx="143478" cy="146291"/>
                  </a:xfrm>
                  <a:solidFill>
                    <a:srgbClr val="ED866D"/>
                  </a:solidFill>
                </p:grpSpPr>
                <p:sp>
                  <p:nvSpPr>
                    <p:cNvPr id="86" name="Freeform: Shape 85">
                      <a:extLst>
                        <a:ext uri="{FF2B5EF4-FFF2-40B4-BE49-F238E27FC236}">
                          <a16:creationId xmlns:a16="http://schemas.microsoft.com/office/drawing/2014/main" xmlns="" id="{601ED886-CABA-1FFA-9B54-D3A6C507E903}"/>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xmlns="" id="{8F47D101-E842-47E7-FB3A-BED45AD7B43E}"/>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80" name="Freeform: Shape 79">
                  <a:extLst>
                    <a:ext uri="{FF2B5EF4-FFF2-40B4-BE49-F238E27FC236}">
                      <a16:creationId xmlns:a16="http://schemas.microsoft.com/office/drawing/2014/main" xmlns="" id="{7FE4E7CC-4A75-181C-0CD2-A41CAE7D669B}"/>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81" name="Graphic 4">
                  <a:extLst>
                    <a:ext uri="{FF2B5EF4-FFF2-40B4-BE49-F238E27FC236}">
                      <a16:creationId xmlns:a16="http://schemas.microsoft.com/office/drawing/2014/main" xmlns="" id="{2238E872-2A27-8BB3-A890-01C94C5F62D2}"/>
                    </a:ext>
                  </a:extLst>
                </p:cNvPr>
                <p:cNvGrpSpPr/>
                <p:nvPr/>
              </p:nvGrpSpPr>
              <p:grpSpPr>
                <a:xfrm>
                  <a:off x="10444022" y="3251788"/>
                  <a:ext cx="347239" cy="279569"/>
                  <a:chOff x="10444022" y="3251788"/>
                  <a:chExt cx="347239" cy="279569"/>
                </a:xfrm>
              </p:grpSpPr>
              <p:sp>
                <p:nvSpPr>
                  <p:cNvPr id="82" name="Freeform: Shape 81">
                    <a:extLst>
                      <a:ext uri="{FF2B5EF4-FFF2-40B4-BE49-F238E27FC236}">
                        <a16:creationId xmlns:a16="http://schemas.microsoft.com/office/drawing/2014/main" xmlns="" id="{483A0B8D-2FD7-FC11-3BC2-ABD987C530E5}"/>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3" name="Freeform: Shape 82">
                    <a:extLst>
                      <a:ext uri="{FF2B5EF4-FFF2-40B4-BE49-F238E27FC236}">
                        <a16:creationId xmlns:a16="http://schemas.microsoft.com/office/drawing/2014/main" xmlns="" id="{B9AC4F6D-66AE-7C73-CD0A-4254EA65BB6C}"/>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51" name="Freeform: Shape 50">
                <a:extLst>
                  <a:ext uri="{FF2B5EF4-FFF2-40B4-BE49-F238E27FC236}">
                    <a16:creationId xmlns:a16="http://schemas.microsoft.com/office/drawing/2014/main" xmlns="" id="{2BF91EE2-2A38-D518-9621-E64ADD7C8232}"/>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6C7B2F51-202C-4ED7-6A38-829400F235D5}"/>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3052A228-6AA1-747D-3115-A435B0B6743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408E1C3-B82F-291A-604B-21B93B20299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5" name="Freeform: Shape 54">
                <a:extLst>
                  <a:ext uri="{FF2B5EF4-FFF2-40B4-BE49-F238E27FC236}">
                    <a16:creationId xmlns:a16="http://schemas.microsoft.com/office/drawing/2014/main" xmlns="" id="{3A05BD78-0727-CD50-2BFA-91D8FCE448F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7FF82BAA-AD97-A03D-73E7-81A31B7CDA6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xmlns="" id="{24BE7FF1-228B-4E4B-217A-A845BE32EA9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BA78DF0E-6554-6657-C1B8-3FA407F5E805}"/>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B1D393ED-07E2-B161-5D30-501D9D55972B}"/>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76AE68B2-7EA4-9671-507A-4FE240934D3B}"/>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78964E2E-ABF0-C7C6-EB60-E12B6DD943DC}"/>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xmlns="" id="{E31A92EB-9A9F-7ABB-199A-B3E9B94A6B0E}"/>
                  </a:ext>
                </a:extLst>
              </p:cNvPr>
              <p:cNvGrpSpPr/>
              <p:nvPr/>
            </p:nvGrpSpPr>
            <p:grpSpPr>
              <a:xfrm>
                <a:off x="10359780" y="4436934"/>
                <a:ext cx="1039758" cy="1174386"/>
                <a:chOff x="10359780" y="4436934"/>
                <a:chExt cx="1039758" cy="1174386"/>
              </a:xfrm>
            </p:grpSpPr>
            <p:sp>
              <p:nvSpPr>
                <p:cNvPr id="74" name="Freeform: Shape 73">
                  <a:extLst>
                    <a:ext uri="{FF2B5EF4-FFF2-40B4-BE49-F238E27FC236}">
                      <a16:creationId xmlns:a16="http://schemas.microsoft.com/office/drawing/2014/main" xmlns="" id="{A67AA041-286F-7331-331D-AD1746512009}"/>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5" name="Freeform: Shape 74">
                  <a:extLst>
                    <a:ext uri="{FF2B5EF4-FFF2-40B4-BE49-F238E27FC236}">
                      <a16:creationId xmlns:a16="http://schemas.microsoft.com/office/drawing/2014/main" xmlns="" id="{E055B74E-E644-F7AE-0370-A1153D514999}"/>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7732421-A8C4-2249-55DD-4C81B9CC40E7}"/>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3" name="Freeform: Shape 62">
                <a:extLst>
                  <a:ext uri="{FF2B5EF4-FFF2-40B4-BE49-F238E27FC236}">
                    <a16:creationId xmlns:a16="http://schemas.microsoft.com/office/drawing/2014/main" xmlns="" id="{A8774D3D-4DE3-80BB-1731-B59766F00723}"/>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E9B1485-66E2-DB1E-1341-D486197DF423}"/>
                  </a:ext>
                </a:extLst>
              </p:cNvPr>
              <p:cNvGrpSpPr/>
              <p:nvPr/>
            </p:nvGrpSpPr>
            <p:grpSpPr>
              <a:xfrm>
                <a:off x="10426167" y="4902574"/>
                <a:ext cx="1283977" cy="728388"/>
                <a:chOff x="10426167" y="4902574"/>
                <a:chExt cx="1283977" cy="728388"/>
              </a:xfrm>
            </p:grpSpPr>
            <p:grpSp>
              <p:nvGrpSpPr>
                <p:cNvPr id="70" name="Graphic 4">
                  <a:extLst>
                    <a:ext uri="{FF2B5EF4-FFF2-40B4-BE49-F238E27FC236}">
                      <a16:creationId xmlns:a16="http://schemas.microsoft.com/office/drawing/2014/main" xmlns="" id="{BA92EAB2-A36A-7577-58AF-829B6CE0C1B2}"/>
                    </a:ext>
                  </a:extLst>
                </p:cNvPr>
                <p:cNvGrpSpPr/>
                <p:nvPr/>
              </p:nvGrpSpPr>
              <p:grpSpPr>
                <a:xfrm>
                  <a:off x="10426167" y="5056265"/>
                  <a:ext cx="515768" cy="574697"/>
                  <a:chOff x="10426167" y="5056265"/>
                  <a:chExt cx="515768" cy="574697"/>
                </a:xfrm>
              </p:grpSpPr>
              <p:sp>
                <p:nvSpPr>
                  <p:cNvPr id="72" name="Freeform: Shape 71">
                    <a:extLst>
                      <a:ext uri="{FF2B5EF4-FFF2-40B4-BE49-F238E27FC236}">
                        <a16:creationId xmlns:a16="http://schemas.microsoft.com/office/drawing/2014/main" xmlns="" id="{69230D1D-EA51-BDA8-084D-8DF82DF3918E}"/>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3" name="Freeform: Shape 72">
                    <a:extLst>
                      <a:ext uri="{FF2B5EF4-FFF2-40B4-BE49-F238E27FC236}">
                        <a16:creationId xmlns:a16="http://schemas.microsoft.com/office/drawing/2014/main" xmlns="" id="{3971AE80-6402-2AA7-5888-AC74A323F606}"/>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71" name="Freeform: Shape 70">
                  <a:extLst>
                    <a:ext uri="{FF2B5EF4-FFF2-40B4-BE49-F238E27FC236}">
                      <a16:creationId xmlns:a16="http://schemas.microsoft.com/office/drawing/2014/main" xmlns="" id="{0F572B6E-3163-919E-8DBF-F63E9B79B8B5}"/>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65" name="Freeform: Shape 64">
                <a:extLst>
                  <a:ext uri="{FF2B5EF4-FFF2-40B4-BE49-F238E27FC236}">
                    <a16:creationId xmlns:a16="http://schemas.microsoft.com/office/drawing/2014/main" xmlns="" id="{3A6074BB-01F0-A784-57E3-21051C57BF7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AB9F4940-1305-D2DC-301B-FC52D0ED59E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7" name="Freeform: Shape 66">
                <a:extLst>
                  <a:ext uri="{FF2B5EF4-FFF2-40B4-BE49-F238E27FC236}">
                    <a16:creationId xmlns:a16="http://schemas.microsoft.com/office/drawing/2014/main" xmlns="" id="{C09EDC03-05AC-1986-3D0D-6BDFDAF40CE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707C17EB-A634-AAFD-02C3-9579F2A8DAC6}"/>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9" name="Freeform: Shape 68">
                <a:extLst>
                  <a:ext uri="{FF2B5EF4-FFF2-40B4-BE49-F238E27FC236}">
                    <a16:creationId xmlns:a16="http://schemas.microsoft.com/office/drawing/2014/main" xmlns="" id="{825C59C4-F6C8-FFCA-37A0-F7B6F900E9E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39" name="Freeform: Shape 38">
              <a:extLst>
                <a:ext uri="{FF2B5EF4-FFF2-40B4-BE49-F238E27FC236}">
                  <a16:creationId xmlns:a16="http://schemas.microsoft.com/office/drawing/2014/main" xmlns="" id="{DD136563-3DCA-2E8A-D177-1C0D9E417815}"/>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xmlns="" id="{04CA2671-3276-2554-98B9-7403E8060F52}"/>
              </a:ext>
            </a:extLst>
          </p:cNvPr>
          <p:cNvPicPr>
            <a:picLocks noChangeAspect="1"/>
          </p:cNvPicPr>
          <p:nvPr/>
        </p:nvPicPr>
        <p:blipFill>
          <a:blip r:embed="rId3"/>
          <a:stretch>
            <a:fillRect/>
          </a:stretch>
        </p:blipFill>
        <p:spPr>
          <a:xfrm>
            <a:off x="304800" y="952500"/>
            <a:ext cx="7280219"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4" name="Oval 12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12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xmlns=""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xmlns=""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7">
              <a:extLst>
                <a:ext uri="{FF2B5EF4-FFF2-40B4-BE49-F238E27FC236}">
                  <a16:creationId xmlns:a16="http://schemas.microsoft.com/office/drawing/2014/main" xmlns="" id="{E928C30B-2F93-9417-D1D2-DB0F05B436E0}"/>
                </a:ext>
              </a:extLst>
            </p:cNvPr>
            <p:cNvSpPr txBox="1"/>
            <p:nvPr/>
          </p:nvSpPr>
          <p:spPr>
            <a:xfrm>
              <a:off x="4953000" y="2857500"/>
              <a:ext cx="678180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000000"/>
                  </a:solidFill>
                  <a:latin typeface="Calibri" panose="020F0502020204030204" pitchFamily="34" charset="0"/>
                  <a:cs typeface="Calibri" panose="020F0502020204030204" pitchFamily="34" charset="0"/>
                </a:rPr>
                <a:t>Kể</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tên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một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số</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hoạt</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động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của</a:t>
              </a:r>
              <a:r>
                <a:rPr lang="en-US" sz="6600" b="1" dirty="0">
                  <a:solidFill>
                    <a:srgbClr val="000000"/>
                  </a:solidFill>
                  <a:latin typeface="Calibri" panose="020F0502020204030204" pitchFamily="34" charset="0"/>
                  <a:cs typeface="Calibri" panose="020F0502020204030204" pitchFamily="34" charset="0"/>
                </a:rPr>
                <a:t> con </a:t>
              </a:r>
              <a:r>
                <a:rPr lang="en-US" sz="6600" b="1" dirty="0" err="1">
                  <a:solidFill>
                    <a:srgbClr val="000000"/>
                  </a:solidFill>
                  <a:latin typeface="Calibri" panose="020F0502020204030204" pitchFamily="34" charset="0"/>
                  <a:cs typeface="Calibri" panose="020F0502020204030204" pitchFamily="34" charset="0"/>
                </a:rPr>
                <a:t>người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làm</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gia</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tăng</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xói</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mòn</a:t>
              </a:r>
              <a:r>
                <a:rPr lang="en-US" sz="6600" b="1" dirty="0">
                  <a:solidFill>
                    <a:srgbClr val="000000"/>
                  </a:solidFill>
                  <a:latin typeface="Calibri" panose="020F0502020204030204" pitchFamily="34" charset="0"/>
                  <a:cs typeface="Calibri" panose="020F0502020204030204" pitchFamily="34" charset="0"/>
                </a:rPr>
                <a:t> </a:t>
              </a:r>
              <a:r>
                <a:rPr lang="en-US" sz="6600" b="1" dirty="0" err="1">
                  <a:solidFill>
                    <a:srgbClr val="000000"/>
                  </a:solidFill>
                  <a:latin typeface="Calibri" panose="020F0502020204030204" pitchFamily="34" charset="0"/>
                  <a:cs typeface="Calibri" panose="020F0502020204030204" pitchFamily="34" charset="0"/>
                </a:rPr>
                <a:t>đất</a:t>
              </a:r>
              <a:r>
                <a:rPr lang="en-US" sz="6600" b="1" dirty="0">
                  <a:solidFill>
                    <a:srgbClr val="000000"/>
                  </a:solidFill>
                  <a:latin typeface="Calibri" panose="020F0502020204030204" pitchFamily="34"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447800" y="704850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47800" y="195746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694059" y="195746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9" name="Group 29"/>
          <p:cNvGrpSpPr/>
          <p:nvPr/>
        </p:nvGrpSpPr>
        <p:grpSpPr>
          <a:xfrm>
            <a:off x="1623000" y="2155280"/>
            <a:ext cx="6787500" cy="5593082"/>
            <a:chOff x="0" y="0"/>
            <a:chExt cx="33376791" cy="27503373"/>
          </a:xfrm>
        </p:grpSpPr>
        <p:sp>
          <p:nvSpPr>
            <p:cNvPr id="30" name="Freeform 30"/>
            <p:cNvSpPr/>
            <p:nvPr/>
          </p:nvSpPr>
          <p:spPr>
            <a:xfrm>
              <a:off x="72390" y="72390"/>
              <a:ext cx="33232011" cy="27358593"/>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D6C3FF"/>
            </a:solidFill>
          </p:spPr>
        </p:sp>
        <p:sp>
          <p:nvSpPr>
            <p:cNvPr id="31" name="Freeform 31"/>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32" name="Group 32"/>
          <p:cNvGrpSpPr/>
          <p:nvPr/>
        </p:nvGrpSpPr>
        <p:grpSpPr>
          <a:xfrm>
            <a:off x="7694059" y="704850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2057400" y="2400300"/>
            <a:ext cx="5918513" cy="4985980"/>
          </a:xfrm>
          <a:prstGeom prst="rect">
            <a:avLst/>
          </a:prstGeom>
        </p:spPr>
        <p:txBody>
          <a:bodyPr lIns="0" tIns="0" rIns="0" bIns="0" rtlCol="0" anchor="t">
            <a:spAutoFit/>
          </a:bodyPr>
          <a:lstStyle/>
          <a:p>
            <a:pPr marL="0" lvl="0" indent="0" algn="ctr">
              <a:spcBef>
                <a:spcPct val="0"/>
              </a:spcBef>
            </a:pPr>
            <a:r>
              <a:rPr lang="en-US" sz="5400" dirty="0" err="1">
                <a:solidFill>
                  <a:srgbClr val="000000"/>
                </a:solidFill>
                <a:latin typeface="Muli"/>
              </a:rPr>
              <a:t>Khai</a:t>
            </a:r>
            <a:r>
              <a:rPr lang="en-US" sz="5400" dirty="0">
                <a:solidFill>
                  <a:srgbClr val="000000"/>
                </a:solidFill>
                <a:latin typeface="Muli"/>
              </a:rPr>
              <a:t> </a:t>
            </a:r>
            <a:r>
              <a:rPr lang="en-US" sz="5400" dirty="0" err="1">
                <a:solidFill>
                  <a:srgbClr val="000000"/>
                </a:solidFill>
                <a:latin typeface="Muli"/>
              </a:rPr>
              <a:t>thác</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quá</a:t>
            </a:r>
            <a:r>
              <a:rPr lang="en-US" sz="5400" dirty="0">
                <a:solidFill>
                  <a:srgbClr val="000000"/>
                </a:solidFill>
                <a:latin typeface="Muli"/>
              </a:rPr>
              <a:t> </a:t>
            </a:r>
            <a:r>
              <a:rPr lang="en-US" sz="5400" dirty="0" err="1">
                <a:solidFill>
                  <a:srgbClr val="000000"/>
                </a:solidFill>
                <a:latin typeface="Muli"/>
              </a:rPr>
              <a:t>mức</a:t>
            </a:r>
            <a:r>
              <a:rPr lang="en-US" sz="5400" dirty="0">
                <a:solidFill>
                  <a:srgbClr val="000000"/>
                </a:solidFill>
                <a:latin typeface="Muli"/>
              </a:rPr>
              <a:t> </a:t>
            </a:r>
            <a:r>
              <a:rPr lang="en-US" sz="5400" dirty="0" err="1">
                <a:solidFill>
                  <a:srgbClr val="000000"/>
                </a:solidFill>
                <a:latin typeface="Muli"/>
              </a:rPr>
              <a:t>cho</a:t>
            </a:r>
            <a:r>
              <a:rPr lang="en-US" sz="5400" dirty="0">
                <a:solidFill>
                  <a:srgbClr val="000000"/>
                </a:solidFill>
                <a:latin typeface="Muli"/>
              </a:rPr>
              <a:t> </a:t>
            </a:r>
            <a:r>
              <a:rPr lang="en-US" sz="5400" dirty="0" err="1">
                <a:solidFill>
                  <a:srgbClr val="000000"/>
                </a:solidFill>
                <a:latin typeface="Muli"/>
              </a:rPr>
              <a:t>phép</a:t>
            </a:r>
            <a:r>
              <a:rPr lang="en-US" sz="5400" dirty="0">
                <a:solidFill>
                  <a:srgbClr val="000000"/>
                </a:solidFill>
                <a:latin typeface="Muli"/>
              </a:rPr>
              <a:t>, </a:t>
            </a:r>
            <a:r>
              <a:rPr lang="en-US" sz="5400" dirty="0" err="1">
                <a:solidFill>
                  <a:srgbClr val="000000"/>
                </a:solidFill>
                <a:latin typeface="Muli"/>
              </a:rPr>
              <a:t>không</a:t>
            </a:r>
            <a:r>
              <a:rPr lang="en-US" sz="5400" dirty="0">
                <a:solidFill>
                  <a:srgbClr val="000000"/>
                </a:solidFill>
                <a:latin typeface="Muli"/>
              </a:rPr>
              <a:t> </a:t>
            </a:r>
            <a:r>
              <a:rPr lang="en-US" sz="5400" dirty="0" err="1">
                <a:solidFill>
                  <a:srgbClr val="000000"/>
                </a:solidFill>
                <a:latin typeface="Muli"/>
              </a:rPr>
              <a:t>cải</a:t>
            </a:r>
            <a:r>
              <a:rPr lang="en-US" sz="5400" dirty="0">
                <a:solidFill>
                  <a:srgbClr val="000000"/>
                </a:solidFill>
                <a:latin typeface="Muli"/>
              </a:rPr>
              <a:t> </a:t>
            </a:r>
            <a:r>
              <a:rPr lang="en-US" sz="5400" dirty="0" err="1">
                <a:solidFill>
                  <a:srgbClr val="000000"/>
                </a:solidFill>
                <a:latin typeface="Muli"/>
              </a:rPr>
              <a:t>tạo</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làm</a:t>
            </a:r>
            <a:r>
              <a:rPr lang="en-US" sz="5400" dirty="0">
                <a:solidFill>
                  <a:srgbClr val="000000"/>
                </a:solidFill>
                <a:latin typeface="Muli"/>
              </a:rPr>
              <a:t> </a:t>
            </a:r>
            <a:r>
              <a:rPr lang="en-US" sz="5400" dirty="0" err="1">
                <a:solidFill>
                  <a:srgbClr val="000000"/>
                </a:solidFill>
                <a:latin typeface="Muli"/>
              </a:rPr>
              <a:t>mất</a:t>
            </a:r>
            <a:r>
              <a:rPr lang="en-US" sz="5400" dirty="0">
                <a:solidFill>
                  <a:srgbClr val="000000"/>
                </a:solidFill>
                <a:latin typeface="Muli"/>
              </a:rPr>
              <a:t> </a:t>
            </a:r>
            <a:r>
              <a:rPr lang="en-US" sz="5400" dirty="0" err="1">
                <a:solidFill>
                  <a:srgbClr val="000000"/>
                </a:solidFill>
                <a:latin typeface="Muli"/>
              </a:rPr>
              <a:t>lớp</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 </a:t>
            </a:r>
            <a:r>
              <a:rPr lang="en-US" sz="5400" dirty="0" err="1">
                <a:solidFill>
                  <a:srgbClr val="000000"/>
                </a:solidFill>
                <a:latin typeface="Muli"/>
              </a:rPr>
              <a:t>che</a:t>
            </a:r>
            <a:r>
              <a:rPr lang="en-US" sz="5400" dirty="0">
                <a:solidFill>
                  <a:srgbClr val="000000"/>
                </a:solidFill>
                <a:latin typeface="Muli"/>
              </a:rPr>
              <a:t> </a:t>
            </a:r>
            <a:r>
              <a:rPr lang="en-US" sz="5400" dirty="0" err="1">
                <a:solidFill>
                  <a:srgbClr val="000000"/>
                </a:solidFill>
                <a:latin typeface="Muli"/>
              </a:rPr>
              <a:t>phủ</a:t>
            </a:r>
            <a:r>
              <a:rPr lang="en-US" sz="5400" dirty="0">
                <a:solidFill>
                  <a:srgbClr val="000000"/>
                </a:solidFill>
                <a:latin typeface="Muli"/>
              </a:rPr>
              <a:t> </a:t>
            </a:r>
            <a:r>
              <a:rPr lang="en-US" sz="5400" dirty="0" err="1">
                <a:solidFill>
                  <a:srgbClr val="000000"/>
                </a:solidFill>
                <a:latin typeface="Muli"/>
              </a:rPr>
              <a:t>trên</a:t>
            </a:r>
            <a:r>
              <a:rPr lang="en-US" sz="5400" dirty="0">
                <a:solidFill>
                  <a:srgbClr val="000000"/>
                </a:solidFill>
                <a:latin typeface="Muli"/>
              </a:rPr>
              <a:t> </a:t>
            </a:r>
            <a:r>
              <a:rPr lang="en-US" sz="5400" dirty="0" err="1">
                <a:solidFill>
                  <a:srgbClr val="000000"/>
                </a:solidFill>
                <a:latin typeface="Muli"/>
              </a:rPr>
              <a:t>bề</a:t>
            </a:r>
            <a:r>
              <a:rPr lang="en-US" sz="5400" dirty="0">
                <a:solidFill>
                  <a:srgbClr val="000000"/>
                </a:solidFill>
                <a:latin typeface="Muli"/>
              </a:rPr>
              <a:t> </a:t>
            </a:r>
            <a:r>
              <a:rPr lang="en-US" sz="5400" dirty="0" err="1">
                <a:solidFill>
                  <a:srgbClr val="000000"/>
                </a:solidFill>
                <a:latin typeface="Muli"/>
              </a:rPr>
              <a:t>mặt</a:t>
            </a:r>
            <a:r>
              <a:rPr lang="en-US" sz="5400" dirty="0">
                <a:solidFill>
                  <a:srgbClr val="000000"/>
                </a:solidFill>
                <a:latin typeface="Muli"/>
              </a:rPr>
              <a:t> </a:t>
            </a:r>
            <a:r>
              <a:rPr lang="en-US" sz="5400" dirty="0" err="1">
                <a:solidFill>
                  <a:srgbClr val="000000"/>
                </a:solidFill>
                <a:latin typeface="Muli"/>
              </a:rPr>
              <a:t>đất</a:t>
            </a:r>
            <a:r>
              <a:rPr lang="en-US" sz="5400" dirty="0">
                <a:solidFill>
                  <a:srgbClr val="000000"/>
                </a:solidFill>
                <a:latin typeface="Muli"/>
              </a:rPr>
              <a:t>,....</a:t>
            </a:r>
          </a:p>
        </p:txBody>
      </p:sp>
      <p:pic>
        <p:nvPicPr>
          <p:cNvPr id="1026" name="Picture 2" descr="Mức xử phạt khai thác đất trái phép là bao nhiêu năm 2023?">
            <a:extLst>
              <a:ext uri="{FF2B5EF4-FFF2-40B4-BE49-F238E27FC236}">
                <a16:creationId xmlns:a16="http://schemas.microsoft.com/office/drawing/2014/main" xmlns="" id="{2802DD67-5544-C546-89B6-E38AE57D4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27740">
            <a:off x="9774203" y="602216"/>
            <a:ext cx="772297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ế nào là khai thác khoáng sản trái phép?">
            <a:extLst>
              <a:ext uri="{FF2B5EF4-FFF2-40B4-BE49-F238E27FC236}">
                <a16:creationId xmlns:a16="http://schemas.microsoft.com/office/drawing/2014/main" xmlns="" id="{16434719-2EE6-6358-E400-A189E8882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11972">
            <a:off x="10044514" y="5475026"/>
            <a:ext cx="7540305" cy="3958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Oval 3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xmlns="" id="{59FDB333-6BF0-3463-1487-D9B447FDD73A}"/>
              </a:ext>
            </a:extLst>
          </p:cNvPr>
          <p:cNvGrpSpPr/>
          <p:nvPr/>
        </p:nvGrpSpPr>
        <p:grpSpPr>
          <a:xfrm>
            <a:off x="4800600" y="495300"/>
            <a:ext cx="11049000" cy="4114800"/>
            <a:chOff x="5610688" y="1031736"/>
            <a:chExt cx="5879305" cy="3980523"/>
          </a:xfrm>
        </p:grpSpPr>
        <p:sp>
          <p:nvSpPr>
            <p:cNvPr id="10" name="Freeform: Shape 9">
              <a:extLst>
                <a:ext uri="{FF2B5EF4-FFF2-40B4-BE49-F238E27FC236}">
                  <a16:creationId xmlns:a16="http://schemas.microsoft.com/office/drawing/2014/main" xmlns=""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xmlns=""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xmlns=""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xmlns=""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xmlns=""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xmlns=""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xmlns=""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xmlns=""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xmlns="" id="{ECF778EE-899A-2E93-EAE0-83DE4EF06D05}"/>
              </a:ext>
            </a:extLst>
          </p:cNvPr>
          <p:cNvSpPr txBox="1"/>
          <p:nvPr/>
        </p:nvSpPr>
        <p:spPr>
          <a:xfrm>
            <a:off x="5486400" y="876300"/>
            <a:ext cx="9592275" cy="3139321"/>
          </a:xfrm>
          <a:prstGeom prst="rect">
            <a:avLst/>
          </a:prstGeom>
          <a:noFill/>
        </p:spPr>
        <p:txBody>
          <a:bodyPr wrap="square" rtlCol="0">
            <a:spAutoFit/>
          </a:bodyPr>
          <a:lstStyle/>
          <a:p>
            <a:pPr lvl="0" algn="ctr" defTabSz="1371600"/>
            <a:r>
              <a:rPr lang="en-US" sz="6600" b="1" dirty="0">
                <a:solidFill>
                  <a:srgbClr val="FF0000"/>
                </a:solidFill>
                <a:latin typeface="Calibri" panose="020F0502020204030204" pitchFamily="34" charset="0"/>
                <a:ea typeface="楷体"/>
                <a:cs typeface="Calibri" panose="020F0502020204030204" pitchFamily="34" charset="0"/>
              </a:rPr>
              <a:t>2. </a:t>
            </a:r>
            <a:r>
              <a:rPr lang="vi-VN" sz="6600" b="1" dirty="0">
                <a:solidFill>
                  <a:srgbClr val="FF0000"/>
                </a:solidFill>
                <a:latin typeface="Calibri" panose="020F0502020204030204" pitchFamily="34" charset="0"/>
                <a:ea typeface="楷体"/>
                <a:cs typeface="Calibri" panose="020F0502020204030204" pitchFamily="34" charset="0"/>
              </a:rPr>
              <a:t>Nêu tác hại của xói mòn đất đối với thực vật, động vật và con người.</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楷体"/>
              <a:cs typeface="Calibri" panose="020F0502020204030204" pitchFamily="34" charset="0"/>
            </a:endParaRPr>
          </a:p>
        </p:txBody>
      </p:sp>
      <p:grpSp>
        <p:nvGrpSpPr>
          <p:cNvPr id="20" name="Group 19">
            <a:extLst>
              <a:ext uri="{FF2B5EF4-FFF2-40B4-BE49-F238E27FC236}">
                <a16:creationId xmlns:a16="http://schemas.microsoft.com/office/drawing/2014/main" xmlns=""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xmlns=""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xmlns=""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xmlns=""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xmlns=""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xmlns=""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xmlns=""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xmlns=""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xmlns=""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xmlns=""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xmlns=""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xmlns=""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xmlns=""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xmlns=""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xmlns=""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xmlns=""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xmlns=""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xmlns=""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xmlns=""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xmlns=""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xmlns=""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xmlns=""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xmlns=""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xmlns=""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xmlns=""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xmlns=""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xmlns=""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xmlns=""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xmlns=""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xmlns=""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xmlns=""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xmlns=""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xmlns=""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xmlns=""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xmlns=""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xmlns=""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xmlns=""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xmlns=""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xmlns=""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xmlns=""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xmlns=""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xmlns=""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xmlns=""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xmlns=""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xmlns=""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xmlns=""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xmlns=""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xmlns=""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xmlns=""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xmlns=""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xmlns=""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xmlns=""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xmlns=""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xmlns=""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xmlns=""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xmlns=""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xmlns=""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xmlns=""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xmlns="" id="{4C713466-9C6F-9BFA-30FC-B15FA7E0524E}"/>
              </a:ext>
            </a:extLst>
          </p:cNvPr>
          <p:cNvGrpSpPr/>
          <p:nvPr/>
        </p:nvGrpSpPr>
        <p:grpSpPr>
          <a:xfrm>
            <a:off x="1295400" y="3238500"/>
            <a:ext cx="6096000" cy="2354823"/>
            <a:chOff x="914400" y="3238500"/>
            <a:chExt cx="6096000" cy="2354823"/>
          </a:xfrm>
        </p:grpSpPr>
        <p:grpSp>
          <p:nvGrpSpPr>
            <p:cNvPr id="4" name="Group 18">
              <a:extLst>
                <a:ext uri="{FF2B5EF4-FFF2-40B4-BE49-F238E27FC236}">
                  <a16:creationId xmlns:a16="http://schemas.microsoft.com/office/drawing/2014/main" xmlns="" id="{B2299027-A0A2-FB2E-3E30-AA316E22471F}"/>
                </a:ext>
              </a:extLst>
            </p:cNvPr>
            <p:cNvGrpSpPr/>
            <p:nvPr/>
          </p:nvGrpSpPr>
          <p:grpSpPr>
            <a:xfrm>
              <a:off x="914400" y="3238500"/>
              <a:ext cx="6096000" cy="2015927"/>
              <a:chOff x="0" y="0"/>
              <a:chExt cx="12573085" cy="12630711"/>
            </a:xfrm>
          </p:grpSpPr>
          <p:sp>
            <p:nvSpPr>
              <p:cNvPr id="5" name="Freeform 19">
                <a:extLst>
                  <a:ext uri="{FF2B5EF4-FFF2-40B4-BE49-F238E27FC236}">
                    <a16:creationId xmlns:a16="http://schemas.microsoft.com/office/drawing/2014/main" xmlns="" id="{04386657-AAA7-AD5E-20E7-5C1986DBD550}"/>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6" name="Freeform 20">
                <a:extLst>
                  <a:ext uri="{FF2B5EF4-FFF2-40B4-BE49-F238E27FC236}">
                    <a16:creationId xmlns:a16="http://schemas.microsoft.com/office/drawing/2014/main" xmlns="" id="{61EEF76C-FD21-7EE2-63C4-27AB21BC366C}"/>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9" name="TextBox 8">
              <a:extLst>
                <a:ext uri="{FF2B5EF4-FFF2-40B4-BE49-F238E27FC236}">
                  <a16:creationId xmlns:a16="http://schemas.microsoft.com/office/drawing/2014/main" xmlns="" id="{27EFF03B-D18F-1FD8-E068-3FAC0BAFB11B}"/>
                </a:ext>
              </a:extLst>
            </p:cNvPr>
            <p:cNvSpPr txBox="1"/>
            <p:nvPr/>
          </p:nvSpPr>
          <p:spPr>
            <a:xfrm>
              <a:off x="1143000" y="3467100"/>
              <a:ext cx="5638800" cy="21262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Cuốn trôi tất cả dưỡng chất của đất, phá huỷ nhanh chóng kết cấu của đất.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xmlns="" id="{90C04DC8-B862-4827-7110-47C4408DAE2A}"/>
              </a:ext>
            </a:extLst>
          </p:cNvPr>
          <p:cNvGrpSpPr/>
          <p:nvPr/>
        </p:nvGrpSpPr>
        <p:grpSpPr>
          <a:xfrm>
            <a:off x="10210800" y="3238500"/>
            <a:ext cx="6858000" cy="2015927"/>
            <a:chOff x="914400" y="3238500"/>
            <a:chExt cx="6096000" cy="2015927"/>
          </a:xfrm>
        </p:grpSpPr>
        <p:grpSp>
          <p:nvGrpSpPr>
            <p:cNvPr id="12" name="Group 18">
              <a:extLst>
                <a:ext uri="{FF2B5EF4-FFF2-40B4-BE49-F238E27FC236}">
                  <a16:creationId xmlns:a16="http://schemas.microsoft.com/office/drawing/2014/main" xmlns="" id="{BE955C57-EF25-B72F-FC8E-F2E17B6440D5}"/>
                </a:ext>
              </a:extLst>
            </p:cNvPr>
            <p:cNvGrpSpPr/>
            <p:nvPr/>
          </p:nvGrpSpPr>
          <p:grpSpPr>
            <a:xfrm>
              <a:off x="914400" y="3238500"/>
              <a:ext cx="6096000" cy="2015927"/>
              <a:chOff x="0" y="0"/>
              <a:chExt cx="12573085" cy="12630711"/>
            </a:xfrm>
          </p:grpSpPr>
          <p:sp>
            <p:nvSpPr>
              <p:cNvPr id="19" name="Freeform 19">
                <a:extLst>
                  <a:ext uri="{FF2B5EF4-FFF2-40B4-BE49-F238E27FC236}">
                    <a16:creationId xmlns:a16="http://schemas.microsoft.com/office/drawing/2014/main" xmlns="" id="{CE1681D8-BC1B-CF04-AE17-5EDF4B0DD15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0" name="Freeform 20">
                <a:extLst>
                  <a:ext uri="{FF2B5EF4-FFF2-40B4-BE49-F238E27FC236}">
                    <a16:creationId xmlns:a16="http://schemas.microsoft.com/office/drawing/2014/main" xmlns="" id="{5AEDDAC8-D86B-EB64-8031-F602FC070D31}"/>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18" name="TextBox 17">
              <a:extLst>
                <a:ext uri="{FF2B5EF4-FFF2-40B4-BE49-F238E27FC236}">
                  <a16:creationId xmlns:a16="http://schemas.microsoft.com/office/drawing/2014/main" xmlns="" id="{F11A0E21-4273-5AC5-8836-A1E508B941A6}"/>
                </a:ext>
              </a:extLst>
            </p:cNvPr>
            <p:cNvSpPr txBox="1"/>
            <p:nvPr/>
          </p:nvSpPr>
          <p:spPr>
            <a:xfrm>
              <a:off x="1143000" y="3619500"/>
              <a:ext cx="56388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Tạo các khe rãnh lớn gây xói mòn làm mất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32" name="Freeform 2">
            <a:extLst>
              <a:ext uri="{FF2B5EF4-FFF2-40B4-BE49-F238E27FC236}">
                <a16:creationId xmlns:a16="http://schemas.microsoft.com/office/drawing/2014/main" xmlns="" id="{544FAEE6-AEAC-C30A-95C2-9113B0F82FB8}"/>
              </a:ext>
            </a:extLst>
          </p:cNvPr>
          <p:cNvSpPr/>
          <p:nvPr/>
        </p:nvSpPr>
        <p:spPr>
          <a:xfrm>
            <a:off x="990600" y="5829300"/>
            <a:ext cx="6858000" cy="3240024"/>
          </a:xfrm>
          <a:custGeom>
            <a:avLst/>
            <a:gdLst/>
            <a:ahLst/>
            <a:cxnLst/>
            <a:rect l="l" t="t" r="r" b="b"/>
            <a:pathLst>
              <a:path w="7315200" h="3697224">
                <a:moveTo>
                  <a:pt x="0" y="0"/>
                </a:moveTo>
                <a:lnTo>
                  <a:pt x="7315200" y="0"/>
                </a:lnTo>
                <a:lnTo>
                  <a:pt x="7315200" y="3697224"/>
                </a:lnTo>
                <a:lnTo>
                  <a:pt x="0" y="36972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 name="Freeform 3">
            <a:extLst>
              <a:ext uri="{FF2B5EF4-FFF2-40B4-BE49-F238E27FC236}">
                <a16:creationId xmlns:a16="http://schemas.microsoft.com/office/drawing/2014/main" xmlns="" id="{16CBE8C1-5105-B2D7-5D54-DCE9E68DD8BB}"/>
              </a:ext>
            </a:extLst>
          </p:cNvPr>
          <p:cNvSpPr/>
          <p:nvPr/>
        </p:nvSpPr>
        <p:spPr>
          <a:xfrm>
            <a:off x="10591800" y="5676900"/>
            <a:ext cx="6400800" cy="3521763"/>
          </a:xfrm>
          <a:custGeom>
            <a:avLst/>
            <a:gdLst/>
            <a:ahLst/>
            <a:cxnLst/>
            <a:rect l="l" t="t" r="r" b="b"/>
            <a:pathLst>
              <a:path w="4899487" h="4893363">
                <a:moveTo>
                  <a:pt x="0" y="0"/>
                </a:moveTo>
                <a:lnTo>
                  <a:pt x="4899488" y="0"/>
                </a:lnTo>
                <a:lnTo>
                  <a:pt x="4899488" y="4893363"/>
                </a:lnTo>
                <a:lnTo>
                  <a:pt x="0" y="4893363"/>
                </a:lnTo>
                <a:lnTo>
                  <a:pt x="0" y="0"/>
                </a:lnTo>
                <a:close/>
              </a:path>
            </a:pathLst>
          </a:custGeom>
          <a:blipFill>
            <a:blip r:embed="rId4"/>
            <a:stretch>
              <a:fillRect/>
            </a:stretch>
          </a:blipFill>
        </p:spPr>
      </p:sp>
      <p:sp>
        <p:nvSpPr>
          <p:cNvPr id="21" name="Oval 2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22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số</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tác hại của xói mòn đất đối với thực vật, động vật và con người.</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xmlns=""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xmlns=""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xmlns=""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xmlns=""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xmlns="" id="{AF10F8F7-A7F8-BD00-6AB7-71A3F9DDB198}"/>
                </a:ext>
              </a:extLst>
            </p:cNvPr>
            <p:cNvSpPr txBox="1"/>
            <p:nvPr/>
          </p:nvSpPr>
          <p:spPr>
            <a:xfrm>
              <a:off x="1143000" y="3467100"/>
              <a:ext cx="5638800" cy="1323439"/>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Cuốn các hạt đất bay đi làm mất đất.</a:t>
              </a:r>
            </a:p>
          </p:txBody>
        </p:sp>
      </p:grpSp>
      <p:grpSp>
        <p:nvGrpSpPr>
          <p:cNvPr id="26" name="Group 25">
            <a:extLst>
              <a:ext uri="{FF2B5EF4-FFF2-40B4-BE49-F238E27FC236}">
                <a16:creationId xmlns:a16="http://schemas.microsoft.com/office/drawing/2014/main" xmlns="" id="{21EF3B3F-EDD1-A3AF-A2DB-31BB6CADBA75}"/>
              </a:ext>
            </a:extLst>
          </p:cNvPr>
          <p:cNvGrpSpPr/>
          <p:nvPr/>
        </p:nvGrpSpPr>
        <p:grpSpPr>
          <a:xfrm>
            <a:off x="9829800" y="3390900"/>
            <a:ext cx="6934200" cy="2167592"/>
            <a:chOff x="914400" y="3238500"/>
            <a:chExt cx="6096000" cy="2167592"/>
          </a:xfrm>
        </p:grpSpPr>
        <p:grpSp>
          <p:nvGrpSpPr>
            <p:cNvPr id="27" name="Group 18">
              <a:extLst>
                <a:ext uri="{FF2B5EF4-FFF2-40B4-BE49-F238E27FC236}">
                  <a16:creationId xmlns:a16="http://schemas.microsoft.com/office/drawing/2014/main" xmlns=""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xmlns=""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xmlns=""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xmlns="" id="{C8723504-FC44-4227-EAD9-87393F47A81B}"/>
                </a:ext>
              </a:extLst>
            </p:cNvPr>
            <p:cNvSpPr txBox="1"/>
            <p:nvPr/>
          </p:nvSpPr>
          <p:spPr>
            <a:xfrm>
              <a:off x="1143000" y="3467100"/>
              <a:ext cx="5638800" cy="1938992"/>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FF0000"/>
                  </a:solidFill>
                  <a:effectLst/>
                  <a:latin typeface="Cambria" panose="02040503050406030204" pitchFamily="18" charset="0"/>
                  <a:ea typeface="Cambria" panose="02040503050406030204" pitchFamily="18" charset="0"/>
                </a:rPr>
                <a:t>Thành phần đất và các chất hữu cơ bị suy giảm</a:t>
              </a:r>
            </a:p>
          </p:txBody>
        </p:sp>
      </p:grpSp>
      <p:sp>
        <p:nvSpPr>
          <p:cNvPr id="33" name="Freeform 3">
            <a:extLst>
              <a:ext uri="{FF2B5EF4-FFF2-40B4-BE49-F238E27FC236}">
                <a16:creationId xmlns:a16="http://schemas.microsoft.com/office/drawing/2014/main" xmlns="" id="{7E47EAC9-D648-E55A-4098-005EF5C51E25}"/>
              </a:ext>
            </a:extLst>
          </p:cNvPr>
          <p:cNvSpPr/>
          <p:nvPr/>
        </p:nvSpPr>
        <p:spPr>
          <a:xfrm>
            <a:off x="1981200" y="5600700"/>
            <a:ext cx="4675909" cy="4114800"/>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4" name="Freeform 4">
            <a:extLst>
              <a:ext uri="{FF2B5EF4-FFF2-40B4-BE49-F238E27FC236}">
                <a16:creationId xmlns:a16="http://schemas.microsoft.com/office/drawing/2014/main" xmlns="" id="{7AA3A5F5-D2EF-CA11-05FA-CA6A4FF32DBA}"/>
              </a:ext>
            </a:extLst>
          </p:cNvPr>
          <p:cNvSpPr/>
          <p:nvPr/>
        </p:nvSpPr>
        <p:spPr>
          <a:xfrm>
            <a:off x="9525000" y="5905500"/>
            <a:ext cx="7315200" cy="34838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2" name="Oval 3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6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4288"/>
            <a:ext cx="16230600" cy="8238423"/>
            <a:chOff x="0" y="0"/>
            <a:chExt cx="7516216" cy="3815125"/>
          </a:xfrm>
        </p:grpSpPr>
        <p:sp>
          <p:nvSpPr>
            <p:cNvPr id="5" name="Freeform 5"/>
            <p:cNvSpPr/>
            <p:nvPr/>
          </p:nvSpPr>
          <p:spPr>
            <a:xfrm>
              <a:off x="80010" y="80010"/>
              <a:ext cx="7423506" cy="3722415"/>
            </a:xfrm>
            <a:custGeom>
              <a:avLst/>
              <a:gdLst/>
              <a:ahLst/>
              <a:cxnLst/>
              <a:rect l="l" t="t" r="r" b="b"/>
              <a:pathLst>
                <a:path w="7423506" h="3722415">
                  <a:moveTo>
                    <a:pt x="0" y="3667805"/>
                  </a:moveTo>
                  <a:lnTo>
                    <a:pt x="0" y="3722415"/>
                  </a:lnTo>
                  <a:lnTo>
                    <a:pt x="7423506" y="3722415"/>
                  </a:lnTo>
                  <a:lnTo>
                    <a:pt x="7423506" y="0"/>
                  </a:lnTo>
                  <a:lnTo>
                    <a:pt x="7368896" y="0"/>
                  </a:lnTo>
                  <a:lnTo>
                    <a:pt x="7368896" y="3667805"/>
                  </a:lnTo>
                  <a:close/>
                </a:path>
              </a:pathLst>
            </a:custGeom>
            <a:solidFill>
              <a:srgbClr val="F58634"/>
            </a:solidFill>
          </p:spPr>
        </p:sp>
        <p:sp>
          <p:nvSpPr>
            <p:cNvPr id="6" name="Freeform 6"/>
            <p:cNvSpPr/>
            <p:nvPr/>
          </p:nvSpPr>
          <p:spPr>
            <a:xfrm>
              <a:off x="67310" y="67310"/>
              <a:ext cx="7448906" cy="3747815"/>
            </a:xfrm>
            <a:custGeom>
              <a:avLst/>
              <a:gdLst/>
              <a:ahLst/>
              <a:cxnLst/>
              <a:rect l="l" t="t" r="r" b="b"/>
              <a:pathLst>
                <a:path w="7448906" h="3747815">
                  <a:moveTo>
                    <a:pt x="7381596" y="0"/>
                  </a:moveTo>
                  <a:lnTo>
                    <a:pt x="7381596" y="12700"/>
                  </a:lnTo>
                  <a:lnTo>
                    <a:pt x="7436206" y="12700"/>
                  </a:lnTo>
                  <a:lnTo>
                    <a:pt x="7436206" y="3735115"/>
                  </a:lnTo>
                  <a:lnTo>
                    <a:pt x="12700" y="3735115"/>
                  </a:lnTo>
                  <a:lnTo>
                    <a:pt x="12700" y="3680505"/>
                  </a:lnTo>
                  <a:lnTo>
                    <a:pt x="0" y="3680505"/>
                  </a:lnTo>
                  <a:lnTo>
                    <a:pt x="0" y="3747815"/>
                  </a:lnTo>
                  <a:lnTo>
                    <a:pt x="7448906" y="3747815"/>
                  </a:lnTo>
                  <a:lnTo>
                    <a:pt x="7448906" y="0"/>
                  </a:lnTo>
                  <a:close/>
                </a:path>
              </a:pathLst>
            </a:custGeom>
            <a:solidFill>
              <a:srgbClr val="2B262E"/>
            </a:solidFill>
          </p:spPr>
        </p:sp>
        <p:sp>
          <p:nvSpPr>
            <p:cNvPr id="7" name="Freeform 7"/>
            <p:cNvSpPr/>
            <p:nvPr/>
          </p:nvSpPr>
          <p:spPr>
            <a:xfrm>
              <a:off x="12700" y="12700"/>
              <a:ext cx="7423506" cy="3722415"/>
            </a:xfrm>
            <a:custGeom>
              <a:avLst/>
              <a:gdLst/>
              <a:ahLst/>
              <a:cxnLst/>
              <a:rect l="l" t="t" r="r" b="b"/>
              <a:pathLst>
                <a:path w="7423506" h="3722415">
                  <a:moveTo>
                    <a:pt x="0" y="0"/>
                  </a:moveTo>
                  <a:lnTo>
                    <a:pt x="7423506" y="0"/>
                  </a:lnTo>
                  <a:lnTo>
                    <a:pt x="7423506" y="3722415"/>
                  </a:lnTo>
                  <a:lnTo>
                    <a:pt x="0" y="3722415"/>
                  </a:lnTo>
                  <a:close/>
                </a:path>
              </a:pathLst>
            </a:custGeom>
            <a:solidFill>
              <a:srgbClr val="FFFFFF"/>
            </a:solidFill>
          </p:spPr>
        </p:sp>
        <p:sp>
          <p:nvSpPr>
            <p:cNvPr id="8" name="Freeform 8"/>
            <p:cNvSpPr/>
            <p:nvPr/>
          </p:nvSpPr>
          <p:spPr>
            <a:xfrm>
              <a:off x="0" y="0"/>
              <a:ext cx="7448906" cy="3747815"/>
            </a:xfrm>
            <a:custGeom>
              <a:avLst/>
              <a:gdLst/>
              <a:ahLst/>
              <a:cxnLst/>
              <a:rect l="l" t="t" r="r" b="b"/>
              <a:pathLst>
                <a:path w="7448906" h="3747815">
                  <a:moveTo>
                    <a:pt x="80010" y="3747815"/>
                  </a:moveTo>
                  <a:lnTo>
                    <a:pt x="7448906" y="3747815"/>
                  </a:lnTo>
                  <a:lnTo>
                    <a:pt x="7448906" y="80010"/>
                  </a:lnTo>
                  <a:lnTo>
                    <a:pt x="7448906" y="67310"/>
                  </a:lnTo>
                  <a:lnTo>
                    <a:pt x="7448906" y="0"/>
                  </a:lnTo>
                  <a:lnTo>
                    <a:pt x="0" y="0"/>
                  </a:lnTo>
                  <a:lnTo>
                    <a:pt x="0" y="3747815"/>
                  </a:lnTo>
                  <a:lnTo>
                    <a:pt x="67310" y="3747815"/>
                  </a:lnTo>
                  <a:lnTo>
                    <a:pt x="80010" y="3747815"/>
                  </a:lnTo>
                  <a:close/>
                  <a:moveTo>
                    <a:pt x="12700" y="12700"/>
                  </a:moveTo>
                  <a:lnTo>
                    <a:pt x="7436206" y="12700"/>
                  </a:lnTo>
                  <a:lnTo>
                    <a:pt x="7436206" y="3735115"/>
                  </a:lnTo>
                  <a:lnTo>
                    <a:pt x="12700" y="3735115"/>
                  </a:lnTo>
                  <a:lnTo>
                    <a:pt x="12700" y="12700"/>
                  </a:lnTo>
                  <a:close/>
                </a:path>
              </a:pathLst>
            </a:custGeom>
            <a:solidFill>
              <a:srgbClr val="2B262E"/>
            </a:solidFill>
          </p:spPr>
        </p:sp>
      </p:grpSp>
      <p:grpSp>
        <p:nvGrpSpPr>
          <p:cNvPr id="12" name="Group 12"/>
          <p:cNvGrpSpPr/>
          <p:nvPr/>
        </p:nvGrpSpPr>
        <p:grpSpPr>
          <a:xfrm>
            <a:off x="2057400" y="3009900"/>
            <a:ext cx="14169148" cy="5319850"/>
            <a:chOff x="0" y="0"/>
            <a:chExt cx="40871756" cy="25541998"/>
          </a:xfrm>
        </p:grpSpPr>
        <p:sp>
          <p:nvSpPr>
            <p:cNvPr id="13" name="Freeform 13"/>
            <p:cNvSpPr/>
            <p:nvPr/>
          </p:nvSpPr>
          <p:spPr>
            <a:xfrm>
              <a:off x="72390" y="72390"/>
              <a:ext cx="40726977" cy="25397218"/>
            </a:xfrm>
            <a:custGeom>
              <a:avLst/>
              <a:gdLst/>
              <a:ahLst/>
              <a:cxnLst/>
              <a:rect l="l" t="t" r="r" b="b"/>
              <a:pathLst>
                <a:path w="40726977" h="25397218">
                  <a:moveTo>
                    <a:pt x="0" y="0"/>
                  </a:moveTo>
                  <a:lnTo>
                    <a:pt x="40726977" y="0"/>
                  </a:lnTo>
                  <a:lnTo>
                    <a:pt x="40726977" y="25397218"/>
                  </a:lnTo>
                  <a:lnTo>
                    <a:pt x="0" y="25397218"/>
                  </a:lnTo>
                  <a:lnTo>
                    <a:pt x="0" y="0"/>
                  </a:lnTo>
                  <a:close/>
                </a:path>
              </a:pathLst>
            </a:custGeom>
            <a:solidFill>
              <a:srgbClr val="FFD85A"/>
            </a:solidFill>
          </p:spPr>
        </p:sp>
        <p:sp>
          <p:nvSpPr>
            <p:cNvPr id="14" name="Freeform 14"/>
            <p:cNvSpPr/>
            <p:nvPr/>
          </p:nvSpPr>
          <p:spPr>
            <a:xfrm>
              <a:off x="0" y="0"/>
              <a:ext cx="40871756" cy="25541998"/>
            </a:xfrm>
            <a:custGeom>
              <a:avLst/>
              <a:gdLst/>
              <a:ahLst/>
              <a:cxnLst/>
              <a:rect l="l" t="t" r="r" b="b"/>
              <a:pathLst>
                <a:path w="40871756" h="25541998">
                  <a:moveTo>
                    <a:pt x="40726975" y="25397219"/>
                  </a:moveTo>
                  <a:lnTo>
                    <a:pt x="40871756" y="25397219"/>
                  </a:lnTo>
                  <a:lnTo>
                    <a:pt x="40871756" y="25541998"/>
                  </a:lnTo>
                  <a:lnTo>
                    <a:pt x="40726975" y="25541998"/>
                  </a:lnTo>
                  <a:lnTo>
                    <a:pt x="40726975" y="25397219"/>
                  </a:lnTo>
                  <a:close/>
                  <a:moveTo>
                    <a:pt x="0" y="144780"/>
                  </a:moveTo>
                  <a:lnTo>
                    <a:pt x="144780" y="144780"/>
                  </a:lnTo>
                  <a:lnTo>
                    <a:pt x="144780" y="25397219"/>
                  </a:lnTo>
                  <a:lnTo>
                    <a:pt x="0" y="25397219"/>
                  </a:lnTo>
                  <a:lnTo>
                    <a:pt x="0" y="144780"/>
                  </a:lnTo>
                  <a:close/>
                  <a:moveTo>
                    <a:pt x="0" y="25397219"/>
                  </a:moveTo>
                  <a:lnTo>
                    <a:pt x="144780" y="25397219"/>
                  </a:lnTo>
                  <a:lnTo>
                    <a:pt x="144780" y="25541998"/>
                  </a:lnTo>
                  <a:lnTo>
                    <a:pt x="0" y="25541998"/>
                  </a:lnTo>
                  <a:lnTo>
                    <a:pt x="0" y="25397219"/>
                  </a:lnTo>
                  <a:close/>
                  <a:moveTo>
                    <a:pt x="40726975" y="144780"/>
                  </a:moveTo>
                  <a:lnTo>
                    <a:pt x="40871756" y="144780"/>
                  </a:lnTo>
                  <a:lnTo>
                    <a:pt x="40871756" y="25397219"/>
                  </a:lnTo>
                  <a:lnTo>
                    <a:pt x="40726975" y="25397219"/>
                  </a:lnTo>
                  <a:lnTo>
                    <a:pt x="40726975" y="144780"/>
                  </a:lnTo>
                  <a:close/>
                  <a:moveTo>
                    <a:pt x="144780" y="25397219"/>
                  </a:moveTo>
                  <a:lnTo>
                    <a:pt x="40726975" y="25397219"/>
                  </a:lnTo>
                  <a:lnTo>
                    <a:pt x="40726975" y="25541998"/>
                  </a:lnTo>
                  <a:lnTo>
                    <a:pt x="144780" y="25541998"/>
                  </a:lnTo>
                  <a:lnTo>
                    <a:pt x="144780" y="25397219"/>
                  </a:lnTo>
                  <a:close/>
                  <a:moveTo>
                    <a:pt x="40726975" y="0"/>
                  </a:moveTo>
                  <a:lnTo>
                    <a:pt x="40871756" y="0"/>
                  </a:lnTo>
                  <a:lnTo>
                    <a:pt x="40871756" y="144780"/>
                  </a:lnTo>
                  <a:lnTo>
                    <a:pt x="40726975" y="144780"/>
                  </a:lnTo>
                  <a:lnTo>
                    <a:pt x="40726975" y="0"/>
                  </a:lnTo>
                  <a:close/>
                  <a:moveTo>
                    <a:pt x="0" y="0"/>
                  </a:moveTo>
                  <a:lnTo>
                    <a:pt x="144780" y="0"/>
                  </a:lnTo>
                  <a:lnTo>
                    <a:pt x="144780" y="144780"/>
                  </a:lnTo>
                  <a:lnTo>
                    <a:pt x="0" y="144780"/>
                  </a:lnTo>
                  <a:lnTo>
                    <a:pt x="0" y="0"/>
                  </a:lnTo>
                  <a:close/>
                  <a:moveTo>
                    <a:pt x="144780" y="0"/>
                  </a:moveTo>
                  <a:lnTo>
                    <a:pt x="40726975" y="0"/>
                  </a:lnTo>
                  <a:lnTo>
                    <a:pt x="40726975" y="144780"/>
                  </a:lnTo>
                  <a:lnTo>
                    <a:pt x="144780" y="144780"/>
                  </a:lnTo>
                  <a:lnTo>
                    <a:pt x="144780" y="0"/>
                  </a:lnTo>
                  <a:close/>
                </a:path>
              </a:pathLst>
            </a:custGeom>
            <a:solidFill>
              <a:srgbClr val="2B262E"/>
            </a:solidFill>
          </p:spPr>
        </p:sp>
      </p:grpSp>
      <p:grpSp>
        <p:nvGrpSpPr>
          <p:cNvPr id="18" name="Group 18"/>
          <p:cNvGrpSpPr/>
          <p:nvPr/>
        </p:nvGrpSpPr>
        <p:grpSpPr>
          <a:xfrm>
            <a:off x="1819690" y="2796923"/>
            <a:ext cx="899887" cy="899887"/>
            <a:chOff x="0" y="0"/>
            <a:chExt cx="1199850" cy="1199850"/>
          </a:xfrm>
        </p:grpSpPr>
        <p:sp>
          <p:nvSpPr>
            <p:cNvPr id="19" name="AutoShape 19"/>
            <p:cNvSpPr/>
            <p:nvPr/>
          </p:nvSpPr>
          <p:spPr>
            <a:xfrm>
              <a:off x="0" y="0"/>
              <a:ext cx="1199850" cy="0"/>
            </a:xfrm>
            <a:prstGeom prst="line">
              <a:avLst/>
            </a:prstGeom>
            <a:ln w="38100" cap="flat">
              <a:solidFill>
                <a:srgbClr val="000000"/>
              </a:solidFill>
              <a:prstDash val="solid"/>
              <a:headEnd type="none" w="sm" len="sm"/>
              <a:tailEnd type="none" w="sm" len="sm"/>
            </a:ln>
          </p:spPr>
        </p:sp>
        <p:sp>
          <p:nvSpPr>
            <p:cNvPr id="20" name="AutoShape 20"/>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1" name="Group 21"/>
          <p:cNvGrpSpPr/>
          <p:nvPr/>
        </p:nvGrpSpPr>
        <p:grpSpPr>
          <a:xfrm rot="-5400000">
            <a:off x="1819690" y="7688456"/>
            <a:ext cx="899887" cy="899887"/>
            <a:chOff x="0" y="0"/>
            <a:chExt cx="1199850" cy="1199850"/>
          </a:xfrm>
        </p:grpSpPr>
        <p:sp>
          <p:nvSpPr>
            <p:cNvPr id="22" name="AutoShape 22"/>
            <p:cNvSpPr/>
            <p:nvPr/>
          </p:nvSpPr>
          <p:spPr>
            <a:xfrm>
              <a:off x="0" y="0"/>
              <a:ext cx="1199850" cy="0"/>
            </a:xfrm>
            <a:prstGeom prst="line">
              <a:avLst/>
            </a:prstGeom>
            <a:ln w="38100" cap="flat">
              <a:solidFill>
                <a:srgbClr val="000000"/>
              </a:solidFill>
              <a:prstDash val="solid"/>
              <a:headEnd type="none" w="sm" len="sm"/>
              <a:tailEnd type="none" w="sm" len="sm"/>
            </a:ln>
          </p:spPr>
        </p:sp>
        <p:sp>
          <p:nvSpPr>
            <p:cNvPr id="23" name="AutoShape 23"/>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7" name="Group 27"/>
          <p:cNvGrpSpPr/>
          <p:nvPr/>
        </p:nvGrpSpPr>
        <p:grpSpPr>
          <a:xfrm rot="5400000">
            <a:off x="15540748" y="2784292"/>
            <a:ext cx="899887" cy="899887"/>
            <a:chOff x="0" y="0"/>
            <a:chExt cx="1199850" cy="1199850"/>
          </a:xfrm>
        </p:grpSpPr>
        <p:sp>
          <p:nvSpPr>
            <p:cNvPr id="28" name="AutoShape 28"/>
            <p:cNvSpPr/>
            <p:nvPr/>
          </p:nvSpPr>
          <p:spPr>
            <a:xfrm>
              <a:off x="0" y="0"/>
              <a:ext cx="1199850" cy="0"/>
            </a:xfrm>
            <a:prstGeom prst="line">
              <a:avLst/>
            </a:prstGeom>
            <a:ln w="38100" cap="flat">
              <a:solidFill>
                <a:srgbClr val="000000"/>
              </a:solidFill>
              <a:prstDash val="solid"/>
              <a:headEnd type="none" w="sm" len="sm"/>
              <a:tailEnd type="none" w="sm" len="sm"/>
            </a:ln>
          </p:spPr>
        </p:sp>
        <p:sp>
          <p:nvSpPr>
            <p:cNvPr id="29" name="AutoShape 2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10800000">
            <a:off x="15616948" y="7661092"/>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pic>
        <p:nvPicPr>
          <p:cNvPr id="43" name="Picture 42">
            <a:extLst>
              <a:ext uri="{FF2B5EF4-FFF2-40B4-BE49-F238E27FC236}">
                <a16:creationId xmlns:a16="http://schemas.microsoft.com/office/drawing/2014/main" xmlns="" id="{2A206209-718B-A763-2E76-38AE2C87E8CD}"/>
              </a:ext>
            </a:extLst>
          </p:cNvPr>
          <p:cNvPicPr>
            <a:picLocks noChangeAspect="1"/>
          </p:cNvPicPr>
          <p:nvPr/>
        </p:nvPicPr>
        <p:blipFill>
          <a:blip r:embed="rId2"/>
          <a:stretch>
            <a:fillRect/>
          </a:stretch>
        </p:blipFill>
        <p:spPr>
          <a:xfrm>
            <a:off x="2667000" y="1409700"/>
            <a:ext cx="13625741" cy="1609483"/>
          </a:xfrm>
          <a:prstGeom prst="rect">
            <a:avLst/>
          </a:prstGeom>
        </p:spPr>
      </p:pic>
      <p:sp>
        <p:nvSpPr>
          <p:cNvPr id="44" name="Freeform 4">
            <a:extLst>
              <a:ext uri="{FF2B5EF4-FFF2-40B4-BE49-F238E27FC236}">
                <a16:creationId xmlns:a16="http://schemas.microsoft.com/office/drawing/2014/main" xmlns="" id="{A12B0996-C3B6-5B4D-A0C4-C2D622A39F2D}"/>
              </a:ext>
            </a:extLst>
          </p:cNvPr>
          <p:cNvSpPr/>
          <p:nvPr/>
        </p:nvSpPr>
        <p:spPr>
          <a:xfrm flipH="1">
            <a:off x="152400" y="5424237"/>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3"/>
            <a:stretch>
              <a:fillRect/>
            </a:stretch>
          </a:blipFill>
        </p:spPr>
      </p:sp>
      <p:sp>
        <p:nvSpPr>
          <p:cNvPr id="45" name="TextBox 44">
            <a:extLst>
              <a:ext uri="{FF2B5EF4-FFF2-40B4-BE49-F238E27FC236}">
                <a16:creationId xmlns:a16="http://schemas.microsoft.com/office/drawing/2014/main" xmlns="" id="{16970190-C8FF-7911-7821-F2456B57DC21}"/>
              </a:ext>
            </a:extLst>
          </p:cNvPr>
          <p:cNvSpPr txBox="1"/>
          <p:nvPr/>
        </p:nvSpPr>
        <p:spPr>
          <a:xfrm>
            <a:off x="3581400" y="3848100"/>
            <a:ext cx="12115800" cy="3785652"/>
          </a:xfrm>
          <a:prstGeom prst="rect">
            <a:avLst/>
          </a:prstGeom>
          <a:noFill/>
        </p:spPr>
        <p:txBody>
          <a:bodyPr wrap="square" rtlCol="0">
            <a:spAutoFit/>
          </a:bodyPr>
          <a:lstStyle/>
          <a:p>
            <a:pPr marL="857250" indent="-857250" algn="just">
              <a:buFont typeface="Arial" panose="020B0604020202020204" pitchFamily="34" charset="0"/>
              <a:buChar char="•"/>
            </a:pPr>
            <a:r>
              <a:rPr lang="en-US" sz="6000" dirty="0" err="1"/>
              <a:t>Sắp</a:t>
            </a:r>
            <a:r>
              <a:rPr lang="en-US" sz="6000" dirty="0"/>
              <a:t> </a:t>
            </a:r>
            <a:r>
              <a:rPr lang="en-US" sz="6000" dirty="0" err="1"/>
              <a:t>xếp</a:t>
            </a:r>
            <a:r>
              <a:rPr lang="en-US" sz="6000" dirty="0"/>
              <a:t> </a:t>
            </a:r>
            <a:r>
              <a:rPr lang="en-US" sz="6000" dirty="0" err="1"/>
              <a:t>các</a:t>
            </a:r>
            <a:r>
              <a:rPr lang="en-US" sz="6000" dirty="0"/>
              <a:t> </a:t>
            </a:r>
            <a:r>
              <a:rPr lang="en-US" sz="6000" dirty="0" err="1"/>
              <a:t>từ</a:t>
            </a:r>
            <a:r>
              <a:rPr lang="en-US" sz="6000" dirty="0"/>
              <a:t> </a:t>
            </a:r>
            <a:r>
              <a:rPr lang="en-US" sz="6000" dirty="0" err="1"/>
              <a:t>thành</a:t>
            </a:r>
            <a:r>
              <a:rPr lang="en-US" sz="6000" dirty="0"/>
              <a:t> </a:t>
            </a:r>
            <a:r>
              <a:rPr lang="en-US" sz="6000" dirty="0" err="1"/>
              <a:t>cụm</a:t>
            </a:r>
            <a:r>
              <a:rPr lang="en-US" sz="6000" dirty="0"/>
              <a:t> </a:t>
            </a:r>
            <a:r>
              <a:rPr lang="en-US" sz="6000" dirty="0" err="1"/>
              <a:t>từ</a:t>
            </a:r>
            <a:r>
              <a:rPr lang="en-US" sz="6000" dirty="0"/>
              <a:t> </a:t>
            </a:r>
            <a:r>
              <a:rPr lang="en-US" sz="6000" dirty="0" err="1"/>
              <a:t>có</a:t>
            </a:r>
            <a:r>
              <a:rPr lang="en-US" sz="6000" dirty="0"/>
              <a:t> </a:t>
            </a:r>
            <a:r>
              <a:rPr lang="en-US" sz="6000" dirty="0" err="1"/>
              <a:t>nghĩa</a:t>
            </a:r>
            <a:r>
              <a:rPr lang="en-US" sz="6000" dirty="0"/>
              <a:t> </a:t>
            </a:r>
            <a:r>
              <a:rPr lang="en-US" sz="6000" dirty="0" err="1"/>
              <a:t>chỉ</a:t>
            </a:r>
            <a:r>
              <a:rPr lang="en-US" sz="6000" dirty="0"/>
              <a:t> </a:t>
            </a:r>
            <a:r>
              <a:rPr lang="en-US" sz="6000" dirty="0" err="1"/>
              <a:t>hiện</a:t>
            </a:r>
            <a:r>
              <a:rPr lang="en-US" sz="6000" dirty="0"/>
              <a:t> </a:t>
            </a:r>
            <a:r>
              <a:rPr lang="en-US" sz="6000" dirty="0" err="1"/>
              <a:t>tượng</a:t>
            </a:r>
            <a:r>
              <a:rPr lang="en-US" sz="6000" dirty="0"/>
              <a:t> </a:t>
            </a:r>
            <a:r>
              <a:rPr lang="en-US" sz="6000" dirty="0" err="1"/>
              <a:t>thiên</a:t>
            </a:r>
            <a:r>
              <a:rPr lang="en-US" sz="6000" dirty="0"/>
              <a:t> </a:t>
            </a:r>
            <a:r>
              <a:rPr lang="en-US" sz="6000" dirty="0" err="1"/>
              <a:t>nhiên</a:t>
            </a:r>
            <a:r>
              <a:rPr lang="en-US" sz="6000" dirty="0"/>
              <a:t>.</a:t>
            </a:r>
          </a:p>
          <a:p>
            <a:pPr marL="857250" indent="-857250" algn="just">
              <a:buFont typeface="Arial" panose="020B0604020202020204" pitchFamily="34" charset="0"/>
              <a:buChar char="•"/>
            </a:pPr>
            <a:r>
              <a:rPr lang="en-US" sz="6000" dirty="0" err="1"/>
              <a:t>Bạn</a:t>
            </a:r>
            <a:r>
              <a:rPr lang="en-US" sz="6000" dirty="0"/>
              <a:t> </a:t>
            </a:r>
            <a:r>
              <a:rPr lang="en-US" sz="6000" dirty="0" err="1"/>
              <a:t>nào</a:t>
            </a:r>
            <a:r>
              <a:rPr lang="en-US" sz="6000" dirty="0"/>
              <a:t> </a:t>
            </a:r>
            <a:r>
              <a:rPr lang="en-US" sz="6000" dirty="0" err="1"/>
              <a:t>trả</a:t>
            </a:r>
            <a:r>
              <a:rPr lang="en-US" sz="6000" dirty="0"/>
              <a:t> </a:t>
            </a:r>
            <a:r>
              <a:rPr lang="en-US" sz="6000" dirty="0" err="1"/>
              <a:t>lời</a:t>
            </a:r>
            <a:r>
              <a:rPr lang="en-US" sz="6000" dirty="0"/>
              <a:t> </a:t>
            </a:r>
            <a:r>
              <a:rPr lang="en-US" sz="6000" dirty="0" err="1"/>
              <a:t>đúng</a:t>
            </a:r>
            <a:r>
              <a:rPr lang="en-US" sz="6000" dirty="0"/>
              <a:t> </a:t>
            </a:r>
            <a:r>
              <a:rPr lang="en-US" sz="6000" dirty="0" err="1"/>
              <a:t>sẽ</a:t>
            </a:r>
            <a:r>
              <a:rPr lang="en-US" sz="6000" dirty="0"/>
              <a:t> </a:t>
            </a:r>
            <a:r>
              <a:rPr lang="en-US" sz="6000" dirty="0" err="1"/>
              <a:t>được</a:t>
            </a:r>
            <a:r>
              <a:rPr lang="en-US" sz="6000" dirty="0"/>
              <a:t> </a:t>
            </a:r>
            <a:r>
              <a:rPr lang="en-US" sz="6000" dirty="0" err="1"/>
              <a:t>thưởng</a:t>
            </a:r>
            <a:r>
              <a:rPr lang="en-US" sz="6000" dirty="0"/>
              <a:t>.</a:t>
            </a:r>
          </a:p>
        </p:txBody>
      </p:sp>
      <p:sp>
        <p:nvSpPr>
          <p:cNvPr id="25" name="Oval 2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900" decel="100000" fill="hold"/>
                                        <p:tgtEl>
                                          <p:spTgt spid="4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3. Quan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sát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5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và</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cho</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ý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nghĩa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mỗi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r>
                <a:rPr kumimoji="0" lang="en-US" sz="48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a:t>
              </a:r>
            </a:p>
          </p:txBody>
        </p:sp>
      </p:grpSp>
      <p:pic>
        <p:nvPicPr>
          <p:cNvPr id="3" name="Picture 2">
            <a:extLst>
              <a:ext uri="{FF2B5EF4-FFF2-40B4-BE49-F238E27FC236}">
                <a16:creationId xmlns:a16="http://schemas.microsoft.com/office/drawing/2014/main" xmlns="" id="{3A552B1D-D958-3172-ADD2-D63DA100E7DD}"/>
              </a:ext>
            </a:extLst>
          </p:cNvPr>
          <p:cNvPicPr>
            <a:picLocks noChangeAspect="1"/>
          </p:cNvPicPr>
          <p:nvPr/>
        </p:nvPicPr>
        <p:blipFill>
          <a:blip r:embed="rId2"/>
          <a:stretch>
            <a:fillRect/>
          </a:stretch>
        </p:blipFill>
        <p:spPr>
          <a:xfrm>
            <a:off x="381000" y="29337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FB3391CE-CC0E-B64D-C843-DD43C8E6EC25}"/>
              </a:ext>
            </a:extLst>
          </p:cNvPr>
          <p:cNvPicPr>
            <a:picLocks noChangeAspect="1"/>
          </p:cNvPicPr>
          <p:nvPr/>
        </p:nvPicPr>
        <p:blipFill>
          <a:blip r:embed="rId3"/>
          <a:stretch>
            <a:fillRect/>
          </a:stretch>
        </p:blipFill>
        <p:spPr>
          <a:xfrm>
            <a:off x="7391400" y="2933700"/>
            <a:ext cx="10684200" cy="533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6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305800" y="3238500"/>
            <a:ext cx="9296400" cy="4247317"/>
          </a:xfrm>
          <a:prstGeom prst="rect">
            <a:avLst/>
          </a:prstGeom>
          <a:noFill/>
        </p:spPr>
        <p:txBody>
          <a:bodyPr wrap="square">
            <a:spAutoFit/>
          </a:bodyPr>
          <a:lstStyle/>
          <a:p>
            <a:pPr lvl="0" algn="ctr" defTabSz="1219170">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cây gây rừng phủ xanh đất trống, đồi trọc để nước mưa không xối thẳng xuống mặt đất, giữ nước trong đất, hạn chế dòng nước chảy.</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2" name="Picture 1">
            <a:extLst>
              <a:ext uri="{FF2B5EF4-FFF2-40B4-BE49-F238E27FC236}">
                <a16:creationId xmlns:a16="http://schemas.microsoft.com/office/drawing/2014/main" xmlns="" id="{281904A3-3588-4F2C-8129-549A65A6C4CF}"/>
              </a:ext>
            </a:extLst>
          </p:cNvPr>
          <p:cNvPicPr>
            <a:picLocks noChangeAspect="1"/>
          </p:cNvPicPr>
          <p:nvPr/>
        </p:nvPicPr>
        <p:blipFill>
          <a:blip r:embed="rId3"/>
          <a:stretch>
            <a:fillRect/>
          </a:stretch>
        </p:blipFill>
        <p:spPr>
          <a:xfrm>
            <a:off x="457200" y="2857500"/>
            <a:ext cx="6854357"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3876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2781300"/>
            <a:ext cx="10134600" cy="48768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 name="connsiteX0" fmla="*/ 0 w 10134600"/>
                      <a:gd name="connsiteY0" fmla="*/ 812817 h 4876800"/>
                      <a:gd name="connsiteX1" fmla="*/ 576238 w 10134600"/>
                      <a:gd name="connsiteY1" fmla="*/ 0 h 4876800"/>
                      <a:gd name="connsiteX2" fmla="*/ 9558361 w 10134600"/>
                      <a:gd name="connsiteY2" fmla="*/ 0 h 4876800"/>
                      <a:gd name="connsiteX3" fmla="*/ 10134600 w 10134600"/>
                      <a:gd name="connsiteY3" fmla="*/ 812817 h 4876800"/>
                      <a:gd name="connsiteX4" fmla="*/ 10134600 w 10134600"/>
                      <a:gd name="connsiteY4" fmla="*/ 4063982 h 4876800"/>
                      <a:gd name="connsiteX5" fmla="*/ 9558361 w 10134600"/>
                      <a:gd name="connsiteY5" fmla="*/ 4876800 h 4876800"/>
                      <a:gd name="connsiteX6" fmla="*/ 576238 w 10134600"/>
                      <a:gd name="connsiteY6" fmla="*/ 4876800 h 4876800"/>
                      <a:gd name="connsiteX7" fmla="*/ 0 w 10134600"/>
                      <a:gd name="connsiteY7" fmla="*/ 4063982 h 4876800"/>
                      <a:gd name="connsiteX8" fmla="*/ 0 w 10134600"/>
                      <a:gd name="connsiteY8" fmla="*/ 81281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4876800" fill="none" extrusionOk="0">
                        <a:moveTo>
                          <a:pt x="0" y="812817"/>
                        </a:moveTo>
                        <a:cubicBezTo>
                          <a:pt x="2233" y="432577"/>
                          <a:pt x="294698" y="67606"/>
                          <a:pt x="576238" y="0"/>
                        </a:cubicBezTo>
                        <a:cubicBezTo>
                          <a:pt x="2593122" y="193330"/>
                          <a:pt x="5471980" y="338736"/>
                          <a:pt x="9558361" y="0"/>
                        </a:cubicBezTo>
                        <a:cubicBezTo>
                          <a:pt x="9864229" y="-110867"/>
                          <a:pt x="10079493" y="346127"/>
                          <a:pt x="10134600" y="812817"/>
                        </a:cubicBezTo>
                        <a:cubicBezTo>
                          <a:pt x="10077708" y="2093677"/>
                          <a:pt x="10291551" y="2517185"/>
                          <a:pt x="10134600" y="4063982"/>
                        </a:cubicBezTo>
                        <a:cubicBezTo>
                          <a:pt x="10144516" y="4456097"/>
                          <a:pt x="9845141" y="4829011"/>
                          <a:pt x="9558361" y="4876800"/>
                        </a:cubicBezTo>
                        <a:cubicBezTo>
                          <a:pt x="6570744" y="4993182"/>
                          <a:pt x="3115664" y="5014893"/>
                          <a:pt x="576238" y="4876800"/>
                        </a:cubicBezTo>
                        <a:cubicBezTo>
                          <a:pt x="388528" y="4860201"/>
                          <a:pt x="-68177" y="4529453"/>
                          <a:pt x="0" y="4063982"/>
                        </a:cubicBezTo>
                        <a:cubicBezTo>
                          <a:pt x="36504" y="2854589"/>
                          <a:pt x="-157642" y="1870866"/>
                          <a:pt x="0" y="812817"/>
                        </a:cubicBezTo>
                        <a:close/>
                      </a:path>
                      <a:path w="10134600" h="4876800" stroke="0" extrusionOk="0">
                        <a:moveTo>
                          <a:pt x="0" y="812817"/>
                        </a:moveTo>
                        <a:cubicBezTo>
                          <a:pt x="-3165" y="393368"/>
                          <a:pt x="275991" y="41536"/>
                          <a:pt x="576238" y="0"/>
                        </a:cubicBezTo>
                        <a:cubicBezTo>
                          <a:pt x="3948304" y="236148"/>
                          <a:pt x="8071993" y="-144135"/>
                          <a:pt x="9558361" y="0"/>
                        </a:cubicBezTo>
                        <a:cubicBezTo>
                          <a:pt x="9819711" y="-44006"/>
                          <a:pt x="10192177" y="330414"/>
                          <a:pt x="10134600" y="812817"/>
                        </a:cubicBezTo>
                        <a:cubicBezTo>
                          <a:pt x="10310146" y="1375847"/>
                          <a:pt x="10430645" y="2785945"/>
                          <a:pt x="10134600" y="4063982"/>
                        </a:cubicBezTo>
                        <a:cubicBezTo>
                          <a:pt x="10085414" y="4506078"/>
                          <a:pt x="9821803" y="4850216"/>
                          <a:pt x="9558361" y="4876800"/>
                        </a:cubicBezTo>
                        <a:cubicBezTo>
                          <a:pt x="8265748" y="4234812"/>
                          <a:pt x="3925880" y="5147011"/>
                          <a:pt x="576238" y="4876800"/>
                        </a:cubicBezTo>
                        <a:cubicBezTo>
                          <a:pt x="265277" y="4921839"/>
                          <a:pt x="-11726" y="4470897"/>
                          <a:pt x="0" y="4063982"/>
                        </a:cubicBezTo>
                        <a:cubicBezTo>
                          <a:pt x="138345" y="3071712"/>
                          <a:pt x="155000" y="2136528"/>
                          <a:pt x="0" y="812817"/>
                        </a:cubicBezTo>
                        <a:close/>
                      </a:path>
                      <a:path w="10134600" h="4876800" fill="none" stroke="0" extrusionOk="0">
                        <a:moveTo>
                          <a:pt x="0" y="812817"/>
                        </a:moveTo>
                        <a:cubicBezTo>
                          <a:pt x="33241" y="400998"/>
                          <a:pt x="277690" y="43515"/>
                          <a:pt x="576238" y="0"/>
                        </a:cubicBezTo>
                        <a:cubicBezTo>
                          <a:pt x="2856465" y="226806"/>
                          <a:pt x="5144409" y="441908"/>
                          <a:pt x="9558361" y="0"/>
                        </a:cubicBezTo>
                        <a:cubicBezTo>
                          <a:pt x="9814737" y="-128334"/>
                          <a:pt x="10135711" y="339723"/>
                          <a:pt x="10134600" y="812817"/>
                        </a:cubicBezTo>
                        <a:cubicBezTo>
                          <a:pt x="10104833" y="2026600"/>
                          <a:pt x="10385064" y="2403593"/>
                          <a:pt x="10134600" y="4063982"/>
                        </a:cubicBezTo>
                        <a:cubicBezTo>
                          <a:pt x="10108695" y="4501173"/>
                          <a:pt x="9803761" y="4826333"/>
                          <a:pt x="9558361" y="4876800"/>
                        </a:cubicBezTo>
                        <a:cubicBezTo>
                          <a:pt x="6418529" y="4806469"/>
                          <a:pt x="2944339" y="4752832"/>
                          <a:pt x="576238" y="4876800"/>
                        </a:cubicBezTo>
                        <a:cubicBezTo>
                          <a:pt x="245795" y="4859997"/>
                          <a:pt x="-114338" y="4488890"/>
                          <a:pt x="0" y="4063982"/>
                        </a:cubicBezTo>
                        <a:cubicBezTo>
                          <a:pt x="-30653" y="3035751"/>
                          <a:pt x="-151726" y="1938923"/>
                          <a:pt x="0" y="8128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305800" y="3238500"/>
            <a:ext cx="9296400" cy="378565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Trồng thảm cỏ giúp nước mưa thấm vào lòng đất, hạn chế tác động xói mòn khi mưa rơi xuống.</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xmlns="" id="{86528EBD-0A59-E9BF-7C3F-CEF12DDAE076}"/>
              </a:ext>
            </a:extLst>
          </p:cNvPr>
          <p:cNvPicPr>
            <a:picLocks noChangeAspect="1"/>
          </p:cNvPicPr>
          <p:nvPr/>
        </p:nvPicPr>
        <p:blipFill>
          <a:blip r:embed="rId3"/>
          <a:stretch>
            <a:fillRect/>
          </a:stretch>
        </p:blipFill>
        <p:spPr>
          <a:xfrm>
            <a:off x="1295400" y="2705100"/>
            <a:ext cx="5486400" cy="5133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3586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3543300"/>
            <a:ext cx="10134600" cy="3886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 name="connsiteX0" fmla="*/ 0 w 10134600"/>
                      <a:gd name="connsiteY0" fmla="*/ 647713 h 3886200"/>
                      <a:gd name="connsiteX1" fmla="*/ 576238 w 10134600"/>
                      <a:gd name="connsiteY1" fmla="*/ 0 h 3886200"/>
                      <a:gd name="connsiteX2" fmla="*/ 9558361 w 10134600"/>
                      <a:gd name="connsiteY2" fmla="*/ 0 h 3886200"/>
                      <a:gd name="connsiteX3" fmla="*/ 10134600 w 10134600"/>
                      <a:gd name="connsiteY3" fmla="*/ 647713 h 3886200"/>
                      <a:gd name="connsiteX4" fmla="*/ 10134600 w 10134600"/>
                      <a:gd name="connsiteY4" fmla="*/ 3238486 h 3886200"/>
                      <a:gd name="connsiteX5" fmla="*/ 9558361 w 10134600"/>
                      <a:gd name="connsiteY5" fmla="*/ 3886200 h 3886200"/>
                      <a:gd name="connsiteX6" fmla="*/ 576238 w 10134600"/>
                      <a:gd name="connsiteY6" fmla="*/ 3886200 h 3886200"/>
                      <a:gd name="connsiteX7" fmla="*/ 0 w 10134600"/>
                      <a:gd name="connsiteY7" fmla="*/ 3238486 h 3886200"/>
                      <a:gd name="connsiteX8" fmla="*/ 0 w 10134600"/>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4600" h="3886200" fill="none" extrusionOk="0">
                        <a:moveTo>
                          <a:pt x="0" y="647713"/>
                        </a:moveTo>
                        <a:cubicBezTo>
                          <a:pt x="1542" y="334209"/>
                          <a:pt x="285457" y="47910"/>
                          <a:pt x="576238" y="0"/>
                        </a:cubicBezTo>
                        <a:cubicBezTo>
                          <a:pt x="2584432" y="156940"/>
                          <a:pt x="5485280" y="337079"/>
                          <a:pt x="9558361" y="0"/>
                        </a:cubicBezTo>
                        <a:cubicBezTo>
                          <a:pt x="9859853" y="-123095"/>
                          <a:pt x="10067815" y="269454"/>
                          <a:pt x="10134600" y="647713"/>
                        </a:cubicBezTo>
                        <a:cubicBezTo>
                          <a:pt x="10086940" y="1678513"/>
                          <a:pt x="10306156" y="1991857"/>
                          <a:pt x="10134600" y="3238486"/>
                        </a:cubicBezTo>
                        <a:cubicBezTo>
                          <a:pt x="10142568" y="3553816"/>
                          <a:pt x="9829892" y="3830051"/>
                          <a:pt x="9558361" y="3886200"/>
                        </a:cubicBezTo>
                        <a:cubicBezTo>
                          <a:pt x="6698243" y="4032880"/>
                          <a:pt x="3116293" y="4072634"/>
                          <a:pt x="576238" y="3886200"/>
                        </a:cubicBezTo>
                        <a:cubicBezTo>
                          <a:pt x="305502" y="3880272"/>
                          <a:pt x="-58178" y="3608644"/>
                          <a:pt x="0" y="3238486"/>
                        </a:cubicBezTo>
                        <a:cubicBezTo>
                          <a:pt x="61050" y="2215791"/>
                          <a:pt x="-174235" y="1435566"/>
                          <a:pt x="0" y="647713"/>
                        </a:cubicBezTo>
                        <a:close/>
                      </a:path>
                      <a:path w="10134600" h="3886200" stroke="0" extrusionOk="0">
                        <a:moveTo>
                          <a:pt x="0" y="647713"/>
                        </a:moveTo>
                        <a:cubicBezTo>
                          <a:pt x="-5505" y="324437"/>
                          <a:pt x="276932" y="39333"/>
                          <a:pt x="576238" y="0"/>
                        </a:cubicBezTo>
                        <a:cubicBezTo>
                          <a:pt x="3944852" y="211900"/>
                          <a:pt x="8021248" y="-163956"/>
                          <a:pt x="9558361" y="0"/>
                        </a:cubicBezTo>
                        <a:cubicBezTo>
                          <a:pt x="9817675" y="-34563"/>
                          <a:pt x="10155010" y="257142"/>
                          <a:pt x="10134600" y="647713"/>
                        </a:cubicBezTo>
                        <a:cubicBezTo>
                          <a:pt x="10285951" y="1095536"/>
                          <a:pt x="10369685" y="2214250"/>
                          <a:pt x="10134600" y="3238486"/>
                        </a:cubicBezTo>
                        <a:cubicBezTo>
                          <a:pt x="10081268" y="3597916"/>
                          <a:pt x="9817749" y="3857918"/>
                          <a:pt x="9558361" y="3886200"/>
                        </a:cubicBezTo>
                        <a:cubicBezTo>
                          <a:pt x="8247547" y="3514599"/>
                          <a:pt x="3920089" y="4176028"/>
                          <a:pt x="576238" y="3886200"/>
                        </a:cubicBezTo>
                        <a:cubicBezTo>
                          <a:pt x="267666" y="3938657"/>
                          <a:pt x="-13969" y="3543848"/>
                          <a:pt x="0" y="3238486"/>
                        </a:cubicBezTo>
                        <a:cubicBezTo>
                          <a:pt x="137786" y="2451583"/>
                          <a:pt x="155659" y="1682639"/>
                          <a:pt x="0" y="647713"/>
                        </a:cubicBezTo>
                        <a:close/>
                      </a:path>
                      <a:path w="10134600" h="3886200" fill="none" stroke="0" extrusionOk="0">
                        <a:moveTo>
                          <a:pt x="0" y="647713"/>
                        </a:moveTo>
                        <a:cubicBezTo>
                          <a:pt x="26741" y="319574"/>
                          <a:pt x="276518" y="36886"/>
                          <a:pt x="576238" y="0"/>
                        </a:cubicBezTo>
                        <a:cubicBezTo>
                          <a:pt x="2857074" y="190309"/>
                          <a:pt x="5098993" y="464034"/>
                          <a:pt x="9558361" y="0"/>
                        </a:cubicBezTo>
                        <a:cubicBezTo>
                          <a:pt x="9855536" y="-79347"/>
                          <a:pt x="10156543" y="224586"/>
                          <a:pt x="10134600" y="647713"/>
                        </a:cubicBezTo>
                        <a:cubicBezTo>
                          <a:pt x="10097655" y="1611362"/>
                          <a:pt x="10334487" y="1943515"/>
                          <a:pt x="10134600" y="3238486"/>
                        </a:cubicBezTo>
                        <a:cubicBezTo>
                          <a:pt x="10101168" y="3591734"/>
                          <a:pt x="9796126" y="3843217"/>
                          <a:pt x="9558361" y="3886200"/>
                        </a:cubicBezTo>
                        <a:cubicBezTo>
                          <a:pt x="6429410" y="3844855"/>
                          <a:pt x="2874506" y="3838857"/>
                          <a:pt x="576238" y="3886200"/>
                        </a:cubicBezTo>
                        <a:cubicBezTo>
                          <a:pt x="253227" y="3872183"/>
                          <a:pt x="-90724" y="3580755"/>
                          <a:pt x="0" y="3238486"/>
                        </a:cubicBezTo>
                        <a:cubicBezTo>
                          <a:pt x="-3290" y="2343827"/>
                          <a:pt x="-144791" y="1543854"/>
                          <a:pt x="0" y="64771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305800" y="4000500"/>
            <a:ext cx="9296400" cy="2862322"/>
          </a:xfrm>
          <a:prstGeom prst="rect">
            <a:avLst/>
          </a:prstGeom>
          <a:noFill/>
        </p:spPr>
        <p:txBody>
          <a:bodyPr wrap="square">
            <a:spAutoFit/>
          </a:bodyPr>
          <a:lstStyle/>
          <a:p>
            <a:pPr lvl="0" algn="ctr" defTabSz="1219170">
              <a:buClr>
                <a:srgbClr val="000000"/>
              </a:buClr>
            </a:pPr>
            <a:r>
              <a:rPr lang="vi-VN" sz="60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Xây bờ kè giảm tốc độ của dòng nước từ cao xuống thấp, giữ cho đất chặt hơn.</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xmlns="" id="{31CCD51C-648D-3F19-2845-AC704E4B54D9}"/>
              </a:ext>
            </a:extLst>
          </p:cNvPr>
          <p:cNvPicPr>
            <a:picLocks noChangeAspect="1"/>
          </p:cNvPicPr>
          <p:nvPr/>
        </p:nvPicPr>
        <p:blipFill>
          <a:blip r:embed="rId3"/>
          <a:stretch>
            <a:fillRect/>
          </a:stretch>
        </p:blipFill>
        <p:spPr>
          <a:xfrm>
            <a:off x="533400" y="2705100"/>
            <a:ext cx="6553200" cy="5602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9255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xmlns="" id="{08CCE009-2A42-3C23-7E99-27618B245E8C}"/>
              </a:ext>
            </a:extLst>
          </p:cNvPr>
          <p:cNvGrpSpPr/>
          <p:nvPr/>
        </p:nvGrpSpPr>
        <p:grpSpPr>
          <a:xfrm>
            <a:off x="914400" y="3314700"/>
            <a:ext cx="6096000" cy="2015927"/>
            <a:chOff x="914400" y="3238500"/>
            <a:chExt cx="6096000" cy="2015927"/>
          </a:xfrm>
        </p:grpSpPr>
        <p:grpSp>
          <p:nvGrpSpPr>
            <p:cNvPr id="22" name="Group 18">
              <a:extLst>
                <a:ext uri="{FF2B5EF4-FFF2-40B4-BE49-F238E27FC236}">
                  <a16:creationId xmlns:a16="http://schemas.microsoft.com/office/drawing/2014/main" xmlns=""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xmlns=""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xmlns=""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xmlns=""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Làm ruộng bậc thang</a:t>
              </a:r>
            </a:p>
          </p:txBody>
        </p:sp>
      </p:grpSp>
      <p:grpSp>
        <p:nvGrpSpPr>
          <p:cNvPr id="26" name="Group 25">
            <a:extLst>
              <a:ext uri="{FF2B5EF4-FFF2-40B4-BE49-F238E27FC236}">
                <a16:creationId xmlns:a16="http://schemas.microsoft.com/office/drawing/2014/main" xmlns="" id="{21EF3B3F-EDD1-A3AF-A2DB-31BB6CADBA75}"/>
              </a:ext>
            </a:extLst>
          </p:cNvPr>
          <p:cNvGrpSpPr/>
          <p:nvPr/>
        </p:nvGrpSpPr>
        <p:grpSpPr>
          <a:xfrm>
            <a:off x="9906000" y="3390901"/>
            <a:ext cx="6934200" cy="1295400"/>
            <a:chOff x="914400" y="3238500"/>
            <a:chExt cx="6096000" cy="2015927"/>
          </a:xfrm>
        </p:grpSpPr>
        <p:grpSp>
          <p:nvGrpSpPr>
            <p:cNvPr id="27" name="Group 18">
              <a:extLst>
                <a:ext uri="{FF2B5EF4-FFF2-40B4-BE49-F238E27FC236}">
                  <a16:creationId xmlns:a16="http://schemas.microsoft.com/office/drawing/2014/main" xmlns="" id="{1E98A68E-EC1F-F7A6-7055-9D01B4043C95}"/>
                </a:ext>
              </a:extLst>
            </p:cNvPr>
            <p:cNvGrpSpPr/>
            <p:nvPr/>
          </p:nvGrpSpPr>
          <p:grpSpPr>
            <a:xfrm>
              <a:off x="914400" y="3238500"/>
              <a:ext cx="6096000" cy="2015927"/>
              <a:chOff x="0" y="0"/>
              <a:chExt cx="12573085" cy="12630711"/>
            </a:xfrm>
          </p:grpSpPr>
          <p:sp>
            <p:nvSpPr>
              <p:cNvPr id="30" name="Freeform 19">
                <a:extLst>
                  <a:ext uri="{FF2B5EF4-FFF2-40B4-BE49-F238E27FC236}">
                    <a16:creationId xmlns:a16="http://schemas.microsoft.com/office/drawing/2014/main" xmlns="" id="{12E25599-0F94-A8A0-F7DA-86021DD2F738}"/>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31" name="Freeform 20">
                <a:extLst>
                  <a:ext uri="{FF2B5EF4-FFF2-40B4-BE49-F238E27FC236}">
                    <a16:creationId xmlns:a16="http://schemas.microsoft.com/office/drawing/2014/main" xmlns="" id="{17233488-3742-5D51-BD76-776A5BEF0890}"/>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8" name="TextBox 27">
              <a:extLst>
                <a:ext uri="{FF2B5EF4-FFF2-40B4-BE49-F238E27FC236}">
                  <a16:creationId xmlns:a16="http://schemas.microsoft.com/office/drawing/2014/main" xmlns="" id="{C8723504-FC44-4227-EAD9-87393F47A81B}"/>
                </a:ext>
              </a:extLst>
            </p:cNvPr>
            <p:cNvSpPr txBox="1"/>
            <p:nvPr/>
          </p:nvSpPr>
          <p:spPr>
            <a:xfrm>
              <a:off x="1143000" y="3467100"/>
              <a:ext cx="563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Trồng cây chắn gió</a:t>
              </a:r>
            </a:p>
          </p:txBody>
        </p:sp>
      </p:grpSp>
      <p:sp>
        <p:nvSpPr>
          <p:cNvPr id="4" name="Freeform 2">
            <a:extLst>
              <a:ext uri="{FF2B5EF4-FFF2-40B4-BE49-F238E27FC236}">
                <a16:creationId xmlns:a16="http://schemas.microsoft.com/office/drawing/2014/main" xmlns="" id="{E382CB60-8563-0789-7B76-E63EA0F3312E}"/>
              </a:ext>
            </a:extLst>
          </p:cNvPr>
          <p:cNvSpPr/>
          <p:nvPr/>
        </p:nvSpPr>
        <p:spPr>
          <a:xfrm>
            <a:off x="990600" y="5600700"/>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3">
            <a:extLst>
              <a:ext uri="{FF2B5EF4-FFF2-40B4-BE49-F238E27FC236}">
                <a16:creationId xmlns:a16="http://schemas.microsoft.com/office/drawing/2014/main" xmlns="" id="{D6746726-56A1-6894-621F-FD4B4B203145}"/>
              </a:ext>
            </a:extLst>
          </p:cNvPr>
          <p:cNvSpPr/>
          <p:nvPr/>
        </p:nvSpPr>
        <p:spPr>
          <a:xfrm>
            <a:off x="10820400" y="4762500"/>
            <a:ext cx="5614313" cy="5003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4"/>
            <a:stretch>
              <a:fillRect/>
            </a:stretch>
          </a:blipFill>
        </p:spPr>
      </p:sp>
      <p:sp>
        <p:nvSpPr>
          <p:cNvPr id="32" name="Oval 3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84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11430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143000" y="723900"/>
              <a:ext cx="15488073" cy="830997"/>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Biện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pháp</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khác</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phòng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chống</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xói</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mòn</a:t>
              </a:r>
              <a:r>
                <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2B262E"/>
                  </a:solidFill>
                  <a:effectLst/>
                  <a:uLnTx/>
                  <a:uFillTx/>
                  <a:latin typeface="Cambria" panose="02040503050406030204" pitchFamily="18" charset="0"/>
                  <a:ea typeface="Cambria" panose="02040503050406030204" pitchFamily="18" charset="0"/>
                  <a:cs typeface="+mn-cs"/>
                </a:rPr>
                <a:t>đất</a:t>
              </a:r>
              <a:endParaRPr kumimoji="0" lang="en-US" sz="5400" b="1" i="0" u="none" strike="noStrike" kern="1200" cap="none" spc="0" normalizeH="0" baseline="0" noProof="0" dirty="0">
                <a:ln>
                  <a:noFill/>
                </a:ln>
                <a:solidFill>
                  <a:srgbClr val="2B262E"/>
                </a:solidFill>
                <a:effectLst/>
                <a:uLnTx/>
                <a:uFillTx/>
                <a:latin typeface="Cambria" panose="02040503050406030204" pitchFamily="18" charset="0"/>
                <a:ea typeface="Cambria" panose="02040503050406030204" pitchFamily="18" charset="0"/>
                <a:cs typeface="+mn-cs"/>
              </a:endParaRPr>
            </a:p>
          </p:txBody>
        </p:sp>
      </p:grpSp>
      <p:grpSp>
        <p:nvGrpSpPr>
          <p:cNvPr id="21" name="Group 20">
            <a:extLst>
              <a:ext uri="{FF2B5EF4-FFF2-40B4-BE49-F238E27FC236}">
                <a16:creationId xmlns:a16="http://schemas.microsoft.com/office/drawing/2014/main" xmlns="" id="{08CCE009-2A42-3C23-7E99-27618B245E8C}"/>
              </a:ext>
            </a:extLst>
          </p:cNvPr>
          <p:cNvGrpSpPr/>
          <p:nvPr/>
        </p:nvGrpSpPr>
        <p:grpSpPr>
          <a:xfrm>
            <a:off x="5257800" y="2933700"/>
            <a:ext cx="8458200" cy="2015927"/>
            <a:chOff x="914400" y="3238500"/>
            <a:chExt cx="6096000" cy="2015927"/>
          </a:xfrm>
        </p:grpSpPr>
        <p:grpSp>
          <p:nvGrpSpPr>
            <p:cNvPr id="22" name="Group 18">
              <a:extLst>
                <a:ext uri="{FF2B5EF4-FFF2-40B4-BE49-F238E27FC236}">
                  <a16:creationId xmlns:a16="http://schemas.microsoft.com/office/drawing/2014/main" xmlns="" id="{2A1E5F61-2D0D-1A40-851F-4CA4E683C976}"/>
                </a:ext>
              </a:extLst>
            </p:cNvPr>
            <p:cNvGrpSpPr/>
            <p:nvPr/>
          </p:nvGrpSpPr>
          <p:grpSpPr>
            <a:xfrm>
              <a:off x="914400" y="3238500"/>
              <a:ext cx="6096000" cy="2015927"/>
              <a:chOff x="0" y="0"/>
              <a:chExt cx="12573085" cy="12630711"/>
            </a:xfrm>
          </p:grpSpPr>
          <p:sp>
            <p:nvSpPr>
              <p:cNvPr id="24" name="Freeform 19">
                <a:extLst>
                  <a:ext uri="{FF2B5EF4-FFF2-40B4-BE49-F238E27FC236}">
                    <a16:creationId xmlns:a16="http://schemas.microsoft.com/office/drawing/2014/main" xmlns="" id="{960A12A1-9A90-E623-C55E-03C450885323}"/>
                  </a:ext>
                </a:extLst>
              </p:cNvPr>
              <p:cNvSpPr/>
              <p:nvPr/>
            </p:nvSpPr>
            <p:spPr>
              <a:xfrm>
                <a:off x="72390" y="72390"/>
                <a:ext cx="12428305" cy="12485931"/>
              </a:xfrm>
              <a:custGeom>
                <a:avLst/>
                <a:gdLst/>
                <a:ahLst/>
                <a:cxnLst/>
                <a:rect l="l" t="t" r="r" b="b"/>
                <a:pathLst>
                  <a:path w="12428305" h="12485931">
                    <a:moveTo>
                      <a:pt x="0" y="0"/>
                    </a:moveTo>
                    <a:lnTo>
                      <a:pt x="12428305" y="0"/>
                    </a:lnTo>
                    <a:lnTo>
                      <a:pt x="12428305" y="12485931"/>
                    </a:lnTo>
                    <a:lnTo>
                      <a:pt x="0" y="12485931"/>
                    </a:lnTo>
                    <a:lnTo>
                      <a:pt x="0" y="0"/>
                    </a:lnTo>
                    <a:close/>
                  </a:path>
                </a:pathLst>
              </a:custGeom>
              <a:solidFill>
                <a:srgbClr val="FFFFAA"/>
              </a:solidFill>
            </p:spPr>
          </p:sp>
          <p:sp>
            <p:nvSpPr>
              <p:cNvPr id="25" name="Freeform 20">
                <a:extLst>
                  <a:ext uri="{FF2B5EF4-FFF2-40B4-BE49-F238E27FC236}">
                    <a16:creationId xmlns:a16="http://schemas.microsoft.com/office/drawing/2014/main" xmlns="" id="{B1FE861E-283B-9988-F8CB-84E82BC89524}"/>
                  </a:ext>
                </a:extLst>
              </p:cNvPr>
              <p:cNvSpPr/>
              <p:nvPr/>
            </p:nvSpPr>
            <p:spPr>
              <a:xfrm>
                <a:off x="0" y="0"/>
                <a:ext cx="12573084" cy="12630710"/>
              </a:xfrm>
              <a:custGeom>
                <a:avLst/>
                <a:gdLst/>
                <a:ahLst/>
                <a:cxnLst/>
                <a:rect l="l" t="t" r="r" b="b"/>
                <a:pathLst>
                  <a:path w="12573084" h="12630710">
                    <a:moveTo>
                      <a:pt x="12428305" y="12485931"/>
                    </a:moveTo>
                    <a:lnTo>
                      <a:pt x="12573084" y="12485931"/>
                    </a:lnTo>
                    <a:lnTo>
                      <a:pt x="12573084" y="12630710"/>
                    </a:lnTo>
                    <a:lnTo>
                      <a:pt x="12428305" y="12630710"/>
                    </a:lnTo>
                    <a:lnTo>
                      <a:pt x="12428305" y="12485931"/>
                    </a:lnTo>
                    <a:close/>
                    <a:moveTo>
                      <a:pt x="0" y="144780"/>
                    </a:moveTo>
                    <a:lnTo>
                      <a:pt x="144780" y="144780"/>
                    </a:lnTo>
                    <a:lnTo>
                      <a:pt x="144780" y="12485931"/>
                    </a:lnTo>
                    <a:lnTo>
                      <a:pt x="0" y="12485931"/>
                    </a:lnTo>
                    <a:lnTo>
                      <a:pt x="0" y="144780"/>
                    </a:lnTo>
                    <a:close/>
                    <a:moveTo>
                      <a:pt x="0" y="12485931"/>
                    </a:moveTo>
                    <a:lnTo>
                      <a:pt x="144780" y="12485931"/>
                    </a:lnTo>
                    <a:lnTo>
                      <a:pt x="144780" y="12630710"/>
                    </a:lnTo>
                    <a:lnTo>
                      <a:pt x="0" y="12630710"/>
                    </a:lnTo>
                    <a:lnTo>
                      <a:pt x="0" y="12485931"/>
                    </a:lnTo>
                    <a:close/>
                    <a:moveTo>
                      <a:pt x="12428305" y="144780"/>
                    </a:moveTo>
                    <a:lnTo>
                      <a:pt x="12573084" y="144780"/>
                    </a:lnTo>
                    <a:lnTo>
                      <a:pt x="12573084" y="12485931"/>
                    </a:lnTo>
                    <a:lnTo>
                      <a:pt x="12428305" y="12485931"/>
                    </a:lnTo>
                    <a:lnTo>
                      <a:pt x="12428305" y="144780"/>
                    </a:lnTo>
                    <a:close/>
                    <a:moveTo>
                      <a:pt x="144780" y="12485931"/>
                    </a:moveTo>
                    <a:lnTo>
                      <a:pt x="12428305" y="12485931"/>
                    </a:lnTo>
                    <a:lnTo>
                      <a:pt x="12428305" y="12630710"/>
                    </a:lnTo>
                    <a:lnTo>
                      <a:pt x="144780" y="12630710"/>
                    </a:lnTo>
                    <a:lnTo>
                      <a:pt x="144780" y="12485931"/>
                    </a:lnTo>
                    <a:close/>
                    <a:moveTo>
                      <a:pt x="12428305" y="0"/>
                    </a:moveTo>
                    <a:lnTo>
                      <a:pt x="12573084" y="0"/>
                    </a:lnTo>
                    <a:lnTo>
                      <a:pt x="12573084" y="144780"/>
                    </a:lnTo>
                    <a:lnTo>
                      <a:pt x="12428305" y="144780"/>
                    </a:lnTo>
                    <a:lnTo>
                      <a:pt x="12428305" y="0"/>
                    </a:lnTo>
                    <a:close/>
                    <a:moveTo>
                      <a:pt x="0" y="0"/>
                    </a:moveTo>
                    <a:lnTo>
                      <a:pt x="144780" y="0"/>
                    </a:lnTo>
                    <a:lnTo>
                      <a:pt x="144780" y="144780"/>
                    </a:lnTo>
                    <a:lnTo>
                      <a:pt x="0" y="144780"/>
                    </a:lnTo>
                    <a:lnTo>
                      <a:pt x="0" y="0"/>
                    </a:lnTo>
                    <a:close/>
                    <a:moveTo>
                      <a:pt x="144780" y="0"/>
                    </a:moveTo>
                    <a:lnTo>
                      <a:pt x="12428305" y="0"/>
                    </a:lnTo>
                    <a:lnTo>
                      <a:pt x="12428305" y="144780"/>
                    </a:lnTo>
                    <a:lnTo>
                      <a:pt x="144780" y="144780"/>
                    </a:lnTo>
                    <a:lnTo>
                      <a:pt x="144780" y="0"/>
                    </a:lnTo>
                    <a:close/>
                  </a:path>
                </a:pathLst>
              </a:custGeom>
              <a:solidFill>
                <a:srgbClr val="2B262E"/>
              </a:solidFill>
            </p:spPr>
          </p:sp>
        </p:grpSp>
        <p:sp>
          <p:nvSpPr>
            <p:cNvPr id="23" name="TextBox 22">
              <a:extLst>
                <a:ext uri="{FF2B5EF4-FFF2-40B4-BE49-F238E27FC236}">
                  <a16:creationId xmlns:a16="http://schemas.microsoft.com/office/drawing/2014/main" xmlns="" id="{AF10F8F7-A7F8-BD00-6AB7-71A3F9DDB198}"/>
                </a:ext>
              </a:extLst>
            </p:cNvPr>
            <p:cNvSpPr txBox="1"/>
            <p:nvPr/>
          </p:nvSpPr>
          <p:spPr>
            <a:xfrm>
              <a:off x="1143000" y="3467100"/>
              <a:ext cx="5638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5400" b="1" dirty="0">
                  <a:solidFill>
                    <a:srgbClr val="FF0000"/>
                  </a:solidFill>
                  <a:latin typeface="Cambria" panose="02040503050406030204" pitchFamily="18" charset="0"/>
                  <a:ea typeface="Cambria" panose="02040503050406030204" pitchFamily="18" charset="0"/>
                </a:rPr>
                <a:t>T</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ưới nước để duy trì độ ẩm cho đất</a:t>
              </a:r>
            </a:p>
          </p:txBody>
        </p:sp>
      </p:grpSp>
      <p:grpSp>
        <p:nvGrpSpPr>
          <p:cNvPr id="8" name="Group 7">
            <a:extLst>
              <a:ext uri="{FF2B5EF4-FFF2-40B4-BE49-F238E27FC236}">
                <a16:creationId xmlns:a16="http://schemas.microsoft.com/office/drawing/2014/main" xmlns="" id="{B88A7655-ACF2-0F01-A5C9-B88B3FAF3FAA}"/>
              </a:ext>
            </a:extLst>
          </p:cNvPr>
          <p:cNvGrpSpPr/>
          <p:nvPr/>
        </p:nvGrpSpPr>
        <p:grpSpPr>
          <a:xfrm>
            <a:off x="5562600" y="5219700"/>
            <a:ext cx="7010400" cy="4779264"/>
            <a:chOff x="4495800" y="5219700"/>
            <a:chExt cx="7010400" cy="4779264"/>
          </a:xfrm>
        </p:grpSpPr>
        <p:sp>
          <p:nvSpPr>
            <p:cNvPr id="3" name="Freeform 4">
              <a:extLst>
                <a:ext uri="{FF2B5EF4-FFF2-40B4-BE49-F238E27FC236}">
                  <a16:creationId xmlns:a16="http://schemas.microsoft.com/office/drawing/2014/main" xmlns="" id="{C3170511-C12C-8DC0-2E9C-C58A6D6F08E3}"/>
                </a:ext>
              </a:extLst>
            </p:cNvPr>
            <p:cNvSpPr/>
            <p:nvPr/>
          </p:nvSpPr>
          <p:spPr>
            <a:xfrm>
              <a:off x="4495800" y="7429500"/>
              <a:ext cx="3810000" cy="2569464"/>
            </a:xfrm>
            <a:custGeom>
              <a:avLst/>
              <a:gdLst/>
              <a:ahLst/>
              <a:cxnLst/>
              <a:rect l="l" t="t" r="r" b="b"/>
              <a:pathLst>
                <a:path w="7315200" h="3483864">
                  <a:moveTo>
                    <a:pt x="0" y="0"/>
                  </a:moveTo>
                  <a:lnTo>
                    <a:pt x="7315200" y="0"/>
                  </a:lnTo>
                  <a:lnTo>
                    <a:pt x="7315200" y="3483864"/>
                  </a:lnTo>
                  <a:lnTo>
                    <a:pt x="0" y="34838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4">
              <a:extLst>
                <a:ext uri="{FF2B5EF4-FFF2-40B4-BE49-F238E27FC236}">
                  <a16:creationId xmlns:a16="http://schemas.microsoft.com/office/drawing/2014/main" xmlns="" id="{B153BA3F-9317-E703-C5E7-79C5B87BD7F7}"/>
                </a:ext>
              </a:extLst>
            </p:cNvPr>
            <p:cNvSpPr/>
            <p:nvPr/>
          </p:nvSpPr>
          <p:spPr>
            <a:xfrm>
              <a:off x="6705600" y="5219700"/>
              <a:ext cx="4800600" cy="4648200"/>
            </a:xfrm>
            <a:custGeom>
              <a:avLst/>
              <a:gdLst/>
              <a:ahLst/>
              <a:cxnLst/>
              <a:rect l="l" t="t" r="r" b="b"/>
              <a:pathLst>
                <a:path w="3986212" h="4114800">
                  <a:moveTo>
                    <a:pt x="0" y="0"/>
                  </a:moveTo>
                  <a:lnTo>
                    <a:pt x="3986213" y="0"/>
                  </a:lnTo>
                  <a:lnTo>
                    <a:pt x="398621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8" name="Oval 1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2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pic>
        <p:nvPicPr>
          <p:cNvPr id="3" name="Picture 2">
            <a:extLst>
              <a:ext uri="{FF2B5EF4-FFF2-40B4-BE49-F238E27FC236}">
                <a16:creationId xmlns:a16="http://schemas.microsoft.com/office/drawing/2014/main" xmlns="" id="{531CADEF-EB17-6B43-C4B3-286EE578B328}"/>
              </a:ext>
            </a:extLst>
          </p:cNvPr>
          <p:cNvPicPr>
            <a:picLocks noChangeAspect="1"/>
          </p:cNvPicPr>
          <p:nvPr/>
        </p:nvPicPr>
        <p:blipFill>
          <a:blip r:embed="rId2"/>
          <a:stretch>
            <a:fillRect/>
          </a:stretch>
        </p:blipFill>
        <p:spPr>
          <a:xfrm>
            <a:off x="6096000" y="2705100"/>
            <a:ext cx="6284073" cy="5148316"/>
          </a:xfrm>
          <a:prstGeom prst="rect">
            <a:avLst/>
          </a:prstGeom>
        </p:spPr>
      </p:pic>
      <p:pic>
        <p:nvPicPr>
          <p:cNvPr id="27" name="Picture 26">
            <a:extLst>
              <a:ext uri="{FF2B5EF4-FFF2-40B4-BE49-F238E27FC236}">
                <a16:creationId xmlns:a16="http://schemas.microsoft.com/office/drawing/2014/main" xmlns="" id="{E2660B18-9C21-7742-239F-C22A3FC602C8}"/>
              </a:ext>
            </a:extLst>
          </p:cNvPr>
          <p:cNvPicPr>
            <a:picLocks noChangeAspect="1"/>
          </p:cNvPicPr>
          <p:nvPr/>
        </p:nvPicPr>
        <p:blipFill>
          <a:blip r:embed="rId3"/>
          <a:srcRect/>
          <a:stretch>
            <a:fillRect/>
          </a:stretch>
        </p:blipFill>
        <p:spPr>
          <a:xfrm>
            <a:off x="13030200" y="2933700"/>
            <a:ext cx="5078799" cy="7025429"/>
          </a:xfrm>
          <a:prstGeom prst="rect">
            <a:avLst/>
          </a:prstGeom>
        </p:spPr>
      </p:pic>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0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B448"/>
        </a:solidFill>
        <a:effectLst/>
      </p:bgPr>
    </p:bg>
    <p:spTree>
      <p:nvGrpSpPr>
        <p:cNvPr id="1" name=""/>
        <p:cNvGrpSpPr/>
        <p:nvPr/>
      </p:nvGrpSpPr>
      <p:grpSpPr>
        <a:xfrm>
          <a:off x="0" y="0"/>
          <a:ext cx="0" cy="0"/>
          <a:chOff x="0" y="0"/>
          <a:chExt cx="0" cy="0"/>
        </a:xfrm>
      </p:grpSpPr>
      <p:grpSp>
        <p:nvGrpSpPr>
          <p:cNvPr id="3" name="Group 3"/>
          <p:cNvGrpSpPr/>
          <p:nvPr/>
        </p:nvGrpSpPr>
        <p:grpSpPr>
          <a:xfrm>
            <a:off x="533400" y="571500"/>
            <a:ext cx="17221200" cy="9296400"/>
            <a:chOff x="0" y="0"/>
            <a:chExt cx="4971265" cy="2766016"/>
          </a:xfrm>
        </p:grpSpPr>
        <p:sp>
          <p:nvSpPr>
            <p:cNvPr id="4" name="Freeform 4"/>
            <p:cNvSpPr/>
            <p:nvPr/>
          </p:nvSpPr>
          <p:spPr>
            <a:xfrm>
              <a:off x="0" y="-1270"/>
              <a:ext cx="4972535" cy="2764746"/>
            </a:xfrm>
            <a:custGeom>
              <a:avLst/>
              <a:gdLst/>
              <a:ahLst/>
              <a:cxnLst/>
              <a:rect l="l" t="t" r="r" b="b"/>
              <a:pathLst>
                <a:path w="4972535" h="2764746">
                  <a:moveTo>
                    <a:pt x="4961105" y="27940"/>
                  </a:moveTo>
                  <a:cubicBezTo>
                    <a:pt x="4952215" y="24130"/>
                    <a:pt x="4943325" y="21590"/>
                    <a:pt x="4934435" y="21590"/>
                  </a:cubicBezTo>
                  <a:cubicBezTo>
                    <a:pt x="4907765" y="20320"/>
                    <a:pt x="4834412" y="20320"/>
                    <a:pt x="4752539" y="17780"/>
                  </a:cubicBezTo>
                  <a:cubicBezTo>
                    <a:pt x="4565400" y="12700"/>
                    <a:pt x="4382161" y="6350"/>
                    <a:pt x="4195022" y="3810"/>
                  </a:cubicBezTo>
                  <a:cubicBezTo>
                    <a:pt x="4042972" y="1270"/>
                    <a:pt x="3894821" y="3810"/>
                    <a:pt x="3742772" y="2540"/>
                  </a:cubicBezTo>
                  <a:cubicBezTo>
                    <a:pt x="3676493" y="2540"/>
                    <a:pt x="3610215" y="0"/>
                    <a:pt x="3543937" y="2540"/>
                  </a:cubicBezTo>
                  <a:cubicBezTo>
                    <a:pt x="3384090" y="10160"/>
                    <a:pt x="3224242" y="11430"/>
                    <a:pt x="3060496" y="8890"/>
                  </a:cubicBezTo>
                  <a:cubicBezTo>
                    <a:pt x="2978623" y="7620"/>
                    <a:pt x="2896750" y="7620"/>
                    <a:pt x="2814877" y="7620"/>
                  </a:cubicBezTo>
                  <a:cubicBezTo>
                    <a:pt x="2666726" y="7620"/>
                    <a:pt x="2518575" y="7620"/>
                    <a:pt x="2370424" y="6350"/>
                  </a:cubicBezTo>
                  <a:cubicBezTo>
                    <a:pt x="2214475" y="5080"/>
                    <a:pt x="678381" y="2540"/>
                    <a:pt x="526331" y="1270"/>
                  </a:cubicBezTo>
                  <a:cubicBezTo>
                    <a:pt x="401572" y="0"/>
                    <a:pt x="280712" y="1270"/>
                    <a:pt x="155953" y="1270"/>
                  </a:cubicBezTo>
                  <a:cubicBezTo>
                    <a:pt x="70182" y="1270"/>
                    <a:pt x="33020" y="3810"/>
                    <a:pt x="5080" y="5080"/>
                  </a:cubicBezTo>
                  <a:cubicBezTo>
                    <a:pt x="3810" y="5080"/>
                    <a:pt x="2540" y="7620"/>
                    <a:pt x="0" y="8890"/>
                  </a:cubicBezTo>
                  <a:cubicBezTo>
                    <a:pt x="1270" y="21590"/>
                    <a:pt x="3810" y="34290"/>
                    <a:pt x="5080" y="46990"/>
                  </a:cubicBezTo>
                  <a:cubicBezTo>
                    <a:pt x="15240" y="153050"/>
                    <a:pt x="16510" y="273882"/>
                    <a:pt x="17780" y="392593"/>
                  </a:cubicBezTo>
                  <a:cubicBezTo>
                    <a:pt x="19050" y="513425"/>
                    <a:pt x="17780" y="634257"/>
                    <a:pt x="16510" y="757208"/>
                  </a:cubicBezTo>
                  <a:cubicBezTo>
                    <a:pt x="15240" y="882280"/>
                    <a:pt x="2540" y="2194469"/>
                    <a:pt x="2540" y="2319541"/>
                  </a:cubicBezTo>
                  <a:cubicBezTo>
                    <a:pt x="2540" y="2442492"/>
                    <a:pt x="1270" y="2565444"/>
                    <a:pt x="0" y="2688395"/>
                  </a:cubicBezTo>
                  <a:cubicBezTo>
                    <a:pt x="0" y="2710135"/>
                    <a:pt x="3810" y="2720296"/>
                    <a:pt x="15240" y="2725376"/>
                  </a:cubicBezTo>
                  <a:cubicBezTo>
                    <a:pt x="22860" y="2729185"/>
                    <a:pt x="31750" y="2731726"/>
                    <a:pt x="40640" y="2732996"/>
                  </a:cubicBezTo>
                  <a:cubicBezTo>
                    <a:pt x="152055" y="2738076"/>
                    <a:pt x="300206" y="2741885"/>
                    <a:pt x="448357" y="2746966"/>
                  </a:cubicBezTo>
                  <a:cubicBezTo>
                    <a:pt x="530230" y="2749506"/>
                    <a:pt x="612103" y="2754585"/>
                    <a:pt x="693976" y="2755856"/>
                  </a:cubicBezTo>
                  <a:cubicBezTo>
                    <a:pt x="830431" y="2758396"/>
                    <a:pt x="2350930" y="2759666"/>
                    <a:pt x="2487385" y="2760935"/>
                  </a:cubicBezTo>
                  <a:cubicBezTo>
                    <a:pt x="2506879" y="2760935"/>
                    <a:pt x="2526372" y="2760935"/>
                    <a:pt x="2545866" y="2760935"/>
                  </a:cubicBezTo>
                  <a:cubicBezTo>
                    <a:pt x="2639435" y="2760935"/>
                    <a:pt x="2736903" y="2759666"/>
                    <a:pt x="2830472" y="2759666"/>
                  </a:cubicBezTo>
                  <a:cubicBezTo>
                    <a:pt x="2939636" y="2759666"/>
                    <a:pt x="3044901" y="2760935"/>
                    <a:pt x="3154065" y="2760935"/>
                  </a:cubicBezTo>
                  <a:cubicBezTo>
                    <a:pt x="3313912" y="2760935"/>
                    <a:pt x="3477659" y="2760935"/>
                    <a:pt x="3637506" y="2760935"/>
                  </a:cubicBezTo>
                  <a:cubicBezTo>
                    <a:pt x="3785657" y="2760935"/>
                    <a:pt x="3933808" y="2762206"/>
                    <a:pt x="4081959" y="2763476"/>
                  </a:cubicBezTo>
                  <a:cubicBezTo>
                    <a:pt x="4148237" y="2763476"/>
                    <a:pt x="4218415" y="2764746"/>
                    <a:pt x="4284693" y="2764746"/>
                  </a:cubicBezTo>
                  <a:cubicBezTo>
                    <a:pt x="4499122" y="2763476"/>
                    <a:pt x="4709652" y="2757126"/>
                    <a:pt x="4911575" y="2757126"/>
                  </a:cubicBezTo>
                  <a:cubicBezTo>
                    <a:pt x="4915385" y="2757126"/>
                    <a:pt x="4920465" y="2754585"/>
                    <a:pt x="4924275" y="2752046"/>
                  </a:cubicBezTo>
                  <a:cubicBezTo>
                    <a:pt x="4929355" y="2748235"/>
                    <a:pt x="4931895" y="2741885"/>
                    <a:pt x="4934435" y="2739346"/>
                  </a:cubicBezTo>
                  <a:cubicBezTo>
                    <a:pt x="4935705" y="2673556"/>
                    <a:pt x="4936975" y="2584522"/>
                    <a:pt x="4938245" y="2495488"/>
                  </a:cubicBezTo>
                  <a:cubicBezTo>
                    <a:pt x="4939515" y="2357698"/>
                    <a:pt x="4949675" y="1034909"/>
                    <a:pt x="4950945" y="897119"/>
                  </a:cubicBezTo>
                  <a:cubicBezTo>
                    <a:pt x="4950945" y="814444"/>
                    <a:pt x="4952215" y="731770"/>
                    <a:pt x="4953485" y="649096"/>
                  </a:cubicBezTo>
                  <a:cubicBezTo>
                    <a:pt x="4954755" y="560062"/>
                    <a:pt x="4956025" y="471028"/>
                    <a:pt x="4958565" y="381994"/>
                  </a:cubicBezTo>
                  <a:cubicBezTo>
                    <a:pt x="4959835" y="328998"/>
                    <a:pt x="4959835" y="273881"/>
                    <a:pt x="4964915" y="220885"/>
                  </a:cubicBezTo>
                  <a:cubicBezTo>
                    <a:pt x="4969995" y="157289"/>
                    <a:pt x="4972535" y="95814"/>
                    <a:pt x="4971265" y="44450"/>
                  </a:cubicBezTo>
                  <a:cubicBezTo>
                    <a:pt x="4971265" y="38100"/>
                    <a:pt x="4967455" y="30480"/>
                    <a:pt x="4961105" y="27940"/>
                  </a:cubicBezTo>
                  <a:close/>
                </a:path>
              </a:pathLst>
            </a:custGeom>
            <a:solidFill>
              <a:srgbClr val="FFF6EB"/>
            </a:solidFill>
          </p:spPr>
        </p:sp>
      </p:grpSp>
      <p:pic>
        <p:nvPicPr>
          <p:cNvPr id="5" name="Picture 6">
            <a:extLst>
              <a:ext uri="{FF2B5EF4-FFF2-40B4-BE49-F238E27FC236}">
                <a16:creationId xmlns:a16="http://schemas.microsoft.com/office/drawing/2014/main" xmlns="" id="{F8F71C42-0460-9B6E-7360-73803543D8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05000" y="-1562100"/>
            <a:ext cx="11648850" cy="10098129"/>
          </a:xfrm>
          <a:prstGeom prst="rect">
            <a:avLst/>
          </a:prstGeom>
        </p:spPr>
      </p:pic>
      <p:sp>
        <p:nvSpPr>
          <p:cNvPr id="7" name="TextBox 6">
            <a:extLst>
              <a:ext uri="{FF2B5EF4-FFF2-40B4-BE49-F238E27FC236}">
                <a16:creationId xmlns:a16="http://schemas.microsoft.com/office/drawing/2014/main" xmlns="" id="{DDAC4B7F-0C07-BA8F-4DC0-DC2519241847}"/>
              </a:ext>
            </a:extLst>
          </p:cNvPr>
          <p:cNvSpPr txBox="1"/>
          <p:nvPr/>
        </p:nvSpPr>
        <p:spPr>
          <a:xfrm>
            <a:off x="2209800" y="2781300"/>
            <a:ext cx="10871652" cy="4154984"/>
          </a:xfrm>
          <a:prstGeom prst="rect">
            <a:avLst/>
          </a:prstGeom>
          <a:noFill/>
        </p:spPr>
        <p:txBody>
          <a:bodyPr wrap="square" rtlCol="0">
            <a:spAutoFit/>
          </a:bodyPr>
          <a:lstStyle/>
          <a:p>
            <a:pPr lvl="0" algn="ctr"/>
            <a:r>
              <a:rPr lang="pt-BR" sz="6600" b="1" dirty="0">
                <a:solidFill>
                  <a:prstClr val="black"/>
                </a:solidFill>
              </a:rPr>
              <a:t>Vì sao trồng cây gây rừng là một trong những biện pháp hiệu quả nhất đề phòng tránh xói mòn đất?</a:t>
            </a:r>
            <a:endParaRPr kumimoji="0" lang="en-US" sz="6600" b="1" i="0" u="none" strike="noStrike" kern="1200" cap="none" spc="0" normalizeH="0" baseline="0" noProof="0" dirty="0">
              <a:ln>
                <a:noFill/>
              </a:ln>
              <a:solidFill>
                <a:prstClr val="black"/>
              </a:solidFill>
              <a:effectLst/>
              <a:uLnTx/>
              <a:uFillTx/>
              <a:latin typeface="Calibri"/>
            </a:endParaRPr>
          </a:p>
        </p:txBody>
      </p:sp>
      <p:pic>
        <p:nvPicPr>
          <p:cNvPr id="8" name="Picture 26">
            <a:extLst>
              <a:ext uri="{FF2B5EF4-FFF2-40B4-BE49-F238E27FC236}">
                <a16:creationId xmlns:a16="http://schemas.microsoft.com/office/drawing/2014/main" xmlns="" id="{CD0BA605-6AAD-7599-A40C-66547FEAEA90}"/>
              </a:ext>
            </a:extLst>
          </p:cNvPr>
          <p:cNvPicPr>
            <a:picLocks noChangeAspect="1"/>
          </p:cNvPicPr>
          <p:nvPr/>
        </p:nvPicPr>
        <p:blipFill>
          <a:blip r:embed="rId4"/>
          <a:srcRect/>
          <a:stretch>
            <a:fillRect/>
          </a:stretch>
        </p:blipFill>
        <p:spPr>
          <a:xfrm>
            <a:off x="12945401" y="2819182"/>
            <a:ext cx="5078799" cy="7025429"/>
          </a:xfrm>
          <a:prstGeom prst="rect">
            <a:avLst/>
          </a:prstGeom>
        </p:spPr>
      </p:pic>
      <p:sp>
        <p:nvSpPr>
          <p:cNvPr id="2" name="Freeform 3">
            <a:extLst>
              <a:ext uri="{FF2B5EF4-FFF2-40B4-BE49-F238E27FC236}">
                <a16:creationId xmlns:a16="http://schemas.microsoft.com/office/drawing/2014/main" xmlns="" id="{2D346899-B871-5CAA-EB79-CEEB501746E5}"/>
              </a:ext>
            </a:extLst>
          </p:cNvPr>
          <p:cNvSpPr/>
          <p:nvPr/>
        </p:nvSpPr>
        <p:spPr>
          <a:xfrm>
            <a:off x="609600" y="5829300"/>
            <a:ext cx="5157113" cy="4622757"/>
          </a:xfrm>
          <a:custGeom>
            <a:avLst/>
            <a:gdLst/>
            <a:ahLst/>
            <a:cxnLst/>
            <a:rect l="l" t="t" r="r" b="b"/>
            <a:pathLst>
              <a:path w="5614313" h="5003757">
                <a:moveTo>
                  <a:pt x="0" y="0"/>
                </a:moveTo>
                <a:lnTo>
                  <a:pt x="5614313" y="0"/>
                </a:lnTo>
                <a:lnTo>
                  <a:pt x="5614313" y="5003757"/>
                </a:lnTo>
                <a:lnTo>
                  <a:pt x="0" y="5003757"/>
                </a:lnTo>
                <a:lnTo>
                  <a:pt x="0" y="0"/>
                </a:lnTo>
                <a:close/>
              </a:path>
            </a:pathLst>
          </a:custGeom>
          <a:blipFill>
            <a:blip r:embed="rId5"/>
            <a:stretch>
              <a:fillRect/>
            </a:stretch>
          </a:blipFill>
        </p:spPr>
      </p:sp>
      <p:sp>
        <p:nvSpPr>
          <p:cNvPr id="9" name="Oval 8"/>
          <p:cNvSpPr/>
          <p:nvPr/>
        </p:nvSpPr>
        <p:spPr>
          <a:xfrm>
            <a:off x="-2627596" y="-250907"/>
            <a:ext cx="2589931"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3294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685800" y="190500"/>
            <a:ext cx="17373600" cy="31242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 name="connsiteX0" fmla="*/ 0 w 17373600"/>
                      <a:gd name="connsiteY0" fmla="*/ 520710 h 3124200"/>
                      <a:gd name="connsiteX1" fmla="*/ 987837 w 17373600"/>
                      <a:gd name="connsiteY1" fmla="*/ 0 h 3124200"/>
                      <a:gd name="connsiteX2" fmla="*/ 16385762 w 17373600"/>
                      <a:gd name="connsiteY2" fmla="*/ 0 h 3124200"/>
                      <a:gd name="connsiteX3" fmla="*/ 17373600 w 17373600"/>
                      <a:gd name="connsiteY3" fmla="*/ 520710 h 3124200"/>
                      <a:gd name="connsiteX4" fmla="*/ 17373600 w 17373600"/>
                      <a:gd name="connsiteY4" fmla="*/ 2603489 h 3124200"/>
                      <a:gd name="connsiteX5" fmla="*/ 16385762 w 17373600"/>
                      <a:gd name="connsiteY5" fmla="*/ 3124200 h 3124200"/>
                      <a:gd name="connsiteX6" fmla="*/ 987837 w 17373600"/>
                      <a:gd name="connsiteY6" fmla="*/ 3124200 h 3124200"/>
                      <a:gd name="connsiteX7" fmla="*/ 0 w 17373600"/>
                      <a:gd name="connsiteY7" fmla="*/ 2603489 h 3124200"/>
                      <a:gd name="connsiteX8" fmla="*/ 0 w 17373600"/>
                      <a:gd name="connsiteY8"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3124200" fill="none" extrusionOk="0">
                        <a:moveTo>
                          <a:pt x="0" y="520710"/>
                        </a:moveTo>
                        <a:cubicBezTo>
                          <a:pt x="4003" y="325235"/>
                          <a:pt x="473810" y="41091"/>
                          <a:pt x="987837" y="0"/>
                        </a:cubicBezTo>
                        <a:cubicBezTo>
                          <a:pt x="4054444" y="159553"/>
                          <a:pt x="9362418" y="374894"/>
                          <a:pt x="16385762" y="0"/>
                        </a:cubicBezTo>
                        <a:cubicBezTo>
                          <a:pt x="16912807" y="-76890"/>
                          <a:pt x="17345562" y="226853"/>
                          <a:pt x="17373600" y="520710"/>
                        </a:cubicBezTo>
                        <a:cubicBezTo>
                          <a:pt x="17309493" y="1384434"/>
                          <a:pt x="17695577" y="1586341"/>
                          <a:pt x="17373600" y="2603489"/>
                        </a:cubicBezTo>
                        <a:cubicBezTo>
                          <a:pt x="17380828" y="2867162"/>
                          <a:pt x="16823596" y="3028139"/>
                          <a:pt x="16385762" y="3124200"/>
                        </a:cubicBezTo>
                        <a:cubicBezTo>
                          <a:pt x="11431506" y="3303103"/>
                          <a:pt x="5315002" y="3245210"/>
                          <a:pt x="987837" y="3124200"/>
                        </a:cubicBezTo>
                        <a:cubicBezTo>
                          <a:pt x="550126" y="3115642"/>
                          <a:pt x="-88875" y="2902555"/>
                          <a:pt x="0" y="2603489"/>
                        </a:cubicBezTo>
                        <a:cubicBezTo>
                          <a:pt x="30590" y="1818167"/>
                          <a:pt x="-248489" y="1188693"/>
                          <a:pt x="0" y="520710"/>
                        </a:cubicBezTo>
                        <a:close/>
                      </a:path>
                      <a:path w="17373600" h="3124200" stroke="0" extrusionOk="0">
                        <a:moveTo>
                          <a:pt x="0" y="520710"/>
                        </a:moveTo>
                        <a:cubicBezTo>
                          <a:pt x="-16955" y="307990"/>
                          <a:pt x="469316" y="-29079"/>
                          <a:pt x="987837" y="0"/>
                        </a:cubicBezTo>
                        <a:cubicBezTo>
                          <a:pt x="6781044" y="-65812"/>
                          <a:pt x="13912481" y="115723"/>
                          <a:pt x="16385762" y="0"/>
                        </a:cubicBezTo>
                        <a:cubicBezTo>
                          <a:pt x="16838933" y="-27130"/>
                          <a:pt x="17453544" y="217488"/>
                          <a:pt x="17373600" y="520710"/>
                        </a:cubicBezTo>
                        <a:cubicBezTo>
                          <a:pt x="17455531" y="887918"/>
                          <a:pt x="17665856" y="1776752"/>
                          <a:pt x="17373600" y="2603489"/>
                        </a:cubicBezTo>
                        <a:cubicBezTo>
                          <a:pt x="17272995" y="2904443"/>
                          <a:pt x="16855138" y="3091353"/>
                          <a:pt x="16385762" y="3124200"/>
                        </a:cubicBezTo>
                        <a:cubicBezTo>
                          <a:pt x="14222413" y="1912131"/>
                          <a:pt x="6677803" y="3840145"/>
                          <a:pt x="987837" y="3124200"/>
                        </a:cubicBezTo>
                        <a:cubicBezTo>
                          <a:pt x="438684" y="3157939"/>
                          <a:pt x="-15517" y="2843602"/>
                          <a:pt x="0" y="2603489"/>
                        </a:cubicBezTo>
                        <a:cubicBezTo>
                          <a:pt x="239644" y="1912245"/>
                          <a:pt x="267506" y="1290231"/>
                          <a:pt x="0" y="520710"/>
                        </a:cubicBezTo>
                        <a:close/>
                      </a:path>
                      <a:path w="17373600" h="3124200" fill="none" stroke="0" extrusionOk="0">
                        <a:moveTo>
                          <a:pt x="0" y="520710"/>
                        </a:moveTo>
                        <a:cubicBezTo>
                          <a:pt x="26380" y="258059"/>
                          <a:pt x="474361" y="48973"/>
                          <a:pt x="987837" y="0"/>
                        </a:cubicBezTo>
                        <a:cubicBezTo>
                          <a:pt x="5274514" y="447457"/>
                          <a:pt x="8825021" y="585037"/>
                          <a:pt x="16385762" y="0"/>
                        </a:cubicBezTo>
                        <a:cubicBezTo>
                          <a:pt x="16909187" y="-61458"/>
                          <a:pt x="17368294" y="210318"/>
                          <a:pt x="17373600" y="520710"/>
                        </a:cubicBezTo>
                        <a:cubicBezTo>
                          <a:pt x="17294225" y="1271184"/>
                          <a:pt x="17735057" y="1544940"/>
                          <a:pt x="17373600" y="2603489"/>
                        </a:cubicBezTo>
                        <a:cubicBezTo>
                          <a:pt x="17358541" y="2884215"/>
                          <a:pt x="16872549" y="3094665"/>
                          <a:pt x="16385762" y="3124200"/>
                        </a:cubicBezTo>
                        <a:cubicBezTo>
                          <a:pt x="11014163" y="2967850"/>
                          <a:pt x="4846930" y="3229264"/>
                          <a:pt x="987837" y="3124200"/>
                        </a:cubicBezTo>
                        <a:cubicBezTo>
                          <a:pt x="456605" y="3109306"/>
                          <a:pt x="-118037" y="2873877"/>
                          <a:pt x="0" y="2603489"/>
                        </a:cubicBezTo>
                        <a:cubicBezTo>
                          <a:pt x="-8068" y="1908540"/>
                          <a:pt x="-294516" y="1262016"/>
                          <a:pt x="0" y="5207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1143000" y="6477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bảo vệ và cải tạo đất. Nhờ có tán lá xoè rộng như chiếc ô, nước mưa không xối thẳng xuống mặt đất, nắng không đốt cháy mặt đất, nên lớp đất trên mặt khó bị rửa trôi theo nước mưa.</a:t>
            </a:r>
          </a:p>
        </p:txBody>
      </p:sp>
      <p:sp>
        <p:nvSpPr>
          <p:cNvPr id="3" name="Freeform 2">
            <a:extLst>
              <a:ext uri="{FF2B5EF4-FFF2-40B4-BE49-F238E27FC236}">
                <a16:creationId xmlns:a16="http://schemas.microsoft.com/office/drawing/2014/main" xmlns="" id="{F8EC25F2-4A7B-4F37-FAF1-BD9200D4F83E}"/>
              </a:ext>
            </a:extLst>
          </p:cNvPr>
          <p:cNvSpPr/>
          <p:nvPr/>
        </p:nvSpPr>
        <p:spPr>
          <a:xfrm>
            <a:off x="4343400" y="3695700"/>
            <a:ext cx="10515600" cy="5410200"/>
          </a:xfrm>
          <a:custGeom>
            <a:avLst/>
            <a:gdLst/>
            <a:ahLst/>
            <a:cxnLst/>
            <a:rect l="l" t="t" r="r" b="b"/>
            <a:pathLst>
              <a:path w="8710182" h="6162454">
                <a:moveTo>
                  <a:pt x="0" y="0"/>
                </a:moveTo>
                <a:lnTo>
                  <a:pt x="8710182" y="0"/>
                </a:lnTo>
                <a:lnTo>
                  <a:pt x="8710182" y="6162454"/>
                </a:lnTo>
                <a:lnTo>
                  <a:pt x="0" y="6162454"/>
                </a:lnTo>
                <a:lnTo>
                  <a:pt x="0" y="0"/>
                </a:lnTo>
                <a:close/>
              </a:path>
            </a:pathLst>
          </a:custGeom>
          <a:blipFill>
            <a:blip r:embed="rId2"/>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011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1143000" y="647700"/>
            <a:ext cx="16611600" cy="2123658"/>
          </a:xfrm>
          <a:prstGeom prst="rect">
            <a:avLst/>
          </a:prstGeom>
          <a:noFill/>
        </p:spPr>
        <p:txBody>
          <a:bodyPr wrap="square">
            <a:spAutoFit/>
          </a:bodyPr>
          <a:lstStyle/>
          <a:p>
            <a:pPr lvl="0" algn="ctr" defTabSz="1219170">
              <a:buClr>
                <a:srgbClr val="000000"/>
              </a:buClr>
            </a:pP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Đ</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ất rừng hầu như tự bón phân, vì cành lá rơi rụng từ</a:t>
            </a:r>
            <a:r>
              <a:rPr lang="en-US"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a:t>
            </a:r>
            <a:r>
              <a:rPr lang="vi-VN" sz="4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cây sẽ bị phân huỷ, tạo thành các chất dinh dưỡng, làm tăng độ màu mỡ của đất. Đất phì nhiêu, tơi xốp sẽ thấm tốt, giữ nước tốt và hạn chế xói mòn</a:t>
            </a:r>
          </a:p>
        </p:txBody>
      </p:sp>
      <p:sp>
        <p:nvSpPr>
          <p:cNvPr id="2" name="Freeform 3">
            <a:extLst>
              <a:ext uri="{FF2B5EF4-FFF2-40B4-BE49-F238E27FC236}">
                <a16:creationId xmlns:a16="http://schemas.microsoft.com/office/drawing/2014/main" xmlns="" id="{E22C5C4C-0AF9-232C-A83A-3E02B6968284}"/>
              </a:ext>
            </a:extLst>
          </p:cNvPr>
          <p:cNvSpPr/>
          <p:nvPr/>
        </p:nvSpPr>
        <p:spPr>
          <a:xfrm>
            <a:off x="5867400" y="3619500"/>
            <a:ext cx="7772400" cy="5562600"/>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572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609600" y="571500"/>
            <a:ext cx="17145000" cy="9220200"/>
            <a:chOff x="0" y="0"/>
            <a:chExt cx="4616358" cy="3815125"/>
          </a:xfrm>
        </p:grpSpPr>
        <p:sp>
          <p:nvSpPr>
            <p:cNvPr id="5" name="Freeform 5"/>
            <p:cNvSpPr/>
            <p:nvPr/>
          </p:nvSpPr>
          <p:spPr>
            <a:xfrm>
              <a:off x="80010" y="80010"/>
              <a:ext cx="4523648" cy="3722415"/>
            </a:xfrm>
            <a:custGeom>
              <a:avLst/>
              <a:gdLst/>
              <a:ahLst/>
              <a:cxnLst/>
              <a:rect l="l" t="t" r="r" b="b"/>
              <a:pathLst>
                <a:path w="4523648" h="3722415">
                  <a:moveTo>
                    <a:pt x="0" y="3667805"/>
                  </a:moveTo>
                  <a:lnTo>
                    <a:pt x="0" y="3722415"/>
                  </a:lnTo>
                  <a:lnTo>
                    <a:pt x="4523648" y="3722415"/>
                  </a:lnTo>
                  <a:lnTo>
                    <a:pt x="4523648" y="0"/>
                  </a:lnTo>
                  <a:lnTo>
                    <a:pt x="4469038" y="0"/>
                  </a:lnTo>
                  <a:lnTo>
                    <a:pt x="4469038" y="3667805"/>
                  </a:lnTo>
                  <a:close/>
                </a:path>
              </a:pathLst>
            </a:custGeom>
            <a:solidFill>
              <a:srgbClr val="6AC259"/>
            </a:solidFill>
          </p:spPr>
        </p:sp>
        <p:sp>
          <p:nvSpPr>
            <p:cNvPr id="6" name="Freeform 6"/>
            <p:cNvSpPr/>
            <p:nvPr/>
          </p:nvSpPr>
          <p:spPr>
            <a:xfrm>
              <a:off x="67310" y="67310"/>
              <a:ext cx="4549048" cy="3747815"/>
            </a:xfrm>
            <a:custGeom>
              <a:avLst/>
              <a:gdLst/>
              <a:ahLst/>
              <a:cxnLst/>
              <a:rect l="l" t="t" r="r" b="b"/>
              <a:pathLst>
                <a:path w="4549048" h="3747815">
                  <a:moveTo>
                    <a:pt x="4481738" y="0"/>
                  </a:moveTo>
                  <a:lnTo>
                    <a:pt x="4481738" y="12700"/>
                  </a:lnTo>
                  <a:lnTo>
                    <a:pt x="4536348" y="12700"/>
                  </a:lnTo>
                  <a:lnTo>
                    <a:pt x="4536348" y="3735115"/>
                  </a:lnTo>
                  <a:lnTo>
                    <a:pt x="12700" y="3735115"/>
                  </a:lnTo>
                  <a:lnTo>
                    <a:pt x="12700" y="3680505"/>
                  </a:lnTo>
                  <a:lnTo>
                    <a:pt x="0" y="3680505"/>
                  </a:lnTo>
                  <a:lnTo>
                    <a:pt x="0" y="3747815"/>
                  </a:lnTo>
                  <a:lnTo>
                    <a:pt x="4549048" y="3747815"/>
                  </a:lnTo>
                  <a:lnTo>
                    <a:pt x="4549048" y="0"/>
                  </a:lnTo>
                  <a:close/>
                </a:path>
              </a:pathLst>
            </a:custGeom>
            <a:solidFill>
              <a:srgbClr val="2B262E"/>
            </a:solidFill>
          </p:spPr>
        </p:sp>
        <p:sp>
          <p:nvSpPr>
            <p:cNvPr id="7" name="Freeform 7"/>
            <p:cNvSpPr/>
            <p:nvPr/>
          </p:nvSpPr>
          <p:spPr>
            <a:xfrm>
              <a:off x="12700" y="12700"/>
              <a:ext cx="4523648" cy="3722415"/>
            </a:xfrm>
            <a:custGeom>
              <a:avLst/>
              <a:gdLst/>
              <a:ahLst/>
              <a:cxnLst/>
              <a:rect l="l" t="t" r="r" b="b"/>
              <a:pathLst>
                <a:path w="4523648" h="3722415">
                  <a:moveTo>
                    <a:pt x="0" y="0"/>
                  </a:moveTo>
                  <a:lnTo>
                    <a:pt x="4523648" y="0"/>
                  </a:lnTo>
                  <a:lnTo>
                    <a:pt x="4523648" y="3722415"/>
                  </a:lnTo>
                  <a:lnTo>
                    <a:pt x="0" y="3722415"/>
                  </a:lnTo>
                  <a:close/>
                </a:path>
              </a:pathLst>
            </a:custGeom>
            <a:solidFill>
              <a:srgbClr val="FFFFFF"/>
            </a:solidFill>
          </p:spPr>
        </p:sp>
        <p:sp>
          <p:nvSpPr>
            <p:cNvPr id="8" name="Freeform 8"/>
            <p:cNvSpPr/>
            <p:nvPr/>
          </p:nvSpPr>
          <p:spPr>
            <a:xfrm>
              <a:off x="0" y="0"/>
              <a:ext cx="4549048" cy="3747815"/>
            </a:xfrm>
            <a:custGeom>
              <a:avLst/>
              <a:gdLst/>
              <a:ahLst/>
              <a:cxnLst/>
              <a:rect l="l" t="t" r="r" b="b"/>
              <a:pathLst>
                <a:path w="4549048" h="3747815">
                  <a:moveTo>
                    <a:pt x="80010" y="3747815"/>
                  </a:moveTo>
                  <a:lnTo>
                    <a:pt x="4549048" y="3747815"/>
                  </a:lnTo>
                  <a:lnTo>
                    <a:pt x="4549048" y="80010"/>
                  </a:lnTo>
                  <a:lnTo>
                    <a:pt x="4549048" y="67310"/>
                  </a:lnTo>
                  <a:lnTo>
                    <a:pt x="4549048" y="0"/>
                  </a:lnTo>
                  <a:lnTo>
                    <a:pt x="0" y="0"/>
                  </a:lnTo>
                  <a:lnTo>
                    <a:pt x="0" y="3747815"/>
                  </a:lnTo>
                  <a:lnTo>
                    <a:pt x="67310" y="3747815"/>
                  </a:lnTo>
                  <a:lnTo>
                    <a:pt x="80010" y="3747815"/>
                  </a:lnTo>
                  <a:close/>
                  <a:moveTo>
                    <a:pt x="12700" y="12700"/>
                  </a:moveTo>
                  <a:lnTo>
                    <a:pt x="4536348" y="12700"/>
                  </a:lnTo>
                  <a:lnTo>
                    <a:pt x="4536348" y="3735115"/>
                  </a:lnTo>
                  <a:lnTo>
                    <a:pt x="12700" y="3735115"/>
                  </a:lnTo>
                  <a:lnTo>
                    <a:pt x="12700" y="12700"/>
                  </a:lnTo>
                  <a:close/>
                </a:path>
              </a:pathLst>
            </a:custGeom>
            <a:solidFill>
              <a:srgbClr val="2B262E"/>
            </a:solidFill>
          </p:spPr>
        </p:sp>
      </p:grpSp>
      <p:graphicFrame>
        <p:nvGraphicFramePr>
          <p:cNvPr id="61" name="Table 61">
            <a:extLst>
              <a:ext uri="{FF2B5EF4-FFF2-40B4-BE49-F238E27FC236}">
                <a16:creationId xmlns:a16="http://schemas.microsoft.com/office/drawing/2014/main" xmlns="" id="{3461E7CB-F0B1-05B9-EB1F-85FA54E90B55}"/>
              </a:ext>
            </a:extLst>
          </p:cNvPr>
          <p:cNvGraphicFramePr>
            <a:graphicFrameLocks noGrp="1"/>
          </p:cNvGraphicFramePr>
          <p:nvPr>
            <p:extLst>
              <p:ext uri="{D42A27DB-BD31-4B8C-83A1-F6EECF244321}">
                <p14:modId xmlns:p14="http://schemas.microsoft.com/office/powerpoint/2010/main" val="182304596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gridCol w="1948543">
                  <a:extLst>
                    <a:ext uri="{9D8B030D-6E8A-4147-A177-3AD203B41FA5}">
                      <a16:colId xmlns:a16="http://schemas.microsoft.com/office/drawing/2014/main" xmlns=""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graphicFrame>
        <p:nvGraphicFramePr>
          <p:cNvPr id="62" name="Table 61">
            <a:extLst>
              <a:ext uri="{FF2B5EF4-FFF2-40B4-BE49-F238E27FC236}">
                <a16:creationId xmlns:a16="http://schemas.microsoft.com/office/drawing/2014/main" xmlns="" id="{6543DF0C-C2B5-69F2-BBBD-00C31E0CD9CF}"/>
              </a:ext>
            </a:extLst>
          </p:cNvPr>
          <p:cNvGraphicFramePr>
            <a:graphicFrameLocks noGrp="1"/>
          </p:cNvGraphicFramePr>
          <p:nvPr>
            <p:extLst>
              <p:ext uri="{D42A27DB-BD31-4B8C-83A1-F6EECF244321}">
                <p14:modId xmlns:p14="http://schemas.microsoft.com/office/powerpoint/2010/main" val="2440967466"/>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graphicFrame>
        <p:nvGraphicFramePr>
          <p:cNvPr id="63" name="Table 62">
            <a:extLst>
              <a:ext uri="{FF2B5EF4-FFF2-40B4-BE49-F238E27FC236}">
                <a16:creationId xmlns:a16="http://schemas.microsoft.com/office/drawing/2014/main" xmlns="" id="{A3848A8A-E9E9-E270-C2C2-2ACA359CDCC2}"/>
              </a:ext>
            </a:extLst>
          </p:cNvPr>
          <p:cNvGraphicFramePr>
            <a:graphicFrameLocks noGrp="1"/>
          </p:cNvGraphicFramePr>
          <p:nvPr>
            <p:extLst>
              <p:ext uri="{D42A27DB-BD31-4B8C-83A1-F6EECF244321}">
                <p14:modId xmlns:p14="http://schemas.microsoft.com/office/powerpoint/2010/main" val="1745839125"/>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sp>
        <p:nvSpPr>
          <p:cNvPr id="64" name="Freeform 4">
            <a:extLst>
              <a:ext uri="{FF2B5EF4-FFF2-40B4-BE49-F238E27FC236}">
                <a16:creationId xmlns:a16="http://schemas.microsoft.com/office/drawing/2014/main" xmlns="" id="{FFBA2DC1-380B-D287-FE89-683F05BF0728}"/>
              </a:ext>
            </a:extLst>
          </p:cNvPr>
          <p:cNvSpPr/>
          <p:nvPr/>
        </p:nvSpPr>
        <p:spPr>
          <a:xfrm>
            <a:off x="14249400" y="4762500"/>
            <a:ext cx="2819400" cy="48006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2"/>
            <a:stretch>
              <a:fillRect/>
            </a:stretch>
          </a:blipFill>
        </p:spPr>
      </p:sp>
      <p:sp>
        <p:nvSpPr>
          <p:cNvPr id="65" name="TextBox 64">
            <a:extLst>
              <a:ext uri="{FF2B5EF4-FFF2-40B4-BE49-F238E27FC236}">
                <a16:creationId xmlns:a16="http://schemas.microsoft.com/office/drawing/2014/main" xmlns="" id="{9FD05294-F408-988D-7D30-27CC776EA22D}"/>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66" name="TextBox 65">
            <a:extLst>
              <a:ext uri="{FF2B5EF4-FFF2-40B4-BE49-F238E27FC236}">
                <a16:creationId xmlns:a16="http://schemas.microsoft.com/office/drawing/2014/main" xmlns="" id="{62742CFD-21E8-A508-9B74-AE07BF6DE9B8}"/>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t>mất</a:t>
            </a:r>
            <a:endParaRPr lang="en-US" sz="6000" b="1" dirty="0"/>
          </a:p>
        </p:txBody>
      </p:sp>
      <p:sp>
        <p:nvSpPr>
          <p:cNvPr id="67" name="TextBox 66">
            <a:extLst>
              <a:ext uri="{FF2B5EF4-FFF2-40B4-BE49-F238E27FC236}">
                <a16:creationId xmlns:a16="http://schemas.microsoft.com/office/drawing/2014/main" xmlns="" id="{A806AC60-D60B-2CE7-8411-0F22898A6B09}"/>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t>lớp</a:t>
            </a:r>
            <a:endParaRPr lang="en-US" sz="6000" b="1" dirty="0"/>
          </a:p>
        </p:txBody>
      </p:sp>
      <p:sp>
        <p:nvSpPr>
          <p:cNvPr id="68" name="TextBox 67">
            <a:extLst>
              <a:ext uri="{FF2B5EF4-FFF2-40B4-BE49-F238E27FC236}">
                <a16:creationId xmlns:a16="http://schemas.microsoft.com/office/drawing/2014/main" xmlns="" id="{8AF19ACF-A237-AC60-6D68-8CDF237D1AD4}"/>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t>bề</a:t>
            </a:r>
            <a:endParaRPr lang="en-US" sz="6000" b="1" dirty="0"/>
          </a:p>
        </p:txBody>
      </p:sp>
      <p:sp>
        <p:nvSpPr>
          <p:cNvPr id="69" name="TextBox 68">
            <a:extLst>
              <a:ext uri="{FF2B5EF4-FFF2-40B4-BE49-F238E27FC236}">
                <a16:creationId xmlns:a16="http://schemas.microsoft.com/office/drawing/2014/main" xmlns="" id="{AE8208AD-8330-78AC-FCCF-53CE78AB0505}"/>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0" name="TextBox 69">
            <a:extLst>
              <a:ext uri="{FF2B5EF4-FFF2-40B4-BE49-F238E27FC236}">
                <a16:creationId xmlns:a16="http://schemas.microsoft.com/office/drawing/2014/main" xmlns="" id="{A7919AE4-1F67-DE0C-D2A1-3C2241F1A196}"/>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t>mất</a:t>
            </a:r>
            <a:endParaRPr lang="en-US" sz="6000" b="1" dirty="0"/>
          </a:p>
        </p:txBody>
      </p:sp>
      <p:sp>
        <p:nvSpPr>
          <p:cNvPr id="71" name="TextBox 70">
            <a:extLst>
              <a:ext uri="{FF2B5EF4-FFF2-40B4-BE49-F238E27FC236}">
                <a16:creationId xmlns:a16="http://schemas.microsoft.com/office/drawing/2014/main" xmlns="" id="{EDC24687-A9BB-B42B-27C7-D766F8FAAB31}"/>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t>mặt</a:t>
            </a:r>
            <a:endParaRPr lang="en-US" sz="6000" b="1" dirty="0"/>
          </a:p>
        </p:txBody>
      </p:sp>
      <p:sp>
        <p:nvSpPr>
          <p:cNvPr id="72" name="TextBox 71">
            <a:extLst>
              <a:ext uri="{FF2B5EF4-FFF2-40B4-BE49-F238E27FC236}">
                <a16:creationId xmlns:a16="http://schemas.microsoft.com/office/drawing/2014/main" xmlns="" id="{1BDBA36A-DF97-7AD9-B4C8-BFBAC886E536}"/>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t>huỷ</a:t>
            </a:r>
            <a:endParaRPr lang="en-US" sz="6000" b="1" dirty="0"/>
          </a:p>
        </p:txBody>
      </p:sp>
      <p:sp>
        <p:nvSpPr>
          <p:cNvPr id="73" name="TextBox 72">
            <a:extLst>
              <a:ext uri="{FF2B5EF4-FFF2-40B4-BE49-F238E27FC236}">
                <a16:creationId xmlns:a16="http://schemas.microsoft.com/office/drawing/2014/main" xmlns="" id="{32191EAE-1A0E-BB0F-934A-8E6BC61C3920}"/>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t>đất</a:t>
            </a:r>
            <a:endParaRPr lang="en-US" sz="6000" b="1" dirty="0"/>
          </a:p>
        </p:txBody>
      </p:sp>
      <p:sp>
        <p:nvSpPr>
          <p:cNvPr id="74" name="TextBox 73">
            <a:extLst>
              <a:ext uri="{FF2B5EF4-FFF2-40B4-BE49-F238E27FC236}">
                <a16:creationId xmlns:a16="http://schemas.microsoft.com/office/drawing/2014/main" xmlns="" id="{E6ED570E-A26E-F08D-DFCA-2605AD8F9397}"/>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t>phá</a:t>
            </a:r>
            <a:endParaRPr lang="en-US" sz="6000" b="1" dirty="0"/>
          </a:p>
        </p:txBody>
      </p:sp>
      <p:sp>
        <p:nvSpPr>
          <p:cNvPr id="75" name="TextBox 74">
            <a:extLst>
              <a:ext uri="{FF2B5EF4-FFF2-40B4-BE49-F238E27FC236}">
                <a16:creationId xmlns:a16="http://schemas.microsoft.com/office/drawing/2014/main" xmlns="" id="{D2F174CB-7558-63F1-2DFC-10FEB41BCE29}"/>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t>dưới</a:t>
            </a:r>
            <a:endParaRPr lang="en-US" sz="6000" b="1" dirty="0"/>
          </a:p>
        </p:txBody>
      </p:sp>
      <p:sp>
        <p:nvSpPr>
          <p:cNvPr id="76" name="TextBox 75">
            <a:extLst>
              <a:ext uri="{FF2B5EF4-FFF2-40B4-BE49-F238E27FC236}">
                <a16:creationId xmlns:a16="http://schemas.microsoft.com/office/drawing/2014/main" xmlns="" id="{F6159584-FCB3-1E92-4D61-3455F93B216E}"/>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t>tầng</a:t>
            </a:r>
            <a:endParaRPr lang="en-US" sz="6000" b="1" dirty="0"/>
          </a:p>
        </p:txBody>
      </p:sp>
      <p:sp>
        <p:nvSpPr>
          <p:cNvPr id="77" name="TextBox 76">
            <a:extLst>
              <a:ext uri="{FF2B5EF4-FFF2-40B4-BE49-F238E27FC236}">
                <a16:creationId xmlns:a16="http://schemas.microsoft.com/office/drawing/2014/main" xmlns="" id="{330D390E-2F6A-B7AF-2968-1966ED2224D3}"/>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t>trên</a:t>
            </a:r>
            <a:endParaRPr lang="en-US" sz="6000" b="1" dirty="0"/>
          </a:p>
        </p:txBody>
      </p:sp>
      <p:sp>
        <p:nvSpPr>
          <p:cNvPr id="78" name="TextBox 77">
            <a:extLst>
              <a:ext uri="{FF2B5EF4-FFF2-40B4-BE49-F238E27FC236}">
                <a16:creationId xmlns:a16="http://schemas.microsoft.com/office/drawing/2014/main" xmlns="" id="{A6A2DF4C-90E6-ECD0-BC15-E51C14ACA99E}"/>
              </a:ext>
            </a:extLst>
          </p:cNvPr>
          <p:cNvSpPr txBox="1"/>
          <p:nvPr/>
        </p:nvSpPr>
        <p:spPr>
          <a:xfrm>
            <a:off x="1981200" y="5372100"/>
            <a:ext cx="1676400" cy="1015663"/>
          </a:xfrm>
          <a:prstGeom prst="rect">
            <a:avLst/>
          </a:prstGeom>
          <a:noFill/>
        </p:spPr>
        <p:txBody>
          <a:bodyPr wrap="square" rtlCol="0">
            <a:spAutoFit/>
          </a:bodyPr>
          <a:lstStyle/>
          <a:p>
            <a:pPr algn="ctr"/>
            <a:r>
              <a:rPr lang="en-US" sz="6000" b="1" dirty="0" err="1"/>
              <a:t>chảy</a:t>
            </a:r>
            <a:endParaRPr lang="en-US" sz="6000" b="1" dirty="0"/>
          </a:p>
        </p:txBody>
      </p:sp>
      <p:sp>
        <p:nvSpPr>
          <p:cNvPr id="79" name="TextBox 78">
            <a:extLst>
              <a:ext uri="{FF2B5EF4-FFF2-40B4-BE49-F238E27FC236}">
                <a16:creationId xmlns:a16="http://schemas.microsoft.com/office/drawing/2014/main" xmlns="" id="{6487BF9C-5BD2-A110-E939-E1A8D49A882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t>vùng</a:t>
            </a:r>
            <a:endParaRPr lang="en-US" sz="6000" b="1" dirty="0"/>
          </a:p>
        </p:txBody>
      </p:sp>
      <p:sp>
        <p:nvSpPr>
          <p:cNvPr id="80" name="TextBox 79">
            <a:extLst>
              <a:ext uri="{FF2B5EF4-FFF2-40B4-BE49-F238E27FC236}">
                <a16:creationId xmlns:a16="http://schemas.microsoft.com/office/drawing/2014/main" xmlns="" id="{4F5B7692-3761-2B00-1AC8-DA59F5F4C78F}"/>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err="1"/>
              <a:t>dốc</a:t>
            </a:r>
            <a:endParaRPr lang="en-US" sz="6000" b="1" dirty="0"/>
          </a:p>
        </p:txBody>
      </p:sp>
      <p:sp>
        <p:nvSpPr>
          <p:cNvPr id="81" name="TextBox 80">
            <a:extLst>
              <a:ext uri="{FF2B5EF4-FFF2-40B4-BE49-F238E27FC236}">
                <a16:creationId xmlns:a16="http://schemas.microsoft.com/office/drawing/2014/main" xmlns="" id="{CFC6A83F-427F-5B47-AAAC-DBB053096191}"/>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t>nước</a:t>
            </a:r>
            <a:endParaRPr lang="en-US" sz="6000" b="1" dirty="0"/>
          </a:p>
        </p:txBody>
      </p:sp>
      <p:sp>
        <p:nvSpPr>
          <p:cNvPr id="82" name="TextBox 81">
            <a:extLst>
              <a:ext uri="{FF2B5EF4-FFF2-40B4-BE49-F238E27FC236}">
                <a16:creationId xmlns:a16="http://schemas.microsoft.com/office/drawing/2014/main" xmlns="" id="{26420E79-BAA7-A6C7-5B0A-50FF2F4D67E4}"/>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t>đất</a:t>
            </a:r>
            <a:endParaRPr lang="en-US" sz="6000" b="1" dirty="0"/>
          </a:p>
        </p:txBody>
      </p:sp>
      <p:sp>
        <p:nvSpPr>
          <p:cNvPr id="83" name="TextBox 82">
            <a:extLst>
              <a:ext uri="{FF2B5EF4-FFF2-40B4-BE49-F238E27FC236}">
                <a16:creationId xmlns:a16="http://schemas.microsoft.com/office/drawing/2014/main" xmlns="" id="{A4BBFB9D-DE16-D354-069A-2A6E0185964D}"/>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a:t>ở</a:t>
            </a:r>
          </a:p>
        </p:txBody>
      </p:sp>
      <p:graphicFrame>
        <p:nvGraphicFramePr>
          <p:cNvPr id="92" name="Table 61">
            <a:extLst>
              <a:ext uri="{FF2B5EF4-FFF2-40B4-BE49-F238E27FC236}">
                <a16:creationId xmlns:a16="http://schemas.microsoft.com/office/drawing/2014/main" xmlns="" id="{492D2F26-3C0F-A970-DD94-A749AD064B39}"/>
              </a:ext>
            </a:extLst>
          </p:cNvPr>
          <p:cNvGraphicFramePr>
            <a:graphicFrameLocks noGrp="1"/>
          </p:cNvGraphicFramePr>
          <p:nvPr>
            <p:extLst>
              <p:ext uri="{D42A27DB-BD31-4B8C-83A1-F6EECF244321}">
                <p14:modId xmlns:p14="http://schemas.microsoft.com/office/powerpoint/2010/main" val="317441652"/>
              </p:ext>
            </p:extLst>
          </p:nvPr>
        </p:nvGraphicFramePr>
        <p:xfrm>
          <a:off x="1905000" y="1257300"/>
          <a:ext cx="13639801"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gridCol w="1948543">
                  <a:extLst>
                    <a:ext uri="{9D8B030D-6E8A-4147-A177-3AD203B41FA5}">
                      <a16:colId xmlns:a16="http://schemas.microsoft.com/office/drawing/2014/main" xmlns="" val="3202959584"/>
                    </a:ext>
                  </a:extLst>
                </a:gridCol>
              </a:tblGrid>
              <a:tr h="1219200">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sp>
        <p:nvSpPr>
          <p:cNvPr id="93" name="TextBox 92">
            <a:extLst>
              <a:ext uri="{FF2B5EF4-FFF2-40B4-BE49-F238E27FC236}">
                <a16:creationId xmlns:a16="http://schemas.microsoft.com/office/drawing/2014/main" xmlns="" id="{B9D30942-46D8-833F-A1BB-4C6674F7EF35}"/>
              </a:ext>
            </a:extLst>
          </p:cNvPr>
          <p:cNvSpPr txBox="1"/>
          <p:nvPr/>
        </p:nvSpPr>
        <p:spPr>
          <a:xfrm>
            <a:off x="2057400" y="1409700"/>
            <a:ext cx="1676400" cy="1015663"/>
          </a:xfrm>
          <a:prstGeom prst="rect">
            <a:avLst/>
          </a:prstGeom>
          <a:noFill/>
        </p:spPr>
        <p:txBody>
          <a:bodyPr wrap="square" rtlCol="0">
            <a:spAutoFit/>
          </a:bodyPr>
          <a:lstStyle/>
          <a:p>
            <a:pPr algn="ctr"/>
            <a:r>
              <a:rPr lang="en-US" sz="6000" b="1" dirty="0" err="1">
                <a:solidFill>
                  <a:srgbClr val="FF0000"/>
                </a:solidFill>
              </a:rPr>
              <a:t>làm</a:t>
            </a:r>
            <a:endParaRPr lang="en-US" sz="6000" b="1" dirty="0">
              <a:solidFill>
                <a:srgbClr val="FF0000"/>
              </a:solidFill>
            </a:endParaRPr>
          </a:p>
        </p:txBody>
      </p:sp>
      <p:sp>
        <p:nvSpPr>
          <p:cNvPr id="94" name="TextBox 93">
            <a:extLst>
              <a:ext uri="{FF2B5EF4-FFF2-40B4-BE49-F238E27FC236}">
                <a16:creationId xmlns:a16="http://schemas.microsoft.com/office/drawing/2014/main" xmlns="" id="{51597B76-BB50-4F96-74E6-B323C61A8243}"/>
              </a:ext>
            </a:extLst>
          </p:cNvPr>
          <p:cNvSpPr txBox="1"/>
          <p:nvPr/>
        </p:nvSpPr>
        <p:spPr>
          <a:xfrm>
            <a:off x="4038600" y="1409700"/>
            <a:ext cx="1676400" cy="1015663"/>
          </a:xfrm>
          <a:prstGeom prst="rect">
            <a:avLst/>
          </a:prstGeom>
          <a:noFill/>
        </p:spPr>
        <p:txBody>
          <a:bodyPr wrap="square" rtlCol="0">
            <a:spAutoFit/>
          </a:bodyPr>
          <a:lstStyle/>
          <a:p>
            <a:pPr algn="ctr"/>
            <a:r>
              <a:rPr lang="en-US" sz="6000" b="1" dirty="0" err="1">
                <a:solidFill>
                  <a:srgbClr val="FF0000"/>
                </a:solidFill>
              </a:rPr>
              <a:t>mất</a:t>
            </a:r>
            <a:endParaRPr lang="en-US" sz="6000" b="1" dirty="0">
              <a:solidFill>
                <a:srgbClr val="FF0000"/>
              </a:solidFill>
            </a:endParaRPr>
          </a:p>
        </p:txBody>
      </p:sp>
      <p:sp>
        <p:nvSpPr>
          <p:cNvPr id="95" name="TextBox 94">
            <a:extLst>
              <a:ext uri="{FF2B5EF4-FFF2-40B4-BE49-F238E27FC236}">
                <a16:creationId xmlns:a16="http://schemas.microsoft.com/office/drawing/2014/main" xmlns="" id="{AC383D46-6CA9-C875-9001-191F06EE88A3}"/>
              </a:ext>
            </a:extLst>
          </p:cNvPr>
          <p:cNvSpPr txBox="1"/>
          <p:nvPr/>
        </p:nvSpPr>
        <p:spPr>
          <a:xfrm>
            <a:off x="5943600" y="1409700"/>
            <a:ext cx="1676400" cy="1015663"/>
          </a:xfrm>
          <a:prstGeom prst="rect">
            <a:avLst/>
          </a:prstGeom>
          <a:noFill/>
        </p:spPr>
        <p:txBody>
          <a:bodyPr wrap="square" rtlCol="0">
            <a:spAutoFit/>
          </a:bodyPr>
          <a:lstStyle/>
          <a:p>
            <a:pPr algn="ctr"/>
            <a:r>
              <a:rPr lang="en-US" sz="6000" b="1" dirty="0" err="1">
                <a:solidFill>
                  <a:srgbClr val="FF0000"/>
                </a:solidFill>
              </a:rPr>
              <a:t>lớp</a:t>
            </a:r>
            <a:endParaRPr lang="en-US" sz="6000" b="1" dirty="0">
              <a:solidFill>
                <a:srgbClr val="FF0000"/>
              </a:solidFill>
            </a:endParaRPr>
          </a:p>
        </p:txBody>
      </p:sp>
      <p:sp>
        <p:nvSpPr>
          <p:cNvPr id="96" name="TextBox 95">
            <a:extLst>
              <a:ext uri="{FF2B5EF4-FFF2-40B4-BE49-F238E27FC236}">
                <a16:creationId xmlns:a16="http://schemas.microsoft.com/office/drawing/2014/main" xmlns="" id="{EB610A92-6DA7-99B3-F4C1-FA92F90AFBD0}"/>
              </a:ext>
            </a:extLst>
          </p:cNvPr>
          <p:cNvSpPr txBox="1"/>
          <p:nvPr/>
        </p:nvSpPr>
        <p:spPr>
          <a:xfrm>
            <a:off x="7924800" y="1409700"/>
            <a:ext cx="16764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97" name="TextBox 96">
            <a:extLst>
              <a:ext uri="{FF2B5EF4-FFF2-40B4-BE49-F238E27FC236}">
                <a16:creationId xmlns:a16="http://schemas.microsoft.com/office/drawing/2014/main" xmlns="" id="{15096020-9925-CFED-C020-CFD200E1D31A}"/>
              </a:ext>
            </a:extLst>
          </p:cNvPr>
          <p:cNvSpPr txBox="1"/>
          <p:nvPr/>
        </p:nvSpPr>
        <p:spPr>
          <a:xfrm>
            <a:off x="9677400" y="1409700"/>
            <a:ext cx="1828800" cy="1015663"/>
          </a:xfrm>
          <a:prstGeom prst="rect">
            <a:avLst/>
          </a:prstGeom>
          <a:noFill/>
        </p:spPr>
        <p:txBody>
          <a:bodyPr wrap="square" rtlCol="0">
            <a:spAutoFit/>
          </a:bodyPr>
          <a:lstStyle/>
          <a:p>
            <a:pPr algn="ctr"/>
            <a:r>
              <a:rPr lang="en-US" sz="6000" b="1" dirty="0" err="1">
                <a:solidFill>
                  <a:srgbClr val="FF0000"/>
                </a:solidFill>
              </a:rPr>
              <a:t>trên</a:t>
            </a:r>
            <a:endParaRPr lang="en-US" sz="6000" b="1" dirty="0">
              <a:solidFill>
                <a:srgbClr val="FF0000"/>
              </a:solidFill>
            </a:endParaRPr>
          </a:p>
        </p:txBody>
      </p:sp>
      <p:sp>
        <p:nvSpPr>
          <p:cNvPr id="98" name="TextBox 97">
            <a:extLst>
              <a:ext uri="{FF2B5EF4-FFF2-40B4-BE49-F238E27FC236}">
                <a16:creationId xmlns:a16="http://schemas.microsoft.com/office/drawing/2014/main" xmlns="" id="{F8293EB3-3519-1900-78BE-B0ED6ADA1DD4}"/>
              </a:ext>
            </a:extLst>
          </p:cNvPr>
          <p:cNvSpPr txBox="1"/>
          <p:nvPr/>
        </p:nvSpPr>
        <p:spPr>
          <a:xfrm>
            <a:off x="11658600" y="1409700"/>
            <a:ext cx="1828800" cy="1015663"/>
          </a:xfrm>
          <a:prstGeom prst="rect">
            <a:avLst/>
          </a:prstGeom>
          <a:noFill/>
        </p:spPr>
        <p:txBody>
          <a:bodyPr wrap="square" rtlCol="0">
            <a:spAutoFit/>
          </a:bodyPr>
          <a:lstStyle/>
          <a:p>
            <a:pPr algn="ctr"/>
            <a:r>
              <a:rPr lang="en-US" sz="6000" b="1" dirty="0" err="1">
                <a:solidFill>
                  <a:srgbClr val="FF0000"/>
                </a:solidFill>
              </a:rPr>
              <a:t>bề</a:t>
            </a:r>
            <a:endParaRPr lang="en-US" sz="6000" b="1" dirty="0">
              <a:solidFill>
                <a:srgbClr val="FF0000"/>
              </a:solidFill>
            </a:endParaRPr>
          </a:p>
        </p:txBody>
      </p:sp>
      <p:sp>
        <p:nvSpPr>
          <p:cNvPr id="99" name="TextBox 98">
            <a:extLst>
              <a:ext uri="{FF2B5EF4-FFF2-40B4-BE49-F238E27FC236}">
                <a16:creationId xmlns:a16="http://schemas.microsoft.com/office/drawing/2014/main" xmlns="" id="{6C56F007-477B-2236-55C9-D20C9436A953}"/>
              </a:ext>
            </a:extLst>
          </p:cNvPr>
          <p:cNvSpPr txBox="1"/>
          <p:nvPr/>
        </p:nvSpPr>
        <p:spPr>
          <a:xfrm>
            <a:off x="13716000" y="1409700"/>
            <a:ext cx="1828800" cy="1015663"/>
          </a:xfrm>
          <a:prstGeom prst="rect">
            <a:avLst/>
          </a:prstGeom>
          <a:noFill/>
        </p:spPr>
        <p:txBody>
          <a:bodyPr wrap="square" rtlCol="0">
            <a:spAutoFit/>
          </a:bodyPr>
          <a:lstStyle/>
          <a:p>
            <a:pPr algn="ctr"/>
            <a:r>
              <a:rPr lang="en-US" sz="6000" b="1" dirty="0" err="1">
                <a:solidFill>
                  <a:srgbClr val="FF0000"/>
                </a:solidFill>
              </a:rPr>
              <a:t>mặt</a:t>
            </a:r>
            <a:endParaRPr lang="en-US" sz="6000" b="1" dirty="0">
              <a:solidFill>
                <a:srgbClr val="FF0000"/>
              </a:solidFill>
            </a:endParaRPr>
          </a:p>
        </p:txBody>
      </p:sp>
      <p:graphicFrame>
        <p:nvGraphicFramePr>
          <p:cNvPr id="100" name="Table 99">
            <a:extLst>
              <a:ext uri="{FF2B5EF4-FFF2-40B4-BE49-F238E27FC236}">
                <a16:creationId xmlns:a16="http://schemas.microsoft.com/office/drawing/2014/main" xmlns="" id="{4C3C260E-BB12-1C13-5419-29FEE8D3D2EA}"/>
              </a:ext>
            </a:extLst>
          </p:cNvPr>
          <p:cNvGraphicFramePr>
            <a:graphicFrameLocks noGrp="1"/>
          </p:cNvGraphicFramePr>
          <p:nvPr>
            <p:extLst>
              <p:ext uri="{D42A27DB-BD31-4B8C-83A1-F6EECF244321}">
                <p14:modId xmlns:p14="http://schemas.microsoft.com/office/powerpoint/2010/main" val="2912518418"/>
              </p:ext>
            </p:extLst>
          </p:nvPr>
        </p:nvGraphicFramePr>
        <p:xfrm>
          <a:off x="1905000" y="3238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sp>
        <p:nvSpPr>
          <p:cNvPr id="101" name="TextBox 100">
            <a:extLst>
              <a:ext uri="{FF2B5EF4-FFF2-40B4-BE49-F238E27FC236}">
                <a16:creationId xmlns:a16="http://schemas.microsoft.com/office/drawing/2014/main" xmlns="" id="{18801E52-26D7-CFBC-B928-02CB5D1142FB}"/>
              </a:ext>
            </a:extLst>
          </p:cNvPr>
          <p:cNvSpPr txBox="1"/>
          <p:nvPr/>
        </p:nvSpPr>
        <p:spPr>
          <a:xfrm>
            <a:off x="1981200" y="3467100"/>
            <a:ext cx="1676400" cy="1015663"/>
          </a:xfrm>
          <a:prstGeom prst="rect">
            <a:avLst/>
          </a:prstGeom>
          <a:noFill/>
        </p:spPr>
        <p:txBody>
          <a:bodyPr wrap="square" rtlCol="0">
            <a:spAutoFit/>
          </a:bodyPr>
          <a:lstStyle/>
          <a:p>
            <a:pPr algn="ctr"/>
            <a:r>
              <a:rPr lang="en-US" sz="6000" b="1" dirty="0" err="1">
                <a:solidFill>
                  <a:srgbClr val="FF0000"/>
                </a:solidFill>
              </a:rPr>
              <a:t>phá</a:t>
            </a:r>
            <a:endParaRPr lang="en-US" sz="6000" b="1" dirty="0">
              <a:solidFill>
                <a:srgbClr val="FF0000"/>
              </a:solidFill>
            </a:endParaRPr>
          </a:p>
        </p:txBody>
      </p:sp>
      <p:sp>
        <p:nvSpPr>
          <p:cNvPr id="102" name="TextBox 101">
            <a:extLst>
              <a:ext uri="{FF2B5EF4-FFF2-40B4-BE49-F238E27FC236}">
                <a16:creationId xmlns:a16="http://schemas.microsoft.com/office/drawing/2014/main" xmlns="" id="{69544EA6-40C1-3712-9F54-AB45184F3564}"/>
              </a:ext>
            </a:extLst>
          </p:cNvPr>
          <p:cNvSpPr txBox="1"/>
          <p:nvPr/>
        </p:nvSpPr>
        <p:spPr>
          <a:xfrm>
            <a:off x="3962400" y="3467100"/>
            <a:ext cx="1676400" cy="1015663"/>
          </a:xfrm>
          <a:prstGeom prst="rect">
            <a:avLst/>
          </a:prstGeom>
          <a:noFill/>
        </p:spPr>
        <p:txBody>
          <a:bodyPr wrap="square" rtlCol="0">
            <a:spAutoFit/>
          </a:bodyPr>
          <a:lstStyle/>
          <a:p>
            <a:pPr algn="ctr"/>
            <a:r>
              <a:rPr lang="en-US" sz="6000" b="1" dirty="0" err="1">
                <a:solidFill>
                  <a:srgbClr val="FF0000"/>
                </a:solidFill>
              </a:rPr>
              <a:t>huỷ</a:t>
            </a:r>
            <a:endParaRPr lang="en-US" sz="6000" b="1" dirty="0">
              <a:solidFill>
                <a:srgbClr val="FF0000"/>
              </a:solidFill>
            </a:endParaRPr>
          </a:p>
        </p:txBody>
      </p:sp>
      <p:sp>
        <p:nvSpPr>
          <p:cNvPr id="103" name="TextBox 102">
            <a:extLst>
              <a:ext uri="{FF2B5EF4-FFF2-40B4-BE49-F238E27FC236}">
                <a16:creationId xmlns:a16="http://schemas.microsoft.com/office/drawing/2014/main" xmlns="" id="{0C4DC60F-0A6B-92E8-C3F1-06DCA2AC4D60}"/>
              </a:ext>
            </a:extLst>
          </p:cNvPr>
          <p:cNvSpPr txBox="1"/>
          <p:nvPr/>
        </p:nvSpPr>
        <p:spPr>
          <a:xfrm>
            <a:off x="5867400" y="3467100"/>
            <a:ext cx="1676400" cy="1015663"/>
          </a:xfrm>
          <a:prstGeom prst="rect">
            <a:avLst/>
          </a:prstGeom>
          <a:noFill/>
        </p:spPr>
        <p:txBody>
          <a:bodyPr wrap="square" rtlCol="0">
            <a:spAutoFit/>
          </a:bodyPr>
          <a:lstStyle/>
          <a:p>
            <a:pPr algn="ctr"/>
            <a:r>
              <a:rPr lang="en-US" sz="6000" b="1" dirty="0" err="1">
                <a:solidFill>
                  <a:srgbClr val="FF0000"/>
                </a:solidFill>
              </a:rPr>
              <a:t>tầng</a:t>
            </a:r>
            <a:endParaRPr lang="en-US" sz="6000" b="1" dirty="0">
              <a:solidFill>
                <a:srgbClr val="FF0000"/>
              </a:solidFill>
            </a:endParaRPr>
          </a:p>
        </p:txBody>
      </p:sp>
      <p:sp>
        <p:nvSpPr>
          <p:cNvPr id="104" name="TextBox 103">
            <a:extLst>
              <a:ext uri="{FF2B5EF4-FFF2-40B4-BE49-F238E27FC236}">
                <a16:creationId xmlns:a16="http://schemas.microsoft.com/office/drawing/2014/main" xmlns="" id="{303BA824-E175-6B1F-CE60-B115AF28136E}"/>
              </a:ext>
            </a:extLst>
          </p:cNvPr>
          <p:cNvSpPr txBox="1"/>
          <p:nvPr/>
        </p:nvSpPr>
        <p:spPr>
          <a:xfrm>
            <a:off x="7848600" y="3467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05" name="TextBox 104">
            <a:extLst>
              <a:ext uri="{FF2B5EF4-FFF2-40B4-BE49-F238E27FC236}">
                <a16:creationId xmlns:a16="http://schemas.microsoft.com/office/drawing/2014/main" xmlns="" id="{54AB69EA-BF3C-99B0-3EF5-2E3ECD7ED5BD}"/>
              </a:ext>
            </a:extLst>
          </p:cNvPr>
          <p:cNvSpPr txBox="1"/>
          <p:nvPr/>
        </p:nvSpPr>
        <p:spPr>
          <a:xfrm>
            <a:off x="9753600" y="3467100"/>
            <a:ext cx="1828800" cy="1015663"/>
          </a:xfrm>
          <a:prstGeom prst="rect">
            <a:avLst/>
          </a:prstGeom>
          <a:noFill/>
        </p:spPr>
        <p:txBody>
          <a:bodyPr wrap="square" rtlCol="0">
            <a:spAutoFit/>
          </a:bodyPr>
          <a:lstStyle/>
          <a:p>
            <a:pPr algn="ctr"/>
            <a:r>
              <a:rPr lang="en-US" sz="6000" b="1" dirty="0" err="1">
                <a:solidFill>
                  <a:srgbClr val="FF0000"/>
                </a:solidFill>
              </a:rPr>
              <a:t>bên</a:t>
            </a:r>
            <a:endParaRPr lang="en-US" sz="6000" b="1" dirty="0">
              <a:solidFill>
                <a:srgbClr val="FF0000"/>
              </a:solidFill>
            </a:endParaRPr>
          </a:p>
        </p:txBody>
      </p:sp>
      <p:sp>
        <p:nvSpPr>
          <p:cNvPr id="106" name="TextBox 105">
            <a:extLst>
              <a:ext uri="{FF2B5EF4-FFF2-40B4-BE49-F238E27FC236}">
                <a16:creationId xmlns:a16="http://schemas.microsoft.com/office/drawing/2014/main" xmlns="" id="{67DAF3BF-582D-4DBF-EE4E-0F4350110171}"/>
              </a:ext>
            </a:extLst>
          </p:cNvPr>
          <p:cNvSpPr txBox="1"/>
          <p:nvPr/>
        </p:nvSpPr>
        <p:spPr>
          <a:xfrm>
            <a:off x="11582400" y="3467100"/>
            <a:ext cx="1828800" cy="1015663"/>
          </a:xfrm>
          <a:prstGeom prst="rect">
            <a:avLst/>
          </a:prstGeom>
          <a:noFill/>
        </p:spPr>
        <p:txBody>
          <a:bodyPr wrap="square" rtlCol="0">
            <a:spAutoFit/>
          </a:bodyPr>
          <a:lstStyle/>
          <a:p>
            <a:pPr algn="ctr"/>
            <a:r>
              <a:rPr lang="en-US" sz="6000" b="1" dirty="0" err="1">
                <a:solidFill>
                  <a:srgbClr val="FF0000"/>
                </a:solidFill>
              </a:rPr>
              <a:t>dưới</a:t>
            </a:r>
            <a:endParaRPr lang="en-US" sz="6000" b="1" dirty="0">
              <a:solidFill>
                <a:srgbClr val="FF0000"/>
              </a:solidFill>
            </a:endParaRPr>
          </a:p>
        </p:txBody>
      </p:sp>
      <p:graphicFrame>
        <p:nvGraphicFramePr>
          <p:cNvPr id="107" name="Table 106">
            <a:extLst>
              <a:ext uri="{FF2B5EF4-FFF2-40B4-BE49-F238E27FC236}">
                <a16:creationId xmlns:a16="http://schemas.microsoft.com/office/drawing/2014/main" xmlns="" id="{5FFB51ED-5A15-E6F8-5767-D94B322D1A8E}"/>
              </a:ext>
            </a:extLst>
          </p:cNvPr>
          <p:cNvGraphicFramePr>
            <a:graphicFrameLocks noGrp="1"/>
          </p:cNvGraphicFramePr>
          <p:nvPr>
            <p:extLst>
              <p:ext uri="{D42A27DB-BD31-4B8C-83A1-F6EECF244321}">
                <p14:modId xmlns:p14="http://schemas.microsoft.com/office/powerpoint/2010/main" val="1942483509"/>
              </p:ext>
            </p:extLst>
          </p:nvPr>
        </p:nvGraphicFramePr>
        <p:xfrm>
          <a:off x="1905000" y="5143500"/>
          <a:ext cx="11691258" cy="1219200"/>
        </p:xfrm>
        <a:graphic>
          <a:graphicData uri="http://schemas.openxmlformats.org/drawingml/2006/table">
            <a:tbl>
              <a:tblPr firstRow="1" bandRow="1">
                <a:tableStyleId>{5C22544A-7EE6-4342-B048-85BDC9FD1C3A}</a:tableStyleId>
              </a:tblPr>
              <a:tblGrid>
                <a:gridCol w="1948543">
                  <a:extLst>
                    <a:ext uri="{9D8B030D-6E8A-4147-A177-3AD203B41FA5}">
                      <a16:colId xmlns:a16="http://schemas.microsoft.com/office/drawing/2014/main" xmlns="" val="3655683633"/>
                    </a:ext>
                  </a:extLst>
                </a:gridCol>
                <a:gridCol w="1948543">
                  <a:extLst>
                    <a:ext uri="{9D8B030D-6E8A-4147-A177-3AD203B41FA5}">
                      <a16:colId xmlns:a16="http://schemas.microsoft.com/office/drawing/2014/main" xmlns="" val="661607276"/>
                    </a:ext>
                  </a:extLst>
                </a:gridCol>
                <a:gridCol w="1948543">
                  <a:extLst>
                    <a:ext uri="{9D8B030D-6E8A-4147-A177-3AD203B41FA5}">
                      <a16:colId xmlns:a16="http://schemas.microsoft.com/office/drawing/2014/main" xmlns="" val="3688907719"/>
                    </a:ext>
                  </a:extLst>
                </a:gridCol>
                <a:gridCol w="1948543">
                  <a:extLst>
                    <a:ext uri="{9D8B030D-6E8A-4147-A177-3AD203B41FA5}">
                      <a16:colId xmlns:a16="http://schemas.microsoft.com/office/drawing/2014/main" xmlns="" val="3111713558"/>
                    </a:ext>
                  </a:extLst>
                </a:gridCol>
                <a:gridCol w="1948543">
                  <a:extLst>
                    <a:ext uri="{9D8B030D-6E8A-4147-A177-3AD203B41FA5}">
                      <a16:colId xmlns:a16="http://schemas.microsoft.com/office/drawing/2014/main" xmlns="" val="582006468"/>
                    </a:ext>
                  </a:extLst>
                </a:gridCol>
                <a:gridCol w="1948543">
                  <a:extLst>
                    <a:ext uri="{9D8B030D-6E8A-4147-A177-3AD203B41FA5}">
                      <a16:colId xmlns:a16="http://schemas.microsoft.com/office/drawing/2014/main" xmlns="" val="2435101597"/>
                    </a:ext>
                  </a:extLst>
                </a:gridCol>
              </a:tblGrid>
              <a:tr h="1219200">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ln>
                          <a:solidFill>
                            <a:sysClr val="windowText" lastClr="000000"/>
                          </a:solidFill>
                        </a:ln>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39560261"/>
                  </a:ext>
                </a:extLst>
              </a:tr>
            </a:tbl>
          </a:graphicData>
        </a:graphic>
      </p:graphicFrame>
      <p:sp>
        <p:nvSpPr>
          <p:cNvPr id="108" name="TextBox 107">
            <a:extLst>
              <a:ext uri="{FF2B5EF4-FFF2-40B4-BE49-F238E27FC236}">
                <a16:creationId xmlns:a16="http://schemas.microsoft.com/office/drawing/2014/main" xmlns="" id="{8DFDC8F7-939D-130A-B7B5-84E7199A0A6E}"/>
              </a:ext>
            </a:extLst>
          </p:cNvPr>
          <p:cNvSpPr txBox="1"/>
          <p:nvPr/>
        </p:nvSpPr>
        <p:spPr>
          <a:xfrm>
            <a:off x="1828800" y="5372100"/>
            <a:ext cx="1981200" cy="1015663"/>
          </a:xfrm>
          <a:prstGeom prst="rect">
            <a:avLst/>
          </a:prstGeom>
          <a:noFill/>
        </p:spPr>
        <p:txBody>
          <a:bodyPr wrap="square" rtlCol="0">
            <a:spAutoFit/>
          </a:bodyPr>
          <a:lstStyle/>
          <a:p>
            <a:pPr algn="ctr"/>
            <a:r>
              <a:rPr lang="en-US" sz="6000" b="1" dirty="0" err="1">
                <a:solidFill>
                  <a:srgbClr val="FF0000"/>
                </a:solidFill>
              </a:rPr>
              <a:t>nước</a:t>
            </a:r>
            <a:endParaRPr lang="en-US" sz="6000" b="1" dirty="0">
              <a:solidFill>
                <a:srgbClr val="FF0000"/>
              </a:solidFill>
            </a:endParaRPr>
          </a:p>
        </p:txBody>
      </p:sp>
      <p:sp>
        <p:nvSpPr>
          <p:cNvPr id="109" name="TextBox 108">
            <a:extLst>
              <a:ext uri="{FF2B5EF4-FFF2-40B4-BE49-F238E27FC236}">
                <a16:creationId xmlns:a16="http://schemas.microsoft.com/office/drawing/2014/main" xmlns="" id="{3E0E7DA6-3EF6-DA34-5DCA-204830B2249B}"/>
              </a:ext>
            </a:extLst>
          </p:cNvPr>
          <p:cNvSpPr txBox="1"/>
          <p:nvPr/>
        </p:nvSpPr>
        <p:spPr>
          <a:xfrm>
            <a:off x="3962400" y="5372100"/>
            <a:ext cx="1828800" cy="1015663"/>
          </a:xfrm>
          <a:prstGeom prst="rect">
            <a:avLst/>
          </a:prstGeom>
          <a:noFill/>
        </p:spPr>
        <p:txBody>
          <a:bodyPr wrap="square" rtlCol="0">
            <a:spAutoFit/>
          </a:bodyPr>
          <a:lstStyle/>
          <a:p>
            <a:pPr algn="ctr"/>
            <a:r>
              <a:rPr lang="en-US" sz="6000" b="1" dirty="0" err="1">
                <a:solidFill>
                  <a:srgbClr val="FF0000"/>
                </a:solidFill>
              </a:rPr>
              <a:t>chảy</a:t>
            </a:r>
            <a:endParaRPr lang="en-US" sz="6000" b="1" dirty="0">
              <a:solidFill>
                <a:srgbClr val="FF0000"/>
              </a:solidFill>
            </a:endParaRPr>
          </a:p>
        </p:txBody>
      </p:sp>
      <p:sp>
        <p:nvSpPr>
          <p:cNvPr id="110" name="TextBox 109">
            <a:extLst>
              <a:ext uri="{FF2B5EF4-FFF2-40B4-BE49-F238E27FC236}">
                <a16:creationId xmlns:a16="http://schemas.microsoft.com/office/drawing/2014/main" xmlns="" id="{D82C8583-CF50-5320-85A2-F80FF0DAC256}"/>
              </a:ext>
            </a:extLst>
          </p:cNvPr>
          <p:cNvSpPr txBox="1"/>
          <p:nvPr/>
        </p:nvSpPr>
        <p:spPr>
          <a:xfrm>
            <a:off x="5867400" y="5372100"/>
            <a:ext cx="1676400" cy="1015663"/>
          </a:xfrm>
          <a:prstGeom prst="rect">
            <a:avLst/>
          </a:prstGeom>
          <a:noFill/>
        </p:spPr>
        <p:txBody>
          <a:bodyPr wrap="square" rtlCol="0">
            <a:spAutoFit/>
          </a:bodyPr>
          <a:lstStyle/>
          <a:p>
            <a:pPr algn="ctr"/>
            <a:r>
              <a:rPr lang="en-US" sz="6000" b="1" dirty="0">
                <a:solidFill>
                  <a:srgbClr val="FF0000"/>
                </a:solidFill>
              </a:rPr>
              <a:t>ở</a:t>
            </a:r>
          </a:p>
        </p:txBody>
      </p:sp>
      <p:sp>
        <p:nvSpPr>
          <p:cNvPr id="111" name="TextBox 110">
            <a:extLst>
              <a:ext uri="{FF2B5EF4-FFF2-40B4-BE49-F238E27FC236}">
                <a16:creationId xmlns:a16="http://schemas.microsoft.com/office/drawing/2014/main" xmlns="" id="{FDC13829-2007-0DA4-48B4-31F359AB9980}"/>
              </a:ext>
            </a:extLst>
          </p:cNvPr>
          <p:cNvSpPr txBox="1"/>
          <p:nvPr/>
        </p:nvSpPr>
        <p:spPr>
          <a:xfrm>
            <a:off x="7772400" y="5372100"/>
            <a:ext cx="1981200" cy="1015663"/>
          </a:xfrm>
          <a:prstGeom prst="rect">
            <a:avLst/>
          </a:prstGeom>
          <a:noFill/>
        </p:spPr>
        <p:txBody>
          <a:bodyPr wrap="square" rtlCol="0">
            <a:spAutoFit/>
          </a:bodyPr>
          <a:lstStyle/>
          <a:p>
            <a:pPr algn="ctr"/>
            <a:r>
              <a:rPr lang="en-US" sz="6000" b="1" dirty="0" err="1">
                <a:solidFill>
                  <a:srgbClr val="FF0000"/>
                </a:solidFill>
              </a:rPr>
              <a:t>vùng</a:t>
            </a:r>
            <a:endParaRPr lang="en-US" sz="6000" b="1" dirty="0">
              <a:solidFill>
                <a:srgbClr val="FF0000"/>
              </a:solidFill>
            </a:endParaRPr>
          </a:p>
        </p:txBody>
      </p:sp>
      <p:sp>
        <p:nvSpPr>
          <p:cNvPr id="112" name="TextBox 111">
            <a:extLst>
              <a:ext uri="{FF2B5EF4-FFF2-40B4-BE49-F238E27FC236}">
                <a16:creationId xmlns:a16="http://schemas.microsoft.com/office/drawing/2014/main" xmlns="" id="{66492F43-4887-A08E-90E7-DCA69B1AE7E6}"/>
              </a:ext>
            </a:extLst>
          </p:cNvPr>
          <p:cNvSpPr txBox="1"/>
          <p:nvPr/>
        </p:nvSpPr>
        <p:spPr>
          <a:xfrm>
            <a:off x="9753600" y="5372100"/>
            <a:ext cx="1828800" cy="1015663"/>
          </a:xfrm>
          <a:prstGeom prst="rect">
            <a:avLst/>
          </a:prstGeom>
          <a:noFill/>
        </p:spPr>
        <p:txBody>
          <a:bodyPr wrap="square" rtlCol="0">
            <a:spAutoFit/>
          </a:bodyPr>
          <a:lstStyle/>
          <a:p>
            <a:pPr algn="ctr"/>
            <a:r>
              <a:rPr lang="en-US" sz="6000" b="1" dirty="0" err="1">
                <a:solidFill>
                  <a:srgbClr val="FF0000"/>
                </a:solidFill>
              </a:rPr>
              <a:t>đất</a:t>
            </a:r>
            <a:endParaRPr lang="en-US" sz="6000" b="1" dirty="0">
              <a:solidFill>
                <a:srgbClr val="FF0000"/>
              </a:solidFill>
            </a:endParaRPr>
          </a:p>
        </p:txBody>
      </p:sp>
      <p:sp>
        <p:nvSpPr>
          <p:cNvPr id="113" name="TextBox 112">
            <a:extLst>
              <a:ext uri="{FF2B5EF4-FFF2-40B4-BE49-F238E27FC236}">
                <a16:creationId xmlns:a16="http://schemas.microsoft.com/office/drawing/2014/main" xmlns="" id="{7B3CE781-4F3E-F6A3-3810-7F4C3088730B}"/>
              </a:ext>
            </a:extLst>
          </p:cNvPr>
          <p:cNvSpPr txBox="1"/>
          <p:nvPr/>
        </p:nvSpPr>
        <p:spPr>
          <a:xfrm>
            <a:off x="11582400" y="5372100"/>
            <a:ext cx="1828800" cy="1015663"/>
          </a:xfrm>
          <a:prstGeom prst="rect">
            <a:avLst/>
          </a:prstGeom>
          <a:noFill/>
        </p:spPr>
        <p:txBody>
          <a:bodyPr wrap="square" rtlCol="0">
            <a:spAutoFit/>
          </a:bodyPr>
          <a:lstStyle/>
          <a:p>
            <a:pPr algn="ctr"/>
            <a:r>
              <a:rPr lang="en-US" sz="6000" b="1" dirty="0" err="1">
                <a:solidFill>
                  <a:srgbClr val="FF0000"/>
                </a:solidFill>
              </a:rPr>
              <a:t>dốc</a:t>
            </a:r>
            <a:endParaRPr lang="en-US" sz="6000" b="1" dirty="0">
              <a:solidFill>
                <a:srgbClr val="FF0000"/>
              </a:solidFill>
            </a:endParaRPr>
          </a:p>
        </p:txBody>
      </p:sp>
      <p:sp>
        <p:nvSpPr>
          <p:cNvPr id="52" name="Oval 51"/>
          <p:cNvSpPr/>
          <p:nvPr/>
        </p:nvSpPr>
        <p:spPr>
          <a:xfrm>
            <a:off x="-3086126" y="-137021"/>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down)">
                                      <p:cBhvr>
                                        <p:cTn id="34" dur="500"/>
                                        <p:tgtEl>
                                          <p:spTgt spid="9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wipe(down)">
                                      <p:cBhvr>
                                        <p:cTn id="45" dur="500"/>
                                        <p:tgtEl>
                                          <p:spTgt spid="10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down)">
                                      <p:cBhvr>
                                        <p:cTn id="48" dur="500"/>
                                        <p:tgtEl>
                                          <p:spTgt spid="10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4"/>
                                        </p:tgtEl>
                                        <p:attrNameLst>
                                          <p:attrName>style.visibility</p:attrName>
                                        </p:attrNameLst>
                                      </p:cBhvr>
                                      <p:to>
                                        <p:strVal val="visible"/>
                                      </p:to>
                                    </p:set>
                                    <p:animEffect transition="in" filter="wipe(down)">
                                      <p:cBhvr>
                                        <p:cTn id="51" dur="500"/>
                                        <p:tgtEl>
                                          <p:spTgt spid="10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wipe(down)">
                                      <p:cBhvr>
                                        <p:cTn id="57" dur="500"/>
                                        <p:tgtEl>
                                          <p:spTgt spid="10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7"/>
                                        </p:tgtEl>
                                        <p:attrNameLst>
                                          <p:attrName>style.visibility</p:attrName>
                                        </p:attrNameLst>
                                      </p:cBhvr>
                                      <p:to>
                                        <p:strVal val="visible"/>
                                      </p:to>
                                    </p:set>
                                    <p:animEffect transition="in" filter="wipe(down)">
                                      <p:cBhvr>
                                        <p:cTn id="62" dur="500"/>
                                        <p:tgtEl>
                                          <p:spTgt spid="10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wipe(down)">
                                      <p:cBhvr>
                                        <p:cTn id="65" dur="500"/>
                                        <p:tgtEl>
                                          <p:spTgt spid="108"/>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09"/>
                                        </p:tgtEl>
                                        <p:attrNameLst>
                                          <p:attrName>style.visibility</p:attrName>
                                        </p:attrNameLst>
                                      </p:cBhvr>
                                      <p:to>
                                        <p:strVal val="visible"/>
                                      </p:to>
                                    </p:set>
                                    <p:animEffect transition="in" filter="wipe(down)">
                                      <p:cBhvr>
                                        <p:cTn id="68" dur="500"/>
                                        <p:tgtEl>
                                          <p:spTgt spid="10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10"/>
                                        </p:tgtEl>
                                        <p:attrNameLst>
                                          <p:attrName>style.visibility</p:attrName>
                                        </p:attrNameLst>
                                      </p:cBhvr>
                                      <p:to>
                                        <p:strVal val="visible"/>
                                      </p:to>
                                    </p:set>
                                    <p:animEffect transition="in" filter="wipe(down)">
                                      <p:cBhvr>
                                        <p:cTn id="71" dur="500"/>
                                        <p:tgtEl>
                                          <p:spTgt spid="110"/>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wipe(down)">
                                      <p:cBhvr>
                                        <p:cTn id="74" dur="500"/>
                                        <p:tgtEl>
                                          <p:spTgt spid="11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animEffect transition="in" filter="wipe(down)">
                                      <p:cBhvr>
                                        <p:cTn id="77" dur="500"/>
                                        <p:tgtEl>
                                          <p:spTgt spid="112"/>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down)">
                                      <p:cBhvr>
                                        <p:cTn id="8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6" grpId="0"/>
      <p:bldP spid="97" grpId="0"/>
      <p:bldP spid="98" grpId="0"/>
      <p:bldP spid="99" grpId="0"/>
      <p:bldP spid="101" grpId="0"/>
      <p:bldP spid="102" grpId="0"/>
      <p:bldP spid="103" grpId="0"/>
      <p:bldP spid="104" grpId="0"/>
      <p:bldP spid="105" grpId="0"/>
      <p:bldP spid="106" grpId="0"/>
      <p:bldP spid="108" grpId="0"/>
      <p:bldP spid="109" grpId="0"/>
      <p:bldP spid="110" grpId="0"/>
      <p:bldP spid="111" grpId="0"/>
      <p:bldP spid="112" grpId="0"/>
      <p:bldP spid="1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685800" y="190500"/>
            <a:ext cx="17373600" cy="28194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 name="connsiteX0" fmla="*/ 0 w 17373600"/>
                      <a:gd name="connsiteY0" fmla="*/ 469909 h 2819400"/>
                      <a:gd name="connsiteX1" fmla="*/ 987837 w 17373600"/>
                      <a:gd name="connsiteY1" fmla="*/ 0 h 2819400"/>
                      <a:gd name="connsiteX2" fmla="*/ 16385762 w 17373600"/>
                      <a:gd name="connsiteY2" fmla="*/ 0 h 2819400"/>
                      <a:gd name="connsiteX3" fmla="*/ 17373600 w 17373600"/>
                      <a:gd name="connsiteY3" fmla="*/ 469909 h 2819400"/>
                      <a:gd name="connsiteX4" fmla="*/ 17373600 w 17373600"/>
                      <a:gd name="connsiteY4" fmla="*/ 2349490 h 2819400"/>
                      <a:gd name="connsiteX5" fmla="*/ 16385762 w 17373600"/>
                      <a:gd name="connsiteY5" fmla="*/ 2819400 h 2819400"/>
                      <a:gd name="connsiteX6" fmla="*/ 987837 w 17373600"/>
                      <a:gd name="connsiteY6" fmla="*/ 2819400 h 2819400"/>
                      <a:gd name="connsiteX7" fmla="*/ 0 w 17373600"/>
                      <a:gd name="connsiteY7" fmla="*/ 2349490 h 2819400"/>
                      <a:gd name="connsiteX8" fmla="*/ 0 w 17373600"/>
                      <a:gd name="connsiteY8" fmla="*/ 469909 h 281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3600" h="2819400" fill="none" extrusionOk="0">
                        <a:moveTo>
                          <a:pt x="0" y="469909"/>
                        </a:moveTo>
                        <a:cubicBezTo>
                          <a:pt x="2751" y="266834"/>
                          <a:pt x="487352" y="62531"/>
                          <a:pt x="987837" y="0"/>
                        </a:cubicBezTo>
                        <a:cubicBezTo>
                          <a:pt x="4053828" y="148234"/>
                          <a:pt x="9363363" y="367370"/>
                          <a:pt x="16385762" y="0"/>
                        </a:cubicBezTo>
                        <a:cubicBezTo>
                          <a:pt x="16914289" y="-61179"/>
                          <a:pt x="17332502" y="200398"/>
                          <a:pt x="17373600" y="469909"/>
                        </a:cubicBezTo>
                        <a:cubicBezTo>
                          <a:pt x="17299955" y="1248410"/>
                          <a:pt x="17668745" y="1486504"/>
                          <a:pt x="17373600" y="2349490"/>
                        </a:cubicBezTo>
                        <a:cubicBezTo>
                          <a:pt x="17394075" y="2519263"/>
                          <a:pt x="16849004" y="2754509"/>
                          <a:pt x="16385762" y="2819400"/>
                        </a:cubicBezTo>
                        <a:cubicBezTo>
                          <a:pt x="11726892" y="3099030"/>
                          <a:pt x="5320392" y="3020759"/>
                          <a:pt x="987837" y="2819400"/>
                        </a:cubicBezTo>
                        <a:cubicBezTo>
                          <a:pt x="560944" y="2810014"/>
                          <a:pt x="-98569" y="2621754"/>
                          <a:pt x="0" y="2349490"/>
                        </a:cubicBezTo>
                        <a:cubicBezTo>
                          <a:pt x="16661" y="1661605"/>
                          <a:pt x="-237656" y="1095869"/>
                          <a:pt x="0" y="469909"/>
                        </a:cubicBezTo>
                        <a:close/>
                      </a:path>
                      <a:path w="17373600" h="2819400" stroke="0" extrusionOk="0">
                        <a:moveTo>
                          <a:pt x="0" y="469909"/>
                        </a:moveTo>
                        <a:cubicBezTo>
                          <a:pt x="-3908" y="253810"/>
                          <a:pt x="469832" y="-27477"/>
                          <a:pt x="987837" y="0"/>
                        </a:cubicBezTo>
                        <a:cubicBezTo>
                          <a:pt x="6804598" y="-347261"/>
                          <a:pt x="13914497" y="133657"/>
                          <a:pt x="16385762" y="0"/>
                        </a:cubicBezTo>
                        <a:cubicBezTo>
                          <a:pt x="16844586" y="-24857"/>
                          <a:pt x="17434470" y="193293"/>
                          <a:pt x="17373600" y="469909"/>
                        </a:cubicBezTo>
                        <a:cubicBezTo>
                          <a:pt x="17466285" y="799477"/>
                          <a:pt x="17718207" y="1615911"/>
                          <a:pt x="17373600" y="2349490"/>
                        </a:cubicBezTo>
                        <a:cubicBezTo>
                          <a:pt x="17281740" y="2589443"/>
                          <a:pt x="16864127" y="2791700"/>
                          <a:pt x="16385762" y="2819400"/>
                        </a:cubicBezTo>
                        <a:cubicBezTo>
                          <a:pt x="14225453" y="1601046"/>
                          <a:pt x="6677392" y="3531950"/>
                          <a:pt x="987837" y="2819400"/>
                        </a:cubicBezTo>
                        <a:cubicBezTo>
                          <a:pt x="438596" y="2853050"/>
                          <a:pt x="-13741" y="2570258"/>
                          <a:pt x="0" y="2349490"/>
                        </a:cubicBezTo>
                        <a:cubicBezTo>
                          <a:pt x="235886" y="1771403"/>
                          <a:pt x="264375" y="1203290"/>
                          <a:pt x="0" y="469909"/>
                        </a:cubicBezTo>
                        <a:close/>
                      </a:path>
                      <a:path w="17373600" h="2819400" fill="none" stroke="0" extrusionOk="0">
                        <a:moveTo>
                          <a:pt x="0" y="469909"/>
                        </a:moveTo>
                        <a:cubicBezTo>
                          <a:pt x="41409" y="237646"/>
                          <a:pt x="479069" y="57493"/>
                          <a:pt x="987837" y="0"/>
                        </a:cubicBezTo>
                        <a:cubicBezTo>
                          <a:pt x="5274557" y="436130"/>
                          <a:pt x="8821794" y="579204"/>
                          <a:pt x="16385762" y="0"/>
                        </a:cubicBezTo>
                        <a:cubicBezTo>
                          <a:pt x="16875827" y="-81377"/>
                          <a:pt x="17379978" y="164259"/>
                          <a:pt x="17373600" y="469909"/>
                        </a:cubicBezTo>
                        <a:cubicBezTo>
                          <a:pt x="17253054" y="1176546"/>
                          <a:pt x="17788390" y="1353744"/>
                          <a:pt x="17373600" y="2349490"/>
                        </a:cubicBezTo>
                        <a:cubicBezTo>
                          <a:pt x="17316836" y="2618657"/>
                          <a:pt x="16796582" y="2780120"/>
                          <a:pt x="16385762" y="2819400"/>
                        </a:cubicBezTo>
                        <a:cubicBezTo>
                          <a:pt x="10982634" y="2530343"/>
                          <a:pt x="4841971" y="2939470"/>
                          <a:pt x="987837" y="2819400"/>
                        </a:cubicBezTo>
                        <a:cubicBezTo>
                          <a:pt x="501059" y="2813880"/>
                          <a:pt x="-81980" y="2607495"/>
                          <a:pt x="0" y="2349490"/>
                        </a:cubicBezTo>
                        <a:cubicBezTo>
                          <a:pt x="-14159" y="1748045"/>
                          <a:pt x="-325408" y="1152707"/>
                          <a:pt x="0" y="4699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1066800" y="571500"/>
            <a:ext cx="16611600" cy="2308324"/>
          </a:xfrm>
          <a:prstGeom prst="rect">
            <a:avLst/>
          </a:prstGeom>
          <a:noFill/>
        </p:spPr>
        <p:txBody>
          <a:bodyPr wrap="square">
            <a:spAutoFit/>
          </a:bodyPr>
          <a:lstStyle/>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Rừng có tác dụng điều hoà dòng chảy trong sông ngòi và dưới đất. Những vùng có nhiều rừng che phủ sẽ giảm bớt được </a:t>
            </a:r>
            <a:endParaRPr lang="en-US"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a:p>
            <a:pPr lvl="0" algn="ctr" defTabSz="1219170">
              <a:buClr>
                <a:srgbClr val="000000"/>
              </a:buClr>
            </a:pPr>
            <a:r>
              <a:rPr lang="vi-VN" sz="48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thiên tai hạn hán và lũ lụt.</a:t>
            </a:r>
          </a:p>
        </p:txBody>
      </p:sp>
      <p:sp>
        <p:nvSpPr>
          <p:cNvPr id="3" name="Freeform 4">
            <a:extLst>
              <a:ext uri="{FF2B5EF4-FFF2-40B4-BE49-F238E27FC236}">
                <a16:creationId xmlns:a16="http://schemas.microsoft.com/office/drawing/2014/main" xmlns="" id="{9B4F7990-3148-0DD5-4A83-F1C10F4981F5}"/>
              </a:ext>
            </a:extLst>
          </p:cNvPr>
          <p:cNvSpPr/>
          <p:nvPr/>
        </p:nvSpPr>
        <p:spPr>
          <a:xfrm>
            <a:off x="4114800" y="3619500"/>
            <a:ext cx="10134600" cy="5410200"/>
          </a:xfrm>
          <a:custGeom>
            <a:avLst/>
            <a:gdLst/>
            <a:ahLst/>
            <a:cxnLst/>
            <a:rect l="l" t="t" r="r" b="b"/>
            <a:pathLst>
              <a:path w="5441058" h="4114800">
                <a:moveTo>
                  <a:pt x="0" y="0"/>
                </a:moveTo>
                <a:lnTo>
                  <a:pt x="5441058" y="0"/>
                </a:lnTo>
                <a:lnTo>
                  <a:pt x="544105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8897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AE7B10EA-67D0-8EE6-E13C-9D423B26EF01}"/>
              </a:ext>
            </a:extLst>
          </p:cNvPr>
          <p:cNvPicPr>
            <a:picLocks noChangeAspect="1"/>
          </p:cNvPicPr>
          <p:nvPr/>
        </p:nvPicPr>
        <p:blipFill>
          <a:blip r:embed="rId2"/>
          <a:stretch>
            <a:fillRect/>
          </a:stretch>
        </p:blipFill>
        <p:spPr>
          <a:xfrm>
            <a:off x="152400" y="190500"/>
            <a:ext cx="3030876" cy="1143000"/>
          </a:xfrm>
          <a:prstGeom prst="rect">
            <a:avLst/>
          </a:prstGeom>
        </p:spPr>
      </p:pic>
      <p:sp>
        <p:nvSpPr>
          <p:cNvPr id="8" name="Freeform 7">
            <a:extLst>
              <a:ext uri="{FF2B5EF4-FFF2-40B4-BE49-F238E27FC236}">
                <a16:creationId xmlns:a16="http://schemas.microsoft.com/office/drawing/2014/main" xmlns="" id="{888269F5-29F6-7335-CD3B-6D0888353303}"/>
              </a:ext>
            </a:extLst>
          </p:cNvPr>
          <p:cNvSpPr/>
          <p:nvPr/>
        </p:nvSpPr>
        <p:spPr>
          <a:xfrm>
            <a:off x="381000" y="2552700"/>
            <a:ext cx="8686800" cy="6019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8">
            <a:extLst>
              <a:ext uri="{FF2B5EF4-FFF2-40B4-BE49-F238E27FC236}">
                <a16:creationId xmlns:a16="http://schemas.microsoft.com/office/drawing/2014/main" xmlns="" id="{5E57AE2E-5E66-F381-BE08-A6E3B8CEAAD6}"/>
              </a:ext>
            </a:extLst>
          </p:cNvPr>
          <p:cNvSpPr txBox="1"/>
          <p:nvPr/>
        </p:nvSpPr>
        <p:spPr>
          <a:xfrm>
            <a:off x="1143000" y="3390900"/>
            <a:ext cx="7162800" cy="4154984"/>
          </a:xfrm>
          <a:prstGeom prst="rect">
            <a:avLst/>
          </a:prstGeom>
          <a:noFill/>
        </p:spPr>
        <p:txBody>
          <a:bodyPr wrap="square" rtlCol="0">
            <a:spAutoFit/>
          </a:bodyPr>
          <a:lstStyle/>
          <a:p>
            <a:pPr algn="just"/>
            <a:r>
              <a:rPr lang="vi-VN" sz="4400" dirty="0">
                <a:solidFill>
                  <a:srgbClr val="002060"/>
                </a:solidFill>
                <a:latin typeface="Calibri" panose="020F0502020204030204" pitchFamily="34" charset="0"/>
                <a:cs typeface="Calibri" panose="020F0502020204030204" pitchFamily="34" charset="0"/>
              </a:rPr>
              <a:t>Ở Việt Nam, xói mòn đất do gió thường xảy ra ở một số dải đất cát ven biển miền Trung (hình 6), làm ảnh hưởng nghiêm trọng đến sản xuất nông nghiệp và giao thông.</a:t>
            </a:r>
          </a:p>
        </p:txBody>
      </p:sp>
      <p:pic>
        <p:nvPicPr>
          <p:cNvPr id="108" name="Picture 107">
            <a:extLst>
              <a:ext uri="{FF2B5EF4-FFF2-40B4-BE49-F238E27FC236}">
                <a16:creationId xmlns:a16="http://schemas.microsoft.com/office/drawing/2014/main" xmlns="" id="{B0118ECD-B36A-9175-C66E-9DA8C92A5BEB}"/>
              </a:ext>
            </a:extLst>
          </p:cNvPr>
          <p:cNvPicPr>
            <a:picLocks noChangeAspect="1"/>
          </p:cNvPicPr>
          <p:nvPr/>
        </p:nvPicPr>
        <p:blipFill>
          <a:blip r:embed="rId5"/>
          <a:stretch>
            <a:fillRect/>
          </a:stretch>
        </p:blipFill>
        <p:spPr>
          <a:xfrm>
            <a:off x="9525000" y="2628900"/>
            <a:ext cx="8382774"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610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xmlns="" id="{C2511961-4215-C271-F280-0940F59DD048}"/>
              </a:ext>
            </a:extLst>
          </p:cNvPr>
          <p:cNvGrpSpPr/>
          <p:nvPr/>
        </p:nvGrpSpPr>
        <p:grpSpPr>
          <a:xfrm>
            <a:off x="838200" y="495300"/>
            <a:ext cx="12649200" cy="8191500"/>
            <a:chOff x="3810000" y="571500"/>
            <a:chExt cx="8382000" cy="7924800"/>
          </a:xfrm>
        </p:grpSpPr>
        <p:sp>
          <p:nvSpPr>
            <p:cNvPr id="2" name="Freeform 11">
              <a:extLst>
                <a:ext uri="{FF2B5EF4-FFF2-40B4-BE49-F238E27FC236}">
                  <a16:creationId xmlns:a16="http://schemas.microsoft.com/office/drawing/2014/main" xmlns=""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7">
              <a:extLst>
                <a:ext uri="{FF2B5EF4-FFF2-40B4-BE49-F238E27FC236}">
                  <a16:creationId xmlns:a16="http://schemas.microsoft.com/office/drawing/2014/main" xmlns="" id="{E928C30B-2F93-9417-D1D2-DB0F05B436E0}"/>
                </a:ext>
              </a:extLst>
            </p:cNvPr>
            <p:cNvSpPr txBox="1"/>
            <p:nvPr/>
          </p:nvSpPr>
          <p:spPr>
            <a:xfrm>
              <a:off x="5274325" y="2857500"/>
              <a:ext cx="6715699" cy="313711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Ở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địa</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phương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hiện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tượng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xói</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mòn</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đất</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không</a:t>
              </a:r>
              <a:r>
                <a:rPr kumimoji="0" lang="en-US" sz="6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000" b="1" dirty="0" err="1">
                  <a:solidFill>
                    <a:srgbClr val="000000"/>
                  </a:solidFill>
                  <a:latin typeface="Calibri" panose="020F0502020204030204" pitchFamily="34" charset="0"/>
                  <a:cs typeface="Calibri" panose="020F0502020204030204" pitchFamily="34" charset="0"/>
                </a:rPr>
                <a:t>Hiện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tượng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đó</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đang</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diễn</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ra</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như</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thế</a:t>
              </a:r>
              <a:r>
                <a:rPr lang="en-US" sz="6000" b="1" dirty="0">
                  <a:solidFill>
                    <a:srgbClr val="000000"/>
                  </a:solidFill>
                  <a:latin typeface="Calibri" panose="020F0502020204030204" pitchFamily="34" charset="0"/>
                  <a:cs typeface="Calibri" panose="020F0502020204030204" pitchFamily="34" charset="0"/>
                </a:rPr>
                <a:t> </a:t>
              </a:r>
              <a:r>
                <a:rPr lang="en-US" sz="6000" b="1" dirty="0" err="1">
                  <a:solidFill>
                    <a:srgbClr val="000000"/>
                  </a:solidFill>
                  <a:latin typeface="Calibri" panose="020F0502020204030204" pitchFamily="34" charset="0"/>
                  <a:cs typeface="Calibri" panose="020F0502020204030204" pitchFamily="34" charset="0"/>
                </a:rPr>
                <a:t>nào</a:t>
              </a:r>
              <a:r>
                <a:rPr lang="en-US" sz="6000" b="1" dirty="0">
                  <a:solidFill>
                    <a:srgbClr val="000000"/>
                  </a:solidFill>
                  <a:latin typeface="Calibri" panose="020F0502020204030204" pitchFamily="34" charset="0"/>
                  <a:cs typeface="Calibri" panose="020F0502020204030204" pitchFamily="34" charset="0"/>
                </a:rPr>
                <a: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xmlns=""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xmlns="" id="{0A585FB5-5645-4238-9891-79A3353E3EC8}"/>
                </a:ext>
              </a:extLst>
            </p:cNvPr>
            <p:cNvSpPr/>
            <p:nvPr/>
          </p:nvSpPr>
          <p:spPr>
            <a:xfrm>
              <a:off x="3771007" y="1083236"/>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Guanine" panose="02040603050506020204" pitchFamily="18" charset="0"/>
                <a:ea typeface="字魂27号-布丁体" panose="00000505000000000000" pitchFamily="2" charset="-122"/>
                <a:cs typeface="+mn-cs"/>
              </a:endParaRPr>
            </a:p>
          </p:txBody>
        </p:sp>
        <p:sp>
          <p:nvSpPr>
            <p:cNvPr id="6" name="矩形 11">
              <a:extLst>
                <a:ext uri="{FF2B5EF4-FFF2-40B4-BE49-F238E27FC236}">
                  <a16:creationId xmlns:a16="http://schemas.microsoft.com/office/drawing/2014/main" xmlns="" id="{689EA033-6E8E-4551-B77D-0CA76AE9F7CF}"/>
                </a:ext>
              </a:extLst>
            </p:cNvPr>
            <p:cNvSpPr/>
            <p:nvPr/>
          </p:nvSpPr>
          <p:spPr>
            <a:xfrm>
              <a:off x="3771007" y="1096837"/>
              <a:ext cx="118200" cy="1538882"/>
            </a:xfrm>
            <a:prstGeom prst="rect">
              <a:avLst/>
            </a:prstGeom>
          </p:spPr>
          <p:txBody>
            <a:bodyPr wrap="none">
              <a:spAutoFit/>
            </a:bodyPr>
            <a:lstStyle/>
            <a:p>
              <a:pPr marL="0" marR="0" lvl="0" indent="0" algn="l" defTabSz="1371566" rtl="0" eaLnBrk="1" fontAlgn="auto" latinLnBrk="0" hangingPunct="1">
                <a:lnSpc>
                  <a:spcPct val="100000"/>
                </a:lnSpc>
                <a:spcBef>
                  <a:spcPts val="0"/>
                </a:spcBef>
                <a:spcAft>
                  <a:spcPts val="0"/>
                </a:spcAft>
                <a:buClrTx/>
                <a:buSzTx/>
                <a:buFontTx/>
                <a:buNone/>
                <a:tabLst/>
                <a:defRPr/>
              </a:pPr>
              <a:endParaRPr kumimoji="0" lang="zh-CN" altLang="en-US" sz="144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Guanine" panose="02040603050506020204" pitchFamily="18" charset="0"/>
                <a:ea typeface="字魂27号-布丁体" panose="00000505000000000000" pitchFamily="2" charset="-122"/>
                <a:cs typeface="+mn-cs"/>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xmlns=""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xmlns="" id="{01A14678-AAB1-6B43-129B-C6EDAA75A067}"/>
              </a:ext>
            </a:extLst>
          </p:cNvPr>
          <p:cNvSpPr txBox="1"/>
          <p:nvPr/>
        </p:nvSpPr>
        <p:spPr>
          <a:xfrm>
            <a:off x="3235312" y="3086186"/>
            <a:ext cx="14025044"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Tìm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hiểu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nguyên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nhân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tác</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biện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chống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xói</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mòn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đất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xmlns="" id="{0C2143B6-E8A0-650E-DCDF-9BD842BC9740}"/>
              </a:ext>
            </a:extLst>
          </p:cNvPr>
          <p:cNvSpPr txBox="1"/>
          <p:nvPr/>
        </p:nvSpPr>
        <p:spPr>
          <a:xfrm>
            <a:off x="3123670" y="4678221"/>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xmlns=""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xmlns="" id="{A6A7DCAF-C973-BB68-1E79-2FA239F9813D}"/>
              </a:ext>
            </a:extLst>
          </p:cNvPr>
          <p:cNvSpPr txBox="1"/>
          <p:nvPr/>
        </p:nvSpPr>
        <p:spPr>
          <a:xfrm>
            <a:off x="3049574" y="6514902"/>
            <a:ext cx="14025044" cy="830997"/>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xmlns=""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xmlns=""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xmlns=""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
        <p:nvSpPr>
          <p:cNvPr id="19" name="Oval 1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xmlns=""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xmlns=""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xmlns=""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xmlns=""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xmlns=""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xmlns=""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xmlns=""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1028700"/>
            <a:ext cx="16230600" cy="8229600"/>
            <a:chOff x="0" y="0"/>
            <a:chExt cx="7516216" cy="3811039"/>
          </a:xfrm>
        </p:grpSpPr>
        <p:sp>
          <p:nvSpPr>
            <p:cNvPr id="5" name="Freeform 5"/>
            <p:cNvSpPr/>
            <p:nvPr/>
          </p:nvSpPr>
          <p:spPr>
            <a:xfrm>
              <a:off x="80010" y="80010"/>
              <a:ext cx="7423506" cy="3718329"/>
            </a:xfrm>
            <a:custGeom>
              <a:avLst/>
              <a:gdLst/>
              <a:ahLst/>
              <a:cxnLst/>
              <a:rect l="l" t="t" r="r" b="b"/>
              <a:pathLst>
                <a:path w="7423506" h="3718329">
                  <a:moveTo>
                    <a:pt x="0" y="3663719"/>
                  </a:moveTo>
                  <a:lnTo>
                    <a:pt x="0" y="3718329"/>
                  </a:lnTo>
                  <a:lnTo>
                    <a:pt x="7423506" y="3718329"/>
                  </a:lnTo>
                  <a:lnTo>
                    <a:pt x="7423506" y="0"/>
                  </a:lnTo>
                  <a:lnTo>
                    <a:pt x="7368896" y="0"/>
                  </a:lnTo>
                  <a:lnTo>
                    <a:pt x="7368896" y="3663719"/>
                  </a:lnTo>
                  <a:close/>
                </a:path>
              </a:pathLst>
            </a:custGeom>
            <a:solidFill>
              <a:srgbClr val="6AC259"/>
            </a:solidFill>
          </p:spPr>
        </p:sp>
        <p:sp>
          <p:nvSpPr>
            <p:cNvPr id="6" name="Freeform 6"/>
            <p:cNvSpPr/>
            <p:nvPr/>
          </p:nvSpPr>
          <p:spPr>
            <a:xfrm>
              <a:off x="67310" y="67310"/>
              <a:ext cx="7448906" cy="3743729"/>
            </a:xfrm>
            <a:custGeom>
              <a:avLst/>
              <a:gdLst/>
              <a:ahLst/>
              <a:cxnLst/>
              <a:rect l="l" t="t" r="r" b="b"/>
              <a:pathLst>
                <a:path w="7448906" h="3743729">
                  <a:moveTo>
                    <a:pt x="7381596" y="0"/>
                  </a:moveTo>
                  <a:lnTo>
                    <a:pt x="7381596" y="12700"/>
                  </a:lnTo>
                  <a:lnTo>
                    <a:pt x="7436206" y="12700"/>
                  </a:lnTo>
                  <a:lnTo>
                    <a:pt x="7436206" y="3731029"/>
                  </a:lnTo>
                  <a:lnTo>
                    <a:pt x="12700" y="3731029"/>
                  </a:lnTo>
                  <a:lnTo>
                    <a:pt x="12700" y="3676419"/>
                  </a:lnTo>
                  <a:lnTo>
                    <a:pt x="0" y="3676419"/>
                  </a:lnTo>
                  <a:lnTo>
                    <a:pt x="0" y="3743729"/>
                  </a:lnTo>
                  <a:lnTo>
                    <a:pt x="7448906" y="3743729"/>
                  </a:lnTo>
                  <a:lnTo>
                    <a:pt x="7448906" y="0"/>
                  </a:lnTo>
                  <a:close/>
                </a:path>
              </a:pathLst>
            </a:custGeom>
            <a:solidFill>
              <a:srgbClr val="2B262E"/>
            </a:solidFill>
          </p:spPr>
        </p:sp>
        <p:sp>
          <p:nvSpPr>
            <p:cNvPr id="7" name="Freeform 7"/>
            <p:cNvSpPr/>
            <p:nvPr/>
          </p:nvSpPr>
          <p:spPr>
            <a:xfrm>
              <a:off x="12700" y="12700"/>
              <a:ext cx="7423506" cy="3718329"/>
            </a:xfrm>
            <a:custGeom>
              <a:avLst/>
              <a:gdLst/>
              <a:ahLst/>
              <a:cxnLst/>
              <a:rect l="l" t="t" r="r" b="b"/>
              <a:pathLst>
                <a:path w="7423506" h="3718329">
                  <a:moveTo>
                    <a:pt x="0" y="0"/>
                  </a:moveTo>
                  <a:lnTo>
                    <a:pt x="7423506" y="0"/>
                  </a:lnTo>
                  <a:lnTo>
                    <a:pt x="7423506" y="3718329"/>
                  </a:lnTo>
                  <a:lnTo>
                    <a:pt x="0" y="3718329"/>
                  </a:lnTo>
                  <a:close/>
                </a:path>
              </a:pathLst>
            </a:custGeom>
            <a:solidFill>
              <a:srgbClr val="FFFFFF"/>
            </a:solidFill>
          </p:spPr>
        </p:sp>
        <p:sp>
          <p:nvSpPr>
            <p:cNvPr id="8" name="Freeform 8"/>
            <p:cNvSpPr/>
            <p:nvPr/>
          </p:nvSpPr>
          <p:spPr>
            <a:xfrm>
              <a:off x="0" y="0"/>
              <a:ext cx="7448906" cy="3743729"/>
            </a:xfrm>
            <a:custGeom>
              <a:avLst/>
              <a:gdLst/>
              <a:ahLst/>
              <a:cxnLst/>
              <a:rect l="l" t="t" r="r" b="b"/>
              <a:pathLst>
                <a:path w="7448906" h="3743729">
                  <a:moveTo>
                    <a:pt x="80010" y="3743729"/>
                  </a:moveTo>
                  <a:lnTo>
                    <a:pt x="7448906" y="3743729"/>
                  </a:lnTo>
                  <a:lnTo>
                    <a:pt x="7448906" y="80010"/>
                  </a:lnTo>
                  <a:lnTo>
                    <a:pt x="7448906" y="67310"/>
                  </a:lnTo>
                  <a:lnTo>
                    <a:pt x="7448906" y="0"/>
                  </a:lnTo>
                  <a:lnTo>
                    <a:pt x="0" y="0"/>
                  </a:lnTo>
                  <a:lnTo>
                    <a:pt x="0" y="3743729"/>
                  </a:lnTo>
                  <a:lnTo>
                    <a:pt x="67310" y="3743729"/>
                  </a:lnTo>
                  <a:lnTo>
                    <a:pt x="80010" y="3743729"/>
                  </a:lnTo>
                  <a:close/>
                  <a:moveTo>
                    <a:pt x="12700" y="12700"/>
                  </a:moveTo>
                  <a:lnTo>
                    <a:pt x="7436206" y="12700"/>
                  </a:lnTo>
                  <a:lnTo>
                    <a:pt x="7436206" y="3731029"/>
                  </a:lnTo>
                  <a:lnTo>
                    <a:pt x="12700" y="3731029"/>
                  </a:lnTo>
                  <a:lnTo>
                    <a:pt x="12700" y="12700"/>
                  </a:lnTo>
                  <a:close/>
                </a:path>
              </a:pathLst>
            </a:custGeom>
            <a:solidFill>
              <a:srgbClr val="2B262E"/>
            </a:solidFill>
          </p:spPr>
        </p:sp>
      </p:grpSp>
      <p:grpSp>
        <p:nvGrpSpPr>
          <p:cNvPr id="9" name="Group 9"/>
          <p:cNvGrpSpPr/>
          <p:nvPr/>
        </p:nvGrpSpPr>
        <p:grpSpPr>
          <a:xfrm>
            <a:off x="1028700" y="1028700"/>
            <a:ext cx="16087454" cy="657508"/>
            <a:chOff x="0" y="0"/>
            <a:chExt cx="77240086" cy="3156871"/>
          </a:xfrm>
        </p:grpSpPr>
        <p:sp>
          <p:nvSpPr>
            <p:cNvPr id="10" name="Freeform 10"/>
            <p:cNvSpPr/>
            <p:nvPr/>
          </p:nvSpPr>
          <p:spPr>
            <a:xfrm>
              <a:off x="72390" y="72390"/>
              <a:ext cx="77095309" cy="3012091"/>
            </a:xfrm>
            <a:custGeom>
              <a:avLst/>
              <a:gdLst/>
              <a:ahLst/>
              <a:cxnLst/>
              <a:rect l="l" t="t" r="r" b="b"/>
              <a:pathLst>
                <a:path w="77095309" h="3012091">
                  <a:moveTo>
                    <a:pt x="0" y="0"/>
                  </a:moveTo>
                  <a:lnTo>
                    <a:pt x="77095309" y="0"/>
                  </a:lnTo>
                  <a:lnTo>
                    <a:pt x="77095309" y="3012091"/>
                  </a:lnTo>
                  <a:lnTo>
                    <a:pt x="0" y="3012091"/>
                  </a:lnTo>
                  <a:lnTo>
                    <a:pt x="0" y="0"/>
                  </a:lnTo>
                  <a:close/>
                </a:path>
              </a:pathLst>
            </a:custGeom>
            <a:solidFill>
              <a:srgbClr val="F58634"/>
            </a:solidFill>
          </p:spPr>
        </p:sp>
        <p:sp>
          <p:nvSpPr>
            <p:cNvPr id="11" name="Freeform 11"/>
            <p:cNvSpPr/>
            <p:nvPr/>
          </p:nvSpPr>
          <p:spPr>
            <a:xfrm>
              <a:off x="0" y="0"/>
              <a:ext cx="77240085" cy="3156871"/>
            </a:xfrm>
            <a:custGeom>
              <a:avLst/>
              <a:gdLst/>
              <a:ahLst/>
              <a:cxnLst/>
              <a:rect l="l" t="t" r="r" b="b"/>
              <a:pathLst>
                <a:path w="77240085" h="3156871">
                  <a:moveTo>
                    <a:pt x="77095307" y="3012091"/>
                  </a:moveTo>
                  <a:lnTo>
                    <a:pt x="77240085" y="3012091"/>
                  </a:lnTo>
                  <a:lnTo>
                    <a:pt x="77240085" y="3156871"/>
                  </a:lnTo>
                  <a:lnTo>
                    <a:pt x="77095307" y="3156871"/>
                  </a:lnTo>
                  <a:lnTo>
                    <a:pt x="77095307"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77095307" y="144780"/>
                  </a:moveTo>
                  <a:lnTo>
                    <a:pt x="77240085" y="144780"/>
                  </a:lnTo>
                  <a:lnTo>
                    <a:pt x="77240085" y="3012091"/>
                  </a:lnTo>
                  <a:lnTo>
                    <a:pt x="77095307" y="3012091"/>
                  </a:lnTo>
                  <a:lnTo>
                    <a:pt x="77095307" y="144780"/>
                  </a:lnTo>
                  <a:close/>
                  <a:moveTo>
                    <a:pt x="144780" y="3012091"/>
                  </a:moveTo>
                  <a:lnTo>
                    <a:pt x="77095307" y="3012091"/>
                  </a:lnTo>
                  <a:lnTo>
                    <a:pt x="77095307" y="3156871"/>
                  </a:lnTo>
                  <a:lnTo>
                    <a:pt x="144780" y="3156871"/>
                  </a:lnTo>
                  <a:lnTo>
                    <a:pt x="144780" y="3012091"/>
                  </a:lnTo>
                  <a:close/>
                  <a:moveTo>
                    <a:pt x="77095307" y="0"/>
                  </a:moveTo>
                  <a:lnTo>
                    <a:pt x="77240085" y="0"/>
                  </a:lnTo>
                  <a:lnTo>
                    <a:pt x="77240085" y="144780"/>
                  </a:lnTo>
                  <a:lnTo>
                    <a:pt x="77095307" y="144780"/>
                  </a:lnTo>
                  <a:lnTo>
                    <a:pt x="77095307" y="0"/>
                  </a:lnTo>
                  <a:close/>
                  <a:moveTo>
                    <a:pt x="0" y="0"/>
                  </a:moveTo>
                  <a:lnTo>
                    <a:pt x="144780" y="0"/>
                  </a:lnTo>
                  <a:lnTo>
                    <a:pt x="144780" y="144780"/>
                  </a:lnTo>
                  <a:lnTo>
                    <a:pt x="0" y="144780"/>
                  </a:lnTo>
                  <a:lnTo>
                    <a:pt x="0" y="0"/>
                  </a:lnTo>
                  <a:close/>
                  <a:moveTo>
                    <a:pt x="144780" y="0"/>
                  </a:moveTo>
                  <a:lnTo>
                    <a:pt x="77095307" y="0"/>
                  </a:lnTo>
                  <a:lnTo>
                    <a:pt x="77095307" y="144780"/>
                  </a:lnTo>
                  <a:lnTo>
                    <a:pt x="144780" y="144780"/>
                  </a:lnTo>
                  <a:lnTo>
                    <a:pt x="144780" y="0"/>
                  </a:lnTo>
                  <a:close/>
                </a:path>
              </a:pathLst>
            </a:custGeom>
            <a:solidFill>
              <a:srgbClr val="2B262E"/>
            </a:solidFill>
          </p:spPr>
        </p:sp>
      </p:grpSp>
      <p:grpSp>
        <p:nvGrpSpPr>
          <p:cNvPr id="12" name="Group 12"/>
          <p:cNvGrpSpPr/>
          <p:nvPr/>
        </p:nvGrpSpPr>
        <p:grpSpPr>
          <a:xfrm>
            <a:off x="1545703" y="2229561"/>
            <a:ext cx="7598297" cy="6276483"/>
            <a:chOff x="0" y="0"/>
            <a:chExt cx="36481419" cy="30135041"/>
          </a:xfrm>
        </p:grpSpPr>
        <p:sp>
          <p:nvSpPr>
            <p:cNvPr id="13" name="Freeform 13"/>
            <p:cNvSpPr/>
            <p:nvPr/>
          </p:nvSpPr>
          <p:spPr>
            <a:xfrm>
              <a:off x="72390" y="72390"/>
              <a:ext cx="36336640" cy="29990262"/>
            </a:xfrm>
            <a:custGeom>
              <a:avLst/>
              <a:gdLst/>
              <a:ahLst/>
              <a:cxnLst/>
              <a:rect l="l" t="t" r="r" b="b"/>
              <a:pathLst>
                <a:path w="36336640" h="29990262">
                  <a:moveTo>
                    <a:pt x="0" y="0"/>
                  </a:moveTo>
                  <a:lnTo>
                    <a:pt x="36336640" y="0"/>
                  </a:lnTo>
                  <a:lnTo>
                    <a:pt x="36336640" y="29990262"/>
                  </a:lnTo>
                  <a:lnTo>
                    <a:pt x="0" y="29990262"/>
                  </a:lnTo>
                  <a:lnTo>
                    <a:pt x="0" y="0"/>
                  </a:lnTo>
                  <a:close/>
                </a:path>
              </a:pathLst>
            </a:custGeom>
            <a:solidFill>
              <a:srgbClr val="FFD85A"/>
            </a:solidFill>
          </p:spPr>
        </p:sp>
        <p:sp>
          <p:nvSpPr>
            <p:cNvPr id="14" name="Freeform 14"/>
            <p:cNvSpPr/>
            <p:nvPr/>
          </p:nvSpPr>
          <p:spPr>
            <a:xfrm>
              <a:off x="0" y="0"/>
              <a:ext cx="36481420" cy="30135041"/>
            </a:xfrm>
            <a:custGeom>
              <a:avLst/>
              <a:gdLst/>
              <a:ahLst/>
              <a:cxnLst/>
              <a:rect l="l" t="t" r="r" b="b"/>
              <a:pathLst>
                <a:path w="36481420" h="30135041">
                  <a:moveTo>
                    <a:pt x="36336638" y="29990262"/>
                  </a:moveTo>
                  <a:lnTo>
                    <a:pt x="36481420" y="29990262"/>
                  </a:lnTo>
                  <a:lnTo>
                    <a:pt x="36481420" y="30135041"/>
                  </a:lnTo>
                  <a:lnTo>
                    <a:pt x="36336638" y="30135041"/>
                  </a:lnTo>
                  <a:lnTo>
                    <a:pt x="36336638" y="29990262"/>
                  </a:lnTo>
                  <a:close/>
                  <a:moveTo>
                    <a:pt x="0" y="144780"/>
                  </a:moveTo>
                  <a:lnTo>
                    <a:pt x="144780" y="144780"/>
                  </a:lnTo>
                  <a:lnTo>
                    <a:pt x="144780" y="29990262"/>
                  </a:lnTo>
                  <a:lnTo>
                    <a:pt x="0" y="29990262"/>
                  </a:lnTo>
                  <a:lnTo>
                    <a:pt x="0" y="144780"/>
                  </a:lnTo>
                  <a:close/>
                  <a:moveTo>
                    <a:pt x="0" y="29990262"/>
                  </a:moveTo>
                  <a:lnTo>
                    <a:pt x="144780" y="29990262"/>
                  </a:lnTo>
                  <a:lnTo>
                    <a:pt x="144780" y="30135041"/>
                  </a:lnTo>
                  <a:lnTo>
                    <a:pt x="0" y="30135041"/>
                  </a:lnTo>
                  <a:lnTo>
                    <a:pt x="0" y="29990262"/>
                  </a:lnTo>
                  <a:close/>
                  <a:moveTo>
                    <a:pt x="36336638" y="144780"/>
                  </a:moveTo>
                  <a:lnTo>
                    <a:pt x="36481420" y="144780"/>
                  </a:lnTo>
                  <a:lnTo>
                    <a:pt x="36481420" y="29990262"/>
                  </a:lnTo>
                  <a:lnTo>
                    <a:pt x="36336638" y="29990262"/>
                  </a:lnTo>
                  <a:lnTo>
                    <a:pt x="36336638" y="144780"/>
                  </a:lnTo>
                  <a:close/>
                  <a:moveTo>
                    <a:pt x="144780" y="29990262"/>
                  </a:moveTo>
                  <a:lnTo>
                    <a:pt x="36336638" y="29990262"/>
                  </a:lnTo>
                  <a:lnTo>
                    <a:pt x="36336638" y="30135041"/>
                  </a:lnTo>
                  <a:lnTo>
                    <a:pt x="144780" y="30135041"/>
                  </a:lnTo>
                  <a:lnTo>
                    <a:pt x="144780" y="29990262"/>
                  </a:lnTo>
                  <a:close/>
                  <a:moveTo>
                    <a:pt x="36336638" y="0"/>
                  </a:moveTo>
                  <a:lnTo>
                    <a:pt x="36481420" y="0"/>
                  </a:lnTo>
                  <a:lnTo>
                    <a:pt x="36481420" y="144780"/>
                  </a:lnTo>
                  <a:lnTo>
                    <a:pt x="36336638" y="144780"/>
                  </a:lnTo>
                  <a:lnTo>
                    <a:pt x="36336638" y="0"/>
                  </a:lnTo>
                  <a:close/>
                  <a:moveTo>
                    <a:pt x="0" y="0"/>
                  </a:moveTo>
                  <a:lnTo>
                    <a:pt x="144780" y="0"/>
                  </a:lnTo>
                  <a:lnTo>
                    <a:pt x="144780" y="144780"/>
                  </a:lnTo>
                  <a:lnTo>
                    <a:pt x="0" y="144780"/>
                  </a:lnTo>
                  <a:lnTo>
                    <a:pt x="0" y="0"/>
                  </a:lnTo>
                  <a:close/>
                  <a:moveTo>
                    <a:pt x="144780" y="0"/>
                  </a:moveTo>
                  <a:lnTo>
                    <a:pt x="36336638" y="0"/>
                  </a:lnTo>
                  <a:lnTo>
                    <a:pt x="36336638" y="144780"/>
                  </a:lnTo>
                  <a:lnTo>
                    <a:pt x="144780" y="144780"/>
                  </a:lnTo>
                  <a:lnTo>
                    <a:pt x="144780" y="0"/>
                  </a:lnTo>
                  <a:close/>
                </a:path>
              </a:pathLst>
            </a:custGeom>
            <a:solidFill>
              <a:srgbClr val="2B262E"/>
            </a:solidFill>
          </p:spPr>
        </p:sp>
      </p:grpSp>
      <p:grpSp>
        <p:nvGrpSpPr>
          <p:cNvPr id="15" name="Group 15"/>
          <p:cNvGrpSpPr/>
          <p:nvPr/>
        </p:nvGrpSpPr>
        <p:grpSpPr>
          <a:xfrm>
            <a:off x="1285430" y="1167694"/>
            <a:ext cx="379520" cy="379520"/>
            <a:chOff x="0" y="0"/>
            <a:chExt cx="506027" cy="506027"/>
          </a:xfrm>
        </p:grpSpPr>
        <p:grpSp>
          <p:nvGrpSpPr>
            <p:cNvPr id="16" name="Group 16"/>
            <p:cNvGrpSpPr/>
            <p:nvPr/>
          </p:nvGrpSpPr>
          <p:grpSpPr>
            <a:xfrm>
              <a:off x="0" y="0"/>
              <a:ext cx="506027" cy="506027"/>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8" name="Group 18"/>
            <p:cNvGrpSpPr/>
            <p:nvPr/>
          </p:nvGrpSpPr>
          <p:grpSpPr>
            <a:xfrm>
              <a:off x="34461" y="34461"/>
              <a:ext cx="437105" cy="43710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20" name="Group 20"/>
          <p:cNvGrpSpPr/>
          <p:nvPr/>
        </p:nvGrpSpPr>
        <p:grpSpPr>
          <a:xfrm>
            <a:off x="1805798" y="1167694"/>
            <a:ext cx="379520" cy="379520"/>
            <a:chOff x="0" y="0"/>
            <a:chExt cx="506027" cy="506027"/>
          </a:xfrm>
        </p:grpSpPr>
        <p:grpSp>
          <p:nvGrpSpPr>
            <p:cNvPr id="21" name="Group 21"/>
            <p:cNvGrpSpPr/>
            <p:nvPr/>
          </p:nvGrpSpPr>
          <p:grpSpPr>
            <a:xfrm>
              <a:off x="0" y="0"/>
              <a:ext cx="506027" cy="506027"/>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3" name="Group 23"/>
            <p:cNvGrpSpPr/>
            <p:nvPr/>
          </p:nvGrpSpPr>
          <p:grpSpPr>
            <a:xfrm>
              <a:off x="34461" y="34461"/>
              <a:ext cx="437105" cy="437105"/>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5" name="Group 25"/>
          <p:cNvGrpSpPr/>
          <p:nvPr/>
        </p:nvGrpSpPr>
        <p:grpSpPr>
          <a:xfrm>
            <a:off x="2326165" y="1167694"/>
            <a:ext cx="379520" cy="379520"/>
            <a:chOff x="0" y="0"/>
            <a:chExt cx="506027" cy="506027"/>
          </a:xfrm>
        </p:grpSpPr>
        <p:grpSp>
          <p:nvGrpSpPr>
            <p:cNvPr id="26" name="Group 26"/>
            <p:cNvGrpSpPr/>
            <p:nvPr/>
          </p:nvGrpSpPr>
          <p:grpSpPr>
            <a:xfrm>
              <a:off x="0" y="0"/>
              <a:ext cx="506027" cy="506027"/>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8" name="Group 28"/>
            <p:cNvGrpSpPr/>
            <p:nvPr/>
          </p:nvGrpSpPr>
          <p:grpSpPr>
            <a:xfrm>
              <a:off x="34461" y="34461"/>
              <a:ext cx="437105" cy="43710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grpSp>
        <p:nvGrpSpPr>
          <p:cNvPr id="30" name="Group 30"/>
          <p:cNvGrpSpPr/>
          <p:nvPr/>
        </p:nvGrpSpPr>
        <p:grpSpPr>
          <a:xfrm>
            <a:off x="1308229" y="2010365"/>
            <a:ext cx="899887" cy="899887"/>
            <a:chOff x="0" y="0"/>
            <a:chExt cx="1199850" cy="1199850"/>
          </a:xfrm>
        </p:grpSpPr>
        <p:sp>
          <p:nvSpPr>
            <p:cNvPr id="31" name="AutoShape 31"/>
            <p:cNvSpPr/>
            <p:nvPr/>
          </p:nvSpPr>
          <p:spPr>
            <a:xfrm>
              <a:off x="0" y="0"/>
              <a:ext cx="1199850" cy="0"/>
            </a:xfrm>
            <a:prstGeom prst="line">
              <a:avLst/>
            </a:prstGeom>
            <a:ln w="38100" cap="flat">
              <a:solidFill>
                <a:srgbClr val="000000"/>
              </a:solidFill>
              <a:prstDash val="solid"/>
              <a:headEnd type="none" w="sm" len="sm"/>
              <a:tailEnd type="none" w="sm" len="sm"/>
            </a:ln>
          </p:spPr>
        </p:sp>
        <p:sp>
          <p:nvSpPr>
            <p:cNvPr id="32" name="AutoShape 3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3" name="Group 33"/>
          <p:cNvGrpSpPr/>
          <p:nvPr/>
        </p:nvGrpSpPr>
        <p:grpSpPr>
          <a:xfrm rot="-5400000">
            <a:off x="1308229" y="7890339"/>
            <a:ext cx="899887" cy="899887"/>
            <a:chOff x="0" y="0"/>
            <a:chExt cx="1199850" cy="1199850"/>
          </a:xfrm>
        </p:grpSpPr>
        <p:sp>
          <p:nvSpPr>
            <p:cNvPr id="34" name="AutoShape 34"/>
            <p:cNvSpPr/>
            <p:nvPr/>
          </p:nvSpPr>
          <p:spPr>
            <a:xfrm>
              <a:off x="0" y="0"/>
              <a:ext cx="1199850" cy="0"/>
            </a:xfrm>
            <a:prstGeom prst="line">
              <a:avLst/>
            </a:prstGeom>
            <a:ln w="38100" cap="flat">
              <a:solidFill>
                <a:srgbClr val="000000"/>
              </a:solidFill>
              <a:prstDash val="solid"/>
              <a:headEnd type="none" w="sm" len="sm"/>
              <a:tailEnd type="none" w="sm" len="sm"/>
            </a:ln>
          </p:spPr>
        </p:sp>
        <p:sp>
          <p:nvSpPr>
            <p:cNvPr id="35" name="AutoShape 3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6" name="Group 36"/>
          <p:cNvGrpSpPr/>
          <p:nvPr/>
        </p:nvGrpSpPr>
        <p:grpSpPr>
          <a:xfrm rot="5400000">
            <a:off x="8453857" y="2010365"/>
            <a:ext cx="899887" cy="899887"/>
            <a:chOff x="0" y="0"/>
            <a:chExt cx="1199850" cy="1199850"/>
          </a:xfrm>
        </p:grpSpPr>
        <p:sp>
          <p:nvSpPr>
            <p:cNvPr id="37" name="AutoShape 37"/>
            <p:cNvSpPr/>
            <p:nvPr/>
          </p:nvSpPr>
          <p:spPr>
            <a:xfrm>
              <a:off x="0" y="0"/>
              <a:ext cx="1199850" cy="0"/>
            </a:xfrm>
            <a:prstGeom prst="line">
              <a:avLst/>
            </a:prstGeom>
            <a:ln w="38100" cap="flat">
              <a:solidFill>
                <a:srgbClr val="000000"/>
              </a:solidFill>
              <a:prstDash val="solid"/>
              <a:headEnd type="none" w="sm" len="sm"/>
              <a:tailEnd type="none" w="sm" len="sm"/>
            </a:ln>
          </p:spPr>
        </p:sp>
        <p:sp>
          <p:nvSpPr>
            <p:cNvPr id="38" name="AutoShape 3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9" name="Group 39"/>
          <p:cNvGrpSpPr/>
          <p:nvPr/>
        </p:nvGrpSpPr>
        <p:grpSpPr>
          <a:xfrm rot="-10800000">
            <a:off x="8453857" y="7890339"/>
            <a:ext cx="899887" cy="899887"/>
            <a:chOff x="0" y="0"/>
            <a:chExt cx="1199850" cy="1199850"/>
          </a:xfrm>
        </p:grpSpPr>
        <p:sp>
          <p:nvSpPr>
            <p:cNvPr id="40" name="AutoShape 40"/>
            <p:cNvSpPr/>
            <p:nvPr/>
          </p:nvSpPr>
          <p:spPr>
            <a:xfrm>
              <a:off x="0" y="0"/>
              <a:ext cx="1199850" cy="0"/>
            </a:xfrm>
            <a:prstGeom prst="line">
              <a:avLst/>
            </a:prstGeom>
            <a:ln w="38100" cap="flat">
              <a:solidFill>
                <a:srgbClr val="000000"/>
              </a:solidFill>
              <a:prstDash val="solid"/>
              <a:headEnd type="none" w="sm" len="sm"/>
              <a:tailEnd type="none" w="sm" len="sm"/>
            </a:ln>
          </p:spPr>
        </p:sp>
        <p:sp>
          <p:nvSpPr>
            <p:cNvPr id="41" name="AutoShape 41"/>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42" name="Freeform 42"/>
          <p:cNvSpPr/>
          <p:nvPr/>
        </p:nvSpPr>
        <p:spPr>
          <a:xfrm rot="-9726880">
            <a:off x="4699640" y="5551502"/>
            <a:ext cx="1586727" cy="2040807"/>
          </a:xfrm>
          <a:custGeom>
            <a:avLst/>
            <a:gdLst/>
            <a:ahLst/>
            <a:cxnLst/>
            <a:rect l="l" t="t" r="r" b="b"/>
            <a:pathLst>
              <a:path w="1586727" h="2040807">
                <a:moveTo>
                  <a:pt x="0" y="0"/>
                </a:moveTo>
                <a:lnTo>
                  <a:pt x="1586727" y="0"/>
                </a:lnTo>
                <a:lnTo>
                  <a:pt x="1586727" y="2040806"/>
                </a:lnTo>
                <a:lnTo>
                  <a:pt x="0" y="20408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3" name="Freeform 43"/>
          <p:cNvSpPr/>
          <p:nvPr/>
        </p:nvSpPr>
        <p:spPr>
          <a:xfrm rot="-6293398">
            <a:off x="2288653" y="2405798"/>
            <a:ext cx="1205614" cy="1533499"/>
          </a:xfrm>
          <a:custGeom>
            <a:avLst/>
            <a:gdLst/>
            <a:ahLst/>
            <a:cxnLst/>
            <a:rect l="l" t="t" r="r" b="b"/>
            <a:pathLst>
              <a:path w="1205614" h="1533499">
                <a:moveTo>
                  <a:pt x="0" y="0"/>
                </a:moveTo>
                <a:lnTo>
                  <a:pt x="1205614" y="0"/>
                </a:lnTo>
                <a:lnTo>
                  <a:pt x="1205614" y="1533499"/>
                </a:lnTo>
                <a:lnTo>
                  <a:pt x="0" y="1533499"/>
                </a:lnTo>
                <a:lnTo>
                  <a:pt x="0" y="0"/>
                </a:lnTo>
                <a:close/>
              </a:path>
            </a:pathLst>
          </a:custGeom>
          <a:blipFill>
            <a:blip r:embed="rId2">
              <a:extLst>
                <a:ext uri="{96DAC541-7B7A-43D3-8B79-37D633B846F1}">
                  <asvg:svgBlip xmlns:asvg="http://schemas.microsoft.com/office/drawing/2016/SVG/main" xmlns="" r:embed="rId3"/>
                </a:ext>
              </a:extLst>
            </a:blip>
            <a:stretch>
              <a:fillRect l="-36488" t="-38012"/>
            </a:stretch>
          </a:blipFill>
        </p:spPr>
      </p:sp>
      <p:sp>
        <p:nvSpPr>
          <p:cNvPr id="44" name="Freeform 44"/>
          <p:cNvSpPr/>
          <p:nvPr/>
        </p:nvSpPr>
        <p:spPr>
          <a:xfrm>
            <a:off x="1676400" y="2400300"/>
            <a:ext cx="7315200" cy="611072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6" name="Freeform 46"/>
          <p:cNvSpPr/>
          <p:nvPr/>
        </p:nvSpPr>
        <p:spPr>
          <a:xfrm>
            <a:off x="14020800" y="7894449"/>
            <a:ext cx="4077070" cy="2422902"/>
          </a:xfrm>
          <a:custGeom>
            <a:avLst/>
            <a:gdLst/>
            <a:ahLst/>
            <a:cxnLst/>
            <a:rect l="l" t="t" r="r" b="b"/>
            <a:pathLst>
              <a:path w="6515470" h="3901137">
                <a:moveTo>
                  <a:pt x="0" y="0"/>
                </a:moveTo>
                <a:lnTo>
                  <a:pt x="6515470" y="0"/>
                </a:lnTo>
                <a:lnTo>
                  <a:pt x="6515470" y="3901138"/>
                </a:lnTo>
                <a:lnTo>
                  <a:pt x="0" y="3901138"/>
                </a:lnTo>
                <a:lnTo>
                  <a:pt x="0" y="0"/>
                </a:lnTo>
                <a:close/>
              </a:path>
            </a:pathLst>
          </a:custGeom>
          <a:blipFill>
            <a:blip r:embed="rId6"/>
            <a:stretch>
              <a:fillRect/>
            </a:stretch>
          </a:blipFill>
        </p:spPr>
      </p:sp>
      <p:pic>
        <p:nvPicPr>
          <p:cNvPr id="49" name="Picture 48">
            <a:extLst>
              <a:ext uri="{FF2B5EF4-FFF2-40B4-BE49-F238E27FC236}">
                <a16:creationId xmlns:a16="http://schemas.microsoft.com/office/drawing/2014/main" xmlns="" id="{429273DF-B808-FAA5-F7B8-9C7FA4B1A644}"/>
              </a:ext>
            </a:extLst>
          </p:cNvPr>
          <p:cNvPicPr>
            <a:picLocks noChangeAspect="1"/>
          </p:cNvPicPr>
          <p:nvPr/>
        </p:nvPicPr>
        <p:blipFill>
          <a:blip r:embed="rId7"/>
          <a:stretch>
            <a:fillRect/>
          </a:stretch>
        </p:blipFill>
        <p:spPr>
          <a:xfrm>
            <a:off x="8839200" y="3924300"/>
            <a:ext cx="8747965" cy="3511653"/>
          </a:xfrm>
          <a:prstGeom prst="rect">
            <a:avLst/>
          </a:prstGeom>
        </p:spPr>
      </p:pic>
      <p:pic>
        <p:nvPicPr>
          <p:cNvPr id="53" name="Picture 52">
            <a:extLst>
              <a:ext uri="{FF2B5EF4-FFF2-40B4-BE49-F238E27FC236}">
                <a16:creationId xmlns:a16="http://schemas.microsoft.com/office/drawing/2014/main" xmlns="" id="{8AF2BCB0-AF7C-917A-A0B5-EC1EBE5C0E7A}"/>
              </a:ext>
            </a:extLst>
          </p:cNvPr>
          <p:cNvPicPr>
            <a:picLocks noChangeAspect="1"/>
          </p:cNvPicPr>
          <p:nvPr/>
        </p:nvPicPr>
        <p:blipFill>
          <a:blip r:embed="rId8"/>
          <a:stretch>
            <a:fillRect/>
          </a:stretch>
        </p:blipFill>
        <p:spPr>
          <a:xfrm>
            <a:off x="9525000" y="2095500"/>
            <a:ext cx="6340390" cy="1749704"/>
          </a:xfrm>
          <a:prstGeom prst="rect">
            <a:avLst/>
          </a:prstGeom>
        </p:spPr>
      </p:pic>
      <p:pic>
        <p:nvPicPr>
          <p:cNvPr id="57" name="Picture 56">
            <a:extLst>
              <a:ext uri="{FF2B5EF4-FFF2-40B4-BE49-F238E27FC236}">
                <a16:creationId xmlns:a16="http://schemas.microsoft.com/office/drawing/2014/main" xmlns="" id="{3DE3C9A2-1296-64ED-2E7B-845E74EFD2AE}"/>
              </a:ext>
            </a:extLst>
          </p:cNvPr>
          <p:cNvPicPr>
            <a:picLocks noChangeAspect="1"/>
          </p:cNvPicPr>
          <p:nvPr/>
        </p:nvPicPr>
        <p:blipFill>
          <a:blip r:embed="rId9"/>
          <a:stretch>
            <a:fillRect/>
          </a:stretch>
        </p:blipFill>
        <p:spPr>
          <a:xfrm>
            <a:off x="5715000" y="266700"/>
            <a:ext cx="4804064" cy="1804572"/>
          </a:xfrm>
          <a:prstGeom prst="rect">
            <a:avLst/>
          </a:prstGeom>
        </p:spPr>
      </p:pic>
      <p:sp>
        <p:nvSpPr>
          <p:cNvPr id="47" name="Oval 46"/>
          <p:cNvSpPr/>
          <p:nvPr/>
        </p:nvSpPr>
        <p:spPr>
          <a:xfrm>
            <a:off x="-3114428" y="-225744"/>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903166"/>
            <a:ext cx="14429577" cy="6203743"/>
            <a:chOff x="0" y="0"/>
            <a:chExt cx="6682181" cy="2872886"/>
          </a:xfrm>
        </p:grpSpPr>
        <p:sp>
          <p:nvSpPr>
            <p:cNvPr id="5" name="Freeform 5"/>
            <p:cNvSpPr/>
            <p:nvPr/>
          </p:nvSpPr>
          <p:spPr>
            <a:xfrm>
              <a:off x="80010" y="80010"/>
              <a:ext cx="6589471" cy="2780176"/>
            </a:xfrm>
            <a:custGeom>
              <a:avLst/>
              <a:gdLst/>
              <a:ahLst/>
              <a:cxnLst/>
              <a:rect l="l" t="t" r="r" b="b"/>
              <a:pathLst>
                <a:path w="6589471" h="2780176">
                  <a:moveTo>
                    <a:pt x="0" y="2725566"/>
                  </a:moveTo>
                  <a:lnTo>
                    <a:pt x="0" y="2780176"/>
                  </a:lnTo>
                  <a:lnTo>
                    <a:pt x="6589471" y="2780176"/>
                  </a:lnTo>
                  <a:lnTo>
                    <a:pt x="6589471" y="0"/>
                  </a:lnTo>
                  <a:lnTo>
                    <a:pt x="6534861" y="0"/>
                  </a:lnTo>
                  <a:lnTo>
                    <a:pt x="6534861" y="2725566"/>
                  </a:lnTo>
                  <a:close/>
                </a:path>
              </a:pathLst>
            </a:custGeom>
            <a:solidFill>
              <a:srgbClr val="F58634"/>
            </a:solidFill>
          </p:spPr>
        </p:sp>
        <p:sp>
          <p:nvSpPr>
            <p:cNvPr id="6" name="Freeform 6"/>
            <p:cNvSpPr/>
            <p:nvPr/>
          </p:nvSpPr>
          <p:spPr>
            <a:xfrm>
              <a:off x="67310" y="67310"/>
              <a:ext cx="6614871" cy="2805576"/>
            </a:xfrm>
            <a:custGeom>
              <a:avLst/>
              <a:gdLst/>
              <a:ahLst/>
              <a:cxnLst/>
              <a:rect l="l" t="t" r="r" b="b"/>
              <a:pathLst>
                <a:path w="6614871" h="2805576">
                  <a:moveTo>
                    <a:pt x="6547561" y="0"/>
                  </a:moveTo>
                  <a:lnTo>
                    <a:pt x="6547561" y="12700"/>
                  </a:lnTo>
                  <a:lnTo>
                    <a:pt x="6602171" y="12700"/>
                  </a:lnTo>
                  <a:lnTo>
                    <a:pt x="6602171" y="2792876"/>
                  </a:lnTo>
                  <a:lnTo>
                    <a:pt x="12700" y="2792876"/>
                  </a:lnTo>
                  <a:lnTo>
                    <a:pt x="12700" y="2738266"/>
                  </a:lnTo>
                  <a:lnTo>
                    <a:pt x="0" y="2738266"/>
                  </a:lnTo>
                  <a:lnTo>
                    <a:pt x="0" y="2805576"/>
                  </a:lnTo>
                  <a:lnTo>
                    <a:pt x="6614871" y="2805576"/>
                  </a:lnTo>
                  <a:lnTo>
                    <a:pt x="6614871" y="0"/>
                  </a:lnTo>
                  <a:close/>
                </a:path>
              </a:pathLst>
            </a:custGeom>
            <a:solidFill>
              <a:srgbClr val="2B262E"/>
            </a:solidFill>
          </p:spPr>
        </p:sp>
        <p:sp>
          <p:nvSpPr>
            <p:cNvPr id="7" name="Freeform 7"/>
            <p:cNvSpPr/>
            <p:nvPr/>
          </p:nvSpPr>
          <p:spPr>
            <a:xfrm>
              <a:off x="12700" y="12700"/>
              <a:ext cx="6589471" cy="2780176"/>
            </a:xfrm>
            <a:custGeom>
              <a:avLst/>
              <a:gdLst/>
              <a:ahLst/>
              <a:cxnLst/>
              <a:rect l="l" t="t" r="r" b="b"/>
              <a:pathLst>
                <a:path w="6589471" h="2780176">
                  <a:moveTo>
                    <a:pt x="0" y="0"/>
                  </a:moveTo>
                  <a:lnTo>
                    <a:pt x="6589471" y="0"/>
                  </a:lnTo>
                  <a:lnTo>
                    <a:pt x="6589471" y="2780176"/>
                  </a:lnTo>
                  <a:lnTo>
                    <a:pt x="0" y="2780176"/>
                  </a:lnTo>
                  <a:close/>
                </a:path>
              </a:pathLst>
            </a:custGeom>
            <a:solidFill>
              <a:srgbClr val="FFFFFF"/>
            </a:solidFill>
          </p:spPr>
        </p:sp>
        <p:sp>
          <p:nvSpPr>
            <p:cNvPr id="8" name="Freeform 8"/>
            <p:cNvSpPr/>
            <p:nvPr/>
          </p:nvSpPr>
          <p:spPr>
            <a:xfrm>
              <a:off x="0" y="0"/>
              <a:ext cx="6614871" cy="2805576"/>
            </a:xfrm>
            <a:custGeom>
              <a:avLst/>
              <a:gdLst/>
              <a:ahLst/>
              <a:cxnLst/>
              <a:rect l="l" t="t" r="r" b="b"/>
              <a:pathLst>
                <a:path w="6614871" h="2805576">
                  <a:moveTo>
                    <a:pt x="80010" y="2805576"/>
                  </a:moveTo>
                  <a:lnTo>
                    <a:pt x="6614871" y="2805576"/>
                  </a:lnTo>
                  <a:lnTo>
                    <a:pt x="6614871" y="80010"/>
                  </a:lnTo>
                  <a:lnTo>
                    <a:pt x="6614871" y="67310"/>
                  </a:lnTo>
                  <a:lnTo>
                    <a:pt x="6614871" y="0"/>
                  </a:lnTo>
                  <a:lnTo>
                    <a:pt x="0" y="0"/>
                  </a:lnTo>
                  <a:lnTo>
                    <a:pt x="0" y="2805576"/>
                  </a:lnTo>
                  <a:lnTo>
                    <a:pt x="67310" y="2805576"/>
                  </a:lnTo>
                  <a:lnTo>
                    <a:pt x="80010" y="2805576"/>
                  </a:lnTo>
                  <a:close/>
                  <a:moveTo>
                    <a:pt x="12700" y="12700"/>
                  </a:moveTo>
                  <a:lnTo>
                    <a:pt x="6602171" y="12700"/>
                  </a:lnTo>
                  <a:lnTo>
                    <a:pt x="6602171" y="2792876"/>
                  </a:lnTo>
                  <a:lnTo>
                    <a:pt x="12700" y="2792876"/>
                  </a:lnTo>
                  <a:lnTo>
                    <a:pt x="12700" y="12700"/>
                  </a:lnTo>
                  <a:close/>
                </a:path>
              </a:pathLst>
            </a:custGeom>
            <a:solidFill>
              <a:srgbClr val="2B262E"/>
            </a:solidFill>
          </p:spPr>
        </p:sp>
      </p:grpSp>
      <p:grpSp>
        <p:nvGrpSpPr>
          <p:cNvPr id="9" name="Group 9"/>
          <p:cNvGrpSpPr/>
          <p:nvPr/>
        </p:nvGrpSpPr>
        <p:grpSpPr>
          <a:xfrm>
            <a:off x="1929212" y="1903166"/>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2042160"/>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2042160"/>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2042160"/>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8" name="TextBox 28"/>
          <p:cNvSpPr txBox="1"/>
          <p:nvPr/>
        </p:nvSpPr>
        <p:spPr>
          <a:xfrm>
            <a:off x="2885410" y="5448224"/>
            <a:ext cx="12517180" cy="1099820"/>
          </a:xfrm>
          <a:prstGeom prst="rect">
            <a:avLst/>
          </a:prstGeom>
        </p:spPr>
        <p:txBody>
          <a:bodyPr lIns="0" tIns="0" rIns="0" bIns="0" rtlCol="0" anchor="t">
            <a:spAutoFit/>
          </a:bodyPr>
          <a:lstStyle/>
          <a:p>
            <a:pPr marL="0" marR="0" lvl="0" indent="0" algn="ctr" defTabSz="914400" rtl="0" eaLnBrk="1" fontAlgn="auto" latinLnBrk="0" hangingPunct="1">
              <a:lnSpc>
                <a:spcPts val="4479"/>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Muli"/>
                <a:ea typeface="+mn-ea"/>
                <a:cs typeface="+mn-cs"/>
              </a:rPr>
              <a:t>"Các loại phép chiếu bản đồ", geographyrealm.com, https://www.geographyrealm.com/types-map-projections/</a:t>
            </a:r>
          </a:p>
        </p:txBody>
      </p:sp>
      <p:sp>
        <p:nvSpPr>
          <p:cNvPr id="32" name="Freeform 7">
            <a:extLst>
              <a:ext uri="{FF2B5EF4-FFF2-40B4-BE49-F238E27FC236}">
                <a16:creationId xmlns:a16="http://schemas.microsoft.com/office/drawing/2014/main" xmlns="" id="{CDF08890-EE6D-FA9F-5689-C509A68E37D4}"/>
              </a:ext>
            </a:extLst>
          </p:cNvPr>
          <p:cNvSpPr/>
          <p:nvPr/>
        </p:nvSpPr>
        <p:spPr>
          <a:xfrm>
            <a:off x="5867400" y="6118744"/>
            <a:ext cx="6693568" cy="4168256"/>
          </a:xfrm>
          <a:custGeom>
            <a:avLst/>
            <a:gdLst/>
            <a:ahLst/>
            <a:cxnLst/>
            <a:rect l="l" t="t" r="r" b="b"/>
            <a:pathLst>
              <a:path w="10866820" h="7416605">
                <a:moveTo>
                  <a:pt x="0" y="0"/>
                </a:moveTo>
                <a:lnTo>
                  <a:pt x="10866820" y="0"/>
                </a:lnTo>
                <a:lnTo>
                  <a:pt x="10866820" y="7416605"/>
                </a:lnTo>
                <a:lnTo>
                  <a:pt x="0" y="7416605"/>
                </a:lnTo>
                <a:lnTo>
                  <a:pt x="0" y="0"/>
                </a:lnTo>
                <a:close/>
              </a:path>
            </a:pathLst>
          </a:custGeom>
          <a:blipFill>
            <a:blip r:embed="rId2"/>
            <a:stretch>
              <a:fillRect/>
            </a:stretch>
          </a:blipFill>
        </p:spPr>
      </p:sp>
      <p:pic>
        <p:nvPicPr>
          <p:cNvPr id="2" name="Picture 1">
            <a:extLst>
              <a:ext uri="{FF2B5EF4-FFF2-40B4-BE49-F238E27FC236}">
                <a16:creationId xmlns:a16="http://schemas.microsoft.com/office/drawing/2014/main" xmlns="" id="{FFFDA511-B77F-AE8D-0E11-364B3531ED8A}"/>
              </a:ext>
            </a:extLst>
          </p:cNvPr>
          <p:cNvPicPr>
            <a:picLocks noChangeAspect="1"/>
          </p:cNvPicPr>
          <p:nvPr/>
        </p:nvPicPr>
        <p:blipFill>
          <a:blip r:embed="rId3"/>
          <a:stretch>
            <a:fillRect/>
          </a:stretch>
        </p:blipFill>
        <p:spPr>
          <a:xfrm>
            <a:off x="609600" y="3086100"/>
            <a:ext cx="17139719" cy="2819400"/>
          </a:xfrm>
          <a:prstGeom prst="rect">
            <a:avLst/>
          </a:prstGeom>
        </p:spPr>
      </p:pic>
      <p:sp>
        <p:nvSpPr>
          <p:cNvPr id="29" name="Oval 28"/>
          <p:cNvSpPr/>
          <p:nvPr/>
        </p:nvSpPr>
        <p:spPr>
          <a:xfrm>
            <a:off x="-3082565" y="190500"/>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04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929212" y="1751248"/>
            <a:ext cx="14429577" cy="4402426"/>
            <a:chOff x="0" y="0"/>
            <a:chExt cx="6682181" cy="2038716"/>
          </a:xfrm>
        </p:grpSpPr>
        <p:sp>
          <p:nvSpPr>
            <p:cNvPr id="5" name="Freeform 5"/>
            <p:cNvSpPr/>
            <p:nvPr/>
          </p:nvSpPr>
          <p:spPr>
            <a:xfrm>
              <a:off x="80010" y="80010"/>
              <a:ext cx="6589471" cy="1946006"/>
            </a:xfrm>
            <a:custGeom>
              <a:avLst/>
              <a:gdLst/>
              <a:ahLst/>
              <a:cxnLst/>
              <a:rect l="l" t="t" r="r" b="b"/>
              <a:pathLst>
                <a:path w="6589471" h="1946006">
                  <a:moveTo>
                    <a:pt x="0" y="1891396"/>
                  </a:moveTo>
                  <a:lnTo>
                    <a:pt x="0" y="1946006"/>
                  </a:lnTo>
                  <a:lnTo>
                    <a:pt x="6589471" y="1946006"/>
                  </a:lnTo>
                  <a:lnTo>
                    <a:pt x="6589471" y="0"/>
                  </a:lnTo>
                  <a:lnTo>
                    <a:pt x="6534861" y="0"/>
                  </a:lnTo>
                  <a:lnTo>
                    <a:pt x="6534861" y="1891396"/>
                  </a:lnTo>
                  <a:close/>
                </a:path>
              </a:pathLst>
            </a:custGeom>
            <a:solidFill>
              <a:srgbClr val="F58634"/>
            </a:solidFill>
          </p:spPr>
        </p:sp>
        <p:sp>
          <p:nvSpPr>
            <p:cNvPr id="6" name="Freeform 6"/>
            <p:cNvSpPr/>
            <p:nvPr/>
          </p:nvSpPr>
          <p:spPr>
            <a:xfrm>
              <a:off x="67310" y="67310"/>
              <a:ext cx="6614871" cy="1971406"/>
            </a:xfrm>
            <a:custGeom>
              <a:avLst/>
              <a:gdLst/>
              <a:ahLst/>
              <a:cxnLst/>
              <a:rect l="l" t="t" r="r" b="b"/>
              <a:pathLst>
                <a:path w="6614871" h="1971406">
                  <a:moveTo>
                    <a:pt x="6547561" y="0"/>
                  </a:moveTo>
                  <a:lnTo>
                    <a:pt x="6547561" y="12700"/>
                  </a:lnTo>
                  <a:lnTo>
                    <a:pt x="6602171" y="12700"/>
                  </a:lnTo>
                  <a:lnTo>
                    <a:pt x="6602171" y="1958706"/>
                  </a:lnTo>
                  <a:lnTo>
                    <a:pt x="12700" y="1958706"/>
                  </a:lnTo>
                  <a:lnTo>
                    <a:pt x="12700" y="1904096"/>
                  </a:lnTo>
                  <a:lnTo>
                    <a:pt x="0" y="1904096"/>
                  </a:lnTo>
                  <a:lnTo>
                    <a:pt x="0" y="1971406"/>
                  </a:lnTo>
                  <a:lnTo>
                    <a:pt x="6614871" y="1971406"/>
                  </a:lnTo>
                  <a:lnTo>
                    <a:pt x="6614871" y="0"/>
                  </a:lnTo>
                  <a:close/>
                </a:path>
              </a:pathLst>
            </a:custGeom>
            <a:solidFill>
              <a:srgbClr val="2B262E"/>
            </a:solidFill>
          </p:spPr>
        </p:sp>
        <p:sp>
          <p:nvSpPr>
            <p:cNvPr id="7" name="Freeform 7"/>
            <p:cNvSpPr/>
            <p:nvPr/>
          </p:nvSpPr>
          <p:spPr>
            <a:xfrm>
              <a:off x="12700" y="12700"/>
              <a:ext cx="6589471" cy="1946006"/>
            </a:xfrm>
            <a:custGeom>
              <a:avLst/>
              <a:gdLst/>
              <a:ahLst/>
              <a:cxnLst/>
              <a:rect l="l" t="t" r="r" b="b"/>
              <a:pathLst>
                <a:path w="6589471" h="1946006">
                  <a:moveTo>
                    <a:pt x="0" y="0"/>
                  </a:moveTo>
                  <a:lnTo>
                    <a:pt x="6589471" y="0"/>
                  </a:lnTo>
                  <a:lnTo>
                    <a:pt x="6589471" y="1946006"/>
                  </a:lnTo>
                  <a:lnTo>
                    <a:pt x="0" y="1946006"/>
                  </a:lnTo>
                  <a:close/>
                </a:path>
              </a:pathLst>
            </a:custGeom>
            <a:solidFill>
              <a:srgbClr val="FFFFFF"/>
            </a:solidFill>
          </p:spPr>
        </p:sp>
        <p:sp>
          <p:nvSpPr>
            <p:cNvPr id="8" name="Freeform 8"/>
            <p:cNvSpPr/>
            <p:nvPr/>
          </p:nvSpPr>
          <p:spPr>
            <a:xfrm>
              <a:off x="0" y="0"/>
              <a:ext cx="6614871" cy="1971406"/>
            </a:xfrm>
            <a:custGeom>
              <a:avLst/>
              <a:gdLst/>
              <a:ahLst/>
              <a:cxnLst/>
              <a:rect l="l" t="t" r="r" b="b"/>
              <a:pathLst>
                <a:path w="6614871" h="1971406">
                  <a:moveTo>
                    <a:pt x="80010" y="1971406"/>
                  </a:moveTo>
                  <a:lnTo>
                    <a:pt x="6614871" y="1971406"/>
                  </a:lnTo>
                  <a:lnTo>
                    <a:pt x="6614871" y="80010"/>
                  </a:lnTo>
                  <a:lnTo>
                    <a:pt x="6614871" y="67310"/>
                  </a:lnTo>
                  <a:lnTo>
                    <a:pt x="6614871" y="0"/>
                  </a:lnTo>
                  <a:lnTo>
                    <a:pt x="0" y="0"/>
                  </a:lnTo>
                  <a:lnTo>
                    <a:pt x="0" y="1971406"/>
                  </a:lnTo>
                  <a:lnTo>
                    <a:pt x="67310" y="1971406"/>
                  </a:lnTo>
                  <a:lnTo>
                    <a:pt x="80010" y="1971406"/>
                  </a:lnTo>
                  <a:close/>
                  <a:moveTo>
                    <a:pt x="12700" y="12700"/>
                  </a:moveTo>
                  <a:lnTo>
                    <a:pt x="6602171" y="12700"/>
                  </a:lnTo>
                  <a:lnTo>
                    <a:pt x="6602171" y="1958706"/>
                  </a:lnTo>
                  <a:lnTo>
                    <a:pt x="12700" y="1958706"/>
                  </a:lnTo>
                  <a:lnTo>
                    <a:pt x="12700" y="12700"/>
                  </a:lnTo>
                  <a:close/>
                </a:path>
              </a:pathLst>
            </a:custGeom>
            <a:solidFill>
              <a:srgbClr val="2B262E"/>
            </a:solidFill>
          </p:spPr>
        </p:sp>
      </p:grpSp>
      <p:grpSp>
        <p:nvGrpSpPr>
          <p:cNvPr id="9" name="Group 9"/>
          <p:cNvGrpSpPr/>
          <p:nvPr/>
        </p:nvGrpSpPr>
        <p:grpSpPr>
          <a:xfrm>
            <a:off x="1929212" y="1751248"/>
            <a:ext cx="14284638" cy="657508"/>
            <a:chOff x="0" y="0"/>
            <a:chExt cx="68584296" cy="3156871"/>
          </a:xfrm>
        </p:grpSpPr>
        <p:sp>
          <p:nvSpPr>
            <p:cNvPr id="10" name="Freeform 10"/>
            <p:cNvSpPr/>
            <p:nvPr/>
          </p:nvSpPr>
          <p:spPr>
            <a:xfrm>
              <a:off x="72390" y="72390"/>
              <a:ext cx="68439515" cy="3012091"/>
            </a:xfrm>
            <a:custGeom>
              <a:avLst/>
              <a:gdLst/>
              <a:ahLst/>
              <a:cxnLst/>
              <a:rect l="l" t="t" r="r" b="b"/>
              <a:pathLst>
                <a:path w="68439515" h="3012091">
                  <a:moveTo>
                    <a:pt x="0" y="0"/>
                  </a:moveTo>
                  <a:lnTo>
                    <a:pt x="68439515" y="0"/>
                  </a:lnTo>
                  <a:lnTo>
                    <a:pt x="68439515" y="3012091"/>
                  </a:lnTo>
                  <a:lnTo>
                    <a:pt x="0" y="3012091"/>
                  </a:lnTo>
                  <a:lnTo>
                    <a:pt x="0" y="0"/>
                  </a:lnTo>
                  <a:close/>
                </a:path>
              </a:pathLst>
            </a:custGeom>
            <a:solidFill>
              <a:srgbClr val="FFCC29"/>
            </a:solidFill>
          </p:spPr>
        </p:sp>
        <p:sp>
          <p:nvSpPr>
            <p:cNvPr id="11" name="Freeform 11"/>
            <p:cNvSpPr/>
            <p:nvPr/>
          </p:nvSpPr>
          <p:spPr>
            <a:xfrm>
              <a:off x="0" y="0"/>
              <a:ext cx="68584297" cy="3156871"/>
            </a:xfrm>
            <a:custGeom>
              <a:avLst/>
              <a:gdLst/>
              <a:ahLst/>
              <a:cxnLst/>
              <a:rect l="l" t="t" r="r" b="b"/>
              <a:pathLst>
                <a:path w="68584297" h="3156871">
                  <a:moveTo>
                    <a:pt x="68439519" y="3012091"/>
                  </a:moveTo>
                  <a:lnTo>
                    <a:pt x="68584297" y="3012091"/>
                  </a:lnTo>
                  <a:lnTo>
                    <a:pt x="68584297" y="3156871"/>
                  </a:lnTo>
                  <a:lnTo>
                    <a:pt x="68439519" y="3156871"/>
                  </a:lnTo>
                  <a:lnTo>
                    <a:pt x="68439519" y="3012091"/>
                  </a:lnTo>
                  <a:close/>
                  <a:moveTo>
                    <a:pt x="0" y="144780"/>
                  </a:moveTo>
                  <a:lnTo>
                    <a:pt x="144780" y="144780"/>
                  </a:lnTo>
                  <a:lnTo>
                    <a:pt x="144780" y="3012091"/>
                  </a:lnTo>
                  <a:lnTo>
                    <a:pt x="0" y="3012091"/>
                  </a:lnTo>
                  <a:lnTo>
                    <a:pt x="0" y="144780"/>
                  </a:lnTo>
                  <a:close/>
                  <a:moveTo>
                    <a:pt x="0" y="3012091"/>
                  </a:moveTo>
                  <a:lnTo>
                    <a:pt x="144780" y="3012091"/>
                  </a:lnTo>
                  <a:lnTo>
                    <a:pt x="144780" y="3156871"/>
                  </a:lnTo>
                  <a:lnTo>
                    <a:pt x="0" y="3156871"/>
                  </a:lnTo>
                  <a:lnTo>
                    <a:pt x="0" y="3012091"/>
                  </a:lnTo>
                  <a:close/>
                  <a:moveTo>
                    <a:pt x="68439519" y="144780"/>
                  </a:moveTo>
                  <a:lnTo>
                    <a:pt x="68584297" y="144780"/>
                  </a:lnTo>
                  <a:lnTo>
                    <a:pt x="68584297" y="3012091"/>
                  </a:lnTo>
                  <a:lnTo>
                    <a:pt x="68439519" y="3012091"/>
                  </a:lnTo>
                  <a:lnTo>
                    <a:pt x="68439519" y="144780"/>
                  </a:lnTo>
                  <a:close/>
                  <a:moveTo>
                    <a:pt x="144780" y="3012091"/>
                  </a:moveTo>
                  <a:lnTo>
                    <a:pt x="68439519" y="3012091"/>
                  </a:lnTo>
                  <a:lnTo>
                    <a:pt x="68439519" y="3156871"/>
                  </a:lnTo>
                  <a:lnTo>
                    <a:pt x="144780" y="3156871"/>
                  </a:lnTo>
                  <a:lnTo>
                    <a:pt x="144780" y="3012091"/>
                  </a:lnTo>
                  <a:close/>
                  <a:moveTo>
                    <a:pt x="68439519" y="0"/>
                  </a:moveTo>
                  <a:lnTo>
                    <a:pt x="68584297" y="0"/>
                  </a:lnTo>
                  <a:lnTo>
                    <a:pt x="68584297" y="144780"/>
                  </a:lnTo>
                  <a:lnTo>
                    <a:pt x="68439519" y="144780"/>
                  </a:lnTo>
                  <a:lnTo>
                    <a:pt x="68439519" y="0"/>
                  </a:lnTo>
                  <a:close/>
                  <a:moveTo>
                    <a:pt x="0" y="0"/>
                  </a:moveTo>
                  <a:lnTo>
                    <a:pt x="144780" y="0"/>
                  </a:lnTo>
                  <a:lnTo>
                    <a:pt x="144780" y="144780"/>
                  </a:lnTo>
                  <a:lnTo>
                    <a:pt x="0" y="144780"/>
                  </a:lnTo>
                  <a:lnTo>
                    <a:pt x="0" y="0"/>
                  </a:lnTo>
                  <a:close/>
                  <a:moveTo>
                    <a:pt x="144780" y="0"/>
                  </a:moveTo>
                  <a:lnTo>
                    <a:pt x="68439519" y="0"/>
                  </a:lnTo>
                  <a:lnTo>
                    <a:pt x="68439519" y="144780"/>
                  </a:lnTo>
                  <a:lnTo>
                    <a:pt x="144780" y="144780"/>
                  </a:lnTo>
                  <a:lnTo>
                    <a:pt x="144780" y="0"/>
                  </a:lnTo>
                  <a:close/>
                </a:path>
              </a:pathLst>
            </a:custGeom>
            <a:solidFill>
              <a:srgbClr val="2B262E"/>
            </a:solidFill>
          </p:spPr>
        </p:sp>
      </p:grpSp>
      <p:grpSp>
        <p:nvGrpSpPr>
          <p:cNvPr id="12" name="Group 12"/>
          <p:cNvGrpSpPr/>
          <p:nvPr/>
        </p:nvGrpSpPr>
        <p:grpSpPr>
          <a:xfrm>
            <a:off x="2110187" y="1890242"/>
            <a:ext cx="379520" cy="379520"/>
            <a:chOff x="0" y="0"/>
            <a:chExt cx="506027" cy="506027"/>
          </a:xfrm>
        </p:grpSpPr>
        <p:grpSp>
          <p:nvGrpSpPr>
            <p:cNvPr id="13" name="Group 13"/>
            <p:cNvGrpSpPr/>
            <p:nvPr/>
          </p:nvGrpSpPr>
          <p:grpSpPr>
            <a:xfrm>
              <a:off x="0" y="0"/>
              <a:ext cx="506027" cy="506027"/>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15" name="Group 15"/>
            <p:cNvGrpSpPr/>
            <p:nvPr/>
          </p:nvGrpSpPr>
          <p:grpSpPr>
            <a:xfrm>
              <a:off x="34461" y="34461"/>
              <a:ext cx="437105" cy="43710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C0CB"/>
              </a:solidFill>
            </p:spPr>
          </p:sp>
        </p:grpSp>
      </p:grpSp>
      <p:grpSp>
        <p:nvGrpSpPr>
          <p:cNvPr id="17" name="Group 17"/>
          <p:cNvGrpSpPr/>
          <p:nvPr/>
        </p:nvGrpSpPr>
        <p:grpSpPr>
          <a:xfrm>
            <a:off x="2630554" y="1890242"/>
            <a:ext cx="379520" cy="379520"/>
            <a:chOff x="0" y="0"/>
            <a:chExt cx="506027" cy="506027"/>
          </a:xfrm>
        </p:grpSpPr>
        <p:grpSp>
          <p:nvGrpSpPr>
            <p:cNvPr id="18" name="Group 18"/>
            <p:cNvGrpSpPr/>
            <p:nvPr/>
          </p:nvGrpSpPr>
          <p:grpSpPr>
            <a:xfrm>
              <a:off x="0" y="0"/>
              <a:ext cx="506027" cy="506027"/>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0" name="Group 20"/>
            <p:cNvGrpSpPr/>
            <p:nvPr/>
          </p:nvGrpSpPr>
          <p:grpSpPr>
            <a:xfrm>
              <a:off x="34461" y="34461"/>
              <a:ext cx="437105" cy="43710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76A"/>
              </a:solidFill>
            </p:spPr>
          </p:sp>
        </p:grpSp>
      </p:grpSp>
      <p:grpSp>
        <p:nvGrpSpPr>
          <p:cNvPr id="22" name="Group 22"/>
          <p:cNvGrpSpPr/>
          <p:nvPr/>
        </p:nvGrpSpPr>
        <p:grpSpPr>
          <a:xfrm>
            <a:off x="3150921" y="1890242"/>
            <a:ext cx="379520" cy="379520"/>
            <a:chOff x="0" y="0"/>
            <a:chExt cx="506027" cy="506027"/>
          </a:xfrm>
        </p:grpSpPr>
        <p:grpSp>
          <p:nvGrpSpPr>
            <p:cNvPr id="23" name="Group 23"/>
            <p:cNvGrpSpPr/>
            <p:nvPr/>
          </p:nvGrpSpPr>
          <p:grpSpPr>
            <a:xfrm>
              <a:off x="0" y="0"/>
              <a:ext cx="506027" cy="506027"/>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B262E"/>
              </a:solidFill>
            </p:spPr>
          </p:sp>
        </p:grpSp>
        <p:grpSp>
          <p:nvGrpSpPr>
            <p:cNvPr id="25" name="Group 25"/>
            <p:cNvGrpSpPr/>
            <p:nvPr/>
          </p:nvGrpSpPr>
          <p:grpSpPr>
            <a:xfrm>
              <a:off x="34461" y="34461"/>
              <a:ext cx="437105" cy="43710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AC259"/>
              </a:solidFill>
            </p:spPr>
          </p:sp>
        </p:grpSp>
      </p:grpSp>
      <p:sp>
        <p:nvSpPr>
          <p:cNvPr id="27" name="TextBox 27"/>
          <p:cNvSpPr txBox="1"/>
          <p:nvPr/>
        </p:nvSpPr>
        <p:spPr>
          <a:xfrm>
            <a:off x="2438400" y="2400300"/>
            <a:ext cx="13320120" cy="2558714"/>
          </a:xfrm>
          <a:prstGeom prst="rect">
            <a:avLst/>
          </a:prstGeom>
        </p:spPr>
        <p:txBody>
          <a:bodyPr lIns="0" tIns="0" rIns="0" bIns="0" rtlCol="0" anchor="t">
            <a:spAutoFit/>
          </a:bodyPr>
          <a:lstStyle/>
          <a:p>
            <a:pPr marL="0" marR="0" lvl="0" indent="0" algn="ctr" defTabSz="914400" rtl="0" eaLnBrk="1" fontAlgn="auto" latinLnBrk="0" hangingPunct="1">
              <a:lnSpc>
                <a:spcPts val="10450"/>
              </a:lnSpc>
              <a:spcBef>
                <a:spcPts val="0"/>
              </a:spcBef>
              <a:spcAft>
                <a:spcPts val="0"/>
              </a:spcAft>
              <a:buClrTx/>
              <a:buSzTx/>
              <a:buFontTx/>
              <a:buNone/>
              <a:tabLst/>
              <a:defRPr/>
            </a:pPr>
            <a:r>
              <a:rPr kumimoji="0" lang="en-US" sz="6600" b="1" i="0" u="none" strike="noStrike" kern="1200" cap="none" spc="-142" normalizeH="0" baseline="0" noProof="0" dirty="0">
                <a:ln>
                  <a:noFill/>
                </a:ln>
                <a:solidFill>
                  <a:srgbClr val="2B262E"/>
                </a:solidFill>
                <a:effectLst/>
                <a:uLnTx/>
                <a:uFillTx/>
                <a:latin typeface="Muli Ultra-Bold"/>
              </a:rPr>
              <a:t>2. </a:t>
            </a:r>
            <a:r>
              <a:rPr kumimoji="0" lang="en-US" sz="6600" b="1" i="0" u="none" strike="noStrike" kern="1200" cap="none" spc="-142" normalizeH="0" baseline="0" noProof="0" dirty="0" err="1">
                <a:ln>
                  <a:noFill/>
                </a:ln>
                <a:solidFill>
                  <a:srgbClr val="2B262E"/>
                </a:solidFill>
                <a:effectLst/>
                <a:uLnTx/>
                <a:uFillTx/>
                <a:latin typeface="Muli Ultra-Bold"/>
              </a:rPr>
              <a:t>Nguyên</a:t>
            </a:r>
            <a:r>
              <a:rPr kumimoji="0" lang="en-US" sz="6600" b="1" i="0" u="none" strike="noStrike" kern="1200" cap="none" spc="-142" normalizeH="0" baseline="0" noProof="0" dirty="0">
                <a:ln>
                  <a:noFill/>
                </a:ln>
                <a:solidFill>
                  <a:srgbClr val="2B262E"/>
                </a:solidFill>
                <a:effectLst/>
                <a:uLnTx/>
                <a:uFillTx/>
                <a:latin typeface="Muli Ultra-Bold"/>
              </a:rPr>
              <a:t> </a:t>
            </a:r>
            <a:r>
              <a:rPr kumimoji="0" lang="en-US" sz="6600" b="1" i="0" u="none" strike="noStrike" kern="1200" cap="none" spc="-142" normalizeH="0" baseline="0" noProof="0" dirty="0" err="1">
                <a:ln>
                  <a:noFill/>
                </a:ln>
                <a:solidFill>
                  <a:srgbClr val="2B262E"/>
                </a:solidFill>
                <a:effectLst/>
                <a:uLnTx/>
                <a:uFillTx/>
                <a:latin typeface="Muli Ultra-Bold"/>
              </a:rPr>
              <a:t>nhâ</a:t>
            </a:r>
            <a:r>
              <a:rPr lang="en-US" sz="6600" b="1" spc="-142" dirty="0">
                <a:solidFill>
                  <a:srgbClr val="2B262E"/>
                </a:solidFill>
                <a:latin typeface="Muli Ultra-Bold"/>
              </a:rPr>
              <a:t>n, </a:t>
            </a:r>
            <a:r>
              <a:rPr lang="en-US" sz="6600" b="1" spc="-142" dirty="0" err="1">
                <a:solidFill>
                  <a:srgbClr val="2B262E"/>
                </a:solidFill>
                <a:latin typeface="Muli Ultra-Bold"/>
              </a:rPr>
              <a:t>tác</a:t>
            </a:r>
            <a:r>
              <a:rPr lang="en-US" sz="6600" b="1" spc="-142" dirty="0">
                <a:solidFill>
                  <a:srgbClr val="2B262E"/>
                </a:solidFill>
                <a:latin typeface="Muli Ultra-Bold"/>
              </a:rPr>
              <a:t> </a:t>
            </a:r>
            <a:r>
              <a:rPr lang="en-US" sz="6600" b="1" spc="-142" dirty="0" err="1">
                <a:solidFill>
                  <a:srgbClr val="2B262E"/>
                </a:solidFill>
                <a:latin typeface="Muli Ultra-Bold"/>
              </a:rPr>
              <a:t>hại</a:t>
            </a:r>
            <a:r>
              <a:rPr lang="en-US" sz="6600" b="1" spc="-142" dirty="0">
                <a:solidFill>
                  <a:srgbClr val="2B262E"/>
                </a:solidFill>
                <a:latin typeface="Muli Ultra-Bold"/>
              </a:rPr>
              <a:t> </a:t>
            </a:r>
            <a:r>
              <a:rPr lang="en-US" sz="6600" b="1" spc="-142" dirty="0" err="1">
                <a:solidFill>
                  <a:srgbClr val="2B262E"/>
                </a:solidFill>
                <a:latin typeface="Muli Ultra-Bold"/>
              </a:rPr>
              <a:t>và</a:t>
            </a:r>
            <a:r>
              <a:rPr lang="en-US" sz="6600" b="1" spc="-142" dirty="0">
                <a:solidFill>
                  <a:srgbClr val="2B262E"/>
                </a:solidFill>
                <a:latin typeface="Muli Ultra-Bold"/>
              </a:rPr>
              <a:t> </a:t>
            </a:r>
            <a:r>
              <a:rPr lang="en-US" sz="6600" b="1" spc="-142" dirty="0" err="1">
                <a:solidFill>
                  <a:srgbClr val="2B262E"/>
                </a:solidFill>
                <a:latin typeface="Muli Ultra-Bold"/>
              </a:rPr>
              <a:t>biện</a:t>
            </a:r>
            <a:r>
              <a:rPr lang="en-US" sz="6600" b="1" spc="-142" dirty="0">
                <a:solidFill>
                  <a:srgbClr val="2B262E"/>
                </a:solidFill>
                <a:latin typeface="Muli Ultra-Bold"/>
              </a:rPr>
              <a:t> </a:t>
            </a:r>
            <a:r>
              <a:rPr lang="en-US" sz="6600" b="1" spc="-142" dirty="0" err="1">
                <a:solidFill>
                  <a:srgbClr val="2B262E"/>
                </a:solidFill>
                <a:latin typeface="Muli Ultra-Bold"/>
              </a:rPr>
              <a:t>pháp</a:t>
            </a:r>
            <a:r>
              <a:rPr lang="en-US" sz="6600" b="1" spc="-142" dirty="0">
                <a:solidFill>
                  <a:srgbClr val="2B262E"/>
                </a:solidFill>
                <a:latin typeface="Muli Ultra-Bold"/>
              </a:rPr>
              <a:t> </a:t>
            </a:r>
            <a:r>
              <a:rPr lang="en-US" sz="6600" b="1" spc="-142" dirty="0" err="1">
                <a:solidFill>
                  <a:srgbClr val="2B262E"/>
                </a:solidFill>
                <a:latin typeface="Muli Ultra-Bold"/>
              </a:rPr>
              <a:t>phòng</a:t>
            </a:r>
            <a:r>
              <a:rPr lang="en-US" sz="6600" b="1" spc="-142" dirty="0">
                <a:solidFill>
                  <a:srgbClr val="2B262E"/>
                </a:solidFill>
                <a:latin typeface="Muli Ultra-Bold"/>
              </a:rPr>
              <a:t> </a:t>
            </a:r>
            <a:r>
              <a:rPr lang="en-US" sz="6600" b="1" spc="-142" dirty="0" err="1">
                <a:solidFill>
                  <a:srgbClr val="2B262E"/>
                </a:solidFill>
                <a:latin typeface="Muli Ultra-Bold"/>
              </a:rPr>
              <a:t>chống</a:t>
            </a:r>
            <a:r>
              <a:rPr lang="en-US" sz="6600" b="1" spc="-142" dirty="0">
                <a:solidFill>
                  <a:srgbClr val="2B262E"/>
                </a:solidFill>
                <a:latin typeface="Muli Ultra-Bold"/>
              </a:rPr>
              <a:t> </a:t>
            </a:r>
            <a:r>
              <a:rPr lang="en-US" sz="6600" b="1" spc="-142" dirty="0" err="1">
                <a:solidFill>
                  <a:srgbClr val="2B262E"/>
                </a:solidFill>
                <a:latin typeface="Muli Ultra-Bold"/>
              </a:rPr>
              <a:t>xói</a:t>
            </a:r>
            <a:r>
              <a:rPr lang="en-US" sz="6600" b="1" spc="-142" dirty="0">
                <a:solidFill>
                  <a:srgbClr val="2B262E"/>
                </a:solidFill>
                <a:latin typeface="Muli Ultra-Bold"/>
              </a:rPr>
              <a:t> </a:t>
            </a:r>
            <a:r>
              <a:rPr lang="en-US" sz="6600" b="1" spc="-142" dirty="0" err="1">
                <a:solidFill>
                  <a:srgbClr val="2B262E"/>
                </a:solidFill>
                <a:latin typeface="Muli Ultra-Bold"/>
              </a:rPr>
              <a:t>mòn</a:t>
            </a:r>
            <a:r>
              <a:rPr lang="en-US" sz="6600" b="1" spc="-142" dirty="0">
                <a:solidFill>
                  <a:srgbClr val="2B262E"/>
                </a:solidFill>
                <a:latin typeface="Muli Ultra-Bold"/>
              </a:rPr>
              <a:t> </a:t>
            </a:r>
            <a:r>
              <a:rPr lang="en-US" sz="6600" b="1" spc="-142" dirty="0" err="1">
                <a:solidFill>
                  <a:srgbClr val="2B262E"/>
                </a:solidFill>
                <a:latin typeface="Muli Ultra-Bold"/>
              </a:rPr>
              <a:t>đất</a:t>
            </a:r>
            <a:endParaRPr kumimoji="0" lang="en-US" sz="6600" b="1" i="0" u="none" strike="noStrike" kern="1200" cap="none" spc="-142" normalizeH="0" baseline="0" noProof="0" dirty="0">
              <a:ln>
                <a:noFill/>
              </a:ln>
              <a:solidFill>
                <a:srgbClr val="2B262E"/>
              </a:solidFill>
              <a:effectLst/>
              <a:uLnTx/>
              <a:uFillTx/>
              <a:latin typeface="Muli Ultra-Bold"/>
            </a:endParaRPr>
          </a:p>
        </p:txBody>
      </p:sp>
      <p:pic>
        <p:nvPicPr>
          <p:cNvPr id="29" name="Picture 8">
            <a:extLst>
              <a:ext uri="{FF2B5EF4-FFF2-40B4-BE49-F238E27FC236}">
                <a16:creationId xmlns:a16="http://schemas.microsoft.com/office/drawing/2014/main" xmlns="" id="{FB4F1B5B-2A1E-90F0-C36C-6ECA79ED88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2877800" y="3878696"/>
            <a:ext cx="5822349" cy="6408304"/>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p:cNvSpPr/>
          <p:nvPr/>
        </p:nvSpPr>
        <p:spPr>
          <a:xfrm>
            <a:off x="-3142719" y="114300"/>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C259"/>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15582900"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F58634"/>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33" name="Group 32">
            <a:extLst>
              <a:ext uri="{FF2B5EF4-FFF2-40B4-BE49-F238E27FC236}">
                <a16:creationId xmlns:a16="http://schemas.microsoft.com/office/drawing/2014/main" xmlns="" id="{F1472E8C-870F-0689-D17F-A81FF47DC31F}"/>
              </a:ext>
            </a:extLst>
          </p:cNvPr>
          <p:cNvGrpSpPr/>
          <p:nvPr/>
        </p:nvGrpSpPr>
        <p:grpSpPr>
          <a:xfrm>
            <a:off x="1676400" y="1104900"/>
            <a:ext cx="14325600" cy="7848600"/>
            <a:chOff x="1316338" y="3107304"/>
            <a:chExt cx="7146146" cy="5990923"/>
          </a:xfrm>
        </p:grpSpPr>
        <p:grpSp>
          <p:nvGrpSpPr>
            <p:cNvPr id="14" name="Group 14"/>
            <p:cNvGrpSpPr/>
            <p:nvPr/>
          </p:nvGrpSpPr>
          <p:grpSpPr>
            <a:xfrm rot="-5400000">
              <a:off x="1316338" y="8198340"/>
              <a:ext cx="899887" cy="899887"/>
              <a:chOff x="0" y="0"/>
              <a:chExt cx="1199850" cy="1199850"/>
            </a:xfrm>
          </p:grpSpPr>
          <p:sp>
            <p:nvSpPr>
              <p:cNvPr id="15" name="AutoShape 15"/>
              <p:cNvSpPr/>
              <p:nvPr/>
            </p:nvSpPr>
            <p:spPr>
              <a:xfrm>
                <a:off x="0" y="0"/>
                <a:ext cx="1199850" cy="0"/>
              </a:xfrm>
              <a:prstGeom prst="line">
                <a:avLst/>
              </a:prstGeom>
              <a:ln w="38100" cap="flat">
                <a:solidFill>
                  <a:srgbClr val="000000"/>
                </a:solidFill>
                <a:prstDash val="solid"/>
                <a:headEnd type="none" w="sm" len="sm"/>
                <a:tailEnd type="none" w="sm" len="sm"/>
              </a:ln>
            </p:spPr>
          </p:sp>
          <p:sp>
            <p:nvSpPr>
              <p:cNvPr id="16" name="AutoShape 16"/>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17" name="Group 17"/>
            <p:cNvGrpSpPr/>
            <p:nvPr/>
          </p:nvGrpSpPr>
          <p:grpSpPr>
            <a:xfrm>
              <a:off x="1316338" y="3107304"/>
              <a:ext cx="899887" cy="899887"/>
              <a:chOff x="0" y="0"/>
              <a:chExt cx="1199850" cy="1199850"/>
            </a:xfrm>
          </p:grpSpPr>
          <p:sp>
            <p:nvSpPr>
              <p:cNvPr id="18" name="AutoShape 18"/>
              <p:cNvSpPr/>
              <p:nvPr/>
            </p:nvSpPr>
            <p:spPr>
              <a:xfrm>
                <a:off x="0" y="0"/>
                <a:ext cx="1199850" cy="0"/>
              </a:xfrm>
              <a:prstGeom prst="line">
                <a:avLst/>
              </a:prstGeom>
              <a:ln w="38100" cap="flat">
                <a:solidFill>
                  <a:srgbClr val="000000"/>
                </a:solidFill>
                <a:prstDash val="solid"/>
                <a:headEnd type="none" w="sm" len="sm"/>
                <a:tailEnd type="none" w="sm" len="sm"/>
              </a:ln>
            </p:spPr>
          </p:sp>
          <p:sp>
            <p:nvSpPr>
              <p:cNvPr id="19" name="AutoShape 19"/>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0" name="Group 20"/>
            <p:cNvGrpSpPr/>
            <p:nvPr/>
          </p:nvGrpSpPr>
          <p:grpSpPr>
            <a:xfrm rot="5400000">
              <a:off x="7562597" y="3107304"/>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491538" y="3305120"/>
              <a:ext cx="6787500" cy="5593082"/>
              <a:chOff x="0" y="0"/>
              <a:chExt cx="33376791" cy="27503372"/>
            </a:xfrm>
          </p:grpSpPr>
          <p:sp>
            <p:nvSpPr>
              <p:cNvPr id="24" name="Freeform 24"/>
              <p:cNvSpPr/>
              <p:nvPr/>
            </p:nvSpPr>
            <p:spPr>
              <a:xfrm>
                <a:off x="72390" y="72387"/>
                <a:ext cx="33232011" cy="27358592"/>
              </a:xfrm>
              <a:custGeom>
                <a:avLst/>
                <a:gdLst/>
                <a:ahLst/>
                <a:cxnLst/>
                <a:rect l="l" t="t" r="r" b="b"/>
                <a:pathLst>
                  <a:path w="33232011" h="27358593">
                    <a:moveTo>
                      <a:pt x="0" y="0"/>
                    </a:moveTo>
                    <a:lnTo>
                      <a:pt x="33232011" y="0"/>
                    </a:lnTo>
                    <a:lnTo>
                      <a:pt x="33232011" y="27358593"/>
                    </a:lnTo>
                    <a:lnTo>
                      <a:pt x="0" y="27358593"/>
                    </a:lnTo>
                    <a:lnTo>
                      <a:pt x="0" y="0"/>
                    </a:lnTo>
                    <a:close/>
                  </a:path>
                </a:pathLst>
              </a:custGeom>
              <a:solidFill>
                <a:srgbClr val="FFD85A"/>
              </a:solidFill>
            </p:spPr>
          </p:sp>
          <p:sp>
            <p:nvSpPr>
              <p:cNvPr id="25" name="Freeform 25"/>
              <p:cNvSpPr/>
              <p:nvPr/>
            </p:nvSpPr>
            <p:spPr>
              <a:xfrm>
                <a:off x="0" y="0"/>
                <a:ext cx="33376791" cy="27503372"/>
              </a:xfrm>
              <a:custGeom>
                <a:avLst/>
                <a:gdLst/>
                <a:ahLst/>
                <a:cxnLst/>
                <a:rect l="l" t="t" r="r" b="b"/>
                <a:pathLst>
                  <a:path w="33376791" h="27503372">
                    <a:moveTo>
                      <a:pt x="33232012" y="27358594"/>
                    </a:moveTo>
                    <a:lnTo>
                      <a:pt x="33376791" y="27358594"/>
                    </a:lnTo>
                    <a:lnTo>
                      <a:pt x="33376791" y="27503372"/>
                    </a:lnTo>
                    <a:lnTo>
                      <a:pt x="33232012" y="27503372"/>
                    </a:lnTo>
                    <a:lnTo>
                      <a:pt x="33232012" y="27358594"/>
                    </a:lnTo>
                    <a:close/>
                    <a:moveTo>
                      <a:pt x="0" y="144780"/>
                    </a:moveTo>
                    <a:lnTo>
                      <a:pt x="144780" y="144780"/>
                    </a:lnTo>
                    <a:lnTo>
                      <a:pt x="144780" y="27358594"/>
                    </a:lnTo>
                    <a:lnTo>
                      <a:pt x="0" y="27358594"/>
                    </a:lnTo>
                    <a:lnTo>
                      <a:pt x="0" y="144780"/>
                    </a:lnTo>
                    <a:close/>
                    <a:moveTo>
                      <a:pt x="0" y="27358594"/>
                    </a:moveTo>
                    <a:lnTo>
                      <a:pt x="144780" y="27358594"/>
                    </a:lnTo>
                    <a:lnTo>
                      <a:pt x="144780" y="27503372"/>
                    </a:lnTo>
                    <a:lnTo>
                      <a:pt x="0" y="27503372"/>
                    </a:lnTo>
                    <a:lnTo>
                      <a:pt x="0" y="27358594"/>
                    </a:lnTo>
                    <a:close/>
                    <a:moveTo>
                      <a:pt x="33232012" y="144780"/>
                    </a:moveTo>
                    <a:lnTo>
                      <a:pt x="33376791" y="144780"/>
                    </a:lnTo>
                    <a:lnTo>
                      <a:pt x="33376791" y="27358594"/>
                    </a:lnTo>
                    <a:lnTo>
                      <a:pt x="33232012" y="27358594"/>
                    </a:lnTo>
                    <a:lnTo>
                      <a:pt x="33232012" y="144780"/>
                    </a:lnTo>
                    <a:close/>
                    <a:moveTo>
                      <a:pt x="144780" y="27358594"/>
                    </a:moveTo>
                    <a:lnTo>
                      <a:pt x="33232012" y="27358594"/>
                    </a:lnTo>
                    <a:lnTo>
                      <a:pt x="33232012" y="27503372"/>
                    </a:lnTo>
                    <a:lnTo>
                      <a:pt x="144780" y="27503372"/>
                    </a:lnTo>
                    <a:lnTo>
                      <a:pt x="144780" y="27358594"/>
                    </a:lnTo>
                    <a:close/>
                    <a:moveTo>
                      <a:pt x="33232012" y="0"/>
                    </a:moveTo>
                    <a:lnTo>
                      <a:pt x="33376791" y="0"/>
                    </a:lnTo>
                    <a:lnTo>
                      <a:pt x="33376791" y="144780"/>
                    </a:lnTo>
                    <a:lnTo>
                      <a:pt x="33232012" y="144780"/>
                    </a:lnTo>
                    <a:lnTo>
                      <a:pt x="33232012" y="0"/>
                    </a:lnTo>
                    <a:close/>
                    <a:moveTo>
                      <a:pt x="0" y="0"/>
                    </a:moveTo>
                    <a:lnTo>
                      <a:pt x="144780" y="0"/>
                    </a:lnTo>
                    <a:lnTo>
                      <a:pt x="144780" y="144780"/>
                    </a:lnTo>
                    <a:lnTo>
                      <a:pt x="0" y="144780"/>
                    </a:lnTo>
                    <a:lnTo>
                      <a:pt x="0" y="0"/>
                    </a:lnTo>
                    <a:close/>
                    <a:moveTo>
                      <a:pt x="144780" y="0"/>
                    </a:moveTo>
                    <a:lnTo>
                      <a:pt x="33232012" y="0"/>
                    </a:lnTo>
                    <a:lnTo>
                      <a:pt x="33232012" y="144780"/>
                    </a:lnTo>
                    <a:lnTo>
                      <a:pt x="144780" y="144780"/>
                    </a:lnTo>
                    <a:lnTo>
                      <a:pt x="144780" y="0"/>
                    </a:lnTo>
                    <a:close/>
                  </a:path>
                </a:pathLst>
              </a:custGeom>
              <a:solidFill>
                <a:srgbClr val="2B262E"/>
              </a:solidFill>
            </p:spPr>
          </p:sp>
        </p:grpSp>
        <p:grpSp>
          <p:nvGrpSpPr>
            <p:cNvPr id="26" name="Group 26"/>
            <p:cNvGrpSpPr/>
            <p:nvPr/>
          </p:nvGrpSpPr>
          <p:grpSpPr>
            <a:xfrm>
              <a:off x="7562597" y="8198340"/>
              <a:ext cx="899887" cy="899887"/>
              <a:chOff x="0" y="0"/>
              <a:chExt cx="1199850" cy="1199850"/>
            </a:xfrm>
          </p:grpSpPr>
          <p:sp>
            <p:nvSpPr>
              <p:cNvPr id="27" name="AutoShape 27"/>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0" name="TextBox 30"/>
            <p:cNvSpPr txBox="1"/>
            <p:nvPr/>
          </p:nvSpPr>
          <p:spPr>
            <a:xfrm>
              <a:off x="1658441" y="3398126"/>
              <a:ext cx="6455784" cy="5217387"/>
            </a:xfrm>
            <a:prstGeom prst="rect">
              <a:avLst/>
            </a:prstGeom>
          </p:spPr>
          <p:txBody>
            <a:bodyPr wrap="square" lIns="0" tIns="0" rIns="0" bIns="0" rtlCol="0" anchor="t">
              <a:spAutoFit/>
            </a:bodyPr>
            <a:lstStyle/>
            <a:p>
              <a:pPr algn="just" rtl="0">
                <a:spcBef>
                  <a:spcPts val="0"/>
                </a:spcBef>
                <a:spcAft>
                  <a:spcPts val="500"/>
                </a:spcAft>
              </a:pPr>
              <a:r>
                <a:rPr lang="en-US" sz="4400" b="1" i="0" u="none" strike="noStrike" dirty="0">
                  <a:solidFill>
                    <a:srgbClr val="242800"/>
                  </a:solidFill>
                  <a:effectLst/>
                  <a:latin typeface="Cambria" panose="02040503050406030204" pitchFamily="18" charset="0"/>
                  <a:ea typeface="Cambria" panose="02040503050406030204" pitchFamily="18" charset="0"/>
                </a:rPr>
                <a:t>   </a:t>
              </a:r>
              <a:r>
                <a:rPr lang="vi-VN" sz="4400" b="1" i="0" u="none" strike="noStrike" dirty="0">
                  <a:solidFill>
                    <a:srgbClr val="242800"/>
                  </a:solidFill>
                  <a:effectLst/>
                  <a:latin typeface="Cambria" panose="02040503050406030204" pitchFamily="18" charset="0"/>
                  <a:ea typeface="Cambria" panose="02040503050406030204" pitchFamily="18" charset="0"/>
                </a:rPr>
                <a:t>Hiện tượng làm mất lớp đất trên bề mặt, phá huỷ tầng đất bên dưới do gió thổi hoặc nước chảy ở những vùng đất dốc, đồi núi,... gọi là hiện tượng xói mòn. Hiện tượng này có thể do thiên nhiên hoặc con người gây ra.</a:t>
              </a:r>
              <a:endParaRPr lang="vi-VN" sz="8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400" b="1" i="0" u="none" strike="noStrike" dirty="0">
                  <a:solidFill>
                    <a:srgbClr val="232800"/>
                  </a:solidFill>
                  <a:effectLst/>
                  <a:latin typeface="Cambria" panose="02040503050406030204" pitchFamily="18" charset="0"/>
                  <a:ea typeface="Cambria" panose="02040503050406030204" pitchFamily="18" charset="0"/>
                </a:rPr>
                <a:t>   </a:t>
              </a:r>
              <a:r>
                <a:rPr lang="vi-VN" sz="4400" b="1" i="0" u="none" strike="noStrike" dirty="0">
                  <a:solidFill>
                    <a:srgbClr val="232800"/>
                  </a:solidFill>
                  <a:effectLst/>
                  <a:latin typeface="Cambria" panose="02040503050406030204" pitchFamily="18" charset="0"/>
                  <a:ea typeface="Cambria" panose="02040503050406030204" pitchFamily="18" charset="0"/>
                </a:rPr>
                <a:t>Đất bị xói mòn mất chất dinh dưỡng, trở nên khô cằn, kém màu mỡ, ảnh hưởng trực tiếp đến năng suất cây trồng, nguồn thức ăn của động vật và đời sống sinh hoạt của con người. Xói mòn đất kéo dài dẫn đến sạt lở đất, làm mất đất ở và đất trồng.</a:t>
              </a:r>
              <a:endParaRPr lang="vi-VN" sz="8000" b="1" dirty="0">
                <a:effectLst/>
                <a:latin typeface="Cambria" panose="02040503050406030204" pitchFamily="18" charset="0"/>
                <a:ea typeface="Cambria" panose="02040503050406030204" pitchFamily="18" charset="0"/>
              </a:endParaRPr>
            </a:p>
          </p:txBody>
        </p:sp>
      </p:grpSp>
      <p:sp>
        <p:nvSpPr>
          <p:cNvPr id="36" name="Freeform 44">
            <a:extLst>
              <a:ext uri="{FF2B5EF4-FFF2-40B4-BE49-F238E27FC236}">
                <a16:creationId xmlns:a16="http://schemas.microsoft.com/office/drawing/2014/main" xmlns="" id="{AEF0973B-92DC-7459-AA56-D0A550FFBEDB}"/>
              </a:ext>
            </a:extLst>
          </p:cNvPr>
          <p:cNvSpPr/>
          <p:nvPr/>
        </p:nvSpPr>
        <p:spPr>
          <a:xfrm>
            <a:off x="15392400" y="8343900"/>
            <a:ext cx="2743200" cy="1921042"/>
          </a:xfrm>
          <a:custGeom>
            <a:avLst/>
            <a:gdLst/>
            <a:ahLst/>
            <a:cxnLst/>
            <a:rect l="l" t="t" r="r" b="b"/>
            <a:pathLst>
              <a:path w="5955176" h="6110722">
                <a:moveTo>
                  <a:pt x="0" y="0"/>
                </a:moveTo>
                <a:lnTo>
                  <a:pt x="5955176" y="0"/>
                </a:lnTo>
                <a:lnTo>
                  <a:pt x="5955176" y="6110722"/>
                </a:lnTo>
                <a:lnTo>
                  <a:pt x="0" y="61107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8634"/>
        </a:solidFill>
        <a:effectLst/>
      </p:bgPr>
    </p:bg>
    <p:spTree>
      <p:nvGrpSpPr>
        <p:cNvPr id="1" name=""/>
        <p:cNvGrpSpPr/>
        <p:nvPr/>
      </p:nvGrpSpPr>
      <p:grpSpPr>
        <a:xfrm>
          <a:off x="0" y="0"/>
          <a:ext cx="0" cy="0"/>
          <a:chOff x="0" y="0"/>
          <a:chExt cx="0" cy="0"/>
        </a:xfrm>
      </p:grpSpPr>
      <p:grpSp>
        <p:nvGrpSpPr>
          <p:cNvPr id="4" name="Group 4"/>
          <p:cNvGrpSpPr/>
          <p:nvPr/>
        </p:nvGrpSpPr>
        <p:grpSpPr>
          <a:xfrm>
            <a:off x="1028700" y="798192"/>
            <a:ext cx="7822483" cy="8690616"/>
            <a:chOff x="0" y="0"/>
            <a:chExt cx="3622507" cy="4024530"/>
          </a:xfrm>
        </p:grpSpPr>
        <p:sp>
          <p:nvSpPr>
            <p:cNvPr id="5" name="Freeform 5"/>
            <p:cNvSpPr/>
            <p:nvPr/>
          </p:nvSpPr>
          <p:spPr>
            <a:xfrm>
              <a:off x="80010" y="80010"/>
              <a:ext cx="3529798" cy="3931820"/>
            </a:xfrm>
            <a:custGeom>
              <a:avLst/>
              <a:gdLst/>
              <a:ahLst/>
              <a:cxnLst/>
              <a:rect l="l" t="t" r="r" b="b"/>
              <a:pathLst>
                <a:path w="3529798" h="3931820">
                  <a:moveTo>
                    <a:pt x="0" y="3877210"/>
                  </a:moveTo>
                  <a:lnTo>
                    <a:pt x="0" y="3931820"/>
                  </a:lnTo>
                  <a:lnTo>
                    <a:pt x="3529798" y="3931820"/>
                  </a:lnTo>
                  <a:lnTo>
                    <a:pt x="3529798" y="0"/>
                  </a:lnTo>
                  <a:lnTo>
                    <a:pt x="3475187" y="0"/>
                  </a:lnTo>
                  <a:lnTo>
                    <a:pt x="3475187" y="3877210"/>
                  </a:lnTo>
                  <a:close/>
                </a:path>
              </a:pathLst>
            </a:custGeom>
            <a:solidFill>
              <a:srgbClr val="6AC259"/>
            </a:solidFill>
          </p:spPr>
        </p:sp>
        <p:sp>
          <p:nvSpPr>
            <p:cNvPr id="6" name="Freeform 6"/>
            <p:cNvSpPr/>
            <p:nvPr/>
          </p:nvSpPr>
          <p:spPr>
            <a:xfrm>
              <a:off x="67310" y="67310"/>
              <a:ext cx="3555198" cy="3957220"/>
            </a:xfrm>
            <a:custGeom>
              <a:avLst/>
              <a:gdLst/>
              <a:ahLst/>
              <a:cxnLst/>
              <a:rect l="l" t="t" r="r" b="b"/>
              <a:pathLst>
                <a:path w="3555198" h="3957220">
                  <a:moveTo>
                    <a:pt x="3487887" y="0"/>
                  </a:moveTo>
                  <a:lnTo>
                    <a:pt x="3487887" y="12700"/>
                  </a:lnTo>
                  <a:lnTo>
                    <a:pt x="3542498" y="12700"/>
                  </a:lnTo>
                  <a:lnTo>
                    <a:pt x="3542498" y="3944520"/>
                  </a:lnTo>
                  <a:lnTo>
                    <a:pt x="12700" y="3944520"/>
                  </a:lnTo>
                  <a:lnTo>
                    <a:pt x="12700" y="3889910"/>
                  </a:lnTo>
                  <a:lnTo>
                    <a:pt x="0" y="3889910"/>
                  </a:lnTo>
                  <a:lnTo>
                    <a:pt x="0" y="3957220"/>
                  </a:lnTo>
                  <a:lnTo>
                    <a:pt x="3555198" y="3957220"/>
                  </a:lnTo>
                  <a:lnTo>
                    <a:pt x="3555198" y="0"/>
                  </a:lnTo>
                  <a:close/>
                </a:path>
              </a:pathLst>
            </a:custGeom>
            <a:solidFill>
              <a:srgbClr val="2B262E"/>
            </a:solidFill>
          </p:spPr>
        </p:sp>
        <p:sp>
          <p:nvSpPr>
            <p:cNvPr id="7" name="Freeform 7"/>
            <p:cNvSpPr/>
            <p:nvPr/>
          </p:nvSpPr>
          <p:spPr>
            <a:xfrm>
              <a:off x="12700" y="12700"/>
              <a:ext cx="3529797" cy="3931820"/>
            </a:xfrm>
            <a:custGeom>
              <a:avLst/>
              <a:gdLst/>
              <a:ahLst/>
              <a:cxnLst/>
              <a:rect l="l" t="t" r="r" b="b"/>
              <a:pathLst>
                <a:path w="3529797" h="3931820">
                  <a:moveTo>
                    <a:pt x="0" y="0"/>
                  </a:moveTo>
                  <a:lnTo>
                    <a:pt x="3529797" y="0"/>
                  </a:lnTo>
                  <a:lnTo>
                    <a:pt x="3529797" y="3931820"/>
                  </a:lnTo>
                  <a:lnTo>
                    <a:pt x="0" y="3931820"/>
                  </a:lnTo>
                  <a:close/>
                </a:path>
              </a:pathLst>
            </a:custGeom>
            <a:solidFill>
              <a:srgbClr val="FFFFFF"/>
            </a:solidFill>
          </p:spPr>
        </p:sp>
        <p:sp>
          <p:nvSpPr>
            <p:cNvPr id="8" name="Freeform 8"/>
            <p:cNvSpPr/>
            <p:nvPr/>
          </p:nvSpPr>
          <p:spPr>
            <a:xfrm>
              <a:off x="0" y="0"/>
              <a:ext cx="3555198" cy="3957220"/>
            </a:xfrm>
            <a:custGeom>
              <a:avLst/>
              <a:gdLst/>
              <a:ahLst/>
              <a:cxnLst/>
              <a:rect l="l" t="t" r="r" b="b"/>
              <a:pathLst>
                <a:path w="3555198" h="3957220">
                  <a:moveTo>
                    <a:pt x="80010" y="3957220"/>
                  </a:moveTo>
                  <a:lnTo>
                    <a:pt x="3555198" y="3957220"/>
                  </a:lnTo>
                  <a:lnTo>
                    <a:pt x="3555198" y="80010"/>
                  </a:lnTo>
                  <a:lnTo>
                    <a:pt x="3555198" y="67310"/>
                  </a:lnTo>
                  <a:lnTo>
                    <a:pt x="3555198" y="0"/>
                  </a:lnTo>
                  <a:lnTo>
                    <a:pt x="0" y="0"/>
                  </a:lnTo>
                  <a:lnTo>
                    <a:pt x="0" y="3957220"/>
                  </a:lnTo>
                  <a:lnTo>
                    <a:pt x="67310" y="3957220"/>
                  </a:lnTo>
                  <a:lnTo>
                    <a:pt x="80010" y="3957220"/>
                  </a:lnTo>
                  <a:close/>
                  <a:moveTo>
                    <a:pt x="12700" y="12700"/>
                  </a:moveTo>
                  <a:lnTo>
                    <a:pt x="3542497" y="12700"/>
                  </a:lnTo>
                  <a:lnTo>
                    <a:pt x="3542497" y="3944520"/>
                  </a:lnTo>
                  <a:lnTo>
                    <a:pt x="12700" y="3944520"/>
                  </a:lnTo>
                  <a:lnTo>
                    <a:pt x="12700" y="12700"/>
                  </a:lnTo>
                  <a:close/>
                </a:path>
              </a:pathLst>
            </a:custGeom>
            <a:solidFill>
              <a:srgbClr val="2B262E"/>
            </a:solidFill>
          </p:spPr>
        </p:sp>
      </p:grpSp>
      <p:grpSp>
        <p:nvGrpSpPr>
          <p:cNvPr id="20" name="Group 20"/>
          <p:cNvGrpSpPr/>
          <p:nvPr/>
        </p:nvGrpSpPr>
        <p:grpSpPr>
          <a:xfrm rot="-5400000">
            <a:off x="1316338" y="8198340"/>
            <a:ext cx="899887" cy="899887"/>
            <a:chOff x="0" y="0"/>
            <a:chExt cx="1199850" cy="1199850"/>
          </a:xfrm>
        </p:grpSpPr>
        <p:sp>
          <p:nvSpPr>
            <p:cNvPr id="21" name="AutoShape 21"/>
            <p:cNvSpPr/>
            <p:nvPr/>
          </p:nvSpPr>
          <p:spPr>
            <a:xfrm>
              <a:off x="0" y="0"/>
              <a:ext cx="1199850" cy="0"/>
            </a:xfrm>
            <a:prstGeom prst="line">
              <a:avLst/>
            </a:prstGeom>
            <a:ln w="38100" cap="flat">
              <a:solidFill>
                <a:srgbClr val="000000"/>
              </a:solidFill>
              <a:prstDash val="solid"/>
              <a:headEnd type="none" w="sm" len="sm"/>
              <a:tailEnd type="none" w="sm" len="sm"/>
            </a:ln>
          </p:spPr>
        </p:sp>
        <p:sp>
          <p:nvSpPr>
            <p:cNvPr id="22" name="AutoShape 22"/>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3" name="Group 23"/>
          <p:cNvGrpSpPr/>
          <p:nvPr/>
        </p:nvGrpSpPr>
        <p:grpSpPr>
          <a:xfrm>
            <a:off x="1316338" y="3107304"/>
            <a:ext cx="899887" cy="899887"/>
            <a:chOff x="0" y="0"/>
            <a:chExt cx="1199850" cy="1199850"/>
          </a:xfrm>
        </p:grpSpPr>
        <p:sp>
          <p:nvSpPr>
            <p:cNvPr id="24" name="AutoShape 24"/>
            <p:cNvSpPr/>
            <p:nvPr/>
          </p:nvSpPr>
          <p:spPr>
            <a:xfrm>
              <a:off x="0" y="0"/>
              <a:ext cx="1199850" cy="0"/>
            </a:xfrm>
            <a:prstGeom prst="line">
              <a:avLst/>
            </a:prstGeom>
            <a:ln w="38100" cap="flat">
              <a:solidFill>
                <a:srgbClr val="000000"/>
              </a:solidFill>
              <a:prstDash val="solid"/>
              <a:headEnd type="none" w="sm" len="sm"/>
              <a:tailEnd type="none" w="sm" len="sm"/>
            </a:ln>
          </p:spPr>
        </p:sp>
        <p:sp>
          <p:nvSpPr>
            <p:cNvPr id="25" name="AutoShape 25"/>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26" name="Group 26"/>
          <p:cNvGrpSpPr/>
          <p:nvPr/>
        </p:nvGrpSpPr>
        <p:grpSpPr>
          <a:xfrm rot="5400000">
            <a:off x="7562597" y="3107304"/>
            <a:ext cx="899887" cy="899887"/>
            <a:chOff x="0" y="0"/>
            <a:chExt cx="1199850" cy="1199850"/>
          </a:xfrm>
        </p:grpSpPr>
        <p:sp>
          <p:nvSpPr>
            <p:cNvPr id="27" name="AutoShape 27"/>
            <p:cNvSpPr/>
            <p:nvPr/>
          </p:nvSpPr>
          <p:spPr>
            <a:xfrm>
              <a:off x="0" y="0"/>
              <a:ext cx="1199850" cy="0"/>
            </a:xfrm>
            <a:prstGeom prst="line">
              <a:avLst/>
            </a:prstGeom>
            <a:ln w="38100" cap="flat">
              <a:solidFill>
                <a:srgbClr val="000000"/>
              </a:solidFill>
              <a:prstDash val="solid"/>
              <a:headEnd type="none" w="sm" len="sm"/>
              <a:tailEnd type="none" w="sm" len="sm"/>
            </a:ln>
          </p:spPr>
        </p:sp>
        <p:sp>
          <p:nvSpPr>
            <p:cNvPr id="28" name="AutoShape 28"/>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grpSp>
        <p:nvGrpSpPr>
          <p:cNvPr id="32" name="Group 32"/>
          <p:cNvGrpSpPr/>
          <p:nvPr/>
        </p:nvGrpSpPr>
        <p:grpSpPr>
          <a:xfrm>
            <a:off x="7562597" y="8198340"/>
            <a:ext cx="899887" cy="899887"/>
            <a:chOff x="0" y="0"/>
            <a:chExt cx="1199850" cy="1199850"/>
          </a:xfrm>
        </p:grpSpPr>
        <p:sp>
          <p:nvSpPr>
            <p:cNvPr id="33" name="AutoShape 33"/>
            <p:cNvSpPr/>
            <p:nvPr/>
          </p:nvSpPr>
          <p:spPr>
            <a:xfrm rot="-10800000">
              <a:off x="0" y="1161750"/>
              <a:ext cx="1199850" cy="0"/>
            </a:xfrm>
            <a:prstGeom prst="line">
              <a:avLst/>
            </a:prstGeom>
            <a:ln w="38100" cap="flat">
              <a:solidFill>
                <a:srgbClr val="000000"/>
              </a:solidFill>
              <a:prstDash val="solid"/>
              <a:headEnd type="none" w="sm" len="sm"/>
              <a:tailEnd type="none" w="sm" len="sm"/>
            </a:ln>
          </p:spPr>
        </p:sp>
        <p:sp>
          <p:nvSpPr>
            <p:cNvPr id="34" name="AutoShape 34"/>
            <p:cNvSpPr/>
            <p:nvPr/>
          </p:nvSpPr>
          <p:spPr>
            <a:xfrm rot="5400000">
              <a:off x="580875" y="580875"/>
              <a:ext cx="1199850" cy="0"/>
            </a:xfrm>
            <a:prstGeom prst="line">
              <a:avLst/>
            </a:prstGeom>
            <a:ln w="38100" cap="flat">
              <a:solidFill>
                <a:srgbClr val="000000"/>
              </a:solidFill>
              <a:prstDash val="solid"/>
              <a:headEnd type="none" w="sm" len="sm"/>
              <a:tailEnd type="none" w="sm" len="sm"/>
            </a:ln>
          </p:spPr>
        </p:sp>
      </p:grpSp>
      <p:sp>
        <p:nvSpPr>
          <p:cNvPr id="36" name="TextBox 36"/>
          <p:cNvSpPr txBox="1"/>
          <p:nvPr/>
        </p:nvSpPr>
        <p:spPr>
          <a:xfrm>
            <a:off x="1828800" y="3695700"/>
            <a:ext cx="6030882" cy="4154984"/>
          </a:xfrm>
          <a:prstGeom prst="rect">
            <a:avLst/>
          </a:prstGeom>
        </p:spPr>
        <p:txBody>
          <a:bodyPr lIns="0" tIns="0" rIns="0" bIns="0" rtlCol="0" anchor="t">
            <a:spAutoFit/>
          </a:bodyPr>
          <a:lstStyle/>
          <a:p>
            <a:pPr marL="0" lvl="0" indent="0" algn="ctr">
              <a:spcBef>
                <a:spcPct val="0"/>
              </a:spcBef>
            </a:pPr>
            <a:r>
              <a:rPr lang="en-US" sz="5400" b="1" dirty="0" err="1">
                <a:solidFill>
                  <a:srgbClr val="000000"/>
                </a:solidFill>
                <a:latin typeface="Muli"/>
              </a:rPr>
              <a:t>Điều</a:t>
            </a:r>
            <a:r>
              <a:rPr lang="en-US" sz="5400" b="1" dirty="0">
                <a:solidFill>
                  <a:srgbClr val="000000"/>
                </a:solidFill>
                <a:latin typeface="Muli"/>
              </a:rPr>
              <a:t> </a:t>
            </a:r>
            <a:r>
              <a:rPr lang="en-US" sz="5400" b="1" dirty="0" err="1">
                <a:solidFill>
                  <a:srgbClr val="000000"/>
                </a:solidFill>
                <a:latin typeface="Muli"/>
              </a:rPr>
              <a:t>gì</a:t>
            </a:r>
            <a:r>
              <a:rPr lang="en-US" sz="5400" b="1" dirty="0">
                <a:solidFill>
                  <a:srgbClr val="000000"/>
                </a:solidFill>
                <a:latin typeface="Muli"/>
              </a:rPr>
              <a:t> </a:t>
            </a:r>
            <a:r>
              <a:rPr lang="en-US" sz="5400" b="1" dirty="0" err="1">
                <a:solidFill>
                  <a:srgbClr val="000000"/>
                </a:solidFill>
                <a:latin typeface="Muli"/>
              </a:rPr>
              <a:t>xảy</a:t>
            </a:r>
            <a:r>
              <a:rPr lang="en-US" sz="5400" b="1" dirty="0">
                <a:solidFill>
                  <a:srgbClr val="000000"/>
                </a:solidFill>
                <a:latin typeface="Muli"/>
              </a:rPr>
              <a:t> </a:t>
            </a:r>
            <a:r>
              <a:rPr lang="en-US" sz="5400" b="1" dirty="0" err="1">
                <a:solidFill>
                  <a:srgbClr val="000000"/>
                </a:solidFill>
                <a:latin typeface="Muli"/>
              </a:rPr>
              <a:t>ra</a:t>
            </a:r>
            <a:r>
              <a:rPr lang="en-US" sz="5400" b="1" dirty="0">
                <a:solidFill>
                  <a:srgbClr val="000000"/>
                </a:solidFill>
                <a:latin typeface="Muli"/>
              </a:rPr>
              <a:t> </a:t>
            </a:r>
            <a:r>
              <a:rPr lang="en-US" sz="5400" b="1" dirty="0" err="1">
                <a:solidFill>
                  <a:srgbClr val="000000"/>
                </a:solidFill>
                <a:latin typeface="Muli"/>
              </a:rPr>
              <a:t>khi</a:t>
            </a:r>
            <a:r>
              <a:rPr lang="en-US" sz="5400" b="1" dirty="0">
                <a:solidFill>
                  <a:srgbClr val="000000"/>
                </a:solidFill>
                <a:latin typeface="Muli"/>
              </a:rPr>
              <a:t> </a:t>
            </a:r>
            <a:r>
              <a:rPr lang="en-US" sz="5400" b="1" dirty="0" err="1">
                <a:solidFill>
                  <a:srgbClr val="000000"/>
                </a:solidFill>
                <a:latin typeface="Muli"/>
              </a:rPr>
              <a:t>môi</a:t>
            </a:r>
            <a:r>
              <a:rPr lang="en-US" sz="5400" b="1" dirty="0">
                <a:solidFill>
                  <a:srgbClr val="000000"/>
                </a:solidFill>
                <a:latin typeface="Muli"/>
              </a:rPr>
              <a:t> </a:t>
            </a:r>
            <a:r>
              <a:rPr lang="en-US" sz="5400" b="1" dirty="0" err="1">
                <a:solidFill>
                  <a:srgbClr val="000000"/>
                </a:solidFill>
                <a:latin typeface="Muli"/>
              </a:rPr>
              <a:t>trường</a:t>
            </a:r>
            <a:r>
              <a:rPr lang="en-US" sz="5400" b="1" dirty="0">
                <a:solidFill>
                  <a:srgbClr val="000000"/>
                </a:solidFill>
                <a:latin typeface="Muli"/>
              </a:rPr>
              <a:t> </a:t>
            </a:r>
            <a:r>
              <a:rPr lang="en-US" sz="5400" b="1" dirty="0" err="1">
                <a:solidFill>
                  <a:srgbClr val="000000"/>
                </a:solidFill>
                <a:latin typeface="Muli"/>
              </a:rPr>
              <a:t>đất</a:t>
            </a:r>
            <a:r>
              <a:rPr lang="en-US" sz="5400" b="1" dirty="0">
                <a:solidFill>
                  <a:srgbClr val="000000"/>
                </a:solidFill>
                <a:latin typeface="Muli"/>
              </a:rPr>
              <a:t> </a:t>
            </a:r>
            <a:r>
              <a:rPr lang="en-US" sz="5400" b="1" dirty="0" err="1">
                <a:solidFill>
                  <a:srgbClr val="000000"/>
                </a:solidFill>
                <a:latin typeface="Muli"/>
              </a:rPr>
              <a:t>nơi</a:t>
            </a:r>
            <a:r>
              <a:rPr lang="en-US" sz="5400" b="1" dirty="0">
                <a:solidFill>
                  <a:srgbClr val="000000"/>
                </a:solidFill>
                <a:latin typeface="Muli"/>
              </a:rPr>
              <a:t> con </a:t>
            </a:r>
            <a:r>
              <a:rPr lang="en-US" sz="5400" b="1" dirty="0" err="1">
                <a:solidFill>
                  <a:srgbClr val="000000"/>
                </a:solidFill>
                <a:latin typeface="Muli"/>
              </a:rPr>
              <a:t>người</a:t>
            </a:r>
            <a:r>
              <a:rPr lang="en-US" sz="5400" b="1" dirty="0">
                <a:solidFill>
                  <a:srgbClr val="000000"/>
                </a:solidFill>
                <a:latin typeface="Muli"/>
              </a:rPr>
              <a:t>, </a:t>
            </a:r>
            <a:r>
              <a:rPr lang="en-US" sz="5400" b="1" dirty="0" err="1">
                <a:solidFill>
                  <a:srgbClr val="000000"/>
                </a:solidFill>
                <a:latin typeface="Muli"/>
              </a:rPr>
              <a:t>động</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và</a:t>
            </a:r>
            <a:r>
              <a:rPr lang="en-US" sz="5400" b="1" dirty="0">
                <a:solidFill>
                  <a:srgbClr val="000000"/>
                </a:solidFill>
                <a:latin typeface="Muli"/>
              </a:rPr>
              <a:t> </a:t>
            </a:r>
            <a:r>
              <a:rPr lang="en-US" sz="5400" b="1" dirty="0" err="1">
                <a:solidFill>
                  <a:srgbClr val="000000"/>
                </a:solidFill>
                <a:latin typeface="Muli"/>
              </a:rPr>
              <a:t>thực</a:t>
            </a:r>
            <a:r>
              <a:rPr lang="en-US" sz="5400" b="1" dirty="0">
                <a:solidFill>
                  <a:srgbClr val="000000"/>
                </a:solidFill>
                <a:latin typeface="Muli"/>
              </a:rPr>
              <a:t> </a:t>
            </a:r>
            <a:r>
              <a:rPr lang="en-US" sz="5400" b="1" dirty="0" err="1">
                <a:solidFill>
                  <a:srgbClr val="000000"/>
                </a:solidFill>
                <a:latin typeface="Muli"/>
              </a:rPr>
              <a:t>vật</a:t>
            </a:r>
            <a:r>
              <a:rPr lang="en-US" sz="5400" b="1" dirty="0">
                <a:solidFill>
                  <a:srgbClr val="000000"/>
                </a:solidFill>
                <a:latin typeface="Muli"/>
              </a:rPr>
              <a:t> </a:t>
            </a:r>
            <a:r>
              <a:rPr lang="en-US" sz="5400" b="1" dirty="0" err="1">
                <a:solidFill>
                  <a:srgbClr val="000000"/>
                </a:solidFill>
                <a:latin typeface="Muli"/>
              </a:rPr>
              <a:t>sống</a:t>
            </a:r>
            <a:r>
              <a:rPr lang="en-US" sz="5400" b="1" dirty="0">
                <a:solidFill>
                  <a:srgbClr val="000000"/>
                </a:solidFill>
                <a:latin typeface="Muli"/>
              </a:rPr>
              <a:t> </a:t>
            </a:r>
            <a:r>
              <a:rPr lang="en-US" sz="5400" b="1" dirty="0" err="1">
                <a:solidFill>
                  <a:srgbClr val="000000"/>
                </a:solidFill>
                <a:latin typeface="Muli"/>
              </a:rPr>
              <a:t>bị</a:t>
            </a:r>
            <a:r>
              <a:rPr lang="en-US" sz="5400" b="1" dirty="0">
                <a:solidFill>
                  <a:srgbClr val="000000"/>
                </a:solidFill>
                <a:latin typeface="Muli"/>
              </a:rPr>
              <a:t> </a:t>
            </a:r>
            <a:r>
              <a:rPr lang="en-US" sz="5400" b="1" dirty="0" err="1">
                <a:solidFill>
                  <a:srgbClr val="000000"/>
                </a:solidFill>
                <a:latin typeface="Muli"/>
              </a:rPr>
              <a:t>xói</a:t>
            </a:r>
            <a:r>
              <a:rPr lang="en-US" sz="5400" b="1" dirty="0">
                <a:solidFill>
                  <a:srgbClr val="000000"/>
                </a:solidFill>
                <a:latin typeface="Muli"/>
              </a:rPr>
              <a:t> </a:t>
            </a:r>
            <a:r>
              <a:rPr lang="en-US" sz="5400" b="1" dirty="0" err="1">
                <a:solidFill>
                  <a:srgbClr val="000000"/>
                </a:solidFill>
                <a:latin typeface="Muli"/>
              </a:rPr>
              <a:t>mòn</a:t>
            </a:r>
            <a:r>
              <a:rPr lang="en-US" sz="5400" b="1" dirty="0">
                <a:solidFill>
                  <a:srgbClr val="000000"/>
                </a:solidFill>
                <a:latin typeface="Muli"/>
              </a:rPr>
              <a:t>?</a:t>
            </a:r>
            <a:endParaRPr lang="en-US" sz="5400" b="1" u="none" dirty="0">
              <a:solidFill>
                <a:srgbClr val="000000"/>
              </a:solidFill>
              <a:latin typeface="Muli"/>
            </a:endParaRPr>
          </a:p>
        </p:txBody>
      </p:sp>
      <p:sp>
        <p:nvSpPr>
          <p:cNvPr id="38" name="Freeform 3">
            <a:extLst>
              <a:ext uri="{FF2B5EF4-FFF2-40B4-BE49-F238E27FC236}">
                <a16:creationId xmlns:a16="http://schemas.microsoft.com/office/drawing/2014/main" xmlns="" id="{788FB5CD-48A6-345D-05A8-821A84363DD5}"/>
              </a:ext>
            </a:extLst>
          </p:cNvPr>
          <p:cNvSpPr/>
          <p:nvPr/>
        </p:nvSpPr>
        <p:spPr>
          <a:xfrm>
            <a:off x="8686800" y="36195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2"/>
            <a:stretch>
              <a:fillRect/>
            </a:stretch>
          </a:blipFill>
        </p:spPr>
      </p:sp>
      <p:sp>
        <p:nvSpPr>
          <p:cNvPr id="29" name="Oval 2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29"/>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xmlns="" id="{D6F42FDA-7F33-6A29-AB99-50A81C51EB34}"/>
              </a:ext>
            </a:extLst>
          </p:cNvPr>
          <p:cNvGrpSpPr/>
          <p:nvPr/>
        </p:nvGrpSpPr>
        <p:grpSpPr>
          <a:xfrm>
            <a:off x="990600" y="266700"/>
            <a:ext cx="16230600" cy="1906908"/>
            <a:chOff x="990600" y="266700"/>
            <a:chExt cx="16230600" cy="1906908"/>
          </a:xfrm>
        </p:grpSpPr>
        <p:grpSp>
          <p:nvGrpSpPr>
            <p:cNvPr id="13" name="Group 13"/>
            <p:cNvGrpSpPr/>
            <p:nvPr/>
          </p:nvGrpSpPr>
          <p:grpSpPr>
            <a:xfrm>
              <a:off x="990600" y="266700"/>
              <a:ext cx="16230600" cy="1906908"/>
              <a:chOff x="0" y="0"/>
              <a:chExt cx="7516216" cy="1339260"/>
            </a:xfrm>
          </p:grpSpPr>
          <p:sp>
            <p:nvSpPr>
              <p:cNvPr id="14" name="Freeform 14"/>
              <p:cNvSpPr/>
              <p:nvPr/>
            </p:nvSpPr>
            <p:spPr>
              <a:xfrm>
                <a:off x="80010" y="80010"/>
                <a:ext cx="7423506" cy="1246550"/>
              </a:xfrm>
              <a:custGeom>
                <a:avLst/>
                <a:gdLst/>
                <a:ahLst/>
                <a:cxnLst/>
                <a:rect l="l" t="t" r="r" b="b"/>
                <a:pathLst>
                  <a:path w="7423506" h="1246550">
                    <a:moveTo>
                      <a:pt x="0" y="1191940"/>
                    </a:moveTo>
                    <a:lnTo>
                      <a:pt x="0" y="1246550"/>
                    </a:lnTo>
                    <a:lnTo>
                      <a:pt x="7423506" y="1246550"/>
                    </a:lnTo>
                    <a:lnTo>
                      <a:pt x="7423506" y="0"/>
                    </a:lnTo>
                    <a:lnTo>
                      <a:pt x="7368896" y="0"/>
                    </a:lnTo>
                    <a:lnTo>
                      <a:pt x="7368896" y="1191940"/>
                    </a:lnTo>
                    <a:close/>
                  </a:path>
                </a:pathLst>
              </a:custGeom>
              <a:solidFill>
                <a:srgbClr val="F58634"/>
              </a:solidFill>
            </p:spPr>
          </p:sp>
          <p:sp>
            <p:nvSpPr>
              <p:cNvPr id="15" name="Freeform 15"/>
              <p:cNvSpPr/>
              <p:nvPr/>
            </p:nvSpPr>
            <p:spPr>
              <a:xfrm>
                <a:off x="67310" y="67310"/>
                <a:ext cx="7448906" cy="1271950"/>
              </a:xfrm>
              <a:custGeom>
                <a:avLst/>
                <a:gdLst/>
                <a:ahLst/>
                <a:cxnLst/>
                <a:rect l="l" t="t" r="r" b="b"/>
                <a:pathLst>
                  <a:path w="7448906" h="1271950">
                    <a:moveTo>
                      <a:pt x="7381596" y="0"/>
                    </a:moveTo>
                    <a:lnTo>
                      <a:pt x="7381596" y="12700"/>
                    </a:lnTo>
                    <a:lnTo>
                      <a:pt x="7436206" y="12700"/>
                    </a:lnTo>
                    <a:lnTo>
                      <a:pt x="7436206" y="1259250"/>
                    </a:lnTo>
                    <a:lnTo>
                      <a:pt x="12700" y="1259250"/>
                    </a:lnTo>
                    <a:lnTo>
                      <a:pt x="12700" y="1204640"/>
                    </a:lnTo>
                    <a:lnTo>
                      <a:pt x="0" y="1204640"/>
                    </a:lnTo>
                    <a:lnTo>
                      <a:pt x="0" y="1271950"/>
                    </a:lnTo>
                    <a:lnTo>
                      <a:pt x="7448906" y="1271950"/>
                    </a:lnTo>
                    <a:lnTo>
                      <a:pt x="7448906" y="0"/>
                    </a:lnTo>
                    <a:close/>
                  </a:path>
                </a:pathLst>
              </a:custGeom>
              <a:solidFill>
                <a:srgbClr val="2B262E"/>
              </a:solidFill>
            </p:spPr>
          </p:sp>
          <p:sp>
            <p:nvSpPr>
              <p:cNvPr id="16" name="Freeform 16"/>
              <p:cNvSpPr/>
              <p:nvPr/>
            </p:nvSpPr>
            <p:spPr>
              <a:xfrm>
                <a:off x="12700" y="12700"/>
                <a:ext cx="7423506" cy="1246550"/>
              </a:xfrm>
              <a:custGeom>
                <a:avLst/>
                <a:gdLst/>
                <a:ahLst/>
                <a:cxnLst/>
                <a:rect l="l" t="t" r="r" b="b"/>
                <a:pathLst>
                  <a:path w="7423506" h="1246550">
                    <a:moveTo>
                      <a:pt x="0" y="0"/>
                    </a:moveTo>
                    <a:lnTo>
                      <a:pt x="7423506" y="0"/>
                    </a:lnTo>
                    <a:lnTo>
                      <a:pt x="7423506" y="1246550"/>
                    </a:lnTo>
                    <a:lnTo>
                      <a:pt x="0" y="1246550"/>
                    </a:lnTo>
                    <a:close/>
                  </a:path>
                </a:pathLst>
              </a:custGeom>
              <a:solidFill>
                <a:srgbClr val="FFFFFF"/>
              </a:solidFill>
            </p:spPr>
          </p:sp>
          <p:sp>
            <p:nvSpPr>
              <p:cNvPr id="17" name="Freeform 17"/>
              <p:cNvSpPr/>
              <p:nvPr/>
            </p:nvSpPr>
            <p:spPr>
              <a:xfrm>
                <a:off x="0" y="0"/>
                <a:ext cx="7448906" cy="1271950"/>
              </a:xfrm>
              <a:custGeom>
                <a:avLst/>
                <a:gdLst/>
                <a:ahLst/>
                <a:cxnLst/>
                <a:rect l="l" t="t" r="r" b="b"/>
                <a:pathLst>
                  <a:path w="7448906" h="1271950">
                    <a:moveTo>
                      <a:pt x="80010" y="1271950"/>
                    </a:moveTo>
                    <a:lnTo>
                      <a:pt x="7448906" y="1271950"/>
                    </a:lnTo>
                    <a:lnTo>
                      <a:pt x="7448906" y="80010"/>
                    </a:lnTo>
                    <a:lnTo>
                      <a:pt x="7448906" y="67310"/>
                    </a:lnTo>
                    <a:lnTo>
                      <a:pt x="7448906" y="0"/>
                    </a:lnTo>
                    <a:lnTo>
                      <a:pt x="0" y="0"/>
                    </a:lnTo>
                    <a:lnTo>
                      <a:pt x="0" y="1271950"/>
                    </a:lnTo>
                    <a:lnTo>
                      <a:pt x="67310" y="1271950"/>
                    </a:lnTo>
                    <a:lnTo>
                      <a:pt x="80010" y="1271950"/>
                    </a:lnTo>
                    <a:close/>
                    <a:moveTo>
                      <a:pt x="12700" y="12700"/>
                    </a:moveTo>
                    <a:lnTo>
                      <a:pt x="7436206" y="12700"/>
                    </a:lnTo>
                    <a:lnTo>
                      <a:pt x="7436206" y="1259250"/>
                    </a:lnTo>
                    <a:lnTo>
                      <a:pt x="12700" y="1259250"/>
                    </a:lnTo>
                    <a:lnTo>
                      <a:pt x="12700" y="12700"/>
                    </a:lnTo>
                    <a:close/>
                  </a:path>
                </a:pathLst>
              </a:custGeom>
              <a:solidFill>
                <a:srgbClr val="2B262E"/>
              </a:solidFill>
            </p:spPr>
          </p:sp>
        </p:grpSp>
        <p:sp>
          <p:nvSpPr>
            <p:cNvPr id="29" name="TextBox 29"/>
            <p:cNvSpPr txBox="1"/>
            <p:nvPr/>
          </p:nvSpPr>
          <p:spPr>
            <a:xfrm>
              <a:off x="1371600" y="419100"/>
              <a:ext cx="15488073" cy="1477328"/>
            </a:xfrm>
            <a:prstGeom prst="rect">
              <a:avLst/>
            </a:prstGeom>
          </p:spPr>
          <p:txBody>
            <a:bodyPr lIns="0" tIns="0" rIns="0" bIns="0" rtlCol="0" anchor="t">
              <a:spAutoFit/>
            </a:bodyPr>
            <a:lstStyle/>
            <a:p>
              <a:pPr marL="0" lvl="0" indent="0" algn="ctr">
                <a:spcBef>
                  <a:spcPct val="0"/>
                </a:spcBef>
              </a:pPr>
              <a:r>
                <a:rPr lang="en-US" sz="4800" b="1" u="none" dirty="0">
                  <a:solidFill>
                    <a:srgbClr val="2B262E"/>
                  </a:solidFill>
                  <a:latin typeface="Cambria" panose="02040503050406030204" pitchFamily="18" charset="0"/>
                  <a:ea typeface="Cambria" panose="02040503050406030204" pitchFamily="18" charset="0"/>
                </a:rPr>
                <a:t>1. </a:t>
              </a:r>
              <a:r>
                <a:rPr lang="vi-VN" sz="4800" b="1" u="none" dirty="0">
                  <a:solidFill>
                    <a:srgbClr val="2B262E"/>
                  </a:solidFill>
                  <a:latin typeface="Cambria" panose="02040503050406030204" pitchFamily="18" charset="0"/>
                  <a:ea typeface="Cambria" panose="02040503050406030204" pitchFamily="18" charset="0"/>
                </a:rPr>
                <a:t>Quan sát hình 4 và cho biết nguyên nhân gây ra xói mòn đất. Nguyên nhân nào do con người gây ra?</a:t>
              </a:r>
              <a:endParaRPr lang="en-US" sz="4800" b="1" u="none" dirty="0">
                <a:solidFill>
                  <a:srgbClr val="2B262E"/>
                </a:solidFill>
                <a:latin typeface="Cambria" panose="02040503050406030204" pitchFamily="18" charset="0"/>
                <a:ea typeface="Cambria" panose="02040503050406030204" pitchFamily="18" charset="0"/>
              </a:endParaRPr>
            </a:p>
          </p:txBody>
        </p:sp>
      </p:grpSp>
      <p:pic>
        <p:nvPicPr>
          <p:cNvPr id="59" name="Picture 58">
            <a:extLst>
              <a:ext uri="{FF2B5EF4-FFF2-40B4-BE49-F238E27FC236}">
                <a16:creationId xmlns:a16="http://schemas.microsoft.com/office/drawing/2014/main" xmlns="" id="{1D578AA7-8D8A-1FA5-7EC5-943C01BF75E5}"/>
              </a:ext>
            </a:extLst>
          </p:cNvPr>
          <p:cNvPicPr>
            <a:picLocks noChangeAspect="1"/>
          </p:cNvPicPr>
          <p:nvPr/>
        </p:nvPicPr>
        <p:blipFill>
          <a:blip r:embed="rId2"/>
          <a:stretch>
            <a:fillRect/>
          </a:stretch>
        </p:blipFill>
        <p:spPr>
          <a:xfrm>
            <a:off x="3276600" y="2552700"/>
            <a:ext cx="11786212" cy="746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861</Words>
  <Application>Microsoft Office PowerPoint</Application>
  <PresentationFormat>Custom</PresentationFormat>
  <Paragraphs>83</Paragraphs>
  <Slides>34</Slides>
  <Notes>0</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34</vt:i4>
      </vt:variant>
    </vt:vector>
  </HeadingPairs>
  <TitlesOfParts>
    <vt:vector size="57" baseType="lpstr">
      <vt:lpstr>#9Slide05 ViceroyJF</vt:lpstr>
      <vt:lpstr>#9Slide07 HoneyCream</vt:lpstr>
      <vt:lpstr>#9Slide07 IcielAltus Serif</vt:lpstr>
      <vt:lpstr>ABeeZee</vt:lpstr>
      <vt:lpstr>Arial</vt:lpstr>
      <vt:lpstr>Calibri</vt:lpstr>
      <vt:lpstr>Cambria</vt:lpstr>
      <vt:lpstr>Muli</vt:lpstr>
      <vt:lpstr>Muli Ultra-Bold</vt:lpstr>
      <vt:lpstr>Roboto Condensed Light</vt:lpstr>
      <vt:lpstr>SVN-Newton</vt:lpstr>
      <vt:lpstr>Times New Roman</vt:lpstr>
      <vt:lpstr>UTM Guanine</vt:lpstr>
      <vt:lpstr>字魂105号-简雅黑</vt:lpstr>
      <vt:lpstr>字魂107号-萌趣欢乐体</vt:lpstr>
      <vt:lpstr>字魂27号-布丁体</vt:lpstr>
      <vt:lpstr>思源黑体 CN Bold</vt:lpstr>
      <vt:lpstr>楷体</vt:lpstr>
      <vt:lpstr>Office Theme</vt:lpstr>
      <vt:lpstr>1_Office Theme</vt:lpstr>
      <vt:lpstr>2_Office Theme</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26</cp:revision>
  <dcterms:created xsi:type="dcterms:W3CDTF">2006-08-16T00:00:00Z</dcterms:created>
  <dcterms:modified xsi:type="dcterms:W3CDTF">2024-08-30T07:16:32Z</dcterms:modified>
  <dc:identifier>DAGIiibnIbE</dc:identifier>
</cp:coreProperties>
</file>