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0" r:id="rId3"/>
  </p:sldMasterIdLst>
  <p:notesMasterIdLst>
    <p:notesMasterId r:id="rId28"/>
  </p:notesMasterIdLst>
  <p:sldIdLst>
    <p:sldId id="261" r:id="rId4"/>
    <p:sldId id="259" r:id="rId5"/>
    <p:sldId id="287" r:id="rId6"/>
    <p:sldId id="275" r:id="rId7"/>
    <p:sldId id="747" r:id="rId8"/>
    <p:sldId id="276" r:id="rId9"/>
    <p:sldId id="257" r:id="rId10"/>
    <p:sldId id="615" r:id="rId11"/>
    <p:sldId id="274" r:id="rId12"/>
    <p:sldId id="748" r:id="rId13"/>
    <p:sldId id="270" r:id="rId14"/>
    <p:sldId id="749" r:id="rId15"/>
    <p:sldId id="750" r:id="rId16"/>
    <p:sldId id="262" r:id="rId17"/>
    <p:sldId id="751" r:id="rId18"/>
    <p:sldId id="752" r:id="rId19"/>
    <p:sldId id="753" r:id="rId20"/>
    <p:sldId id="754" r:id="rId21"/>
    <p:sldId id="755" r:id="rId22"/>
    <p:sldId id="277" r:id="rId23"/>
    <p:sldId id="756" r:id="rId24"/>
    <p:sldId id="286" r:id="rId25"/>
    <p:sldId id="757"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10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13/10/2024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13/10/2024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13/10/2024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9.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4F660ECD-5BBA-0976-2244-83925F71D53A}"/>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938131" y="0"/>
            <a:ext cx="1748161" cy="1748161"/>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31.gif"/><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 Target="slide3.xml"/><Relationship Id="rId1" Type="http://schemas.openxmlformats.org/officeDocument/2006/relationships/slideLayout" Target="../slideLayouts/slideLayout37.xml"/><Relationship Id="rId6" Type="http://schemas.openxmlformats.org/officeDocument/2006/relationships/slide" Target="slide6.xml"/><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slide" Target="slide5.xml"/><Relationship Id="rId9" Type="http://schemas.openxmlformats.org/officeDocument/2006/relationships/image" Target="../media/image27.png"/><Relationship Id="rId14" Type="http://schemas.openxmlformats.org/officeDocument/2006/relationships/image" Target="../media/image32.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slide" Target="slide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slide" Target="slide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37.xml"/><Relationship Id="rId6" Type="http://schemas.openxmlformats.org/officeDocument/2006/relationships/image" Target="../media/image36.png"/><Relationship Id="rId5" Type="http://schemas.openxmlformats.org/officeDocument/2006/relationships/slide" Target="slide2.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
        <p:nvSpPr>
          <p:cNvPr id="3" name="Oval 2"/>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63100" h="1447800" fill="none" extrusionOk="0">
                <a:moveTo>
                  <a:pt x="0" y="241304"/>
                </a:moveTo>
                <a:cubicBezTo>
                  <a:pt x="-122255" y="-33253"/>
                  <a:pt x="325124" y="-160645"/>
                  <a:pt x="864936" y="0"/>
                </a:cubicBezTo>
                <a:cubicBezTo>
                  <a:pt x="1022770" y="-9107"/>
                  <a:pt x="1177291" y="10129"/>
                  <a:pt x="1267788" y="0"/>
                </a:cubicBezTo>
                <a:cubicBezTo>
                  <a:pt x="1365990" y="15523"/>
                  <a:pt x="1555200" y="-74849"/>
                  <a:pt x="1827304" y="0"/>
                </a:cubicBezTo>
                <a:cubicBezTo>
                  <a:pt x="2090526" y="-40370"/>
                  <a:pt x="2341723" y="-4704"/>
                  <a:pt x="2543485" y="0"/>
                </a:cubicBezTo>
                <a:cubicBezTo>
                  <a:pt x="2762438" y="-449"/>
                  <a:pt x="2840441" y="22865"/>
                  <a:pt x="3103001" y="0"/>
                </a:cubicBezTo>
                <a:cubicBezTo>
                  <a:pt x="3211382" y="-10649"/>
                  <a:pt x="3407994" y="-9280"/>
                  <a:pt x="3740850" y="0"/>
                </a:cubicBezTo>
                <a:cubicBezTo>
                  <a:pt x="4003164" y="3356"/>
                  <a:pt x="4093251" y="1320"/>
                  <a:pt x="4222033" y="0"/>
                </a:cubicBezTo>
                <a:cubicBezTo>
                  <a:pt x="4338195" y="-66808"/>
                  <a:pt x="4553568" y="-38377"/>
                  <a:pt x="4859882" y="0"/>
                </a:cubicBezTo>
                <a:cubicBezTo>
                  <a:pt x="5115068" y="13155"/>
                  <a:pt x="5049227" y="2189"/>
                  <a:pt x="5184401" y="0"/>
                </a:cubicBezTo>
                <a:cubicBezTo>
                  <a:pt x="5336927" y="25"/>
                  <a:pt x="5377921" y="-2208"/>
                  <a:pt x="5508921" y="0"/>
                </a:cubicBezTo>
                <a:cubicBezTo>
                  <a:pt x="5649530" y="24049"/>
                  <a:pt x="6034019" y="-12885"/>
                  <a:pt x="6146769" y="0"/>
                </a:cubicBezTo>
                <a:cubicBezTo>
                  <a:pt x="6350637" y="-433"/>
                  <a:pt x="6445058" y="-5323"/>
                  <a:pt x="6706286" y="0"/>
                </a:cubicBezTo>
                <a:cubicBezTo>
                  <a:pt x="6950883" y="-161"/>
                  <a:pt x="6933152" y="340"/>
                  <a:pt x="7030804" y="0"/>
                </a:cubicBezTo>
                <a:cubicBezTo>
                  <a:pt x="7071789" y="54938"/>
                  <a:pt x="7434270" y="-40159"/>
                  <a:pt x="7668653" y="0"/>
                </a:cubicBezTo>
                <a:cubicBezTo>
                  <a:pt x="7878584" y="20247"/>
                  <a:pt x="7943924" y="1460"/>
                  <a:pt x="8071505" y="0"/>
                </a:cubicBezTo>
                <a:cubicBezTo>
                  <a:pt x="8140361" y="12193"/>
                  <a:pt x="8447427" y="9066"/>
                  <a:pt x="8698163" y="0"/>
                </a:cubicBezTo>
                <a:cubicBezTo>
                  <a:pt x="9206137" y="13458"/>
                  <a:pt x="9522280" y="121641"/>
                  <a:pt x="9563100" y="241304"/>
                </a:cubicBezTo>
                <a:cubicBezTo>
                  <a:pt x="9556776" y="276817"/>
                  <a:pt x="9558496" y="329054"/>
                  <a:pt x="9563100" y="369537"/>
                </a:cubicBezTo>
                <a:cubicBezTo>
                  <a:pt x="9568806" y="426779"/>
                  <a:pt x="9562301" y="450065"/>
                  <a:pt x="9563100" y="517073"/>
                </a:cubicBezTo>
                <a:cubicBezTo>
                  <a:pt x="9553482" y="579778"/>
                  <a:pt x="9552103" y="603227"/>
                  <a:pt x="9563100" y="654957"/>
                </a:cubicBezTo>
                <a:cubicBezTo>
                  <a:pt x="9577901" y="706359"/>
                  <a:pt x="9550331" y="715296"/>
                  <a:pt x="9563100" y="773538"/>
                </a:cubicBezTo>
                <a:cubicBezTo>
                  <a:pt x="9586303" y="832698"/>
                  <a:pt x="9575927" y="879514"/>
                  <a:pt x="9563100" y="911422"/>
                </a:cubicBezTo>
                <a:cubicBezTo>
                  <a:pt x="9554566" y="945343"/>
                  <a:pt x="9561851" y="966053"/>
                  <a:pt x="9563100" y="1020351"/>
                </a:cubicBezTo>
                <a:cubicBezTo>
                  <a:pt x="9574341" y="1069400"/>
                  <a:pt x="9575952" y="1113860"/>
                  <a:pt x="9563100" y="1206495"/>
                </a:cubicBezTo>
                <a:cubicBezTo>
                  <a:pt x="9498896" y="1305624"/>
                  <a:pt x="9178259" y="1370846"/>
                  <a:pt x="8698163" y="1447800"/>
                </a:cubicBezTo>
                <a:cubicBezTo>
                  <a:pt x="8557845" y="1462534"/>
                  <a:pt x="8489754" y="1447707"/>
                  <a:pt x="8373643" y="1447800"/>
                </a:cubicBezTo>
                <a:cubicBezTo>
                  <a:pt x="8051642" y="1405010"/>
                  <a:pt x="7918932" y="1463852"/>
                  <a:pt x="7735795" y="1447800"/>
                </a:cubicBezTo>
                <a:cubicBezTo>
                  <a:pt x="7632919" y="1467517"/>
                  <a:pt x="7433532" y="1459116"/>
                  <a:pt x="7332943" y="1447800"/>
                </a:cubicBezTo>
                <a:cubicBezTo>
                  <a:pt x="7213896" y="1427580"/>
                  <a:pt x="6937556" y="1541226"/>
                  <a:pt x="6695095" y="1447800"/>
                </a:cubicBezTo>
                <a:cubicBezTo>
                  <a:pt x="6430710" y="1441419"/>
                  <a:pt x="6327671" y="1424526"/>
                  <a:pt x="5978914" y="1447800"/>
                </a:cubicBezTo>
                <a:cubicBezTo>
                  <a:pt x="5640754" y="1458179"/>
                  <a:pt x="5734782" y="1421686"/>
                  <a:pt x="5576062" y="1447800"/>
                </a:cubicBezTo>
                <a:cubicBezTo>
                  <a:pt x="5430781" y="1412886"/>
                  <a:pt x="5289531" y="1468757"/>
                  <a:pt x="5094879" y="1447800"/>
                </a:cubicBezTo>
                <a:cubicBezTo>
                  <a:pt x="4906055" y="1424532"/>
                  <a:pt x="4781152" y="1451495"/>
                  <a:pt x="4692027" y="1447800"/>
                </a:cubicBezTo>
                <a:cubicBezTo>
                  <a:pt x="4550997" y="1459454"/>
                  <a:pt x="4391965" y="1437526"/>
                  <a:pt x="4132510" y="1447800"/>
                </a:cubicBezTo>
                <a:cubicBezTo>
                  <a:pt x="3873657" y="1447242"/>
                  <a:pt x="3764475" y="1438541"/>
                  <a:pt x="3416330" y="1447800"/>
                </a:cubicBezTo>
                <a:cubicBezTo>
                  <a:pt x="3072191" y="1413809"/>
                  <a:pt x="3239792" y="1409719"/>
                  <a:pt x="3013478" y="1447800"/>
                </a:cubicBezTo>
                <a:cubicBezTo>
                  <a:pt x="2819951" y="1430418"/>
                  <a:pt x="2664476" y="1428311"/>
                  <a:pt x="2532295" y="1447800"/>
                </a:cubicBezTo>
                <a:cubicBezTo>
                  <a:pt x="2388098" y="1484746"/>
                  <a:pt x="2135361" y="1468218"/>
                  <a:pt x="1972778" y="1447800"/>
                </a:cubicBezTo>
                <a:cubicBezTo>
                  <a:pt x="1746315" y="1362544"/>
                  <a:pt x="1220097" y="1410495"/>
                  <a:pt x="864936" y="1447800"/>
                </a:cubicBezTo>
                <a:cubicBezTo>
                  <a:pt x="440489" y="1413433"/>
                  <a:pt x="57889" y="1309725"/>
                  <a:pt x="0" y="1206495"/>
                </a:cubicBezTo>
                <a:cubicBezTo>
                  <a:pt x="-12060" y="1135632"/>
                  <a:pt x="13175" y="1115375"/>
                  <a:pt x="0" y="1078262"/>
                </a:cubicBezTo>
                <a:cubicBezTo>
                  <a:pt x="-15294" y="1041557"/>
                  <a:pt x="11736" y="988544"/>
                  <a:pt x="0" y="959682"/>
                </a:cubicBezTo>
                <a:cubicBezTo>
                  <a:pt x="-443" y="928790"/>
                  <a:pt x="-7203" y="884889"/>
                  <a:pt x="0" y="850753"/>
                </a:cubicBezTo>
                <a:cubicBezTo>
                  <a:pt x="11949" y="824047"/>
                  <a:pt x="-18810" y="760747"/>
                  <a:pt x="0" y="712869"/>
                </a:cubicBezTo>
                <a:cubicBezTo>
                  <a:pt x="19784" y="660253"/>
                  <a:pt x="12953" y="633828"/>
                  <a:pt x="0" y="603940"/>
                </a:cubicBezTo>
                <a:cubicBezTo>
                  <a:pt x="-17703" y="570546"/>
                  <a:pt x="39566" y="522414"/>
                  <a:pt x="0" y="466056"/>
                </a:cubicBezTo>
                <a:cubicBezTo>
                  <a:pt x="-20759" y="390620"/>
                  <a:pt x="20296" y="333502"/>
                  <a:pt x="0" y="241304"/>
                </a:cubicBezTo>
                <a:close/>
              </a:path>
              <a:path w="9563100" h="1447800" stroke="0" extrusionOk="0">
                <a:moveTo>
                  <a:pt x="0" y="241304"/>
                </a:moveTo>
                <a:cubicBezTo>
                  <a:pt x="119412" y="168056"/>
                  <a:pt x="393838" y="-9744"/>
                  <a:pt x="864936" y="0"/>
                </a:cubicBezTo>
                <a:cubicBezTo>
                  <a:pt x="955588" y="-11216"/>
                  <a:pt x="1184005" y="35179"/>
                  <a:pt x="1267788" y="0"/>
                </a:cubicBezTo>
                <a:cubicBezTo>
                  <a:pt x="1377362" y="15066"/>
                  <a:pt x="1544037" y="10337"/>
                  <a:pt x="1670639" y="0"/>
                </a:cubicBezTo>
                <a:cubicBezTo>
                  <a:pt x="1833904" y="31985"/>
                  <a:pt x="2065374" y="21834"/>
                  <a:pt x="2308488" y="0"/>
                </a:cubicBezTo>
                <a:cubicBezTo>
                  <a:pt x="2620598" y="10573"/>
                  <a:pt x="2837278" y="-4895"/>
                  <a:pt x="3024668" y="0"/>
                </a:cubicBezTo>
                <a:cubicBezTo>
                  <a:pt x="3172630" y="12464"/>
                  <a:pt x="3408889" y="-7604"/>
                  <a:pt x="3584185" y="0"/>
                </a:cubicBezTo>
                <a:cubicBezTo>
                  <a:pt x="3719092" y="-31248"/>
                  <a:pt x="3947237" y="-23235"/>
                  <a:pt x="4065369" y="0"/>
                </a:cubicBezTo>
                <a:cubicBezTo>
                  <a:pt x="4167638" y="-9622"/>
                  <a:pt x="4319030" y="-7410"/>
                  <a:pt x="4389888" y="0"/>
                </a:cubicBezTo>
                <a:cubicBezTo>
                  <a:pt x="4495780" y="-12433"/>
                  <a:pt x="4758870" y="-54381"/>
                  <a:pt x="4949404" y="0"/>
                </a:cubicBezTo>
                <a:cubicBezTo>
                  <a:pt x="5179842" y="26482"/>
                  <a:pt x="5303431" y="14127"/>
                  <a:pt x="5508921" y="0"/>
                </a:cubicBezTo>
                <a:cubicBezTo>
                  <a:pt x="5725513" y="-6770"/>
                  <a:pt x="5718823" y="-1864"/>
                  <a:pt x="5911772" y="0"/>
                </a:cubicBezTo>
                <a:cubicBezTo>
                  <a:pt x="6104769" y="3669"/>
                  <a:pt x="6109211" y="-1717"/>
                  <a:pt x="6236292" y="0"/>
                </a:cubicBezTo>
                <a:cubicBezTo>
                  <a:pt x="6361137" y="-13898"/>
                  <a:pt x="6405956" y="2640"/>
                  <a:pt x="6560811" y="0"/>
                </a:cubicBezTo>
                <a:cubicBezTo>
                  <a:pt x="6709873" y="24112"/>
                  <a:pt x="6818557" y="10520"/>
                  <a:pt x="6918901" y="0"/>
                </a:cubicBezTo>
                <a:cubicBezTo>
                  <a:pt x="6992620" y="-8639"/>
                  <a:pt x="7127106" y="10891"/>
                  <a:pt x="7276991" y="0"/>
                </a:cubicBezTo>
                <a:cubicBezTo>
                  <a:pt x="7587342" y="-2767"/>
                  <a:pt x="7564710" y="3632"/>
                  <a:pt x="7758176" y="0"/>
                </a:cubicBezTo>
                <a:cubicBezTo>
                  <a:pt x="7856102" y="12104"/>
                  <a:pt x="8064582" y="-913"/>
                  <a:pt x="8161028" y="0"/>
                </a:cubicBezTo>
                <a:cubicBezTo>
                  <a:pt x="8241957" y="57331"/>
                  <a:pt x="8466055" y="-30346"/>
                  <a:pt x="8698163" y="0"/>
                </a:cubicBezTo>
                <a:cubicBezTo>
                  <a:pt x="9227428" y="24924"/>
                  <a:pt x="9529679" y="109870"/>
                  <a:pt x="9563100" y="241304"/>
                </a:cubicBezTo>
                <a:cubicBezTo>
                  <a:pt x="9566616" y="318412"/>
                  <a:pt x="9587965" y="335896"/>
                  <a:pt x="9563100" y="398493"/>
                </a:cubicBezTo>
                <a:cubicBezTo>
                  <a:pt x="9542906" y="463863"/>
                  <a:pt x="9552819" y="505322"/>
                  <a:pt x="9563100" y="555681"/>
                </a:cubicBezTo>
                <a:cubicBezTo>
                  <a:pt x="9575193" y="602373"/>
                  <a:pt x="9574456" y="649491"/>
                  <a:pt x="9563100" y="674261"/>
                </a:cubicBezTo>
                <a:cubicBezTo>
                  <a:pt x="9571468" y="718535"/>
                  <a:pt x="9566382" y="765412"/>
                  <a:pt x="9563100" y="821797"/>
                </a:cubicBezTo>
                <a:cubicBezTo>
                  <a:pt x="9560094" y="877044"/>
                  <a:pt x="9552649" y="896944"/>
                  <a:pt x="9563100" y="930726"/>
                </a:cubicBezTo>
                <a:cubicBezTo>
                  <a:pt x="9559223" y="961999"/>
                  <a:pt x="9577975" y="1016217"/>
                  <a:pt x="9563100" y="1087914"/>
                </a:cubicBezTo>
                <a:cubicBezTo>
                  <a:pt x="9541552" y="1152754"/>
                  <a:pt x="9594678" y="1165520"/>
                  <a:pt x="9563100" y="1206495"/>
                </a:cubicBezTo>
                <a:cubicBezTo>
                  <a:pt x="9511325" y="1274879"/>
                  <a:pt x="9203623" y="1440468"/>
                  <a:pt x="8698163" y="1447800"/>
                </a:cubicBezTo>
                <a:cubicBezTo>
                  <a:pt x="8459398" y="1447982"/>
                  <a:pt x="8343686" y="1470205"/>
                  <a:pt x="8138646" y="1447800"/>
                </a:cubicBezTo>
                <a:cubicBezTo>
                  <a:pt x="7933806" y="1453625"/>
                  <a:pt x="7754698" y="1451017"/>
                  <a:pt x="7657463" y="1447800"/>
                </a:cubicBezTo>
                <a:cubicBezTo>
                  <a:pt x="7591255" y="1422197"/>
                  <a:pt x="7141584" y="1455169"/>
                  <a:pt x="6941282" y="1447800"/>
                </a:cubicBezTo>
                <a:cubicBezTo>
                  <a:pt x="6750885" y="1441303"/>
                  <a:pt x="6676752" y="1449101"/>
                  <a:pt x="6616763" y="1447800"/>
                </a:cubicBezTo>
                <a:cubicBezTo>
                  <a:pt x="6528713" y="1451887"/>
                  <a:pt x="6415718" y="1477599"/>
                  <a:pt x="6213911" y="1447800"/>
                </a:cubicBezTo>
                <a:cubicBezTo>
                  <a:pt x="5985983" y="1420075"/>
                  <a:pt x="5850992" y="1446666"/>
                  <a:pt x="5654395" y="1447800"/>
                </a:cubicBezTo>
                <a:cubicBezTo>
                  <a:pt x="5440283" y="1457720"/>
                  <a:pt x="5317080" y="1462529"/>
                  <a:pt x="5173211" y="1447800"/>
                </a:cubicBezTo>
                <a:cubicBezTo>
                  <a:pt x="5091532" y="1485217"/>
                  <a:pt x="4895174" y="1454716"/>
                  <a:pt x="4770359" y="1447800"/>
                </a:cubicBezTo>
                <a:cubicBezTo>
                  <a:pt x="4667315" y="1426360"/>
                  <a:pt x="4551570" y="1438641"/>
                  <a:pt x="4433754" y="1447800"/>
                </a:cubicBezTo>
                <a:cubicBezTo>
                  <a:pt x="4300396" y="1419018"/>
                  <a:pt x="4172696" y="1470970"/>
                  <a:pt x="4054178" y="1447800"/>
                </a:cubicBezTo>
                <a:cubicBezTo>
                  <a:pt x="3956793" y="1462739"/>
                  <a:pt x="3825041" y="1430239"/>
                  <a:pt x="3729659" y="1447800"/>
                </a:cubicBezTo>
                <a:cubicBezTo>
                  <a:pt x="3626598" y="1423294"/>
                  <a:pt x="3499854" y="1442432"/>
                  <a:pt x="3326807" y="1447800"/>
                </a:cubicBezTo>
                <a:cubicBezTo>
                  <a:pt x="3143102" y="1441422"/>
                  <a:pt x="3077582" y="1445045"/>
                  <a:pt x="3002288" y="1447800"/>
                </a:cubicBezTo>
                <a:cubicBezTo>
                  <a:pt x="2974064" y="1462174"/>
                  <a:pt x="2589332" y="1412190"/>
                  <a:pt x="2364440" y="1447800"/>
                </a:cubicBezTo>
                <a:cubicBezTo>
                  <a:pt x="2036909" y="1451796"/>
                  <a:pt x="1950383" y="1451071"/>
                  <a:pt x="1648259" y="1447800"/>
                </a:cubicBezTo>
                <a:cubicBezTo>
                  <a:pt x="1339771" y="1424501"/>
                  <a:pt x="1204986" y="1434618"/>
                  <a:pt x="864936" y="1447800"/>
                </a:cubicBezTo>
                <a:cubicBezTo>
                  <a:pt x="295257" y="1460769"/>
                  <a:pt x="87391" y="1341554"/>
                  <a:pt x="0" y="1206495"/>
                </a:cubicBezTo>
                <a:cubicBezTo>
                  <a:pt x="819" y="1170375"/>
                  <a:pt x="-227" y="1114078"/>
                  <a:pt x="0" y="1087914"/>
                </a:cubicBezTo>
                <a:cubicBezTo>
                  <a:pt x="1604" y="1049166"/>
                  <a:pt x="-21910" y="1012263"/>
                  <a:pt x="0" y="950030"/>
                </a:cubicBezTo>
                <a:cubicBezTo>
                  <a:pt x="20577" y="902272"/>
                  <a:pt x="-24015" y="868865"/>
                  <a:pt x="0" y="802494"/>
                </a:cubicBezTo>
                <a:cubicBezTo>
                  <a:pt x="25500" y="737034"/>
                  <a:pt x="6145" y="702500"/>
                  <a:pt x="0" y="683913"/>
                </a:cubicBezTo>
                <a:cubicBezTo>
                  <a:pt x="-18091" y="657409"/>
                  <a:pt x="-12229" y="604046"/>
                  <a:pt x="0" y="546029"/>
                </a:cubicBezTo>
                <a:cubicBezTo>
                  <a:pt x="11494" y="485875"/>
                  <a:pt x="10327" y="469390"/>
                  <a:pt x="0" y="437100"/>
                </a:cubicBezTo>
                <a:cubicBezTo>
                  <a:pt x="-13273" y="400793"/>
                  <a:pt x="-1092" y="313784"/>
                  <a:pt x="0" y="241304"/>
                </a:cubicBezTo>
                <a:close/>
              </a:path>
              <a:path w="9563100" h="1447800" fill="none" stroke="0" extrusionOk="0">
                <a:moveTo>
                  <a:pt x="0" y="241304"/>
                </a:moveTo>
                <a:cubicBezTo>
                  <a:pt x="-3078" y="19495"/>
                  <a:pt x="400654" y="-17903"/>
                  <a:pt x="864936" y="0"/>
                </a:cubicBezTo>
                <a:cubicBezTo>
                  <a:pt x="1021955" y="23444"/>
                  <a:pt x="1151093" y="22790"/>
                  <a:pt x="1267788" y="0"/>
                </a:cubicBezTo>
                <a:cubicBezTo>
                  <a:pt x="1339312" y="-30818"/>
                  <a:pt x="1595767" y="-3694"/>
                  <a:pt x="1827304" y="0"/>
                </a:cubicBezTo>
                <a:cubicBezTo>
                  <a:pt x="2064536" y="-38163"/>
                  <a:pt x="2344334" y="3235"/>
                  <a:pt x="2543485" y="0"/>
                </a:cubicBezTo>
                <a:cubicBezTo>
                  <a:pt x="2758883" y="-1690"/>
                  <a:pt x="2990236" y="23161"/>
                  <a:pt x="3103001" y="0"/>
                </a:cubicBezTo>
                <a:cubicBezTo>
                  <a:pt x="3227249" y="83"/>
                  <a:pt x="3456933" y="-48168"/>
                  <a:pt x="3740850" y="0"/>
                </a:cubicBezTo>
                <a:cubicBezTo>
                  <a:pt x="4035758" y="21681"/>
                  <a:pt x="4099914" y="5372"/>
                  <a:pt x="4222033" y="0"/>
                </a:cubicBezTo>
                <a:cubicBezTo>
                  <a:pt x="4413173" y="31274"/>
                  <a:pt x="4620426" y="-50672"/>
                  <a:pt x="4859882" y="0"/>
                </a:cubicBezTo>
                <a:cubicBezTo>
                  <a:pt x="5110866" y="-9150"/>
                  <a:pt x="5028664" y="14347"/>
                  <a:pt x="5184401" y="0"/>
                </a:cubicBezTo>
                <a:cubicBezTo>
                  <a:pt x="5333016" y="-2137"/>
                  <a:pt x="5370377" y="4935"/>
                  <a:pt x="5508921" y="0"/>
                </a:cubicBezTo>
                <a:cubicBezTo>
                  <a:pt x="5723886" y="-43344"/>
                  <a:pt x="5967042" y="-25473"/>
                  <a:pt x="6146769" y="0"/>
                </a:cubicBezTo>
                <a:cubicBezTo>
                  <a:pt x="6355175" y="-20576"/>
                  <a:pt x="6480830" y="-1340"/>
                  <a:pt x="6706286" y="0"/>
                </a:cubicBezTo>
                <a:cubicBezTo>
                  <a:pt x="6843612" y="-15726"/>
                  <a:pt x="6925891" y="1905"/>
                  <a:pt x="7030804" y="0"/>
                </a:cubicBezTo>
                <a:cubicBezTo>
                  <a:pt x="7146555" y="-34211"/>
                  <a:pt x="7425627" y="-15807"/>
                  <a:pt x="7668653" y="0"/>
                </a:cubicBezTo>
                <a:cubicBezTo>
                  <a:pt x="7875022" y="25011"/>
                  <a:pt x="7976965" y="11306"/>
                  <a:pt x="8071505" y="0"/>
                </a:cubicBezTo>
                <a:cubicBezTo>
                  <a:pt x="8115694" y="12872"/>
                  <a:pt x="8433604" y="22326"/>
                  <a:pt x="8698163" y="0"/>
                </a:cubicBezTo>
                <a:cubicBezTo>
                  <a:pt x="9178888" y="-26342"/>
                  <a:pt x="9535173" y="130116"/>
                  <a:pt x="9563100" y="241304"/>
                </a:cubicBezTo>
                <a:cubicBezTo>
                  <a:pt x="9563848" y="274249"/>
                  <a:pt x="9553496" y="320845"/>
                  <a:pt x="9563100" y="369537"/>
                </a:cubicBezTo>
                <a:cubicBezTo>
                  <a:pt x="9576465" y="426659"/>
                  <a:pt x="9561422" y="442927"/>
                  <a:pt x="9563100" y="517073"/>
                </a:cubicBezTo>
                <a:cubicBezTo>
                  <a:pt x="9562570" y="579691"/>
                  <a:pt x="9549374" y="599625"/>
                  <a:pt x="9563100" y="654957"/>
                </a:cubicBezTo>
                <a:cubicBezTo>
                  <a:pt x="9579782" y="704169"/>
                  <a:pt x="9548657" y="715233"/>
                  <a:pt x="9563100" y="773538"/>
                </a:cubicBezTo>
                <a:cubicBezTo>
                  <a:pt x="9586678" y="829548"/>
                  <a:pt x="9571811" y="867244"/>
                  <a:pt x="9563100" y="911422"/>
                </a:cubicBezTo>
                <a:cubicBezTo>
                  <a:pt x="9548420" y="942948"/>
                  <a:pt x="9557282" y="977162"/>
                  <a:pt x="9563100" y="1020351"/>
                </a:cubicBezTo>
                <a:cubicBezTo>
                  <a:pt x="9565507" y="1077921"/>
                  <a:pt x="9587380" y="1121483"/>
                  <a:pt x="9563100" y="1206495"/>
                </a:cubicBezTo>
                <a:cubicBezTo>
                  <a:pt x="9484265" y="1265517"/>
                  <a:pt x="9229252" y="1466357"/>
                  <a:pt x="8698163" y="1447800"/>
                </a:cubicBezTo>
                <a:cubicBezTo>
                  <a:pt x="8582655" y="1436774"/>
                  <a:pt x="8469218" y="1436955"/>
                  <a:pt x="8373643" y="1447800"/>
                </a:cubicBezTo>
                <a:cubicBezTo>
                  <a:pt x="8133041" y="1484155"/>
                  <a:pt x="7880069" y="1440502"/>
                  <a:pt x="7735795" y="1447800"/>
                </a:cubicBezTo>
                <a:cubicBezTo>
                  <a:pt x="7549219" y="1448275"/>
                  <a:pt x="7473528" y="1461595"/>
                  <a:pt x="7332943" y="1447800"/>
                </a:cubicBezTo>
                <a:cubicBezTo>
                  <a:pt x="7216398" y="1427235"/>
                  <a:pt x="7003063" y="1479870"/>
                  <a:pt x="6695095" y="1447800"/>
                </a:cubicBezTo>
                <a:cubicBezTo>
                  <a:pt x="6413253" y="1428038"/>
                  <a:pt x="6313937" y="1433205"/>
                  <a:pt x="5978914" y="1447800"/>
                </a:cubicBezTo>
                <a:cubicBezTo>
                  <a:pt x="5631756" y="1463037"/>
                  <a:pt x="5729312" y="1447740"/>
                  <a:pt x="5576062" y="1447800"/>
                </a:cubicBezTo>
                <a:cubicBezTo>
                  <a:pt x="5447565" y="1445421"/>
                  <a:pt x="5250008" y="1451903"/>
                  <a:pt x="5094879" y="1447800"/>
                </a:cubicBezTo>
                <a:cubicBezTo>
                  <a:pt x="4908038" y="1434585"/>
                  <a:pt x="4795525" y="1445473"/>
                  <a:pt x="4692027" y="1447800"/>
                </a:cubicBezTo>
                <a:cubicBezTo>
                  <a:pt x="4567985" y="1438576"/>
                  <a:pt x="4398985" y="1462022"/>
                  <a:pt x="4132510" y="1447800"/>
                </a:cubicBezTo>
                <a:cubicBezTo>
                  <a:pt x="3835751" y="1437270"/>
                  <a:pt x="3775593" y="1453680"/>
                  <a:pt x="3416330" y="1447800"/>
                </a:cubicBezTo>
                <a:cubicBezTo>
                  <a:pt x="3039815" y="1433470"/>
                  <a:pt x="3186634" y="1402029"/>
                  <a:pt x="3013478" y="1447800"/>
                </a:cubicBezTo>
                <a:cubicBezTo>
                  <a:pt x="2804655" y="1453688"/>
                  <a:pt x="2703026" y="1450491"/>
                  <a:pt x="2532295" y="1447800"/>
                </a:cubicBezTo>
                <a:cubicBezTo>
                  <a:pt x="2360304" y="1426797"/>
                  <a:pt x="2138440" y="1465726"/>
                  <a:pt x="1972778" y="1447800"/>
                </a:cubicBezTo>
                <a:cubicBezTo>
                  <a:pt x="1804806" y="1375105"/>
                  <a:pt x="1154724" y="1421004"/>
                  <a:pt x="864936" y="1447800"/>
                </a:cubicBezTo>
                <a:cubicBezTo>
                  <a:pt x="452053" y="1422356"/>
                  <a:pt x="109066" y="1357587"/>
                  <a:pt x="0" y="1206495"/>
                </a:cubicBezTo>
                <a:cubicBezTo>
                  <a:pt x="-21747" y="1148794"/>
                  <a:pt x="16458" y="1112858"/>
                  <a:pt x="0" y="1078262"/>
                </a:cubicBezTo>
                <a:cubicBezTo>
                  <a:pt x="-7838" y="1039533"/>
                  <a:pt x="4978" y="998483"/>
                  <a:pt x="0" y="959682"/>
                </a:cubicBezTo>
                <a:cubicBezTo>
                  <a:pt x="85" y="938326"/>
                  <a:pt x="3188" y="890831"/>
                  <a:pt x="0" y="850753"/>
                </a:cubicBezTo>
                <a:cubicBezTo>
                  <a:pt x="14185" y="817816"/>
                  <a:pt x="-23013" y="756394"/>
                  <a:pt x="0" y="712869"/>
                </a:cubicBezTo>
                <a:cubicBezTo>
                  <a:pt x="23349" y="660150"/>
                  <a:pt x="11052" y="625984"/>
                  <a:pt x="0" y="603940"/>
                </a:cubicBezTo>
                <a:cubicBezTo>
                  <a:pt x="889" y="579950"/>
                  <a:pt x="18298" y="528417"/>
                  <a:pt x="0" y="466056"/>
                </a:cubicBezTo>
                <a:cubicBezTo>
                  <a:pt x="-24491" y="382928"/>
                  <a:pt x="20290" y="326238"/>
                  <a:pt x="0" y="241304"/>
                </a:cubicBezTo>
                <a:close/>
              </a:path>
              <a:path w="9563100" h="1447800" fill="none" stroke="0" extrusionOk="0">
                <a:moveTo>
                  <a:pt x="0" y="241304"/>
                </a:moveTo>
                <a:cubicBezTo>
                  <a:pt x="-44862" y="10585"/>
                  <a:pt x="342020" y="-92112"/>
                  <a:pt x="864936" y="0"/>
                </a:cubicBezTo>
                <a:cubicBezTo>
                  <a:pt x="1024263" y="24343"/>
                  <a:pt x="1170171" y="27371"/>
                  <a:pt x="1267788" y="0"/>
                </a:cubicBezTo>
                <a:cubicBezTo>
                  <a:pt x="1292729" y="-40064"/>
                  <a:pt x="1562953" y="-58460"/>
                  <a:pt x="1827304" y="0"/>
                </a:cubicBezTo>
                <a:cubicBezTo>
                  <a:pt x="2102103" y="7931"/>
                  <a:pt x="2352432" y="6012"/>
                  <a:pt x="2543485" y="0"/>
                </a:cubicBezTo>
                <a:cubicBezTo>
                  <a:pt x="2731640" y="-27006"/>
                  <a:pt x="2857024" y="-22583"/>
                  <a:pt x="3103001" y="0"/>
                </a:cubicBezTo>
                <a:cubicBezTo>
                  <a:pt x="3191961" y="27842"/>
                  <a:pt x="3431159" y="10634"/>
                  <a:pt x="3740850" y="0"/>
                </a:cubicBezTo>
                <a:cubicBezTo>
                  <a:pt x="4020152" y="-96"/>
                  <a:pt x="4096730" y="-17833"/>
                  <a:pt x="4222033" y="0"/>
                </a:cubicBezTo>
                <a:cubicBezTo>
                  <a:pt x="4385464" y="-50892"/>
                  <a:pt x="4592254" y="29325"/>
                  <a:pt x="4859882" y="0"/>
                </a:cubicBezTo>
                <a:cubicBezTo>
                  <a:pt x="5117446" y="22036"/>
                  <a:pt x="5064811" y="-9550"/>
                  <a:pt x="5184401" y="0"/>
                </a:cubicBezTo>
                <a:cubicBezTo>
                  <a:pt x="5330890" y="2437"/>
                  <a:pt x="5380427" y="4902"/>
                  <a:pt x="5508921" y="0"/>
                </a:cubicBezTo>
                <a:cubicBezTo>
                  <a:pt x="5655652" y="38869"/>
                  <a:pt x="5998723" y="9192"/>
                  <a:pt x="6146769" y="0"/>
                </a:cubicBezTo>
                <a:cubicBezTo>
                  <a:pt x="6331181" y="-16432"/>
                  <a:pt x="6481287" y="-13547"/>
                  <a:pt x="6706286" y="0"/>
                </a:cubicBezTo>
                <a:cubicBezTo>
                  <a:pt x="6952459" y="-456"/>
                  <a:pt x="6934990" y="-2144"/>
                  <a:pt x="7030804" y="0"/>
                </a:cubicBezTo>
                <a:cubicBezTo>
                  <a:pt x="7154221" y="15092"/>
                  <a:pt x="7481792" y="-37328"/>
                  <a:pt x="7668653" y="0"/>
                </a:cubicBezTo>
                <a:cubicBezTo>
                  <a:pt x="7883448" y="23059"/>
                  <a:pt x="7949472" y="18067"/>
                  <a:pt x="8071505" y="0"/>
                </a:cubicBezTo>
                <a:cubicBezTo>
                  <a:pt x="8151335" y="-8931"/>
                  <a:pt x="8419295" y="-330"/>
                  <a:pt x="8698163" y="0"/>
                </a:cubicBezTo>
                <a:cubicBezTo>
                  <a:pt x="9205995" y="5798"/>
                  <a:pt x="9519696" y="127291"/>
                  <a:pt x="9563100" y="241304"/>
                </a:cubicBezTo>
                <a:cubicBezTo>
                  <a:pt x="9561067" y="272826"/>
                  <a:pt x="9551643" y="330280"/>
                  <a:pt x="9563100" y="369537"/>
                </a:cubicBezTo>
                <a:cubicBezTo>
                  <a:pt x="9572554" y="423284"/>
                  <a:pt x="9565716" y="456597"/>
                  <a:pt x="9563100" y="517073"/>
                </a:cubicBezTo>
                <a:cubicBezTo>
                  <a:pt x="9556299" y="581304"/>
                  <a:pt x="9548531" y="597759"/>
                  <a:pt x="9563100" y="654957"/>
                </a:cubicBezTo>
                <a:cubicBezTo>
                  <a:pt x="9580541" y="706820"/>
                  <a:pt x="9552971" y="719661"/>
                  <a:pt x="9563100" y="773538"/>
                </a:cubicBezTo>
                <a:cubicBezTo>
                  <a:pt x="9577455" y="830384"/>
                  <a:pt x="9574445" y="873189"/>
                  <a:pt x="9563100" y="911422"/>
                </a:cubicBezTo>
                <a:cubicBezTo>
                  <a:pt x="9551868" y="948720"/>
                  <a:pt x="9562809" y="975654"/>
                  <a:pt x="9563100" y="1020351"/>
                </a:cubicBezTo>
                <a:cubicBezTo>
                  <a:pt x="9571190" y="1062198"/>
                  <a:pt x="9579809" y="1119651"/>
                  <a:pt x="9563100" y="1206495"/>
                </a:cubicBezTo>
                <a:cubicBezTo>
                  <a:pt x="9472510" y="1335808"/>
                  <a:pt x="9192801" y="1444587"/>
                  <a:pt x="8698163" y="1447800"/>
                </a:cubicBezTo>
                <a:cubicBezTo>
                  <a:pt x="8567145" y="1460227"/>
                  <a:pt x="8490248" y="1459782"/>
                  <a:pt x="8373643" y="1447800"/>
                </a:cubicBezTo>
                <a:cubicBezTo>
                  <a:pt x="8062786" y="1429089"/>
                  <a:pt x="7941883" y="1481112"/>
                  <a:pt x="7735795" y="1447800"/>
                </a:cubicBezTo>
                <a:cubicBezTo>
                  <a:pt x="7640430" y="1459416"/>
                  <a:pt x="7474268" y="1467260"/>
                  <a:pt x="7332943" y="1447800"/>
                </a:cubicBezTo>
                <a:cubicBezTo>
                  <a:pt x="7185844" y="1430552"/>
                  <a:pt x="6936199" y="1440369"/>
                  <a:pt x="6695095" y="1447800"/>
                </a:cubicBezTo>
                <a:cubicBezTo>
                  <a:pt x="6430827" y="1421615"/>
                  <a:pt x="6329700" y="1431113"/>
                  <a:pt x="5978914" y="1447800"/>
                </a:cubicBezTo>
                <a:cubicBezTo>
                  <a:pt x="5631292" y="1452788"/>
                  <a:pt x="5732266" y="1450605"/>
                  <a:pt x="5576062" y="1447800"/>
                </a:cubicBezTo>
                <a:cubicBezTo>
                  <a:pt x="5394683" y="1422127"/>
                  <a:pt x="5290222" y="1446115"/>
                  <a:pt x="5094879" y="1447800"/>
                </a:cubicBezTo>
                <a:cubicBezTo>
                  <a:pt x="4908056" y="1439093"/>
                  <a:pt x="4789972" y="1477106"/>
                  <a:pt x="4692027" y="1447800"/>
                </a:cubicBezTo>
                <a:cubicBezTo>
                  <a:pt x="4523043" y="1439565"/>
                  <a:pt x="4405871" y="1415273"/>
                  <a:pt x="4132510" y="1447800"/>
                </a:cubicBezTo>
                <a:cubicBezTo>
                  <a:pt x="3871270" y="1444987"/>
                  <a:pt x="3792477" y="1421730"/>
                  <a:pt x="3416330" y="1447800"/>
                </a:cubicBezTo>
                <a:cubicBezTo>
                  <a:pt x="3063554" y="1432986"/>
                  <a:pt x="3234011" y="1413864"/>
                  <a:pt x="3013478" y="1447800"/>
                </a:cubicBezTo>
                <a:cubicBezTo>
                  <a:pt x="2799014" y="1430536"/>
                  <a:pt x="2700806" y="1426446"/>
                  <a:pt x="2532295" y="1447800"/>
                </a:cubicBezTo>
                <a:cubicBezTo>
                  <a:pt x="2397256" y="1503704"/>
                  <a:pt x="2175489" y="1429365"/>
                  <a:pt x="1972778" y="1447800"/>
                </a:cubicBezTo>
                <a:cubicBezTo>
                  <a:pt x="1757504" y="1475901"/>
                  <a:pt x="1221741" y="1339757"/>
                  <a:pt x="864936" y="1447800"/>
                </a:cubicBezTo>
                <a:cubicBezTo>
                  <a:pt x="437444" y="1421972"/>
                  <a:pt x="50642" y="1294084"/>
                  <a:pt x="0" y="1206495"/>
                </a:cubicBezTo>
                <a:cubicBezTo>
                  <a:pt x="-9467" y="1131020"/>
                  <a:pt x="19086" y="1114316"/>
                  <a:pt x="0" y="1078262"/>
                </a:cubicBezTo>
                <a:cubicBezTo>
                  <a:pt x="-10403" y="1040513"/>
                  <a:pt x="8255" y="988683"/>
                  <a:pt x="0" y="959682"/>
                </a:cubicBezTo>
                <a:cubicBezTo>
                  <a:pt x="1129" y="923215"/>
                  <a:pt x="-3723" y="879778"/>
                  <a:pt x="0" y="850753"/>
                </a:cubicBezTo>
                <a:cubicBezTo>
                  <a:pt x="6134" y="825546"/>
                  <a:pt x="-18678" y="764293"/>
                  <a:pt x="0" y="712869"/>
                </a:cubicBezTo>
                <a:cubicBezTo>
                  <a:pt x="22880" y="660688"/>
                  <a:pt x="12178" y="630221"/>
                  <a:pt x="0" y="603940"/>
                </a:cubicBezTo>
                <a:cubicBezTo>
                  <a:pt x="-11870" y="564474"/>
                  <a:pt x="33937" y="527757"/>
                  <a:pt x="0" y="466056"/>
                </a:cubicBezTo>
                <a:cubicBezTo>
                  <a:pt x="-23148" y="397944"/>
                  <a:pt x="18713" y="336492"/>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529504" y="-6255290"/>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
        <p:nvSpPr>
          <p:cNvPr id="15" name="Oval 1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6" name="Oval 15"/>
          <p:cNvSpPr/>
          <p:nvPr/>
        </p:nvSpPr>
        <p:spPr>
          <a:xfrm>
            <a:off x="4394522"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
        <p:nvSpPr>
          <p:cNvPr id="16" name="Oval 15"/>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Oval 16"/>
          <p:cNvSpPr/>
          <p:nvPr/>
        </p:nvSpPr>
        <p:spPr>
          <a:xfrm>
            <a:off x="4518347"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94951"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26594"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6679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23027"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52524"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96276"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
        <p:nvSpPr>
          <p:cNvPr id="9" name="Oval 8"/>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0" name="Oval 9"/>
          <p:cNvSpPr/>
          <p:nvPr/>
        </p:nvSpPr>
        <p:spPr>
          <a:xfrm>
            <a:off x="4470512"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11" name="Oval 10"/>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2" name="Oval 11"/>
          <p:cNvSpPr/>
          <p:nvPr/>
        </p:nvSpPr>
        <p:spPr>
          <a:xfrm>
            <a:off x="4558177" y="-610780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307555" y="-6225793"/>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
        <p:nvSpPr>
          <p:cNvPr id="10" name="Oval 9"/>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Oval 10"/>
          <p:cNvSpPr/>
          <p:nvPr/>
        </p:nvSpPr>
        <p:spPr>
          <a:xfrm>
            <a:off x="4382021" y="-6196296"/>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
        <p:nvSpPr>
          <p:cNvPr id="4" name="Oval 3"/>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 name="Oval 4"/>
          <p:cNvSpPr/>
          <p:nvPr/>
        </p:nvSpPr>
        <p:spPr>
          <a:xfrm>
            <a:off x="4352524" y="-598981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
        <p:nvSpPr>
          <p:cNvPr id="5" name="Oval 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6" name="Oval 5"/>
          <p:cNvSpPr/>
          <p:nvPr/>
        </p:nvSpPr>
        <p:spPr>
          <a:xfrm>
            <a:off x="4529504" y="-619629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
        <p:nvSpPr>
          <p:cNvPr id="25" name="Oval 24"/>
          <p:cNvSpPr/>
          <p:nvPr/>
        </p:nvSpPr>
        <p:spPr>
          <a:xfrm>
            <a:off x="-1935205" y="-124877"/>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7" name="Oval 26"/>
          <p:cNvSpPr/>
          <p:nvPr/>
        </p:nvSpPr>
        <p:spPr>
          <a:xfrm>
            <a:off x="4434351" y="-6078309"/>
            <a:ext cx="1742146" cy="1930086"/>
          </a:xfrm>
          <a:prstGeom prst="ellipse">
            <a:avLst/>
          </a:prstGeom>
          <a:solidFill>
            <a:schemeClr val="bg1"/>
          </a:solidFill>
          <a:ln w="76200" cap="flat">
            <a:solidFill>
              <a:schemeClr val="bg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849</Words>
  <Application>Microsoft Office PowerPoint</Application>
  <PresentationFormat>Widescreen</PresentationFormat>
  <Paragraphs>44</Paragraphs>
  <Slides>24</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#9Slide07 HoneyCream</vt:lpstr>
      <vt:lpstr>Arial</vt:lpstr>
      <vt:lpstr>Calibri</vt:lpstr>
      <vt:lpstr>Calibri (Body)</vt:lpstr>
      <vt:lpstr>Cambria</vt:lpstr>
      <vt:lpstr>Poppins Light</vt:lpstr>
      <vt:lpstr>SVN-Newton</vt:lpstr>
      <vt:lpstr>Times New Roman</vt:lpstr>
      <vt:lpstr>UTM Aquarelle</vt:lpstr>
      <vt:lpstr>UTM Avo</vt:lpstr>
      <vt:lpstr>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2024-06-26T09:52:32Z</dcterms:created>
  <dcterms:modified xsi:type="dcterms:W3CDTF">2024-10-13T04:50:02Z</dcterms:modified>
</cp:coreProperties>
</file>