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28"/>
  </p:notesMasterIdLst>
  <p:sldIdLst>
    <p:sldId id="283" r:id="rId5"/>
    <p:sldId id="346" r:id="rId6"/>
    <p:sldId id="288" r:id="rId7"/>
    <p:sldId id="333" r:id="rId8"/>
    <p:sldId id="348" r:id="rId9"/>
    <p:sldId id="339" r:id="rId10"/>
    <p:sldId id="345" r:id="rId11"/>
    <p:sldId id="349" r:id="rId12"/>
    <p:sldId id="350" r:id="rId13"/>
    <p:sldId id="351" r:id="rId14"/>
    <p:sldId id="352" r:id="rId15"/>
    <p:sldId id="353" r:id="rId16"/>
    <p:sldId id="354" r:id="rId17"/>
    <p:sldId id="355" r:id="rId18"/>
    <p:sldId id="356" r:id="rId19"/>
    <p:sldId id="357" r:id="rId20"/>
    <p:sldId id="259" r:id="rId21"/>
    <p:sldId id="427" r:id="rId22"/>
    <p:sldId id="428" r:id="rId23"/>
    <p:sldId id="429" r:id="rId24"/>
    <p:sldId id="414" r:id="rId25"/>
    <p:sldId id="430" r:id="rId26"/>
    <p:sldId id="43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72" autoAdjust="0"/>
    <p:restoredTop sz="94660"/>
  </p:normalViewPr>
  <p:slideViewPr>
    <p:cSldViewPr snapToGrid="0">
      <p:cViewPr varScale="1">
        <p:scale>
          <a:sx n="62" d="100"/>
          <a:sy n="62" d="100"/>
        </p:scale>
        <p:origin x="17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kumimoji="0" lang="en-US" sz="2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5"/>
          </p:nvPr>
        </p:nvSpPr>
        <p:spPr/>
        <p:txBody>
          <a:bodyPr/>
          <a:lstStyle/>
          <a:p>
            <a:fld id="{C8E4CB6F-551D-4D23-8C6C-7D16EB263894}" type="slidenum">
              <a:rPr lang="en-US" smtClean="0"/>
              <a:t>3</a:t>
            </a:fld>
            <a:endParaRPr lang="en-US"/>
          </a:p>
        </p:txBody>
      </p:sp>
    </p:spTree>
    <p:extLst>
      <p:ext uri="{BB962C8B-B14F-4D97-AF65-F5344CB8AC3E}">
        <p14:creationId xmlns:p14="http://schemas.microsoft.com/office/powerpoint/2010/main" val="49545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9/7/2024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9/7/2024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9/7/2024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07/09/2024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07/09/2024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9/7/2024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07/09/2024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07/09/2024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07/09/2024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9/7/2024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9/7/2024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9/7/2024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9/7/2024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9/7/2024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9/7/2024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9/7/2024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07/09/2024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7.emf"/></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16.png"/><Relationship Id="rId2" Type="http://schemas.openxmlformats.org/officeDocument/2006/relationships/tags" Target="../tags/tag2.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1.png"/><Relationship Id="rId5" Type="http://schemas.openxmlformats.org/officeDocument/2006/relationships/tags" Target="../tags/tag5.xml"/><Relationship Id="rId15" Type="http://schemas.openxmlformats.org/officeDocument/2006/relationships/image" Target="../media/image14.png"/><Relationship Id="rId10" Type="http://schemas.openxmlformats.org/officeDocument/2006/relationships/image" Target="../media/image10.emf"/><Relationship Id="rId19" Type="http://schemas.openxmlformats.org/officeDocument/2006/relationships/image" Target="../media/image18.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498"/>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623217" y="3709578"/>
              <a:ext cx="4153663" cy="2435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id="{CC7D497E-E394-2CC8-F7F3-8CF10FF21E73}"/>
              </a:ext>
            </a:extLst>
          </p:cNvPr>
          <p:cNvPicPr>
            <a:picLocks noChangeAspect="1"/>
          </p:cNvPicPr>
          <p:nvPr/>
        </p:nvPicPr>
        <p:blipFill>
          <a:blip r:embed="rId4"/>
          <a:stretch>
            <a:fillRect/>
          </a:stretch>
        </p:blipFill>
        <p:spPr>
          <a:xfrm>
            <a:off x="966787" y="2362200"/>
            <a:ext cx="4844303" cy="2514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7E8DFD6-6DE1-EFCF-B322-F378459E162E}"/>
              </a:ext>
            </a:extLst>
          </p:cNvPr>
          <p:cNvPicPr>
            <a:picLocks noChangeAspect="1"/>
          </p:cNvPicPr>
          <p:nvPr/>
        </p:nvPicPr>
        <p:blipFill>
          <a:blip r:embed="rId2"/>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657475" y="524479"/>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667375" y="2282340"/>
            <a:ext cx="5698670" cy="229332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id="{5926CF2A-6A65-12AD-F35F-B22890D2807D}"/>
              </a:ext>
            </a:extLst>
          </p:cNvPr>
          <p:cNvPicPr>
            <a:picLocks noChangeAspect="1"/>
          </p:cNvPicPr>
          <p:nvPr/>
        </p:nvPicPr>
        <p:blipFill>
          <a:blip r:embed="rId3"/>
          <a:stretch>
            <a:fillRect/>
          </a:stretch>
        </p:blipFill>
        <p:spPr>
          <a:xfrm>
            <a:off x="1009650" y="2314575"/>
            <a:ext cx="4171950" cy="2209800"/>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5"/>
            <a:ext cx="5698670"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69C082FA-6802-DA79-36DE-F276295594D9}"/>
              </a:ext>
            </a:extLst>
          </p:cNvPr>
          <p:cNvPicPr>
            <a:picLocks noChangeAspect="1"/>
          </p:cNvPicPr>
          <p:nvPr/>
        </p:nvPicPr>
        <p:blipFill>
          <a:blip r:embed="rId3"/>
          <a:stretch>
            <a:fillRect/>
          </a:stretch>
        </p:blipFill>
        <p:spPr>
          <a:xfrm>
            <a:off x="814387" y="2462212"/>
            <a:ext cx="4656252" cy="2262188"/>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810250" y="2257425"/>
            <a:ext cx="5818585" cy="2457449"/>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4536F6F-F975-91DF-4FE7-0ADA03C1E890}"/>
              </a:ext>
            </a:extLst>
          </p:cNvPr>
          <p:cNvPicPr>
            <a:picLocks noChangeAspect="1"/>
          </p:cNvPicPr>
          <p:nvPr/>
        </p:nvPicPr>
        <p:blipFill>
          <a:blip r:embed="rId3"/>
          <a:stretch>
            <a:fillRect/>
          </a:stretch>
        </p:blipFill>
        <p:spPr>
          <a:xfrm>
            <a:off x="1014412" y="1995487"/>
            <a:ext cx="4162425" cy="3152775"/>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438400"/>
            <a:ext cx="5698670" cy="2276474"/>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no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36E2497-1D1A-8383-68FF-08BF79103EE9}"/>
              </a:ext>
            </a:extLst>
          </p:cNvPr>
          <p:cNvPicPr>
            <a:picLocks noChangeAspect="1"/>
          </p:cNvPicPr>
          <p:nvPr/>
        </p:nvPicPr>
        <p:blipFill>
          <a:blip r:embed="rId3"/>
          <a:stretch>
            <a:fillRect/>
          </a:stretch>
        </p:blipFill>
        <p:spPr>
          <a:xfrm>
            <a:off x="990600" y="2038350"/>
            <a:ext cx="4533900" cy="3200400"/>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8D001CE1-451C-22F8-C321-DFFBFFECDE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9977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962274" y="914400"/>
            <a:ext cx="6505575" cy="186690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muốn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gửi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chúng</a:t>
            </a:r>
            <a:r>
              <a:rPr lang="en-US" sz="3200" b="1" dirty="0">
                <a:latin typeface="Cambria" panose="02040503050406030204" pitchFamily="18" charset="0"/>
                <a:ea typeface="Cambria" panose="02040503050406030204" pitchFamily="18" charset="0"/>
              </a:rPr>
              <a:t> ta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điệp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0A69DDB0-3FE9-796F-902B-C9BDF20047E5}"/>
              </a:ext>
            </a:extLst>
          </p:cNvPr>
          <p:cNvPicPr>
            <a:picLocks noChangeAspect="1"/>
          </p:cNvPicPr>
          <p:nvPr/>
        </p:nvPicPr>
        <p:blipFill>
          <a:blip r:embed="rId2"/>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912857" y="3725877"/>
              <a:ext cx="3864023" cy="2435976"/>
            </a:xfrm>
            <a:prstGeom prst="rect">
              <a:avLst/>
            </a:prstGeom>
            <a:noFill/>
          </p:spPr>
          <p:txBody>
            <a:bodyPr wrap="square" rtlCol="0">
              <a:spAutoFit/>
            </a:bodyPr>
            <a:lstStyle/>
            <a:p>
              <a:pPr marL="0" marR="0" algn="just">
                <a:spcBef>
                  <a:spcPts val="0"/>
                </a:spcBef>
                <a:spcAft>
                  <a:spcPts val="0"/>
                </a:spcAft>
              </a:pPr>
              <a:r>
                <a:rPr lang="vi-VN" sz="28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id="{85B900C0-AF1A-A477-8AFD-891C3CBBCDC4}"/>
              </a:ext>
            </a:extLst>
          </p:cNvPr>
          <p:cNvPicPr>
            <a:picLocks noChangeAspect="1"/>
          </p:cNvPicPr>
          <p:nvPr/>
        </p:nvPicPr>
        <p:blipFill>
          <a:blip r:embed="rId4"/>
          <a:stretch>
            <a:fillRect/>
          </a:stretch>
        </p:blipFill>
        <p:spPr>
          <a:xfrm>
            <a:off x="1019175" y="2181224"/>
            <a:ext cx="4740176" cy="233362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8"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910217" y="3940750"/>
              <a:ext cx="3682536" cy="1651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id="{EE840FE8-92FA-41F5-1CD5-AF332C757C33}"/>
              </a:ext>
            </a:extLst>
          </p:cNvPr>
          <p:cNvPicPr>
            <a:picLocks noChangeAspect="1"/>
          </p:cNvPicPr>
          <p:nvPr/>
        </p:nvPicPr>
        <p:blipFill>
          <a:blip r:embed="rId4"/>
          <a:stretch>
            <a:fillRect/>
          </a:stretch>
        </p:blipFill>
        <p:spPr>
          <a:xfrm>
            <a:off x="752475" y="2224087"/>
            <a:ext cx="5173690" cy="2366963"/>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581649" cy="5905499"/>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ellipse">
              <a:avLst/>
            </a:prstGeom>
            <a:ln>
              <a:noFill/>
            </a:ln>
            <a:effectLst>
              <a:softEdge rad="112500"/>
            </a:effectLst>
          </p:spPr>
        </p:pic>
        <p:sp>
          <p:nvSpPr>
            <p:cNvPr id="10" name="TextBox 9">
              <a:extLst>
                <a:ext uri="{FF2B5EF4-FFF2-40B4-BE49-F238E27FC236}">
                  <a16:creationId xmlns:a16="http://schemas.microsoft.com/office/drawing/2014/main" id="{AE241C10-21BA-E342-C03E-398BE8A1C871}"/>
                </a:ext>
              </a:extLst>
            </p:cNvPr>
            <p:cNvSpPr txBox="1"/>
            <p:nvPr/>
          </p:nvSpPr>
          <p:spPr>
            <a:xfrm>
              <a:off x="771614" y="3735573"/>
              <a:ext cx="3836956"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id="{741B622C-7DE5-DACE-2180-9612A6C9A70F}"/>
              </a:ext>
            </a:extLst>
          </p:cNvPr>
          <p:cNvPicPr>
            <a:picLocks noChangeAspect="1"/>
          </p:cNvPicPr>
          <p:nvPr/>
        </p:nvPicPr>
        <p:blipFill>
          <a:blip r:embed="rId4"/>
          <a:stretch>
            <a:fillRect/>
          </a:stretch>
        </p:blipFill>
        <p:spPr>
          <a:xfrm>
            <a:off x="1109662" y="2333625"/>
            <a:ext cx="4730471" cy="2247900"/>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591</Words>
  <Application>Microsoft Office PowerPoint</Application>
  <PresentationFormat>Widescreen</PresentationFormat>
  <Paragraphs>29</Paragraphs>
  <Slides>23</Slides>
  <Notes>4</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Arial</vt:lpstr>
      <vt:lpstr>Calibri</vt:lpstr>
      <vt:lpstr>Calibri Light</vt:lpstr>
      <vt:lpstr>Cambria</vt:lpstr>
      <vt:lpstr>Chewy</vt:lpstr>
      <vt:lpstr>Quicksand</vt:lpstr>
      <vt:lpstr>SVN-Gretoon</vt:lpstr>
      <vt:lpstr>Times New Roman</vt:lpstr>
      <vt:lpstr>字魂59号-创粗黑</vt:lpstr>
      <vt:lpstr>1_Office Theme</vt:lpstr>
      <vt:lpstr>2_Office Theme</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2024-07-24T07:23:08Z</dcterms:created>
  <dcterms:modified xsi:type="dcterms:W3CDTF">2024-09-07T09:24:55Z</dcterms:modified>
</cp:coreProperties>
</file>