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94" r:id="rId2"/>
    <p:sldId id="271" r:id="rId3"/>
    <p:sldId id="263" r:id="rId4"/>
    <p:sldId id="267" r:id="rId5"/>
    <p:sldId id="295" r:id="rId6"/>
    <p:sldId id="279" r:id="rId7"/>
    <p:sldId id="282" r:id="rId8"/>
    <p:sldId id="283" r:id="rId9"/>
    <p:sldId id="276" r:id="rId10"/>
    <p:sldId id="280" r:id="rId11"/>
    <p:sldId id="284" r:id="rId12"/>
    <p:sldId id="286" r:id="rId13"/>
    <p:sldId id="287" r:id="rId14"/>
    <p:sldId id="288" r:id="rId15"/>
    <p:sldId id="259" r:id="rId16"/>
    <p:sldId id="290" r:id="rId17"/>
    <p:sldId id="291" r:id="rId18"/>
    <p:sldId id="289" r:id="rId19"/>
    <p:sldId id="281" r:id="rId20"/>
    <p:sldId id="292" r:id="rId21"/>
    <p:sldId id="265" r:id="rId22"/>
    <p:sldId id="293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Showcard" panose="02040603050506020204" pitchFamily="18" charset="0"/>
      <p:regular r:id="rId29"/>
    </p:embeddedFont>
    <p:embeddedFont>
      <p:font typeface="#9Slide05 MetroScript" panose="03060702040507070403" pitchFamily="66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565"/>
    <a:srgbClr val="9BDDCB"/>
    <a:srgbClr val="26A4C9"/>
    <a:srgbClr val="F7B541"/>
    <a:srgbClr val="B58B43"/>
    <a:srgbClr val="C6A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114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2CB7B-CBBF-47EB-97E1-BC4F3373B45D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87AA-1C5C-43B2-8504-5509E5AA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6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45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92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08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2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95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cầm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9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5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50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54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0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Sau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khi</a:t>
            </a:r>
            <a:r>
              <a:rPr lang="en-US" altLang="zh-CN" dirty="0" smtClean="0"/>
              <a:t> HS </a:t>
            </a:r>
            <a:r>
              <a:rPr lang="en-US" altLang="zh-CN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, GV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: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mấy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chữ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? – Hs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– GV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dắt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7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3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1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mời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khối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08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68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8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4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F134B40-2CBA-4BB2-8841-7DA904F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7E4EF85-5D22-4910-A00B-5C16D5AD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9D18E2-AF5F-423A-A14F-0BE05997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E56CF69-C327-41B9-9273-739C76CC2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132E4B-33D7-4C19-8025-EA3CEE776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21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4441" y="0"/>
            <a:ext cx="14924301" cy="80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082" y="2889427"/>
            <a:ext cx="576731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5846" t="17484" r="15551" b="20427"/>
          <a:stretch/>
        </p:blipFill>
        <p:spPr>
          <a:xfrm>
            <a:off x="2560320" y="60959"/>
            <a:ext cx="7101840" cy="643128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82036"/>
              </p:ext>
            </p:extLst>
          </p:nvPr>
        </p:nvGraphicFramePr>
        <p:xfrm>
          <a:off x="111889" y="138896"/>
          <a:ext cx="11968222" cy="6610302"/>
        </p:xfrm>
        <a:graphic>
          <a:graphicData uri="http://schemas.openxmlformats.org/drawingml/2006/table">
            <a:tbl>
              <a:tblPr firstRow="1" bandRow="1"/>
              <a:tblGrid>
                <a:gridCol w="1261484">
                  <a:extLst>
                    <a:ext uri="{9D8B030D-6E8A-4147-A177-3AD203B41FA5}">
                      <a16:colId xmlns:a16="http://schemas.microsoft.com/office/drawing/2014/main" xmlns="" val="3411434748"/>
                    </a:ext>
                  </a:extLst>
                </a:gridCol>
                <a:gridCol w="1261484">
                  <a:extLst>
                    <a:ext uri="{9D8B030D-6E8A-4147-A177-3AD203B41FA5}">
                      <a16:colId xmlns:a16="http://schemas.microsoft.com/office/drawing/2014/main" xmlns="" val="830554967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xmlns="" val="731901729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xmlns="" val="661684444"/>
                    </a:ext>
                  </a:extLst>
                </a:gridCol>
                <a:gridCol w="1427138">
                  <a:extLst>
                    <a:ext uri="{9D8B030D-6E8A-4147-A177-3AD203B41FA5}">
                      <a16:colId xmlns:a16="http://schemas.microsoft.com/office/drawing/2014/main" xmlns="" val="928084602"/>
                    </a:ext>
                  </a:extLst>
                </a:gridCol>
                <a:gridCol w="1753867">
                  <a:extLst>
                    <a:ext uri="{9D8B030D-6E8A-4147-A177-3AD203B41FA5}">
                      <a16:colId xmlns:a16="http://schemas.microsoft.com/office/drawing/2014/main" xmlns="" val="451010993"/>
                    </a:ext>
                  </a:extLst>
                </a:gridCol>
                <a:gridCol w="3954683">
                  <a:extLst>
                    <a:ext uri="{9D8B030D-6E8A-4147-A177-3AD203B41FA5}">
                      <a16:colId xmlns:a16="http://schemas.microsoft.com/office/drawing/2014/main" xmlns="" val="1547738377"/>
                    </a:ext>
                  </a:extLst>
                </a:gridCol>
              </a:tblGrid>
              <a:tr h="142368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b="1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0855373"/>
                  </a:ext>
                </a:extLst>
              </a:tr>
              <a:tr h="192163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600" b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6133803"/>
                  </a:ext>
                </a:extLst>
              </a:tr>
              <a:tr h="190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90 056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5037601"/>
                  </a:ext>
                </a:extLst>
              </a:tr>
              <a:tr h="12280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hai</a:t>
                      </a:r>
                      <a:endParaRPr lang="en-US" sz="36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947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12373" y="2321490"/>
            <a:ext cx="1643606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57 465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9698" y="1798270"/>
            <a:ext cx="3736694" cy="175432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bảy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lăm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934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3802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073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6770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7130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698" y="3709758"/>
            <a:ext cx="3736694" cy="175432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Chín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</a:t>
            </a:r>
            <a:endParaRPr lang="en-US" sz="36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9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31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15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7129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2373" y="5832214"/>
            <a:ext cx="1643606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50 602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7206502" y="2873323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45718" y="2838945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 flipH="1">
            <a:off x="1536454" y="1024790"/>
            <a:ext cx="9067800" cy="4343400"/>
            <a:chOff x="1082040" y="1173480"/>
            <a:chExt cx="9067800" cy="4343400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1082040" y="1173480"/>
              <a:ext cx="9067800" cy="4343400"/>
            </a:xfrm>
            <a:prstGeom prst="straightConnector1">
              <a:avLst/>
            </a:prstGeom>
            <a:ln w="57150">
              <a:solidFill>
                <a:srgbClr val="B58B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2135222" y="1637806"/>
              <a:ext cx="7192688" cy="3538152"/>
              <a:chOff x="2135222" y="1637806"/>
              <a:chExt cx="7192688" cy="3538152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9400" y="4950386"/>
                <a:ext cx="158510" cy="22557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5275" y="4400291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3851" y="3862872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3184" y="3290838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9792" y="2740743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2592" y="2187901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5222" y="1637806"/>
                <a:ext cx="149243" cy="212384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1688977" y="5151959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36 524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72265" y="4600542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36 525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540374" y="4009744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36 526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98726" y="3371018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36 527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362876" y="2259822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470860" y="1669189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36 530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379894" y="2225444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513924" y="1605928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998" y="3554034"/>
            <a:ext cx="2235442" cy="194856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/>
          <a:srcRect l="16155" t="16314" r="14132" b="19461"/>
          <a:stretch/>
        </p:blipFill>
        <p:spPr>
          <a:xfrm>
            <a:off x="1115139" y="640426"/>
            <a:ext cx="2815497" cy="25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1237 -0.099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49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69 -0.09908 L 0.21757 -0.18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442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57 -0.1875 L 0.32526 -0.261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72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26 -0.26181 L 0.41224 -0.335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370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224 -0.33565 L 0.51536 -0.41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36 -0.4169 L 0.61744 -0.5011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44 -0.50116 L 0.84635 -0.6895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6" grpId="1" animBg="1"/>
      <p:bldP spid="34" grpId="0"/>
      <p:bldP spid="3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9" grpId="0"/>
      <p:bldP spid="90" grpId="0" animBg="1"/>
      <p:bldP spid="90" grpId="1" animBg="1"/>
      <p:bldP spid="91" grpId="0" animBg="1"/>
      <p:bldP spid="9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9" t="16672" r="13668" b="20942"/>
          <a:stretch/>
        </p:blipFill>
        <p:spPr>
          <a:xfrm>
            <a:off x="6690360" y="-396240"/>
            <a:ext cx="5608320" cy="4312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77" t="3630" r="5434"/>
          <a:stretch/>
        </p:blipFill>
        <p:spPr>
          <a:xfrm>
            <a:off x="1082039" y="1082040"/>
            <a:ext cx="3642361" cy="4632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4760" y="4069080"/>
            <a:ext cx="736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5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lang="en-US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9" t="16672" r="13668" b="20942"/>
          <a:stretch/>
        </p:blipFill>
        <p:spPr>
          <a:xfrm>
            <a:off x="8122920" y="-274320"/>
            <a:ext cx="4022929" cy="3093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920" y="904191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rgbClr val="26A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560" y="2623006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rgbClr val="B58B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560" y="4251960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2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26A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32 043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B58B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66 401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2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27 340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7793"/>
            <a:ext cx="12192000" cy="4950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797169"/>
            <a:ext cx="10289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4.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Chọn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số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thích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hợp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với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cách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đọc</a:t>
            </a:r>
            <a:endParaRPr lang="en-US" sz="8800" dirty="0">
              <a:solidFill>
                <a:srgbClr val="D76565"/>
              </a:solidFill>
              <a:latin typeface="#9Slide05 MetroScript" panose="03060702040507070403" pitchFamily="66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901418" y="4535443"/>
            <a:ext cx="4052342" cy="13573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439920" y="4815840"/>
            <a:ext cx="91440" cy="92152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619240" y="4753360"/>
            <a:ext cx="2301240" cy="1139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33600" y="4815840"/>
            <a:ext cx="6301740" cy="9898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8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596" y="285894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04AFF67-DCBE-499D-9148-821BF8251A43}"/>
              </a:ext>
            </a:extLst>
          </p:cNvPr>
          <p:cNvSpPr txBox="1"/>
          <p:nvPr/>
        </p:nvSpPr>
        <p:spPr>
          <a:xfrm>
            <a:off x="2265434" y="3106673"/>
            <a:ext cx="496655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</a:rPr>
              <a:t>KHỞI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</a:rPr>
              <a:t> ĐỘNG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1005841" y="1703909"/>
            <a:ext cx="10027920" cy="3412274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mà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muốn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bảng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con.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Sau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bắn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tên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gọi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rồi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cũng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sẽ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lại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trên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bảng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con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.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16">
            <a:extLst>
              <a:ext uri="{FF2B5EF4-FFF2-40B4-BE49-F238E27FC236}">
                <a16:creationId xmlns:a16="http://schemas.microsoft.com/office/drawing/2014/main" xmlns="" id="{C39DE783-2FB9-49C7-92B2-E4A9BFE59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87" y="3410046"/>
            <a:ext cx="3662056" cy="36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808141" y="291753"/>
            <a:ext cx="2880517" cy="890087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DẶN DÒ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6957" y="966287"/>
            <a:ext cx="5572849" cy="2707451"/>
            <a:chOff x="1783023" y="1316733"/>
            <a:chExt cx="5572849" cy="2707451"/>
          </a:xfrm>
        </p:grpSpPr>
        <p:sp>
          <p:nvSpPr>
            <p:cNvPr id="14" name="TextBox 59">
              <a:extLst>
                <a:ext uri="{FF2B5EF4-FFF2-40B4-BE49-F238E27FC236}">
                  <a16:creationId xmlns:a16="http://schemas.microsoft.com/office/drawing/2014/main" xmlns="" id="{0EC44D8E-38D9-4D5C-B977-91D8270E27EF}"/>
                </a:ext>
              </a:extLst>
            </p:cNvPr>
            <p:cNvSpPr txBox="1"/>
            <p:nvPr/>
          </p:nvSpPr>
          <p:spPr>
            <a:xfrm>
              <a:off x="1783023" y="2793078"/>
              <a:ext cx="5572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2192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Rèn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,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viết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các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số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có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năm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chữ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số</a:t>
              </a:r>
              <a:r>
                <a:rPr lang="en-US" altLang="zh-C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lang="en-US" altLang="zh-CN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vừa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lang="en-US" altLang="zh-CN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mới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lang="en-US" altLang="zh-CN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học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.</a:t>
              </a:r>
              <a:endPara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sp>
          <p:nvSpPr>
            <p:cNvPr id="15" name="TextBox 59">
              <a:extLst>
                <a:ext uri="{FF2B5EF4-FFF2-40B4-BE49-F238E27FC236}">
                  <a16:creationId xmlns:a16="http://schemas.microsoft.com/office/drawing/2014/main" xmlns="" id="{E85CB7F2-EBF0-48B9-A844-3A37F55EEA45}"/>
                </a:ext>
              </a:extLst>
            </p:cNvPr>
            <p:cNvSpPr txBox="1"/>
            <p:nvPr/>
          </p:nvSpPr>
          <p:spPr>
            <a:xfrm>
              <a:off x="1833791" y="2072923"/>
              <a:ext cx="2735657" cy="579518"/>
            </a:xfrm>
            <a:prstGeom prst="rect">
              <a:avLst/>
            </a:prstGeom>
            <a:solidFill>
              <a:srgbClr val="C6A788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pic>
          <p:nvPicPr>
            <p:cNvPr id="24" name="图片 23" descr="cc-36">
              <a:extLst>
                <a:ext uri="{FF2B5EF4-FFF2-40B4-BE49-F238E27FC236}">
                  <a16:creationId xmlns:a16="http://schemas.microsoft.com/office/drawing/2014/main" xmlns="" id="{71A4B723-144C-4922-A51F-9AC9A1CA7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348" y="1316733"/>
              <a:ext cx="1559182" cy="158496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1133214"/>
            <a:ext cx="5220052" cy="5220052"/>
          </a:xfrm>
          <a:prstGeom prst="rect">
            <a:avLst/>
          </a:prstGeom>
        </p:spPr>
      </p:pic>
      <p:grpSp>
        <p:nvGrpSpPr>
          <p:cNvPr id="12" name="组合 6"/>
          <p:cNvGrpSpPr/>
          <p:nvPr/>
        </p:nvGrpSpPr>
        <p:grpSpPr>
          <a:xfrm>
            <a:off x="1177725" y="3210099"/>
            <a:ext cx="5572849" cy="2707451"/>
            <a:chOff x="1783023" y="1316733"/>
            <a:chExt cx="5572849" cy="2707451"/>
          </a:xfrm>
        </p:grpSpPr>
        <p:sp>
          <p:nvSpPr>
            <p:cNvPr id="13" name="TextBox 59">
              <a:extLst>
                <a:ext uri="{FF2B5EF4-FFF2-40B4-BE49-F238E27FC236}">
                  <a16:creationId xmlns:a16="http://schemas.microsoft.com/office/drawing/2014/main" xmlns="" id="{0EC44D8E-38D9-4D5C-B977-91D8270E27EF}"/>
                </a:ext>
              </a:extLst>
            </p:cNvPr>
            <p:cNvSpPr txBox="1"/>
            <p:nvPr/>
          </p:nvSpPr>
          <p:spPr>
            <a:xfrm>
              <a:off x="1783023" y="2793078"/>
              <a:ext cx="5572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2192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Làm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tập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và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chuẩn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bị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sau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: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Số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100 000.</a:t>
              </a:r>
              <a:endPara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sp>
          <p:nvSpPr>
            <p:cNvPr id="16" name="TextBox 59">
              <a:extLst>
                <a:ext uri="{FF2B5EF4-FFF2-40B4-BE49-F238E27FC236}">
                  <a16:creationId xmlns:a16="http://schemas.microsoft.com/office/drawing/2014/main" xmlns="" id="{E85CB7F2-EBF0-48B9-A844-3A37F55EEA45}"/>
                </a:ext>
              </a:extLst>
            </p:cNvPr>
            <p:cNvSpPr txBox="1"/>
            <p:nvPr/>
          </p:nvSpPr>
          <p:spPr>
            <a:xfrm>
              <a:off x="1833791" y="2072923"/>
              <a:ext cx="2735657" cy="579518"/>
            </a:xfrm>
            <a:prstGeom prst="rect">
              <a:avLst/>
            </a:prstGeom>
            <a:solidFill>
              <a:srgbClr val="C6A788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pic>
          <p:nvPicPr>
            <p:cNvPr id="17" name="图片 23" descr="cc-36">
              <a:extLst>
                <a:ext uri="{FF2B5EF4-FFF2-40B4-BE49-F238E27FC236}">
                  <a16:creationId xmlns:a16="http://schemas.microsoft.com/office/drawing/2014/main" xmlns="" id="{71A4B723-144C-4922-A51F-9AC9A1CA7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348" y="1316733"/>
              <a:ext cx="1559182" cy="1584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6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8347" y="-146911"/>
            <a:ext cx="13790347" cy="70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6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442247" y="1324794"/>
            <a:ext cx="5589566" cy="3697491"/>
            <a:chOff x="5277853" y="1812758"/>
            <a:chExt cx="5589566" cy="369749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5277853" y="1812758"/>
              <a:ext cx="5589566" cy="3697491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269A9FAD-D8D5-4C58-8D05-EF9D75915121}"/>
                </a:ext>
              </a:extLst>
            </p:cNvPr>
            <p:cNvSpPr txBox="1"/>
            <p:nvPr/>
          </p:nvSpPr>
          <p:spPr>
            <a:xfrm>
              <a:off x="5953714" y="2518640"/>
              <a:ext cx="3953748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altLang="zh-CN" sz="6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số</a:t>
              </a:r>
              <a:r>
                <a:rPr lang="en-US" altLang="zh-CN" sz="6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sau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1" y="902855"/>
            <a:ext cx="5370095" cy="53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95F2A993-33D6-461A-A5E4-F7FA7547FFBF}"/>
              </a:ext>
            </a:extLst>
          </p:cNvPr>
          <p:cNvGrpSpPr/>
          <p:nvPr/>
        </p:nvGrpSpPr>
        <p:grpSpPr>
          <a:xfrm>
            <a:off x="2593460" y="1174037"/>
            <a:ext cx="2509024" cy="2090024"/>
            <a:chOff x="3484391" y="2107524"/>
            <a:chExt cx="2509024" cy="2090024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xmlns="" id="{E6A12D7B-26CB-4051-8198-BC865F55A98D}"/>
                </a:ext>
              </a:extLst>
            </p:cNvPr>
            <p:cNvSpPr/>
            <p:nvPr/>
          </p:nvSpPr>
          <p:spPr>
            <a:xfrm>
              <a:off x="3484391" y="2306816"/>
              <a:ext cx="2509024" cy="1890732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269A9FAD-D8D5-4C58-8D05-EF9D75915121}"/>
                </a:ext>
              </a:extLst>
            </p:cNvPr>
            <p:cNvSpPr txBox="1"/>
            <p:nvPr/>
          </p:nvSpPr>
          <p:spPr>
            <a:xfrm>
              <a:off x="3484391" y="2506108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1 468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xmlns="" id="{3C206DA5-DBB3-46BA-B140-2E4B3563960C}"/>
                </a:ext>
              </a:extLst>
            </p:cNvPr>
            <p:cNvSpPr/>
            <p:nvPr/>
          </p:nvSpPr>
          <p:spPr>
            <a:xfrm>
              <a:off x="4539611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3" b="24685"/>
          <a:stretch/>
        </p:blipFill>
        <p:spPr>
          <a:xfrm>
            <a:off x="638417" y="3696324"/>
            <a:ext cx="4583006" cy="2639919"/>
          </a:xfrm>
          <a:prstGeom prst="rect">
            <a:avLst/>
          </a:prstGeom>
        </p:spPr>
      </p:pic>
      <p:grpSp>
        <p:nvGrpSpPr>
          <p:cNvPr id="18" name="组合 24">
            <a:extLst>
              <a:ext uri="{FF2B5EF4-FFF2-40B4-BE49-F238E27FC236}">
                <a16:creationId xmlns:a16="http://schemas.microsoft.com/office/drawing/2014/main" xmlns="" id="{93E1813A-CA22-43C2-91C9-FF14F2ADFB66}"/>
              </a:ext>
            </a:extLst>
          </p:cNvPr>
          <p:cNvGrpSpPr/>
          <p:nvPr/>
        </p:nvGrpSpPr>
        <p:grpSpPr>
          <a:xfrm>
            <a:off x="5421344" y="1174037"/>
            <a:ext cx="2562219" cy="2090024"/>
            <a:chOff x="6312275" y="2107524"/>
            <a:chExt cx="2562219" cy="2090024"/>
          </a:xfrm>
        </p:grpSpPr>
        <p:sp>
          <p:nvSpPr>
            <p:cNvPr id="19" name="矩形: 圆角 4">
              <a:extLst>
                <a:ext uri="{FF2B5EF4-FFF2-40B4-BE49-F238E27FC236}">
                  <a16:creationId xmlns:a16="http://schemas.microsoft.com/office/drawing/2014/main" xmlns="" id="{22F3B968-1288-4549-BEAB-FAEFEB8B3F51}"/>
                </a:ext>
              </a:extLst>
            </p:cNvPr>
            <p:cNvSpPr/>
            <p:nvPr/>
          </p:nvSpPr>
          <p:spPr>
            <a:xfrm>
              <a:off x="6312275" y="2306816"/>
              <a:ext cx="2509024" cy="1890732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文本框 9">
              <a:extLst>
                <a:ext uri="{FF2B5EF4-FFF2-40B4-BE49-F238E27FC236}">
                  <a16:creationId xmlns:a16="http://schemas.microsoft.com/office/drawing/2014/main" xmlns="" id="{D8CDF270-36E9-4E4B-BE80-FE0C55A24F29}"/>
                </a:ext>
              </a:extLst>
            </p:cNvPr>
            <p:cNvSpPr txBox="1"/>
            <p:nvPr/>
          </p:nvSpPr>
          <p:spPr>
            <a:xfrm>
              <a:off x="6365470" y="2516596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8 088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2" name="椭圆 15">
              <a:extLst>
                <a:ext uri="{FF2B5EF4-FFF2-40B4-BE49-F238E27FC236}">
                  <a16:creationId xmlns:a16="http://schemas.microsoft.com/office/drawing/2014/main" xmlns="" id="{CE486DF7-8B4A-463B-87EF-BDC18A96F105}"/>
                </a:ext>
              </a:extLst>
            </p:cNvPr>
            <p:cNvSpPr/>
            <p:nvPr/>
          </p:nvSpPr>
          <p:spPr>
            <a:xfrm>
              <a:off x="7367495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xmlns="" id="{C9DB45C0-DFFC-414D-8A1B-62C8820BD901}"/>
              </a:ext>
            </a:extLst>
          </p:cNvPr>
          <p:cNvGrpSpPr/>
          <p:nvPr/>
        </p:nvGrpSpPr>
        <p:grpSpPr>
          <a:xfrm>
            <a:off x="8302423" y="1174037"/>
            <a:ext cx="2509024" cy="2090024"/>
            <a:chOff x="9193354" y="2107524"/>
            <a:chExt cx="2509024" cy="2090024"/>
          </a:xfrm>
        </p:grpSpPr>
        <p:sp>
          <p:nvSpPr>
            <p:cNvPr id="25" name="矩形: 圆角 17">
              <a:extLst>
                <a:ext uri="{FF2B5EF4-FFF2-40B4-BE49-F238E27FC236}">
                  <a16:creationId xmlns:a16="http://schemas.microsoft.com/office/drawing/2014/main" xmlns="" id="{034925BB-3D55-4ED8-B222-061028B03CFB}"/>
                </a:ext>
              </a:extLst>
            </p:cNvPr>
            <p:cNvSpPr/>
            <p:nvPr/>
          </p:nvSpPr>
          <p:spPr>
            <a:xfrm>
              <a:off x="9193354" y="2306816"/>
              <a:ext cx="2509024" cy="1890732"/>
            </a:xfrm>
            <a:prstGeom prst="roundRect">
              <a:avLst/>
            </a:prstGeom>
            <a:solidFill>
              <a:srgbClr val="C6A788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xmlns="" id="{F8C38BF4-E882-4A47-BEBC-E0E99EA773DE}"/>
                </a:ext>
              </a:extLst>
            </p:cNvPr>
            <p:cNvSpPr txBox="1"/>
            <p:nvPr/>
          </p:nvSpPr>
          <p:spPr>
            <a:xfrm>
              <a:off x="9193354" y="2516596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7 495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椭圆 20">
              <a:extLst>
                <a:ext uri="{FF2B5EF4-FFF2-40B4-BE49-F238E27FC236}">
                  <a16:creationId xmlns:a16="http://schemas.microsoft.com/office/drawing/2014/main" xmlns="" id="{C6E58079-4A92-4631-853A-B8E5AD019993}"/>
                </a:ext>
              </a:extLst>
            </p:cNvPr>
            <p:cNvSpPr/>
            <p:nvPr/>
          </p:nvSpPr>
          <p:spPr>
            <a:xfrm>
              <a:off x="10248574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1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8018" y="0"/>
            <a:ext cx="14424386" cy="700491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82620">
            <a:off x="3334956" y="37507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36" y="2630633"/>
            <a:ext cx="5464407" cy="5464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7645">
            <a:off x="3097005" y="1657002"/>
            <a:ext cx="8437595" cy="4541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321" y="1168490"/>
            <a:ext cx="5517358" cy="4474852"/>
          </a:xfrm>
          <a:prstGeom prst="rect">
            <a:avLst/>
          </a:prstGeom>
        </p:spPr>
      </p:pic>
      <p:sp>
        <p:nvSpPr>
          <p:cNvPr id="4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2017371" y="1292851"/>
            <a:ext cx="2880517" cy="86004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026" y="3004814"/>
            <a:ext cx="53954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39" y="1191835"/>
            <a:ext cx="9430056" cy="42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245450"/>
              </p:ext>
            </p:extLst>
          </p:nvPr>
        </p:nvGraphicFramePr>
        <p:xfrm>
          <a:off x="273935" y="430106"/>
          <a:ext cx="11644131" cy="4766734"/>
        </p:xfrm>
        <a:graphic>
          <a:graphicData uri="http://schemas.openxmlformats.org/drawingml/2006/table">
            <a:tbl>
              <a:tblPr firstRow="1" bandRow="1"/>
              <a:tblGrid>
                <a:gridCol w="2648207">
                  <a:extLst>
                    <a:ext uri="{9D8B030D-6E8A-4147-A177-3AD203B41FA5}">
                      <a16:colId xmlns:a16="http://schemas.microsoft.com/office/drawing/2014/main" xmlns="" val="3624233912"/>
                    </a:ext>
                  </a:extLst>
                </a:gridCol>
                <a:gridCol w="2361518">
                  <a:extLst>
                    <a:ext uri="{9D8B030D-6E8A-4147-A177-3AD203B41FA5}">
                      <a16:colId xmlns:a16="http://schemas.microsoft.com/office/drawing/2014/main" xmlns="" val="830554967"/>
                    </a:ext>
                  </a:extLst>
                </a:gridCol>
                <a:gridCol w="2084401">
                  <a:extLst>
                    <a:ext uri="{9D8B030D-6E8A-4147-A177-3AD203B41FA5}">
                      <a16:colId xmlns:a16="http://schemas.microsoft.com/office/drawing/2014/main" xmlns="" val="731901729"/>
                    </a:ext>
                  </a:extLst>
                </a:gridCol>
                <a:gridCol w="2265130">
                  <a:extLst>
                    <a:ext uri="{9D8B030D-6E8A-4147-A177-3AD203B41FA5}">
                      <a16:colId xmlns:a16="http://schemas.microsoft.com/office/drawing/2014/main" xmlns="" val="661684444"/>
                    </a:ext>
                  </a:extLst>
                </a:gridCol>
                <a:gridCol w="2284875">
                  <a:extLst>
                    <a:ext uri="{9D8B030D-6E8A-4147-A177-3AD203B41FA5}">
                      <a16:colId xmlns:a16="http://schemas.microsoft.com/office/drawing/2014/main" xmlns="" val="928084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kumimoji="0" lang="en-US" sz="3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kumimoji="0" lang="en-US" sz="3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kumimoji="0" lang="en-US" sz="3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0855373"/>
                  </a:ext>
                </a:extLst>
              </a:tr>
              <a:tr h="2846494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6133803"/>
                  </a:ext>
                </a:extLst>
              </a:tr>
              <a:tr h="657573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50376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7123" y="3703913"/>
            <a:ext cx="1719098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5949" y="3124821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5949" y="3818986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04417" y="2352887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17117" y="3077082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83516" y="3098432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839" y="4512529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84829" y="4540854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3190" y="4530473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4995" y="4540853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7159" y="5304857"/>
            <a:ext cx="19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2670" y="5268168"/>
            <a:ext cx="28393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44893" y="5285721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88896" y="5293331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011796" y="5285721"/>
            <a:ext cx="266446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7179" y="6069228"/>
            <a:ext cx="30492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12 324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2712" y="6069228"/>
            <a:ext cx="87782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Mười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1007" y="3815067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14216" y="3806231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987732" y="1733979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175289" y="4540854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987732" y="2442694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017425" y="3126610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17425" y="3834409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67793" y="5303576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97" y="1622799"/>
            <a:ext cx="4804801" cy="48048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40770" y="1666682"/>
            <a:ext cx="2410460" cy="1177002"/>
            <a:chOff x="2245281" y="1838588"/>
            <a:chExt cx="2410460" cy="1177002"/>
          </a:xfrm>
        </p:grpSpPr>
        <p:pic>
          <p:nvPicPr>
            <p:cNvPr id="11" name="图片 10" descr="标题对话框免抠元素">
              <a:extLst>
                <a:ext uri="{FF2B5EF4-FFF2-40B4-BE49-F238E27FC236}">
                  <a16:creationId xmlns:a16="http://schemas.microsoft.com/office/drawing/2014/main" xmlns="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>
              <a:off x="2420120" y="2087655"/>
              <a:ext cx="2060782" cy="927935"/>
            </a:xfrm>
            <a:prstGeom prst="rect">
              <a:avLst/>
            </a:prstGeom>
          </p:spPr>
        </p:pic>
        <p:sp>
          <p:nvSpPr>
            <p:cNvPr id="12" name="TextBox 59">
              <a:extLst>
                <a:ext uri="{FF2B5EF4-FFF2-40B4-BE49-F238E27FC236}">
                  <a16:creationId xmlns:a16="http://schemas.microsoft.com/office/drawing/2014/main" xmlns="" id="{C8B2CB54-B958-458D-81FE-9167E34CE2AF}"/>
                </a:ext>
              </a:extLst>
            </p:cNvPr>
            <p:cNvSpPr txBox="1"/>
            <p:nvPr/>
          </p:nvSpPr>
          <p:spPr>
            <a:xfrm>
              <a:off x="2245281" y="1838588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D76565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46 794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6565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53640" y="1520239"/>
            <a:ext cx="2410460" cy="1160932"/>
            <a:chOff x="7806043" y="1702035"/>
            <a:chExt cx="2410460" cy="1160932"/>
          </a:xfrm>
        </p:grpSpPr>
        <p:pic>
          <p:nvPicPr>
            <p:cNvPr id="14" name="图片 13" descr="标题对话框免抠元素">
              <a:extLst>
                <a:ext uri="{FF2B5EF4-FFF2-40B4-BE49-F238E27FC236}">
                  <a16:creationId xmlns:a16="http://schemas.microsoft.com/office/drawing/2014/main" xmlns="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>
              <a:off x="8019482" y="1969794"/>
              <a:ext cx="1983583" cy="893173"/>
            </a:xfrm>
            <a:prstGeom prst="rect">
              <a:avLst/>
            </a:prstGeom>
          </p:spPr>
        </p:pic>
        <p:sp>
          <p:nvSpPr>
            <p:cNvPr id="16" name="TextBox 59">
              <a:extLst>
                <a:ext uri="{FF2B5EF4-FFF2-40B4-BE49-F238E27FC236}">
                  <a16:creationId xmlns:a16="http://schemas.microsoft.com/office/drawing/2014/main" xmlns="" id="{3E5F2675-7372-45DB-9C0D-BDB6FD904190}"/>
                </a:ext>
              </a:extLst>
            </p:cNvPr>
            <p:cNvSpPr txBox="1"/>
            <p:nvPr/>
          </p:nvSpPr>
          <p:spPr>
            <a:xfrm>
              <a:off x="7806043" y="1702035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A4C9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35 635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6A4C9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10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2D31BE3E-2232-4774-A76C-C2CB01F6037F}"/>
              </a:ext>
            </a:extLst>
          </p:cNvPr>
          <p:cNvSpPr txBox="1"/>
          <p:nvPr/>
        </p:nvSpPr>
        <p:spPr>
          <a:xfrm>
            <a:off x="3846000" y="702547"/>
            <a:ext cx="4499997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sau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53640" y="3431641"/>
            <a:ext cx="2410460" cy="993477"/>
            <a:chOff x="7821679" y="3484351"/>
            <a:chExt cx="2410460" cy="993477"/>
          </a:xfrm>
        </p:grpSpPr>
        <p:pic>
          <p:nvPicPr>
            <p:cNvPr id="18" name="图片 13" descr="标题对话框免抠元素">
              <a:extLst>
                <a:ext uri="{FF2B5EF4-FFF2-40B4-BE49-F238E27FC236}">
                  <a16:creationId xmlns:a16="http://schemas.microsoft.com/office/drawing/2014/main" xmlns="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 flipV="1">
              <a:off x="8035118" y="3554239"/>
              <a:ext cx="1983583" cy="893173"/>
            </a:xfrm>
            <a:prstGeom prst="rect">
              <a:avLst/>
            </a:prstGeom>
          </p:spPr>
        </p:pic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xmlns="" id="{3E5F2675-7372-45DB-9C0D-BDB6FD904190}"/>
                </a:ext>
              </a:extLst>
            </p:cNvPr>
            <p:cNvSpPr txBox="1"/>
            <p:nvPr/>
          </p:nvSpPr>
          <p:spPr>
            <a:xfrm>
              <a:off x="7821679" y="3484351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F7B541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9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B541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0 012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B541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0379" y="3204777"/>
            <a:ext cx="2410460" cy="993477"/>
            <a:chOff x="1975492" y="4561234"/>
            <a:chExt cx="2410460" cy="993477"/>
          </a:xfrm>
        </p:grpSpPr>
        <p:pic>
          <p:nvPicPr>
            <p:cNvPr id="22" name="图片 10" descr="标题对话框免抠元素">
              <a:extLst>
                <a:ext uri="{FF2B5EF4-FFF2-40B4-BE49-F238E27FC236}">
                  <a16:creationId xmlns:a16="http://schemas.microsoft.com/office/drawing/2014/main" xmlns="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V="1">
              <a:off x="2163141" y="4626776"/>
              <a:ext cx="2060782" cy="927935"/>
            </a:xfrm>
            <a:prstGeom prst="rect">
              <a:avLst/>
            </a:prstGeom>
          </p:spPr>
        </p:pic>
        <p:sp>
          <p:nvSpPr>
            <p:cNvPr id="23" name="TextBox 59">
              <a:extLst>
                <a:ext uri="{FF2B5EF4-FFF2-40B4-BE49-F238E27FC236}">
                  <a16:creationId xmlns:a16="http://schemas.microsoft.com/office/drawing/2014/main" xmlns="" id="{C8B2CB54-B958-458D-81FE-9167E34CE2AF}"/>
                </a:ext>
              </a:extLst>
            </p:cNvPr>
            <p:cNvSpPr txBox="1"/>
            <p:nvPr/>
          </p:nvSpPr>
          <p:spPr>
            <a:xfrm>
              <a:off x="1975492" y="4561234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B58B43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60 008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8B43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40770" y="4998093"/>
            <a:ext cx="2410460" cy="993477"/>
            <a:chOff x="1975492" y="4561234"/>
            <a:chExt cx="2410460" cy="993477"/>
          </a:xfrm>
        </p:grpSpPr>
        <p:pic>
          <p:nvPicPr>
            <p:cNvPr id="25" name="图片 10" descr="标题对话框免抠元素">
              <a:extLst>
                <a:ext uri="{FF2B5EF4-FFF2-40B4-BE49-F238E27FC236}">
                  <a16:creationId xmlns:a16="http://schemas.microsoft.com/office/drawing/2014/main" xmlns="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V="1">
              <a:off x="2163141" y="4626776"/>
              <a:ext cx="2060782" cy="927935"/>
            </a:xfrm>
            <a:prstGeom prst="rect">
              <a:avLst/>
            </a:prstGeom>
          </p:spPr>
        </p:pic>
        <p:sp>
          <p:nvSpPr>
            <p:cNvPr id="26" name="TextBox 59">
              <a:extLst>
                <a:ext uri="{FF2B5EF4-FFF2-40B4-BE49-F238E27FC236}">
                  <a16:creationId xmlns:a16="http://schemas.microsoft.com/office/drawing/2014/main" xmlns="" id="{C8B2CB54-B958-458D-81FE-9167E34CE2AF}"/>
                </a:ext>
              </a:extLst>
            </p:cNvPr>
            <p:cNvSpPr txBox="1"/>
            <p:nvPr/>
          </p:nvSpPr>
          <p:spPr>
            <a:xfrm>
              <a:off x="1975492" y="4561234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88 888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40202" y="4818215"/>
            <a:ext cx="2410460" cy="993477"/>
            <a:chOff x="7821679" y="3484351"/>
            <a:chExt cx="2410460" cy="993477"/>
          </a:xfrm>
        </p:grpSpPr>
        <p:pic>
          <p:nvPicPr>
            <p:cNvPr id="28" name="图片 13" descr="标题对话框免抠元素">
              <a:extLst>
                <a:ext uri="{FF2B5EF4-FFF2-40B4-BE49-F238E27FC236}">
                  <a16:creationId xmlns:a16="http://schemas.microsoft.com/office/drawing/2014/main" xmlns="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 flipV="1">
              <a:off x="8035118" y="3554239"/>
              <a:ext cx="1983583" cy="893173"/>
            </a:xfrm>
            <a:prstGeom prst="rect">
              <a:avLst/>
            </a:prstGeom>
          </p:spPr>
        </p:pic>
        <p:sp>
          <p:nvSpPr>
            <p:cNvPr id="29" name="TextBox 59">
              <a:extLst>
                <a:ext uri="{FF2B5EF4-FFF2-40B4-BE49-F238E27FC236}">
                  <a16:creationId xmlns:a16="http://schemas.microsoft.com/office/drawing/2014/main" xmlns="" id="{3E5F2675-7372-45DB-9C0D-BDB6FD904190}"/>
                </a:ext>
              </a:extLst>
            </p:cNvPr>
            <p:cNvSpPr txBox="1"/>
            <p:nvPr/>
          </p:nvSpPr>
          <p:spPr>
            <a:xfrm>
              <a:off x="7821679" y="3484351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56 050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509</Words>
  <Application>Microsoft Office PowerPoint</Application>
  <PresentationFormat>Widescreen</PresentationFormat>
  <Paragraphs>148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字魂27号-布丁体</vt:lpstr>
      <vt:lpstr>等线</vt:lpstr>
      <vt:lpstr>Arial</vt:lpstr>
      <vt:lpstr>UTM Showcard</vt:lpstr>
      <vt:lpstr>等线 Light</vt:lpstr>
      <vt:lpstr>#9Slide05 MetroScript</vt:lpstr>
      <vt:lpstr>字魂107号-萌趣欢乐体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VNPC</cp:lastModifiedBy>
  <cp:revision>27</cp:revision>
  <dcterms:created xsi:type="dcterms:W3CDTF">2023-03-04T09:59:30Z</dcterms:created>
  <dcterms:modified xsi:type="dcterms:W3CDTF">2023-03-09T01:44:57Z</dcterms:modified>
</cp:coreProperties>
</file>