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97" r:id="rId3"/>
    <p:sldId id="318" r:id="rId4"/>
    <p:sldId id="299" r:id="rId5"/>
    <p:sldId id="319" r:id="rId6"/>
    <p:sldId id="320" r:id="rId7"/>
    <p:sldId id="302" r:id="rId8"/>
    <p:sldId id="321" r:id="rId9"/>
    <p:sldId id="304"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6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A1BEE-26FC-46E8-A072-1681D5056E7B}"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42AB3-A1AB-4AF9-97CB-B7DDE2EE2454}" type="slidenum">
              <a:rPr lang="en-US" smtClean="0"/>
              <a:t>‹#›</a:t>
            </a:fld>
            <a:endParaRPr lang="en-US"/>
          </a:p>
        </p:txBody>
      </p:sp>
    </p:spTree>
    <p:extLst>
      <p:ext uri="{BB962C8B-B14F-4D97-AF65-F5344CB8AC3E}">
        <p14:creationId xmlns:p14="http://schemas.microsoft.com/office/powerpoint/2010/main" val="140900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1345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B394E4-012F-67D5-D803-C319919AB3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0736E29-9D5E-C0A4-505A-77FA1B11F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D58682DD-90A7-FE3C-3C40-94F9ED7B8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CEA315-B278-4D9C-8309-77B5C2132F58}" type="slidenum">
              <a:rPr lang="en-US" altLang="en-US" smtClean="0"/>
              <a:pPr fontAlgn="base">
                <a:spcBef>
                  <a:spcPct val="0"/>
                </a:spcBef>
                <a:spcAft>
                  <a:spcPct val="0"/>
                </a:spcAft>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302F-CEAF-B828-277A-4C7CD9EF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02FF5-C089-CBB7-AA35-BEED5D801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0EB0-FECB-7D6A-9AAD-3DC23CA239BF}"/>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598D54CA-25E5-FD7F-5F60-02DEE1CB1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00D9-F2FD-C773-8142-444AC97ACAC7}"/>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77536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B565-65B0-56C0-54A6-5D2375019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4040B-A668-1217-0A98-4D74FD829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22536-1140-FAC9-0167-6AB2C6A037B2}"/>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9DC37CB0-F276-CBF4-7331-0C49AF452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FCE8B-C30B-3BB8-20F4-F68D4F7CD131}"/>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34312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E9697-FAFC-A689-C645-5B71A95AB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03EA5-93BA-D128-2ED7-787527A4D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46A1-D75E-D140-1D61-F636D923B537}"/>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046B02C9-4E3E-1D36-2907-FC5D5F73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42993-24DF-5859-F76E-6F0E28E81AEF}"/>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6965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E02B-51C5-496D-C666-41B076D35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3DDC9-CF3D-CF90-CA7D-75F53D563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AA9E2-7B7A-BE47-C968-BBABF4FE882F}"/>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9ED6E465-657C-B7CD-9D80-5786EDF5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59D27-2005-049C-AC39-5078DE51821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1617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CAAB-B0A2-70A3-D5BD-DA95562FE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0676-3A6C-F1FE-9A93-B214BADDF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BE92B-BFD2-C30C-CD9D-A512758C23AB}"/>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5B8A3624-D788-610E-56BC-DCD4DBAC3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C170D-FE3C-DEE8-5CE4-F2E11C4937B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78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E473-A4FD-858C-5638-FBA59E7FD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0944A-E7B9-53D0-F962-D07C93884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ACD5A-C6BF-96DB-CF04-B945F3D35F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D3322-F9A1-EC84-CAF7-60BE8FC5A9AA}"/>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6" name="Footer Placeholder 5">
            <a:extLst>
              <a:ext uri="{FF2B5EF4-FFF2-40B4-BE49-F238E27FC236}">
                <a16:creationId xmlns:a16="http://schemas.microsoft.com/office/drawing/2014/main" id="{FDDD2FAA-B508-39D2-99A4-BADEA1CD9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26D99-0216-2E55-326F-183CB25557E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00506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7318-4428-C1D9-4F92-EC91977C4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BDF1C-A669-7080-9564-182DE8007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2C7F2-E883-C79B-0E3A-370A255F1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79C97-EF1D-4ECC-C2B7-EA117AFF6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A1D9C-38BA-1721-751F-FA4378203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816EE-3250-5238-4B6D-64B145F8C52D}"/>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8" name="Footer Placeholder 7">
            <a:extLst>
              <a:ext uri="{FF2B5EF4-FFF2-40B4-BE49-F238E27FC236}">
                <a16:creationId xmlns:a16="http://schemas.microsoft.com/office/drawing/2014/main" id="{F5BB3F68-074B-7FC5-5DC5-A0AABE126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2B695-97C1-22D8-26D5-71D38F8E6DF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2047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8338-FD2B-2F55-C8B3-8DE478E51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FE4A6E-DB7D-22D2-41BE-CA7984E2A9C4}"/>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4" name="Footer Placeholder 3">
            <a:extLst>
              <a:ext uri="{FF2B5EF4-FFF2-40B4-BE49-F238E27FC236}">
                <a16:creationId xmlns:a16="http://schemas.microsoft.com/office/drawing/2014/main" id="{78BE0CFD-C523-48EA-EDA9-A3557D354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AE3A8B-E93A-EAC0-E806-A391364564E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0542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577F9-A34A-025F-8C8F-037CE380F578}"/>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3" name="Footer Placeholder 2">
            <a:extLst>
              <a:ext uri="{FF2B5EF4-FFF2-40B4-BE49-F238E27FC236}">
                <a16:creationId xmlns:a16="http://schemas.microsoft.com/office/drawing/2014/main" id="{D675EDBB-1015-5EA2-D6A9-A4D9EB651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382B0-171A-2467-35F0-297B484969D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77213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C45F-CF90-4875-650B-E074CE6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01867-AD69-6AC4-AA87-484FB7928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1917B-3609-1C8B-978E-75017CF16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8DC5E-7FE7-0A2A-5FEE-3FD76E291147}"/>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6" name="Footer Placeholder 5">
            <a:extLst>
              <a:ext uri="{FF2B5EF4-FFF2-40B4-BE49-F238E27FC236}">
                <a16:creationId xmlns:a16="http://schemas.microsoft.com/office/drawing/2014/main" id="{1977FF79-7B5D-AEF9-66A1-0F4D294A3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1C7B2-2263-BA9E-50CB-8E8B78C2EB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2038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88C2-2B85-A792-C281-F919905D0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5A37F-ECDA-D8A8-08E8-66DBAFEC6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F65D8-1766-AC62-5000-83A3A36C1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86231-F8DE-3DDF-469B-98F9EFF95151}"/>
              </a:ext>
            </a:extLst>
          </p:cNvPr>
          <p:cNvSpPr>
            <a:spLocks noGrp="1"/>
          </p:cNvSpPr>
          <p:nvPr>
            <p:ph type="dt" sz="half" idx="10"/>
          </p:nvPr>
        </p:nvSpPr>
        <p:spPr/>
        <p:txBody>
          <a:bodyPr/>
          <a:lstStyle/>
          <a:p>
            <a:fld id="{67FF2D7B-2E73-4F77-A0A0-16A2FA06EA52}" type="datetimeFigureOut">
              <a:rPr lang="en-US" smtClean="0"/>
              <a:t>9/25/2023</a:t>
            </a:fld>
            <a:endParaRPr lang="en-US"/>
          </a:p>
        </p:txBody>
      </p:sp>
      <p:sp>
        <p:nvSpPr>
          <p:cNvPr id="6" name="Footer Placeholder 5">
            <a:extLst>
              <a:ext uri="{FF2B5EF4-FFF2-40B4-BE49-F238E27FC236}">
                <a16:creationId xmlns:a16="http://schemas.microsoft.com/office/drawing/2014/main" id="{18F2E179-75F8-3373-69FC-B1F4E68ED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F3E00-C704-AF19-4952-39D739AC67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9274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0B353-98E7-688B-434F-6C3B61C9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EFE72-167E-3134-91CB-7AD6CBDB2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D348-FA56-59C1-35C9-60572F22E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F2D7B-2E73-4F77-A0A0-16A2FA06EA52}" type="datetimeFigureOut">
              <a:rPr lang="en-US" smtClean="0"/>
              <a:t>9/25/2023</a:t>
            </a:fld>
            <a:endParaRPr lang="en-US"/>
          </a:p>
        </p:txBody>
      </p:sp>
      <p:sp>
        <p:nvSpPr>
          <p:cNvPr id="5" name="Footer Placeholder 4">
            <a:extLst>
              <a:ext uri="{FF2B5EF4-FFF2-40B4-BE49-F238E27FC236}">
                <a16:creationId xmlns:a16="http://schemas.microsoft.com/office/drawing/2014/main" id="{BC928060-67F6-F89B-9172-C06F7C468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6569A-1D37-E54D-AD5E-00C7E8227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0141-066E-4908-A5E6-F5D72816835C}" type="slidenum">
              <a:rPr lang="en-US" smtClean="0"/>
              <a:t>‹#›</a:t>
            </a:fld>
            <a:endParaRPr lang="en-US"/>
          </a:p>
        </p:txBody>
      </p:sp>
    </p:spTree>
    <p:extLst>
      <p:ext uri="{BB962C8B-B14F-4D97-AF65-F5344CB8AC3E}">
        <p14:creationId xmlns:p14="http://schemas.microsoft.com/office/powerpoint/2010/main" val="292614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2DCC3D7-C75D-4737-B847-4FC01097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381" y="0"/>
            <a:ext cx="7396619" cy="6858000"/>
          </a:xfrm>
          <a:prstGeom prst="rect">
            <a:avLst/>
          </a:prstGeom>
        </p:spPr>
      </p:pic>
      <p:pic>
        <p:nvPicPr>
          <p:cNvPr id="5" name="图片 4">
            <a:extLst>
              <a:ext uri="{FF2B5EF4-FFF2-40B4-BE49-F238E27FC236}">
                <a16:creationId xmlns:a16="http://schemas.microsoft.com/office/drawing/2014/main" id="{7E3D0F54-1160-4661-A6C9-03CB4694D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396619" cy="6858000"/>
          </a:xfrm>
          <a:prstGeom prst="rect">
            <a:avLst/>
          </a:prstGeom>
        </p:spPr>
      </p:pic>
      <p:grpSp>
        <p:nvGrpSpPr>
          <p:cNvPr id="20" name="组合 19">
            <a:extLst>
              <a:ext uri="{FF2B5EF4-FFF2-40B4-BE49-F238E27FC236}">
                <a16:creationId xmlns:a16="http://schemas.microsoft.com/office/drawing/2014/main" id="{CB1448EF-C174-4E5E-8041-B5CBD84954CC}"/>
              </a:ext>
            </a:extLst>
          </p:cNvPr>
          <p:cNvGrpSpPr/>
          <p:nvPr/>
        </p:nvGrpSpPr>
        <p:grpSpPr>
          <a:xfrm flipH="1">
            <a:off x="13437" y="3254829"/>
            <a:ext cx="4169230" cy="3603171"/>
            <a:chOff x="4444317" y="3254829"/>
            <a:chExt cx="4169230" cy="3603171"/>
          </a:xfrm>
        </p:grpSpPr>
        <p:pic>
          <p:nvPicPr>
            <p:cNvPr id="11" name="图片 10">
              <a:extLst>
                <a:ext uri="{FF2B5EF4-FFF2-40B4-BE49-F238E27FC236}">
                  <a16:creationId xmlns:a16="http://schemas.microsoft.com/office/drawing/2014/main" id="{3AEB761C-016E-4D74-8475-C21B4D18C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32" r="6963" b="59365"/>
            <a:stretch/>
          </p:blipFill>
          <p:spPr>
            <a:xfrm>
              <a:off x="4444317" y="3907971"/>
              <a:ext cx="3156862" cy="2950029"/>
            </a:xfrm>
            <a:prstGeom prst="rect">
              <a:avLst/>
            </a:prstGeom>
          </p:spPr>
        </p:pic>
        <p:pic>
          <p:nvPicPr>
            <p:cNvPr id="13" name="图片 12">
              <a:extLst>
                <a:ext uri="{FF2B5EF4-FFF2-40B4-BE49-F238E27FC236}">
                  <a16:creationId xmlns:a16="http://schemas.microsoft.com/office/drawing/2014/main" id="{D0D4D510-30E9-4F4E-8073-949D24AFD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289" b="58730"/>
            <a:stretch/>
          </p:blipFill>
          <p:spPr>
            <a:xfrm flipH="1">
              <a:off x="5914404" y="3254829"/>
              <a:ext cx="2699143" cy="3603171"/>
            </a:xfrm>
            <a:prstGeom prst="rect">
              <a:avLst/>
            </a:prstGeom>
          </p:spPr>
        </p:pic>
      </p:grpSp>
      <p:pic>
        <p:nvPicPr>
          <p:cNvPr id="17" name="图片 16">
            <a:extLst>
              <a:ext uri="{FF2B5EF4-FFF2-40B4-BE49-F238E27FC236}">
                <a16:creationId xmlns:a16="http://schemas.microsoft.com/office/drawing/2014/main" id="{B9B2E9D9-EF69-4864-B2D7-25CF14D9A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5063" y="206828"/>
            <a:ext cx="5143500" cy="6858000"/>
          </a:xfrm>
          <a:prstGeom prst="rect">
            <a:avLst/>
          </a:prstGeom>
        </p:spPr>
      </p:pic>
      <p:pic>
        <p:nvPicPr>
          <p:cNvPr id="19" name="图片 18">
            <a:extLst>
              <a:ext uri="{FF2B5EF4-FFF2-40B4-BE49-F238E27FC236}">
                <a16:creationId xmlns:a16="http://schemas.microsoft.com/office/drawing/2014/main" id="{64E36991-BC75-4B6E-AA22-18D7E83543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743175"/>
            <a:ext cx="3646353" cy="3696585"/>
          </a:xfrm>
          <a:prstGeom prst="rect">
            <a:avLst/>
          </a:prstGeom>
        </p:spPr>
      </p:pic>
      <p:pic>
        <p:nvPicPr>
          <p:cNvPr id="22" name="图片 21">
            <a:extLst>
              <a:ext uri="{FF2B5EF4-FFF2-40B4-BE49-F238E27FC236}">
                <a16:creationId xmlns:a16="http://schemas.microsoft.com/office/drawing/2014/main" id="{9CE0BEF7-DC52-4665-86F8-F08481E0C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1743" b="67821"/>
          <a:stretch/>
        </p:blipFill>
        <p:spPr>
          <a:xfrm>
            <a:off x="4159816" y="4651147"/>
            <a:ext cx="3510813" cy="2206853"/>
          </a:xfrm>
          <a:prstGeom prst="rect">
            <a:avLst/>
          </a:prstGeom>
        </p:spPr>
      </p:pic>
      <p:sp>
        <p:nvSpPr>
          <p:cNvPr id="16" name="文本框 7">
            <a:extLst>
              <a:ext uri="{FF2B5EF4-FFF2-40B4-BE49-F238E27FC236}">
                <a16:creationId xmlns:a16="http://schemas.microsoft.com/office/drawing/2014/main" id="{B07D3780-2260-46BC-B3C6-30A20377408B}"/>
              </a:ext>
            </a:extLst>
          </p:cNvPr>
          <p:cNvSpPr txBox="1"/>
          <p:nvPr/>
        </p:nvSpPr>
        <p:spPr>
          <a:xfrm>
            <a:off x="356742" y="315151"/>
            <a:ext cx="71929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Chào</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mừng</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các</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con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đến</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với</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tiết</a:t>
            </a:r>
            <a:r>
              <a:rPr kumimoji="0" lang="en-US" altLang="zh-CN" sz="3600" b="1" i="0" u="none" strike="noStrike" kern="1200" cap="none" spc="0" normalizeH="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 </a:t>
            </a:r>
            <a:r>
              <a:rPr kumimoji="0" lang="en-US" altLang="zh-CN" sz="3600" b="1" i="0" u="none" strike="noStrike" kern="1200" cap="none" spc="0" normalizeH="0" noProof="0" dirty="0" err="1">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học</a:t>
            </a:r>
            <a:endParaRPr kumimoji="0" lang="zh-CN" altLang="en-US" sz="3600" b="1" i="0" u="none" strike="noStrike" kern="1200" cap="none" spc="0" normalizeH="0" baseline="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endParaRPr>
          </a:p>
        </p:txBody>
      </p:sp>
      <p:sp>
        <p:nvSpPr>
          <p:cNvPr id="2" name="Rounded Rectangle 1"/>
          <p:cNvSpPr/>
          <p:nvPr/>
        </p:nvSpPr>
        <p:spPr>
          <a:xfrm>
            <a:off x="503302" y="1314777"/>
            <a:ext cx="6729669" cy="2771688"/>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F11746A-6ED0-489D-9C87-07C559DCC1F5}"/>
              </a:ext>
            </a:extLst>
          </p:cNvPr>
          <p:cNvPicPr>
            <a:picLocks noChangeAspect="1"/>
          </p:cNvPicPr>
          <p:nvPr/>
        </p:nvPicPr>
        <p:blipFill>
          <a:blip r:embed="rId8"/>
          <a:stretch>
            <a:fillRect/>
          </a:stretch>
        </p:blipFill>
        <p:spPr>
          <a:xfrm>
            <a:off x="2102415" y="1907936"/>
            <a:ext cx="3343275" cy="609600"/>
          </a:xfrm>
          <a:prstGeom prst="rect">
            <a:avLst/>
          </a:prstGeom>
        </p:spPr>
      </p:pic>
      <p:sp>
        <p:nvSpPr>
          <p:cNvPr id="8" name="TextBox 7">
            <a:extLst>
              <a:ext uri="{FF2B5EF4-FFF2-40B4-BE49-F238E27FC236}">
                <a16:creationId xmlns:a16="http://schemas.microsoft.com/office/drawing/2014/main" id="{894C451F-2EFF-4489-9046-BB7316FF46F9}"/>
              </a:ext>
            </a:extLst>
          </p:cNvPr>
          <p:cNvSpPr txBox="1"/>
          <p:nvPr/>
        </p:nvSpPr>
        <p:spPr>
          <a:xfrm>
            <a:off x="2181225" y="2889588"/>
            <a:ext cx="3264465"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Tuần</a:t>
            </a:r>
            <a:r>
              <a:rPr lang="en-US" sz="3600" b="1" dirty="0">
                <a:solidFill>
                  <a:srgbClr val="FF0000"/>
                </a:solidFill>
                <a:latin typeface="Times New Roman" pitchFamily="18" charset="0"/>
                <a:cs typeface="Times New Roman" pitchFamily="18" charset="0"/>
              </a:rPr>
              <a:t> 3 –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3</a:t>
            </a:r>
          </a:p>
        </p:txBody>
      </p:sp>
    </p:spTree>
    <p:extLst>
      <p:ext uri="{BB962C8B-B14F-4D97-AF65-F5344CB8AC3E}">
        <p14:creationId xmlns:p14="http://schemas.microsoft.com/office/powerpoint/2010/main" val="36406710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7EF6CCD-BC16-E21F-D0F3-32D4B273893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31747" name="Picture 8">
            <a:extLst>
              <a:ext uri="{FF2B5EF4-FFF2-40B4-BE49-F238E27FC236}">
                <a16:creationId xmlns:a16="http://schemas.microsoft.com/office/drawing/2014/main" id="{ED2350A3-0756-8FEC-ECD9-A67A978C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352425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DF78B2CB-42BE-599F-E191-7E72B4135D46}"/>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6" name="TextBox 5">
            <a:extLst>
              <a:ext uri="{FF2B5EF4-FFF2-40B4-BE49-F238E27FC236}">
                <a16:creationId xmlns:a16="http://schemas.microsoft.com/office/drawing/2014/main" id="{57C40CD0-77F7-2C17-AF50-C0877B7833F9}"/>
              </a:ext>
            </a:extLst>
          </p:cNvPr>
          <p:cNvSpPr txBox="1"/>
          <p:nvPr/>
        </p:nvSpPr>
        <p:spPr>
          <a:xfrm>
            <a:off x="833438" y="927100"/>
            <a:ext cx="7366000" cy="3203575"/>
          </a:xfrm>
          <a:prstGeom prst="rect">
            <a:avLst/>
          </a:prstGeom>
        </p:spPr>
        <p:txBody>
          <a:bodyPr lIns="60960" tIns="30480" rIns="60960" bIns="30480" anchor="b">
            <a:normAutofit/>
          </a:bodyPr>
          <a:lstStyle/>
          <a:p>
            <a:pPr defTabSz="609539" eaLnBrk="1" fontAlgn="auto" hangingPunct="1">
              <a:lnSpc>
                <a:spcPct val="90000"/>
              </a:lnSpc>
              <a:spcAft>
                <a:spcPts val="400"/>
              </a:spcAft>
              <a:defRPr/>
            </a:pPr>
            <a:r>
              <a:rPr lang="en-US" sz="6400" dirty="0" err="1">
                <a:solidFill>
                  <a:srgbClr val="57C7D4"/>
                </a:solidFill>
                <a:latin typeface="Sigmar One" panose="00000500000000000000" pitchFamily="2" charset="0"/>
              </a:rPr>
              <a:t>Củng</a:t>
            </a:r>
            <a:r>
              <a:rPr lang="en-US" sz="6400" dirty="0">
                <a:solidFill>
                  <a:srgbClr val="57C7D4"/>
                </a:solidFill>
                <a:latin typeface="Sigmar One" panose="00000500000000000000" pitchFamily="2" charset="0"/>
              </a:rPr>
              <a:t> </a:t>
            </a:r>
            <a:r>
              <a:rPr lang="en-US" sz="6400" dirty="0" err="1">
                <a:solidFill>
                  <a:srgbClr val="57C7D4"/>
                </a:solidFill>
                <a:latin typeface="Sigmar One" panose="00000500000000000000" pitchFamily="2" charset="0"/>
              </a:rPr>
              <a:t>cố</a:t>
            </a:r>
            <a:endParaRPr lang="en-US" sz="6400" dirty="0">
              <a:solidFill>
                <a:srgbClr val="57C7D4"/>
              </a:solidFill>
              <a:latin typeface="Sigmar One" panose="00000500000000000000" pitchFamily="2" charset="0"/>
            </a:endParaRPr>
          </a:p>
          <a:p>
            <a:pPr defTabSz="609539" eaLnBrk="1" fontAlgn="auto" hangingPunct="1">
              <a:lnSpc>
                <a:spcPct val="90000"/>
              </a:lnSpc>
              <a:spcAft>
                <a:spcPts val="400"/>
              </a:spcAft>
              <a:defRPr/>
            </a:pPr>
            <a:r>
              <a:rPr lang="en-US" sz="6400" dirty="0">
                <a:solidFill>
                  <a:srgbClr val="57C7D4"/>
                </a:solidFill>
                <a:latin typeface="Sigmar One" panose="00000500000000000000" pitchFamily="2" charset="0"/>
              </a:rPr>
              <a:t>            </a:t>
            </a:r>
            <a:r>
              <a:rPr lang="en-US" sz="6400" dirty="0" err="1">
                <a:solidFill>
                  <a:srgbClr val="57C7D4"/>
                </a:solidFill>
                <a:latin typeface="Sigmar One" panose="00000500000000000000" pitchFamily="2" charset="0"/>
              </a:rPr>
              <a:t>Dặn</a:t>
            </a:r>
            <a:r>
              <a:rPr lang="en-US" sz="6400" dirty="0">
                <a:solidFill>
                  <a:srgbClr val="57C7D4"/>
                </a:solidFill>
                <a:latin typeface="Sigmar One" panose="00000500000000000000" pitchFamily="2" charset="0"/>
              </a:rPr>
              <a:t> </a:t>
            </a:r>
            <a:r>
              <a:rPr lang="en-US" sz="6400" dirty="0" err="1">
                <a:solidFill>
                  <a:srgbClr val="57C7D4"/>
                </a:solidFill>
                <a:latin typeface="Sigmar One" panose="00000500000000000000" pitchFamily="2" charset="0"/>
              </a:rPr>
              <a:t>dò</a:t>
            </a:r>
            <a:endParaRPr lang="en-US" sz="6400" dirty="0">
              <a:solidFill>
                <a:srgbClr val="57C7D4"/>
              </a:solidFill>
              <a:latin typeface="Sigmar One" panose="00000500000000000000" pitchFamily="2" charset="0"/>
            </a:endParaRPr>
          </a:p>
          <a:p>
            <a:pPr indent="-152408" defTabSz="609539" eaLnBrk="1" fontAlgn="auto" hangingPunct="1">
              <a:lnSpc>
                <a:spcPct val="90000"/>
              </a:lnSpc>
              <a:spcAft>
                <a:spcPts val="400"/>
              </a:spcAft>
              <a:defRPr/>
            </a:pPr>
            <a:endParaRPr lang="en-US" sz="6400" dirty="0">
              <a:solidFill>
                <a:prstClr val="black"/>
              </a:solidFill>
              <a:latin typeface="Sigmar One" panose="00000500000000000000" pitchFamily="2" charset="0"/>
            </a:endParaRPr>
          </a:p>
        </p:txBody>
      </p:sp>
      <p:sp>
        <p:nvSpPr>
          <p:cNvPr id="32" name="Rectangle 31">
            <a:extLst>
              <a:ext uri="{FF2B5EF4-FFF2-40B4-BE49-F238E27FC236}">
                <a16:creationId xmlns:a16="http://schemas.microsoft.com/office/drawing/2014/main" id="{912B7E1B-E94E-5D2D-91D6-4873E7DD99E5}"/>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B0E1BB3A-D5F4-6489-C3B5-B573CA415FC9}"/>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31754" name="Picture 2">
            <a:extLst>
              <a:ext uri="{FF2B5EF4-FFF2-40B4-BE49-F238E27FC236}">
                <a16:creationId xmlns:a16="http://schemas.microsoft.com/office/drawing/2014/main" id="{C7C3EDCD-D98B-A1A0-6708-A3CBD96E1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30638"/>
            <a:ext cx="52847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C3D947-8A48-304B-1C40-299BA1D86D3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2F2459D5-D97A-BDF0-7AB7-E00CDF008E3C}"/>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30F01AA1-714F-D7CF-C837-771EAA545250}"/>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2533" name="Picture 11">
            <a:extLst>
              <a:ext uri="{FF2B5EF4-FFF2-40B4-BE49-F238E27FC236}">
                <a16:creationId xmlns:a16="http://schemas.microsoft.com/office/drawing/2014/main" id="{6BB725C5-1200-9B08-2254-8CD45693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3949700"/>
            <a:ext cx="342423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4329B56-E31F-01D5-B8E2-28964C7916D4}"/>
              </a:ext>
            </a:extLst>
          </p:cNvPr>
          <p:cNvSpPr txBox="1"/>
          <p:nvPr/>
        </p:nvSpPr>
        <p:spPr>
          <a:xfrm>
            <a:off x="5140325" y="1738313"/>
            <a:ext cx="5935663" cy="1952625"/>
          </a:xfrm>
          <a:prstGeom prst="rect">
            <a:avLst/>
          </a:prstGeom>
          <a:noFill/>
        </p:spPr>
        <p:txBody>
          <a:bodyPr lIns="60960" tIns="30480" rIns="60960" bIns="30480" anchor="ctr">
            <a:normAutofit lnSpcReduction="10000"/>
          </a:bodyPr>
          <a:lstStyle/>
          <a:p>
            <a:pPr algn="ctr" defTabSz="609539" eaLnBrk="1" fontAlgn="auto" hangingPunct="1">
              <a:lnSpc>
                <a:spcPct val="90000"/>
              </a:lnSpc>
              <a:spcAft>
                <a:spcPts val="400"/>
              </a:spcAft>
              <a:defRPr/>
            </a:pPr>
            <a:r>
              <a:rPr lang="en-US" sz="5867" dirty="0" err="1">
                <a:solidFill>
                  <a:srgbClr val="F46F18"/>
                </a:solidFill>
                <a:latin typeface="Sigmar One" panose="00000500000000000000" pitchFamily="2" charset="0"/>
              </a:rPr>
              <a:t>Luyện</a:t>
            </a:r>
            <a:r>
              <a:rPr lang="en-US" sz="5867" dirty="0">
                <a:solidFill>
                  <a:srgbClr val="F46F18"/>
                </a:solidFill>
                <a:latin typeface="Sigmar One" panose="00000500000000000000" pitchFamily="2" charset="0"/>
              </a:rPr>
              <a:t> </a:t>
            </a:r>
            <a:r>
              <a:rPr lang="en-US" sz="5867" dirty="0" err="1">
                <a:solidFill>
                  <a:srgbClr val="F46F18"/>
                </a:solidFill>
                <a:latin typeface="Sigmar One" panose="00000500000000000000" pitchFamily="2" charset="0"/>
              </a:rPr>
              <a:t>viết</a:t>
            </a:r>
            <a:r>
              <a:rPr lang="en-US" sz="5867" dirty="0">
                <a:solidFill>
                  <a:srgbClr val="F46F18"/>
                </a:solidFill>
                <a:latin typeface="Sigmar One" panose="00000500000000000000" pitchFamily="2" charset="0"/>
              </a:rPr>
              <a:t> </a:t>
            </a:r>
            <a:r>
              <a:rPr lang="en-US" sz="5867" dirty="0" err="1">
                <a:solidFill>
                  <a:srgbClr val="F46F18"/>
                </a:solidFill>
                <a:latin typeface="Sigmar One" panose="00000500000000000000" pitchFamily="2" charset="0"/>
              </a:rPr>
              <a:t>đoạn</a:t>
            </a:r>
            <a:endParaRPr lang="en-US" sz="5867" dirty="0">
              <a:solidFill>
                <a:srgbClr val="F46F18"/>
              </a:solidFill>
              <a:latin typeface="Sigmar One" panose="00000500000000000000" pitchFamily="2" charset="0"/>
            </a:endParaRPr>
          </a:p>
          <a:p>
            <a:pPr algn="ctr" defTabSz="609539" eaLnBrk="1" fontAlgn="auto" hangingPunct="1">
              <a:lnSpc>
                <a:spcPct val="90000"/>
              </a:lnSpc>
              <a:spcAft>
                <a:spcPts val="400"/>
              </a:spcAft>
              <a:defRPr/>
            </a:pPr>
            <a:r>
              <a:rPr lang="en-US" sz="4000" b="1" dirty="0" err="1">
                <a:solidFill>
                  <a:srgbClr val="000000"/>
                </a:solidFill>
                <a:effectLst/>
                <a:ea typeface="Times New Roman" panose="02020603050405020304" pitchFamily="18" charset="0"/>
              </a:rPr>
              <a:t>Viết</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đoạn</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văn</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về</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cách</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làm</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một</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món</a:t>
            </a:r>
            <a:r>
              <a:rPr lang="en-US" sz="4000" b="1" dirty="0">
                <a:solidFill>
                  <a:srgbClr val="000000"/>
                </a:solidFill>
                <a:effectLst/>
                <a:ea typeface="Times New Roman" panose="02020603050405020304" pitchFamily="18" charset="0"/>
              </a:rPr>
              <a:t> </a:t>
            </a:r>
            <a:r>
              <a:rPr lang="en-US" sz="4000" b="1" dirty="0" err="1">
                <a:solidFill>
                  <a:srgbClr val="000000"/>
                </a:solidFill>
                <a:effectLst/>
                <a:ea typeface="Times New Roman" panose="02020603050405020304" pitchFamily="18" charset="0"/>
              </a:rPr>
              <a:t>ăn</a:t>
            </a:r>
            <a:endParaRPr lang="en-US" sz="9600" b="1" dirty="0">
              <a:solidFill>
                <a:srgbClr val="F46F18"/>
              </a:solidFill>
            </a:endParaRPr>
          </a:p>
          <a:p>
            <a:pPr indent="-152408" algn="ctr" defTabSz="609539" eaLnBrk="1" fontAlgn="auto" hangingPunct="1">
              <a:lnSpc>
                <a:spcPct val="90000"/>
              </a:lnSpc>
              <a:spcAft>
                <a:spcPts val="400"/>
              </a:spcAft>
              <a:defRPr/>
            </a:pPr>
            <a:endParaRPr lang="en-US" sz="3600" dirty="0">
              <a:solidFill>
                <a:srgbClr val="40AFB9"/>
              </a:solidFill>
              <a:latin typeface="Calibri"/>
            </a:endParaRPr>
          </a:p>
        </p:txBody>
      </p:sp>
      <p:pic>
        <p:nvPicPr>
          <p:cNvPr id="22535" name="Picture 1">
            <a:extLst>
              <a:ext uri="{FF2B5EF4-FFF2-40B4-BE49-F238E27FC236}">
                <a16:creationId xmlns:a16="http://schemas.microsoft.com/office/drawing/2014/main" id="{A6412849-B18C-F54E-0D53-0CBCC6C29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1" y="2900855"/>
            <a:ext cx="3168157" cy="316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A5BB44-0B51-93ED-3937-C892797529CE}"/>
              </a:ext>
            </a:extLst>
          </p:cNvPr>
          <p:cNvSpPr/>
          <p:nvPr/>
        </p:nvSpPr>
        <p:spPr>
          <a:xfrm>
            <a:off x="1156382" y="270858"/>
            <a:ext cx="6995397" cy="1436348"/>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3" name="TextBox 2">
            <a:extLst>
              <a:ext uri="{FF2B5EF4-FFF2-40B4-BE49-F238E27FC236}">
                <a16:creationId xmlns:a16="http://schemas.microsoft.com/office/drawing/2014/main" id="{8613C140-2B22-803A-B714-116BF07D328A}"/>
              </a:ext>
            </a:extLst>
          </p:cNvPr>
          <p:cNvSpPr txBox="1"/>
          <p:nvPr/>
        </p:nvSpPr>
        <p:spPr>
          <a:xfrm>
            <a:off x="1319213" y="376238"/>
            <a:ext cx="8674100" cy="3355975"/>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vi-VN" sz="2400">
                <a:solidFill>
                  <a:schemeClr val="bg1"/>
                </a:solidFill>
                <a:latin typeface="Nunito Black" panose="00000A00000000000000" pitchFamily="2" charset="0"/>
              </a:rPr>
              <a:t>Đọc đoạn văn dưới đây và cho biết</a:t>
            </a:r>
            <a:r>
              <a:rPr lang="en-US" sz="2400">
                <a:solidFill>
                  <a:schemeClr val="bg1"/>
                </a:solidFill>
                <a:latin typeface="Nunito Black" panose="00000A00000000000000" pitchFamily="2" charset="0"/>
              </a:rPr>
              <a:t> </a:t>
            </a:r>
            <a:r>
              <a:rPr lang="vi-VN" sz="2400">
                <a:solidFill>
                  <a:schemeClr val="bg1"/>
                </a:solidFill>
                <a:latin typeface="Nunito Black" panose="00000A00000000000000" pitchFamily="2" charset="0"/>
              </a:rPr>
              <a:t>:</a:t>
            </a:r>
            <a:endParaRPr lang="en-US" sz="2400">
              <a:solidFill>
                <a:schemeClr val="bg1"/>
              </a:solidFill>
              <a:latin typeface="Nunito Black" panose="00000A00000000000000" pitchFamily="2" charset="0"/>
            </a:endParaRPr>
          </a:p>
          <a:p>
            <a:pPr algn="just" eaLnBrk="1" fontAlgn="auto" hangingPunct="1">
              <a:spcBef>
                <a:spcPts val="0"/>
              </a:spcBef>
              <a:spcAft>
                <a:spcPts val="0"/>
              </a:spcAft>
              <a:defRPr/>
            </a:pPr>
            <a:r>
              <a:rPr lang="en-US" sz="2400">
                <a:solidFill>
                  <a:schemeClr val="bg1"/>
                </a:solidFill>
                <a:latin typeface="Nunito Black" panose="00000A00000000000000" pitchFamily="2" charset="0"/>
              </a:rPr>
              <a:t>- </a:t>
            </a:r>
            <a:r>
              <a:rPr lang="vi-VN" sz="2400">
                <a:solidFill>
                  <a:schemeClr val="bg1"/>
                </a:solidFill>
                <a:latin typeface="Nunito Black" panose="00000A00000000000000" pitchFamily="2" charset="0"/>
              </a:rPr>
              <a:t>Đoạn văn thuật lại việc gì?</a:t>
            </a:r>
          </a:p>
          <a:p>
            <a:pPr algn="just" eaLnBrk="1" fontAlgn="auto" hangingPunct="1">
              <a:spcBef>
                <a:spcPts val="0"/>
              </a:spcBef>
              <a:spcAft>
                <a:spcPts val="0"/>
              </a:spcAft>
              <a:defRPr/>
            </a:pPr>
            <a:r>
              <a:rPr lang="vi-VN" sz="2400">
                <a:solidFill>
                  <a:schemeClr val="bg1"/>
                </a:solidFill>
                <a:latin typeface="Nunito Black" panose="00000A00000000000000" pitchFamily="2" charset="0"/>
              </a:rPr>
              <a:t>- Các bước thực hiện việc đó.</a:t>
            </a:r>
          </a:p>
          <a:p>
            <a:pPr eaLnBrk="1" fontAlgn="auto" hangingPunct="1">
              <a:spcBef>
                <a:spcPts val="0"/>
              </a:spcBef>
              <a:spcAft>
                <a:spcPts val="0"/>
              </a:spcAft>
              <a:defRPr/>
            </a:pPr>
            <a:br>
              <a:rPr lang="vi-VN" sz="2800">
                <a:solidFill>
                  <a:srgbClr val="000000"/>
                </a:solidFill>
                <a:latin typeface="Nunito Black" panose="00000A00000000000000" pitchFamily="2" charset="0"/>
              </a:rPr>
            </a:br>
            <a:br>
              <a:rPr lang="vi-VN" sz="2800">
                <a:solidFill>
                  <a:srgbClr val="000000"/>
                </a:solidFill>
                <a:latin typeface="Nunito Black" panose="00000A00000000000000" pitchFamily="2" charset="0"/>
              </a:rPr>
            </a:br>
            <a:br>
              <a:rPr lang="vi-VN" sz="2800">
                <a:solidFill>
                  <a:srgbClr val="000000"/>
                </a:solidFill>
                <a:latin typeface="Nunito Black" panose="00000A00000000000000" pitchFamily="2" charset="0"/>
              </a:rPr>
            </a:br>
            <a:br>
              <a:rPr lang="vi-VN" sz="2800">
                <a:solidFill>
                  <a:srgbClr val="000000"/>
                </a:solidFill>
                <a:latin typeface="Nunito Black" panose="00000A00000000000000" pitchFamily="2" charset="0"/>
              </a:rPr>
            </a:br>
            <a:endParaRPr lang="en-US" sz="2800">
              <a:latin typeface="Nunito Black" panose="00000A00000000000000" pitchFamily="2" charset="0"/>
            </a:endParaRPr>
          </a:p>
        </p:txBody>
      </p:sp>
      <p:sp>
        <p:nvSpPr>
          <p:cNvPr id="23558" name="TextBox 3">
            <a:extLst>
              <a:ext uri="{FF2B5EF4-FFF2-40B4-BE49-F238E27FC236}">
                <a16:creationId xmlns:a16="http://schemas.microsoft.com/office/drawing/2014/main" id="{E56229E2-FB61-B07C-4AB8-1B73E1B885FC}"/>
              </a:ext>
            </a:extLst>
          </p:cNvPr>
          <p:cNvSpPr txBox="1">
            <a:spLocks noChangeArrowheads="1"/>
          </p:cNvSpPr>
          <p:nvPr/>
        </p:nvSpPr>
        <p:spPr bwMode="auto">
          <a:xfrm>
            <a:off x="577850" y="2165350"/>
            <a:ext cx="6096000" cy="3694113"/>
          </a:xfrm>
          <a:prstGeom prst="rect">
            <a:avLst/>
          </a:prstGeom>
          <a:noFill/>
          <a:ln w="57150">
            <a:solidFill>
              <a:srgbClr val="40AFB9"/>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2400" b="1">
              <a:solidFill>
                <a:srgbClr val="000000"/>
              </a:solidFill>
              <a:latin typeface="OpenSans"/>
            </a:endParaRPr>
          </a:p>
          <a:p>
            <a:pPr algn="just" eaLnBrk="1" hangingPunct="1"/>
            <a:r>
              <a:rPr lang="vi-VN" altLang="en-US" sz="2400" b="1">
                <a:solidFill>
                  <a:srgbClr val="002060"/>
                </a:solidFill>
                <a:latin typeface="OpenSans"/>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eaLnBrk="1" hangingPunct="1"/>
            <a:r>
              <a:rPr lang="vi-VN" altLang="en-US" sz="2400" b="1">
                <a:solidFill>
                  <a:srgbClr val="002060"/>
                </a:solidFill>
                <a:latin typeface="OpenSans"/>
              </a:rPr>
              <a:t>(Kim Ngân)</a:t>
            </a:r>
          </a:p>
          <a:p>
            <a:pPr eaLnBrk="1" hangingPunct="1"/>
            <a:endParaRPr lang="en-US" altLang="en-US"/>
          </a:p>
        </p:txBody>
      </p:sp>
      <p:pic>
        <p:nvPicPr>
          <p:cNvPr id="5" name="Picture 2" descr="Bí quyết làm món trứng đúc thịt mà các bé cực yêu thích">
            <a:extLst>
              <a:ext uri="{FF2B5EF4-FFF2-40B4-BE49-F238E27FC236}">
                <a16:creationId xmlns:a16="http://schemas.microsoft.com/office/drawing/2014/main" id="{93978AB2-DF07-6B36-1FAA-6B7706D6385C}"/>
              </a:ext>
            </a:extLst>
          </p:cNvPr>
          <p:cNvPicPr>
            <a:picLocks noChangeAspect="1" noChangeArrowheads="1"/>
          </p:cNvPicPr>
          <p:nvPr/>
        </p:nvPicPr>
        <p:blipFill>
          <a:blip r:embed="rId2"/>
          <a:srcRect/>
          <a:stretch>
            <a:fillRect/>
          </a:stretch>
        </p:blipFill>
        <p:spPr bwMode="auto">
          <a:xfrm>
            <a:off x="7239057" y="2117102"/>
            <a:ext cx="4612633" cy="36933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C71BB8-EA76-9564-EEFC-B79947BBEDB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7A2264C3-C72D-85F0-C493-37A45C9FBF36}"/>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AAE5E932-EC62-03A0-4360-9117F7B87EC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4581" name="Picture 4">
            <a:extLst>
              <a:ext uri="{FF2B5EF4-FFF2-40B4-BE49-F238E27FC236}">
                <a16:creationId xmlns:a16="http://schemas.microsoft.com/office/drawing/2014/main" id="{07EE0135-B0CF-49F3-2526-718C0FC22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3690938"/>
            <a:ext cx="26654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a:extLst>
              <a:ext uri="{FF2B5EF4-FFF2-40B4-BE49-F238E27FC236}">
                <a16:creationId xmlns:a16="http://schemas.microsoft.com/office/drawing/2014/main" id="{9E31BB5B-D087-C5E2-F9AF-7A28FBCE3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263" y="5405438"/>
            <a:ext cx="27892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4E2A1AF1-1DCE-4823-8929-CE86C8080170}"/>
              </a:ext>
            </a:extLst>
          </p:cNvPr>
          <p:cNvSpPr/>
          <p:nvPr/>
        </p:nvSpPr>
        <p:spPr>
          <a:xfrm>
            <a:off x="831850" y="398463"/>
            <a:ext cx="10639425" cy="4117975"/>
          </a:xfrm>
          <a:prstGeom prst="cloudCallout">
            <a:avLst/>
          </a:prstGeom>
          <a:solidFill>
            <a:srgbClr val="40AFB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4" name="TextBox 8">
            <a:extLst>
              <a:ext uri="{FF2B5EF4-FFF2-40B4-BE49-F238E27FC236}">
                <a16:creationId xmlns:a16="http://schemas.microsoft.com/office/drawing/2014/main" id="{5B7C133F-7142-1DF7-C38C-227E2C2F58F2}"/>
              </a:ext>
            </a:extLst>
          </p:cNvPr>
          <p:cNvSpPr txBox="1">
            <a:spLocks noChangeArrowheads="1"/>
          </p:cNvSpPr>
          <p:nvPr/>
        </p:nvSpPr>
        <p:spPr bwMode="auto">
          <a:xfrm>
            <a:off x="2370138" y="871538"/>
            <a:ext cx="82518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2800" b="1" i="1">
                <a:solidFill>
                  <a:schemeClr val="bg1"/>
                </a:solidFill>
                <a:latin typeface="OpenSans"/>
              </a:rPr>
              <a:t>- Đoạn văn thuật lại việc Nam chuẩn bị thực phẩm để làm món trứng đúc thịt.</a:t>
            </a:r>
          </a:p>
          <a:p>
            <a:pPr algn="just" eaLnBrk="1" hangingPunct="1"/>
            <a:r>
              <a:rPr lang="vi-VN" altLang="en-US" sz="2800" b="1" i="1">
                <a:solidFill>
                  <a:schemeClr val="bg1"/>
                </a:solidFill>
                <a:latin typeface="OpenSans"/>
              </a:rPr>
              <a:t>- Các bước thực hiện:</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1: </a:t>
            </a:r>
            <a:r>
              <a:rPr lang="vi-VN" altLang="en-US" sz="2800" b="1" i="1">
                <a:solidFill>
                  <a:schemeClr val="bg1"/>
                </a:solidFill>
                <a:latin typeface="OpenSans"/>
              </a:rPr>
              <a:t>Rửa sạch thịt rồi xay nhỏ</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2: </a:t>
            </a:r>
            <a:r>
              <a:rPr lang="vi-VN" altLang="en-US" sz="2800" b="1" i="1">
                <a:solidFill>
                  <a:schemeClr val="bg1"/>
                </a:solidFill>
                <a:latin typeface="OpenSans"/>
              </a:rPr>
              <a:t>Đập trứng vào bát, cho thêm thịt xay, hành khô, nước mắm và muối.</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3: </a:t>
            </a:r>
            <a:r>
              <a:rPr lang="vi-VN" altLang="en-US" sz="2800" b="1" i="1">
                <a:solidFill>
                  <a:schemeClr val="bg1"/>
                </a:solidFill>
                <a:latin typeface="OpenSans"/>
              </a:rPr>
              <a:t>Đánh đều tất cả</a:t>
            </a:r>
          </a:p>
          <a:p>
            <a:pPr eaLnBrk="1" hangingPunct="1"/>
            <a:br>
              <a:rPr lang="vi-VN" altLang="en-US" sz="2800" i="1">
                <a:solidFill>
                  <a:srgbClr val="000000"/>
                </a:solidFill>
                <a:latin typeface="OpenSans"/>
              </a:rPr>
            </a:br>
            <a:br>
              <a:rPr lang="vi-VN" altLang="en-US" sz="2800" i="1">
                <a:solidFill>
                  <a:srgbClr val="000000"/>
                </a:solidFill>
                <a:latin typeface="OpenSans"/>
              </a:rPr>
            </a:br>
            <a:endParaRPr lang="en-US" altLang="en-US" sz="2800" i="1"/>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512070-0779-32C7-E1E7-29BD715CD5D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B0C10106-797A-E169-F643-ADB34AA69362}"/>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E9A15566-4F2F-7806-728B-9702C949070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5605" name="Picture 4">
            <a:extLst>
              <a:ext uri="{FF2B5EF4-FFF2-40B4-BE49-F238E27FC236}">
                <a16:creationId xmlns:a16="http://schemas.microsoft.com/office/drawing/2014/main" id="{B8D17435-FF10-BEA5-F8C8-3F000C6A2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145088"/>
            <a:ext cx="1295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a:extLst>
              <a:ext uri="{FF2B5EF4-FFF2-40B4-BE49-F238E27FC236}">
                <a16:creationId xmlns:a16="http://schemas.microsoft.com/office/drawing/2014/main" id="{29EF521E-F69C-1E97-0224-A04A5EF1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4138" y="5876925"/>
            <a:ext cx="1884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2F820F90-3FA9-880B-B669-83D4BEA85509}"/>
              </a:ext>
            </a:extLst>
          </p:cNvPr>
          <p:cNvSpPr/>
          <p:nvPr/>
        </p:nvSpPr>
        <p:spPr>
          <a:xfrm>
            <a:off x="1504542" y="231947"/>
            <a:ext cx="8832717" cy="877007"/>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25610" name="TextBox 5">
            <a:extLst>
              <a:ext uri="{FF2B5EF4-FFF2-40B4-BE49-F238E27FC236}">
                <a16:creationId xmlns:a16="http://schemas.microsoft.com/office/drawing/2014/main" id="{52020812-55D1-F319-3B54-7ABB93630D9C}"/>
              </a:ext>
            </a:extLst>
          </p:cNvPr>
          <p:cNvSpPr txBox="1">
            <a:spLocks noChangeArrowheads="1"/>
          </p:cNvSpPr>
          <p:nvPr/>
        </p:nvSpPr>
        <p:spPr bwMode="auto">
          <a:xfrm>
            <a:off x="1695450" y="382588"/>
            <a:ext cx="87233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b="1">
                <a:solidFill>
                  <a:schemeClr val="bg1"/>
                </a:solidFill>
                <a:latin typeface="Nunito Black" pitchFamily="2" charset="0"/>
              </a:rPr>
              <a:t>2. </a:t>
            </a:r>
            <a:r>
              <a:rPr lang="vi-VN" altLang="en-US" sz="2800" b="1">
                <a:solidFill>
                  <a:schemeClr val="bg1"/>
                </a:solidFill>
                <a:latin typeface="Nunito Black" pitchFamily="2" charset="0"/>
              </a:rPr>
              <a:t>Dựa vào tranh, trao đổi về các bước</a:t>
            </a:r>
            <a:r>
              <a:rPr lang="en-US" altLang="en-US" sz="2800" b="1">
                <a:solidFill>
                  <a:schemeClr val="bg1"/>
                </a:solidFill>
                <a:latin typeface="Nunito Black" pitchFamily="2" charset="0"/>
              </a:rPr>
              <a:t> </a:t>
            </a:r>
            <a:r>
              <a:rPr lang="vi-VN" altLang="en-US" sz="2800" b="1">
                <a:solidFill>
                  <a:schemeClr val="bg1"/>
                </a:solidFill>
                <a:latin typeface="Nunito Black" pitchFamily="2" charset="0"/>
              </a:rPr>
              <a:t>rang thịt</a:t>
            </a:r>
            <a:endParaRPr lang="vi-VN" altLang="en-US" sz="2800">
              <a:solidFill>
                <a:schemeClr val="bg1"/>
              </a:solidFill>
              <a:latin typeface="Nunito Black" pitchFamily="2" charset="0"/>
            </a:endParaRPr>
          </a:p>
          <a:p>
            <a:pPr eaLnBrk="1" hangingPunct="1"/>
            <a:br>
              <a:rPr lang="vi-VN" altLang="en-US" sz="2800">
                <a:solidFill>
                  <a:schemeClr val="bg1"/>
                </a:solidFill>
                <a:latin typeface="Nunito Black" pitchFamily="2" charset="0"/>
              </a:rPr>
            </a:br>
            <a:br>
              <a:rPr lang="vi-VN" altLang="en-US" sz="2800">
                <a:solidFill>
                  <a:schemeClr val="bg1"/>
                </a:solidFill>
                <a:latin typeface="Nunito Black" pitchFamily="2" charset="0"/>
              </a:rPr>
            </a:br>
            <a:endParaRPr lang="en-US" altLang="en-US" sz="2800">
              <a:solidFill>
                <a:schemeClr val="bg1"/>
              </a:solidFill>
              <a:latin typeface="Nunito Black" pitchFamily="2" charset="0"/>
            </a:endParaRPr>
          </a:p>
        </p:txBody>
      </p:sp>
      <p:pic>
        <p:nvPicPr>
          <p:cNvPr id="7" name="Picture 2">
            <a:extLst>
              <a:ext uri="{FF2B5EF4-FFF2-40B4-BE49-F238E27FC236}">
                <a16:creationId xmlns:a16="http://schemas.microsoft.com/office/drawing/2014/main" id="{2A18436E-02CC-3F26-25F8-7C47BC8BBD38}"/>
              </a:ext>
            </a:extLst>
          </p:cNvPr>
          <p:cNvPicPr>
            <a:picLocks noChangeAspect="1" noChangeArrowheads="1"/>
          </p:cNvPicPr>
          <p:nvPr/>
        </p:nvPicPr>
        <p:blipFill>
          <a:blip r:embed="rId5"/>
          <a:srcRect/>
          <a:stretch>
            <a:fillRect/>
          </a:stretch>
        </p:blipFill>
        <p:spPr bwMode="auto">
          <a:xfrm>
            <a:off x="1695853" y="1415377"/>
            <a:ext cx="8353425" cy="2600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1EC95FBE-5DE3-15B9-8B6C-5E61F01F4548}"/>
              </a:ext>
            </a:extLst>
          </p:cNvPr>
          <p:cNvSpPr txBox="1"/>
          <p:nvPr/>
        </p:nvSpPr>
        <p:spPr>
          <a:xfrm>
            <a:off x="1641475" y="4322763"/>
            <a:ext cx="8831263" cy="2000250"/>
          </a:xfrm>
          <a:prstGeom prst="rect">
            <a:avLst/>
          </a:prstGeom>
          <a:solidFill>
            <a:schemeClr val="accent3">
              <a:lumMod val="20000"/>
              <a:lumOff val="80000"/>
            </a:schemeClr>
          </a:solidFill>
          <a:ln w="38100">
            <a:solidFill>
              <a:srgbClr val="40AFB9"/>
            </a:solidFill>
            <a:prstDash val="sysDash"/>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rgbClr val="000000"/>
                </a:solidFill>
                <a:latin typeface="Open Sans" panose="020B0606030504020204" pitchFamily="34" charset="0"/>
                <a:cs typeface="Open Sans" panose="020B0606030504020204" pitchFamily="34" charset="0"/>
              </a:rPr>
              <a:t>              </a:t>
            </a:r>
            <a:r>
              <a:rPr lang="vi-VN" altLang="en-US" sz="2400" b="1">
                <a:solidFill>
                  <a:srgbClr val="FF0066"/>
                </a:solidFill>
                <a:latin typeface="Open Sans" panose="020B0606030504020204" pitchFamily="34" charset="0"/>
                <a:cs typeface="Open Sans" panose="020B0606030504020204" pitchFamily="34" charset="0"/>
              </a:rPr>
              <a:t>Để làm món thịt rang cần phải thực hiện 4 bước:</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1: </a:t>
            </a:r>
            <a:r>
              <a:rPr lang="vi-VN" altLang="en-US" sz="2000" b="1" i="1">
                <a:solidFill>
                  <a:srgbClr val="000000"/>
                </a:solidFill>
                <a:latin typeface="Open Sans" panose="020B0606030504020204" pitchFamily="34" charset="0"/>
                <a:cs typeface="Open Sans" panose="020B0606030504020204" pitchFamily="34" charset="0"/>
              </a:rPr>
              <a:t>Cho dầu ăn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2: </a:t>
            </a:r>
            <a:r>
              <a:rPr lang="vi-VN" altLang="en-US" sz="2000" b="1" i="1">
                <a:solidFill>
                  <a:srgbClr val="000000"/>
                </a:solidFill>
                <a:latin typeface="Open Sans" panose="020B0606030504020204" pitchFamily="34" charset="0"/>
                <a:cs typeface="Open Sans" panose="020B0606030504020204" pitchFamily="34" charset="0"/>
              </a:rPr>
              <a:t>Rán vàng thịt</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3: </a:t>
            </a:r>
            <a:r>
              <a:rPr lang="vi-VN" altLang="en-US" sz="2000" b="1" i="1">
                <a:solidFill>
                  <a:srgbClr val="000000"/>
                </a:solidFill>
                <a:latin typeface="Open Sans" panose="020B0606030504020204" pitchFamily="34" charset="0"/>
                <a:cs typeface="Open Sans" panose="020B0606030504020204" pitchFamily="34" charset="0"/>
              </a:rPr>
              <a:t>Thái nhỏ hành khô, cho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4: </a:t>
            </a:r>
            <a:r>
              <a:rPr lang="vi-VN" altLang="en-US" sz="2000" b="1" i="1">
                <a:solidFill>
                  <a:srgbClr val="000000"/>
                </a:solidFill>
                <a:latin typeface="Open Sans" panose="020B0606030504020204" pitchFamily="34" charset="0"/>
                <a:cs typeface="Open Sans" panose="020B0606030504020204" pitchFamily="34" charset="0"/>
              </a:rPr>
              <a:t>Cho nước mắm, muối, hành lá,… đảo đều rồi tắt bếp.</a:t>
            </a:r>
            <a:br>
              <a:rPr lang="vi-VN" altLang="en-US" sz="2000" b="1">
                <a:solidFill>
                  <a:srgbClr val="000000"/>
                </a:solidFill>
                <a:latin typeface="Open Sans" panose="020B0606030504020204" pitchFamily="34" charset="0"/>
                <a:cs typeface="Open Sans" panose="020B0606030504020204" pitchFamily="34" charset="0"/>
              </a:rPr>
            </a:br>
            <a:endParaRPr lang="en-US" altLang="en-US" sz="2000" b="1">
              <a:latin typeface="Open Sans" panose="020B0606030504020204" pitchFamily="34" charset="0"/>
              <a:cs typeface="Open Sans" panose="020B0606030504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Bloggang.com : เนยสีฟ้า : 62 - ป้ายสำหรับพิมพ์ข้อความ">
            <a:extLst>
              <a:ext uri="{FF2B5EF4-FFF2-40B4-BE49-F238E27FC236}">
                <a16:creationId xmlns:a16="http://schemas.microsoft.com/office/drawing/2014/main" id="{A7A27553-D522-49A0-236F-7F18F3A75F48}"/>
              </a:ext>
            </a:extLst>
          </p:cNvPr>
          <p:cNvPicPr>
            <a:picLocks noChangeAspect="1" noChangeArrowheads="1"/>
          </p:cNvPicPr>
          <p:nvPr/>
        </p:nvPicPr>
        <p:blipFill rotWithShape="1">
          <a:blip r:embed="rId2"/>
          <a:srcRect r="3278" b="9350"/>
          <a:stretch/>
        </p:blipFill>
        <p:spPr bwMode="auto">
          <a:xfrm>
            <a:off x="0" y="1192496"/>
            <a:ext cx="8308212" cy="5319429"/>
          </a:xfrm>
          <a:prstGeom prst="rect">
            <a:avLst/>
          </a:prstGeom>
          <a:ln>
            <a:noFill/>
          </a:ln>
          <a:effectLst>
            <a:softEdge rad="112500"/>
          </a:effectLst>
        </p:spPr>
      </p:pic>
      <p:sp>
        <p:nvSpPr>
          <p:cNvPr id="3" name="Rectangle: Rounded Corners 2">
            <a:extLst>
              <a:ext uri="{FF2B5EF4-FFF2-40B4-BE49-F238E27FC236}">
                <a16:creationId xmlns:a16="http://schemas.microsoft.com/office/drawing/2014/main" id="{8FE2F204-D84C-425C-4776-E61F801C6D82}"/>
              </a:ext>
            </a:extLst>
          </p:cNvPr>
          <p:cNvSpPr/>
          <p:nvPr/>
        </p:nvSpPr>
        <p:spPr>
          <a:xfrm>
            <a:off x="990600" y="228600"/>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3. </a:t>
            </a:r>
          </a:p>
        </p:txBody>
      </p:sp>
      <p:sp>
        <p:nvSpPr>
          <p:cNvPr id="27654" name="TextBox 6">
            <a:extLst>
              <a:ext uri="{FF2B5EF4-FFF2-40B4-BE49-F238E27FC236}">
                <a16:creationId xmlns:a16="http://schemas.microsoft.com/office/drawing/2014/main" id="{6CF7885F-4580-A313-89DF-30EA19548DD5}"/>
              </a:ext>
            </a:extLst>
          </p:cNvPr>
          <p:cNvSpPr txBox="1">
            <a:spLocks noChangeArrowheads="1"/>
          </p:cNvSpPr>
          <p:nvPr/>
        </p:nvSpPr>
        <p:spPr bwMode="auto">
          <a:xfrm>
            <a:off x="1433513" y="346075"/>
            <a:ext cx="9183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chemeClr val="bg1"/>
                </a:solidFill>
                <a:latin typeface="Nunito Black" pitchFamily="2" charset="0"/>
              </a:rPr>
              <a:t>Viết lại các bước rang thịt ở bài tập 2</a:t>
            </a:r>
            <a:br>
              <a:rPr lang="vi-VN" altLang="en-US" sz="3200">
                <a:solidFill>
                  <a:schemeClr val="bg1"/>
                </a:solidFill>
                <a:latin typeface="Nunito Black" pitchFamily="2" charset="0"/>
              </a:rPr>
            </a:br>
            <a:endParaRPr lang="en-US" altLang="en-US" sz="3200">
              <a:solidFill>
                <a:schemeClr val="bg1"/>
              </a:solidFill>
              <a:latin typeface="Nunito Black" pitchFamily="2" charset="0"/>
            </a:endParaRPr>
          </a:p>
        </p:txBody>
      </p:sp>
      <p:sp>
        <p:nvSpPr>
          <p:cNvPr id="10" name="TextBox 9">
            <a:extLst>
              <a:ext uri="{FF2B5EF4-FFF2-40B4-BE49-F238E27FC236}">
                <a16:creationId xmlns:a16="http://schemas.microsoft.com/office/drawing/2014/main" id="{2194C5E1-69BE-1AEA-11CE-322BA44AF906}"/>
              </a:ext>
            </a:extLst>
          </p:cNvPr>
          <p:cNvSpPr txBox="1">
            <a:spLocks noChangeArrowheads="1"/>
          </p:cNvSpPr>
          <p:nvPr/>
        </p:nvSpPr>
        <p:spPr bwMode="auto">
          <a:xfrm>
            <a:off x="990600" y="2203450"/>
            <a:ext cx="66960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solidFill>
                  <a:srgbClr val="000000"/>
                </a:solidFill>
                <a:latin typeface="Open Sans" panose="020B0606030504020204" pitchFamily="34" charset="0"/>
                <a:cs typeface="Open Sans" panose="020B0606030504020204" pitchFamily="34" charset="0"/>
              </a:rPr>
              <a:t>  </a:t>
            </a:r>
            <a:r>
              <a:rPr lang="vi-VN" altLang="en-US" sz="3200" b="1">
                <a:solidFill>
                  <a:srgbClr val="00B050"/>
                </a:solidFill>
                <a:latin typeface="Open Sans" panose="020B0606030504020204" pitchFamily="34" charset="0"/>
                <a:cs typeface="Open Sans" panose="020B0606030504020204" pitchFamily="34" charset="0"/>
              </a:rPr>
              <a:t>Để làm món thịt rang cần phải thực hiện 4 bước:</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Đầu tiên là</a:t>
            </a:r>
            <a:r>
              <a:rPr lang="vi-VN" altLang="en-US" sz="2800" b="1" i="1">
                <a:solidFill>
                  <a:srgbClr val="FF5050"/>
                </a:solidFill>
                <a:latin typeface="Open Sans" panose="020B0606030504020204" pitchFamily="34" charset="0"/>
                <a:cs typeface="Open Sans" panose="020B0606030504020204" pitchFamily="34" charset="0"/>
              </a:rPr>
              <a:t>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dầu ăn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Thứ hai là </a:t>
            </a:r>
            <a:r>
              <a:rPr lang="en-US" altLang="en-US" sz="2800" b="1" i="1">
                <a:latin typeface="Open Sans" panose="020B0606030504020204" pitchFamily="34" charset="0"/>
                <a:cs typeface="Open Sans" panose="020B0606030504020204" pitchFamily="34" charset="0"/>
              </a:rPr>
              <a:t>r</a:t>
            </a:r>
            <a:r>
              <a:rPr lang="vi-VN" altLang="en-US" sz="2800" b="1" i="1">
                <a:solidFill>
                  <a:srgbClr val="000000"/>
                </a:solidFill>
                <a:latin typeface="Open Sans" panose="020B0606030504020204" pitchFamily="34" charset="0"/>
                <a:cs typeface="Open Sans" panose="020B0606030504020204" pitchFamily="34" charset="0"/>
              </a:rPr>
              <a:t>án vàng thịt</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Tiếp theo là </a:t>
            </a:r>
            <a:r>
              <a:rPr lang="en-US" altLang="en-US" sz="2800" b="1" i="1">
                <a:latin typeface="Open Sans" panose="020B0606030504020204" pitchFamily="34" charset="0"/>
                <a:cs typeface="Open Sans" panose="020B0606030504020204" pitchFamily="34" charset="0"/>
              </a:rPr>
              <a:t>t</a:t>
            </a:r>
            <a:r>
              <a:rPr lang="vi-VN" altLang="en-US" sz="2800" b="1" i="1">
                <a:solidFill>
                  <a:srgbClr val="000000"/>
                </a:solidFill>
                <a:latin typeface="Open Sans" panose="020B0606030504020204" pitchFamily="34" charset="0"/>
                <a:cs typeface="Open Sans" panose="020B0606030504020204" pitchFamily="34" charset="0"/>
              </a:rPr>
              <a:t>hái nhỏ hành khô, cho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Cuối cùng là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nước mắm, muối, hành lá,… đảo đều rồi tắt bếp.</a:t>
            </a:r>
            <a:br>
              <a:rPr lang="vi-VN" altLang="en-US" sz="2800" b="1">
                <a:solidFill>
                  <a:srgbClr val="000000"/>
                </a:solidFill>
                <a:latin typeface="Open Sans" panose="020B0606030504020204" pitchFamily="34" charset="0"/>
                <a:cs typeface="Open Sans" panose="020B0606030504020204" pitchFamily="34" charset="0"/>
              </a:rPr>
            </a:br>
            <a:endParaRPr lang="en-US" altLang="en-US" sz="2800" b="1">
              <a:latin typeface="Open Sans" panose="020B0606030504020204" pitchFamily="34" charset="0"/>
              <a:cs typeface="Open Sans" panose="020B0606030504020204" pitchFamily="34" charset="0"/>
            </a:endParaRPr>
          </a:p>
        </p:txBody>
      </p:sp>
      <p:pic>
        <p:nvPicPr>
          <p:cNvPr id="4098" name="Picture 2" descr="Thịt rang gừng lá chanh - Món ngon mỗi ngày | Món Ngon Mỗi Ngày">
            <a:extLst>
              <a:ext uri="{FF2B5EF4-FFF2-40B4-BE49-F238E27FC236}">
                <a16:creationId xmlns:a16="http://schemas.microsoft.com/office/drawing/2014/main" id="{9C9A51A3-A998-7E2D-F747-FFAE83260EF0}"/>
              </a:ext>
            </a:extLst>
          </p:cNvPr>
          <p:cNvPicPr>
            <a:picLocks noChangeAspect="1" noChangeArrowheads="1"/>
          </p:cNvPicPr>
          <p:nvPr/>
        </p:nvPicPr>
        <p:blipFill>
          <a:blip r:embed="rId3"/>
          <a:srcRect/>
          <a:stretch>
            <a:fillRect/>
          </a:stretch>
        </p:blipFill>
        <p:spPr bwMode="auto">
          <a:xfrm>
            <a:off x="8628973" y="2203770"/>
            <a:ext cx="3319674" cy="2567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F047D5D-D28A-49B9-1A6F-4A8494F8FBD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8675" name="Picture 8">
            <a:extLst>
              <a:ext uri="{FF2B5EF4-FFF2-40B4-BE49-F238E27FC236}">
                <a16:creationId xmlns:a16="http://schemas.microsoft.com/office/drawing/2014/main" id="{1EA4A0F7-C5CF-9FAA-F0A1-83BB200B3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352425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C377CBBC-6501-D6A8-C79F-7BBC45EE8438}"/>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28679" name="TextBox 5">
            <a:extLst>
              <a:ext uri="{FF2B5EF4-FFF2-40B4-BE49-F238E27FC236}">
                <a16:creationId xmlns:a16="http://schemas.microsoft.com/office/drawing/2014/main" id="{651B9A31-A095-1C0A-AAFE-14414B8EF1F8}"/>
              </a:ext>
            </a:extLst>
          </p:cNvPr>
          <p:cNvSpPr txBox="1">
            <a:spLocks noChangeArrowheads="1"/>
          </p:cNvSpPr>
          <p:nvPr/>
        </p:nvSpPr>
        <p:spPr bwMode="auto">
          <a:xfrm>
            <a:off x="1160463" y="-76200"/>
            <a:ext cx="73660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nchor="b"/>
          <a:lstStyle>
            <a:lvl1pPr indent="-152400" defTabSz="608013">
              <a:defRPr>
                <a:solidFill>
                  <a:schemeClr val="tx1"/>
                </a:solidFill>
                <a:latin typeface="Calibri" panose="020F0502020204030204" pitchFamily="34" charset="0"/>
              </a:defRPr>
            </a:lvl1pPr>
            <a:lvl2pPr marL="742950" indent="-285750" defTabSz="608013">
              <a:defRPr>
                <a:solidFill>
                  <a:schemeClr val="tx1"/>
                </a:solidFill>
                <a:latin typeface="Calibri" panose="020F0502020204030204" pitchFamily="34" charset="0"/>
              </a:defRPr>
            </a:lvl2pPr>
            <a:lvl3pPr marL="1143000" indent="-228600" defTabSz="608013">
              <a:defRPr>
                <a:solidFill>
                  <a:schemeClr val="tx1"/>
                </a:solidFill>
                <a:latin typeface="Calibri" panose="020F0502020204030204" pitchFamily="34" charset="0"/>
              </a:defRPr>
            </a:lvl3pPr>
            <a:lvl4pPr marL="1600200" indent="-228600" defTabSz="608013">
              <a:defRPr>
                <a:solidFill>
                  <a:schemeClr val="tx1"/>
                </a:solidFill>
                <a:latin typeface="Calibri" panose="020F0502020204030204" pitchFamily="34" charset="0"/>
              </a:defRPr>
            </a:lvl4pPr>
            <a:lvl5pPr marL="2057400" indent="-228600" defTabSz="608013">
              <a:defRPr>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400"/>
              </a:spcAft>
            </a:pPr>
            <a:r>
              <a:rPr lang="en-US" altLang="en-US" sz="6400">
                <a:solidFill>
                  <a:srgbClr val="008687"/>
                </a:solidFill>
                <a:latin typeface="Sigmar One"/>
              </a:rPr>
              <a:t>Vận dụng</a:t>
            </a:r>
          </a:p>
        </p:txBody>
      </p:sp>
      <p:sp>
        <p:nvSpPr>
          <p:cNvPr id="32" name="Rectangle 31">
            <a:extLst>
              <a:ext uri="{FF2B5EF4-FFF2-40B4-BE49-F238E27FC236}">
                <a16:creationId xmlns:a16="http://schemas.microsoft.com/office/drawing/2014/main" id="{08B1578F-B6CF-0698-62AC-9F6B2C92F0DA}"/>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0C37C293-4610-6C13-B102-AAD57E442245}"/>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28682" name="Picture 3">
            <a:extLst>
              <a:ext uri="{FF2B5EF4-FFF2-40B4-BE49-F238E27FC236}">
                <a16:creationId xmlns:a16="http://schemas.microsoft.com/office/drawing/2014/main" id="{F4450D99-965E-FC4D-BAB9-B498F54C7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3284538"/>
            <a:ext cx="2030412"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C680427-A805-D12C-C5E4-2DF22938BE29}"/>
              </a:ext>
            </a:extLst>
          </p:cNvPr>
          <p:cNvSpPr/>
          <p:nvPr/>
        </p:nvSpPr>
        <p:spPr>
          <a:xfrm>
            <a:off x="1204608" y="279928"/>
            <a:ext cx="9113196" cy="10156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 </a:t>
            </a:r>
          </a:p>
        </p:txBody>
      </p:sp>
      <p:sp>
        <p:nvSpPr>
          <p:cNvPr id="29701" name="TextBox 6">
            <a:extLst>
              <a:ext uri="{FF2B5EF4-FFF2-40B4-BE49-F238E27FC236}">
                <a16:creationId xmlns:a16="http://schemas.microsoft.com/office/drawing/2014/main" id="{3985B5C4-D1D3-8263-4121-36F98DE8E2F0}"/>
              </a:ext>
            </a:extLst>
          </p:cNvPr>
          <p:cNvSpPr txBox="1">
            <a:spLocks noChangeArrowheads="1"/>
          </p:cNvSpPr>
          <p:nvPr/>
        </p:nvSpPr>
        <p:spPr bwMode="auto">
          <a:xfrm>
            <a:off x="1303338" y="292100"/>
            <a:ext cx="9185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chemeClr val="bg1"/>
                </a:solidFill>
                <a:latin typeface="Nunito Black" pitchFamily="2" charset="0"/>
              </a:rPr>
              <a:t> </a:t>
            </a:r>
            <a:r>
              <a:rPr lang="en-US" altLang="en-US" sz="2800">
                <a:solidFill>
                  <a:schemeClr val="bg1"/>
                </a:solidFill>
                <a:latin typeface="Nunito Black" pitchFamily="2" charset="0"/>
              </a:rPr>
              <a:t>Tìm đọc sách dạy nấu ăn hoặc những bài đọc liên quan đến công việc làm bếp.</a:t>
            </a:r>
          </a:p>
        </p:txBody>
      </p:sp>
      <p:pic>
        <p:nvPicPr>
          <p:cNvPr id="4" name="Picture 3">
            <a:extLst>
              <a:ext uri="{FF2B5EF4-FFF2-40B4-BE49-F238E27FC236}">
                <a16:creationId xmlns:a16="http://schemas.microsoft.com/office/drawing/2014/main" id="{2E8C5FAA-304F-5231-3244-E2AD96FEDB68}"/>
              </a:ext>
            </a:extLst>
          </p:cNvPr>
          <p:cNvPicPr>
            <a:picLocks noChangeAspect="1"/>
          </p:cNvPicPr>
          <p:nvPr/>
        </p:nvPicPr>
        <p:blipFill>
          <a:blip r:embed="rId2"/>
          <a:stretch>
            <a:fillRect/>
          </a:stretch>
        </p:blipFill>
        <p:spPr>
          <a:xfrm>
            <a:off x="61993" y="357215"/>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2815EB12-35AE-FF33-BCFB-87D574D87B1D}"/>
              </a:ext>
            </a:extLst>
          </p:cNvPr>
          <p:cNvPicPr>
            <a:picLocks noChangeAspect="1"/>
          </p:cNvPicPr>
          <p:nvPr/>
        </p:nvPicPr>
        <p:blipFill>
          <a:blip r:embed="rId3"/>
          <a:stretch>
            <a:fillRect/>
          </a:stretch>
        </p:blipFill>
        <p:spPr>
          <a:xfrm>
            <a:off x="1498060" y="1295591"/>
            <a:ext cx="8795426" cy="5537240"/>
          </a:xfrm>
          <a:prstGeom prst="rect">
            <a:avLst/>
          </a:prstGeom>
          <a:ln>
            <a:noFill/>
          </a:ln>
          <a:effectLst>
            <a:softEdge rad="112500"/>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CC75716A-5326-7FC8-FC78-8BC46DD06308}"/>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3" name="Picture 4" descr="Vector một người mẹ và con gái nấu ăn với nhau | Thư viện stock vector đẹp  miễn phí">
            <a:extLst>
              <a:ext uri="{FF2B5EF4-FFF2-40B4-BE49-F238E27FC236}">
                <a16:creationId xmlns:a16="http://schemas.microsoft.com/office/drawing/2014/main" id="{B74CF15F-D18A-E610-D1C8-B9AF79AF6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77"/>
          <a:stretch>
            <a:fillRect/>
          </a:stretch>
        </p:blipFill>
        <p:spPr bwMode="auto">
          <a:xfrm>
            <a:off x="-3175" y="0"/>
            <a:ext cx="966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Rectangle 5135">
            <a:extLst>
              <a:ext uri="{FF2B5EF4-FFF2-40B4-BE49-F238E27FC236}">
                <a16:creationId xmlns:a16="http://schemas.microsoft.com/office/drawing/2014/main" id="{13A5FEB5-9780-DFA5-D038-430768B25055}"/>
              </a:ext>
            </a:extLst>
          </p:cNvPr>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BD79408C-0A19-5155-86DB-E1E8F8462F38}"/>
              </a:ext>
            </a:extLst>
          </p:cNvPr>
          <p:cNvSpPr txBox="1">
            <a:spLocks noChangeArrowheads="1"/>
          </p:cNvSpPr>
          <p:nvPr/>
        </p:nvSpPr>
        <p:spPr bwMode="auto">
          <a:xfrm>
            <a:off x="7696200" y="525463"/>
            <a:ext cx="44005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600"/>
              </a:spcAft>
            </a:pPr>
            <a:r>
              <a:rPr lang="en-US" altLang="en-US" sz="2400" b="1" i="1">
                <a:solidFill>
                  <a:schemeClr val="tx2"/>
                </a:solidFill>
              </a:rPr>
              <a:t>Tham khảo</a:t>
            </a:r>
            <a:endParaRPr lang="en-US" altLang="en-US" sz="4000" b="1" i="1">
              <a:solidFill>
                <a:schemeClr val="tx2"/>
              </a:solidFill>
              <a:latin typeface="Nunito Black" pitchFamily="2" charset="0"/>
              <a:cs typeface="Open Sans" panose="020B0606030504020204" pitchFamily="34" charset="0"/>
            </a:endParaRPr>
          </a:p>
          <a:p>
            <a:pPr algn="ctr" eaLnBrk="1" hangingPunct="1">
              <a:lnSpc>
                <a:spcPct val="90000"/>
              </a:lnSpc>
              <a:spcAft>
                <a:spcPts val="600"/>
              </a:spcAft>
            </a:pPr>
            <a:r>
              <a:rPr lang="en-US" altLang="en-US" sz="4000" b="1">
                <a:solidFill>
                  <a:srgbClr val="FF0000"/>
                </a:solidFill>
                <a:latin typeface="Nunito Black" pitchFamily="2" charset="0"/>
                <a:cs typeface="Open Sans" panose="020B0606030504020204" pitchFamily="34" charset="0"/>
              </a:rPr>
              <a:t>Chơi nấu ăn</a:t>
            </a:r>
            <a:endParaRPr lang="en-US" altLang="en-US" sz="4000">
              <a:solidFill>
                <a:srgbClr val="FF0000"/>
              </a:solidFill>
              <a:latin typeface="Nunito Black" pitchFamily="2" charset="0"/>
              <a:cs typeface="Open Sans" panose="020B0606030504020204" pitchFamily="34" charset="0"/>
            </a:endParaRPr>
          </a:p>
          <a:p>
            <a:pPr algn="ctr" eaLnBrk="1" hangingPunct="1">
              <a:lnSpc>
                <a:spcPct val="90000"/>
              </a:lnSpc>
              <a:spcAft>
                <a:spcPts val="600"/>
              </a:spcAft>
            </a:pPr>
            <a:r>
              <a:rPr lang="en-US" altLang="en-US" sz="2400" b="1">
                <a:solidFill>
                  <a:srgbClr val="984807"/>
                </a:solidFill>
                <a:latin typeface="Open Sans" panose="020B0606030504020204" pitchFamily="34" charset="0"/>
                <a:cs typeface="Open Sans" panose="020B0606030504020204" pitchFamily="34" charset="0"/>
              </a:rPr>
              <a:t>Bé chuẩn bị bữa ăn</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Cho cả nhà bạn gấu</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Đợi chị còn phải nấu,</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Em thích nhất món gì?</a:t>
            </a:r>
          </a:p>
          <a:p>
            <a:pPr algn="ctr" eaLnBrk="1" hangingPunct="1">
              <a:lnSpc>
                <a:spcPct val="90000"/>
              </a:lnSpc>
              <a:spcAft>
                <a:spcPts val="600"/>
              </a:spcAft>
            </a:pPr>
            <a:r>
              <a:rPr lang="en-US" altLang="en-US" sz="2400" b="1">
                <a:solidFill>
                  <a:srgbClr val="984807"/>
                </a:solidFill>
                <a:latin typeface="Open Sans" panose="020B0606030504020204" pitchFamily="34" charset="0"/>
                <a:cs typeface="Open Sans" panose="020B0606030504020204" pitchFamily="34" charset="0"/>
              </a:rPr>
              <a:t>Chị sẽ nấu bí ngô</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Xào xào cho ít tỏi</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Chị sẽ luộc rau cải</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Cho chút gừng thêm ngon</a:t>
            </a:r>
          </a:p>
          <a:p>
            <a:pPr algn="ctr" eaLnBrk="1" hangingPunct="1">
              <a:lnSpc>
                <a:spcPct val="90000"/>
              </a:lnSpc>
              <a:spcAft>
                <a:spcPts val="600"/>
              </a:spcAft>
            </a:pPr>
            <a:r>
              <a:rPr lang="en-US" altLang="en-US" sz="2400" b="1">
                <a:solidFill>
                  <a:srgbClr val="984807"/>
                </a:solidFill>
                <a:latin typeface="Open Sans" panose="020B0606030504020204" pitchFamily="34" charset="0"/>
                <a:cs typeface="Open Sans" panose="020B0606030504020204" pitchFamily="34" charset="0"/>
              </a:rPr>
              <a:t>Chị rán chả nhanh giòn</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Gà vàng vừa luộc chín</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Xào thịt cùng cà tím</a:t>
            </a:r>
            <a:br>
              <a:rPr lang="en-US" altLang="en-US" sz="2400" b="1">
                <a:solidFill>
                  <a:srgbClr val="984807"/>
                </a:solidFill>
                <a:latin typeface="Open Sans" panose="020B0606030504020204" pitchFamily="34" charset="0"/>
                <a:cs typeface="Open Sans" panose="020B0606030504020204" pitchFamily="34" charset="0"/>
              </a:rPr>
            </a:br>
            <a:r>
              <a:rPr lang="en-US" altLang="en-US" sz="2400" b="1">
                <a:solidFill>
                  <a:srgbClr val="984807"/>
                </a:solidFill>
                <a:latin typeface="Open Sans" panose="020B0606030504020204" pitchFamily="34" charset="0"/>
                <a:cs typeface="Open Sans" panose="020B0606030504020204" pitchFamily="34" charset="0"/>
              </a:rPr>
              <a:t>Gấu thấy mà phát thèm.</a:t>
            </a:r>
            <a:br>
              <a:rPr lang="en-US" altLang="en-US" sz="2400" b="1">
                <a:solidFill>
                  <a:srgbClr val="984807"/>
                </a:solidFill>
                <a:latin typeface="Open Sans" panose="020B0606030504020204" pitchFamily="34" charset="0"/>
                <a:cs typeface="Open Sans" panose="020B0606030504020204" pitchFamily="34" charset="0"/>
              </a:rPr>
            </a:br>
            <a:br>
              <a:rPr lang="en-US" altLang="en-US" sz="1400" b="1">
                <a:solidFill>
                  <a:srgbClr val="984807"/>
                </a:solidFill>
                <a:latin typeface="Open Sans" panose="020B0606030504020204" pitchFamily="34" charset="0"/>
                <a:cs typeface="Open Sans" panose="020B0606030504020204" pitchFamily="34" charset="0"/>
              </a:rPr>
            </a:br>
            <a:endParaRPr lang="en-US" altLang="en-US" sz="1400" b="1">
              <a:solidFill>
                <a:srgbClr val="984807"/>
              </a:solidFill>
              <a:latin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466</Words>
  <Application>Microsoft Office PowerPoint</Application>
  <PresentationFormat>Widescreen</PresentationFormat>
  <Paragraphs>49</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Nunito Black</vt:lpstr>
      <vt:lpstr>Open Sans</vt:lpstr>
      <vt:lpstr>OpenSans</vt:lpstr>
      <vt:lpstr>Sigmar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Kim Ngân</dc:creator>
  <cp:lastModifiedBy>Vũ Kim Ngân</cp:lastModifiedBy>
  <cp:revision>2</cp:revision>
  <dcterms:created xsi:type="dcterms:W3CDTF">2023-09-22T05:35:38Z</dcterms:created>
  <dcterms:modified xsi:type="dcterms:W3CDTF">2023-09-25T02:40:55Z</dcterms:modified>
</cp:coreProperties>
</file>