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0.wdp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602</Words>
  <Application>Microsoft Office PowerPoint</Application>
  <PresentationFormat>Widescreen</PresentationFormat>
  <Paragraphs>88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SVNBeachwood Sans</vt:lpstr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47</cp:revision>
  <dcterms:created xsi:type="dcterms:W3CDTF">2022-11-11T05:35:10Z</dcterms:created>
  <dcterms:modified xsi:type="dcterms:W3CDTF">2024-02-19T01:41:28Z</dcterms:modified>
</cp:coreProperties>
</file>