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notesMasterIdLst>
    <p:notesMasterId r:id="rId17"/>
  </p:notesMasterIdLst>
  <p:sldIdLst>
    <p:sldId id="256" r:id="rId4"/>
    <p:sldId id="257" r:id="rId5"/>
    <p:sldId id="258" r:id="rId6"/>
    <p:sldId id="285" r:id="rId7"/>
    <p:sldId id="280" r:id="rId8"/>
    <p:sldId id="260" r:id="rId9"/>
    <p:sldId id="281" r:id="rId10"/>
    <p:sldId id="282" r:id="rId11"/>
    <p:sldId id="283" r:id="rId12"/>
    <p:sldId id="284" r:id="rId13"/>
    <p:sldId id="263" r:id="rId14"/>
    <p:sldId id="279" r:id="rId15"/>
    <p:sldId id="286" r:id="rId16"/>
  </p:sldIdLst>
  <p:sldSz cx="12192000" cy="6858000"/>
  <p:notesSz cx="6858000" cy="9144000"/>
  <p:embeddedFontLst>
    <p:embeddedFont>
      <p:font typeface="#9Slide07 IcielPony" panose="02000000000000000000" pitchFamily="2" charset="0"/>
      <p:regular r:id="rId18"/>
    </p:embeddedFont>
    <p:embeddedFont>
      <p:font typeface="Calibri" panose="020F0502020204030204" pitchFamily="34" charset="0"/>
      <p:regular r:id="rId19"/>
      <p:bold r:id="rId20"/>
      <p:italic r:id="rId21"/>
      <p:boldItalic r:id="rId22"/>
    </p:embeddedFont>
    <p:embeddedFont>
      <p:font typeface="SVN-Newton" panose="02040603050506020204" pitchFamily="18" charset="0"/>
      <p:regular r:id="rId23"/>
    </p:embeddedFont>
    <p:embeddedFont>
      <p:font typeface="微软雅黑" panose="020B0503020204020204" pitchFamily="34" charset="-122"/>
      <p:regular r:id="rId24"/>
      <p:bold r:id="rId25"/>
    </p:embeddedFont>
    <p:embeddedFont>
      <p:font typeface="Cambria" panose="02040503050406030204" pitchFamily="18" charset="0"/>
      <p:regular r:id="rId26"/>
      <p:bold r:id="rId27"/>
      <p:italic r:id="rId28"/>
      <p:boldItalic r:id="rId29"/>
    </p:embeddedFont>
    <p:embeddedFont>
      <p:font typeface="UTM Showcard" panose="02040603050506020204" pitchFamily="18" charset="0"/>
      <p:regular r:id="rId30"/>
    </p:embeddedFont>
    <p:embeddedFont>
      <p:font typeface="#9Slide07 HoneyCream" pitchFamily="2" charset="0"/>
      <p:regular r:id="rId31"/>
    </p:embeddedFont>
    <p:embeddedFont>
      <p:font typeface="#9Slide07 Altus" pitchFamily="2" charset="0"/>
      <p:regular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373" y="8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33E67-6FE3-44A5-9BA1-4C90D35100C8}"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9A797-A799-459C-B839-3F08A518443F}" type="slidenum">
              <a:rPr lang="en-US" smtClean="0"/>
              <a:t>‹#›</a:t>
            </a:fld>
            <a:endParaRPr lang="en-US"/>
          </a:p>
        </p:txBody>
      </p:sp>
    </p:spTree>
    <p:extLst>
      <p:ext uri="{BB962C8B-B14F-4D97-AF65-F5344CB8AC3E}">
        <p14:creationId xmlns:p14="http://schemas.microsoft.com/office/powerpoint/2010/main" val="377070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2349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8041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165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6170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81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A52FFA-F39D-4AE5-A0CF-960F1F6AC792}"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212071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A52FFA-F39D-4AE5-A0CF-960F1F6AC792}"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119859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A52FFA-F39D-4AE5-A0CF-960F1F6AC792}"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297812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02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5CEC7"/>
        </a:solidFill>
        <a:effectLst/>
      </p:bgPr>
    </p:bg>
    <p:spTree>
      <p:nvGrpSpPr>
        <p:cNvPr id="1" name=""/>
        <p:cNvGrpSpPr/>
        <p:nvPr/>
      </p:nvGrpSpPr>
      <p:grpSpPr>
        <a:xfrm>
          <a:off x="0" y="0"/>
          <a:ext cx="0" cy="0"/>
          <a:chOff x="0" y="0"/>
          <a:chExt cx="0" cy="0"/>
        </a:xfrm>
      </p:grpSpPr>
      <p:sp>
        <p:nvSpPr>
          <p:cNvPr id="3" name="矩形 2"/>
          <p:cNvSpPr/>
          <p:nvPr userDrawn="1"/>
        </p:nvSpPr>
        <p:spPr>
          <a:xfrm>
            <a:off x="217170" y="168275"/>
            <a:ext cx="11790680" cy="652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字魂36号-正文宋楷" panose="00000500000000000000" charset="-122"/>
            </a:endParaRPr>
          </a:p>
        </p:txBody>
      </p:sp>
    </p:spTree>
    <p:extLst>
      <p:ext uri="{BB962C8B-B14F-4D97-AF65-F5344CB8AC3E}">
        <p14:creationId xmlns:p14="http://schemas.microsoft.com/office/powerpoint/2010/main" val="1837986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767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A52FFA-F39D-4AE5-A0CF-960F1F6AC792}"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13757518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EA52FFA-F39D-4AE5-A0CF-960F1F6AC792}"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888974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A52FFA-F39D-4AE5-A0CF-960F1F6AC792}"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35298516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A52FFA-F39D-4AE5-A0CF-960F1F6AC792}"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376331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A52FFA-F39D-4AE5-A0CF-960F1F6AC792}"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37564010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52FFA-F39D-4AE5-A0CF-960F1F6AC792}"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2625024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A52FFA-F39D-4AE5-A0CF-960F1F6AC792}"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2446573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A52FFA-F39D-4AE5-A0CF-960F1F6AC792}"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D4F68-604C-445C-885E-ECE06861C91C}" type="slidenum">
              <a:rPr lang="en-US" smtClean="0"/>
              <a:t>‹#›</a:t>
            </a:fld>
            <a:endParaRPr lang="en-US"/>
          </a:p>
        </p:txBody>
      </p:sp>
    </p:spTree>
    <p:extLst>
      <p:ext uri="{BB962C8B-B14F-4D97-AF65-F5344CB8AC3E}">
        <p14:creationId xmlns:p14="http://schemas.microsoft.com/office/powerpoint/2010/main" val="42649525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52FFA-F39D-4AE5-A0CF-960F1F6AC792}" type="datetimeFigureOut">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D4F68-604C-445C-885E-ECE06861C91C}"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36121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custDataLst>
      <p:tags r:id="rId4"/>
    </p:custDataLst>
    <p:extLst>
      <p:ext uri="{BB962C8B-B14F-4D97-AF65-F5344CB8AC3E}">
        <p14:creationId xmlns:p14="http://schemas.microsoft.com/office/powerpoint/2010/main" val="233708068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10360" algn="l"/>
          <a:tab pos="1610360" algn="l"/>
          <a:tab pos="1610360" algn="l"/>
          <a:tab pos="1610360"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916211891"/>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8" name="组合 27"/>
          <p:cNvGrpSpPr/>
          <p:nvPr/>
        </p:nvGrpSpPr>
        <p:grpSpPr>
          <a:xfrm>
            <a:off x="-635" y="0"/>
            <a:ext cx="12193270" cy="6886575"/>
            <a:chOff x="-1" y="0"/>
            <a:chExt cx="19202" cy="10845"/>
          </a:xfrm>
        </p:grpSpPr>
        <p:sp>
          <p:nvSpPr>
            <p:cNvPr id="8" name="矩形 7"/>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12" name="直接连接符 11"/>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 name="图片 1" descr="5b7be13e86224"/>
            <p:cNvPicPr>
              <a:picLocks noChangeAspect="1"/>
            </p:cNvPicPr>
            <p:nvPr/>
          </p:nvPicPr>
          <p:blipFill>
            <a:blip r:embed="rId4"/>
            <a:srcRect t="38167" r="69797"/>
            <a:stretch>
              <a:fillRect/>
            </a:stretch>
          </p:blipFill>
          <p:spPr>
            <a:xfrm>
              <a:off x="-1" y="3507"/>
              <a:ext cx="7168" cy="7338"/>
            </a:xfrm>
            <a:prstGeom prst="rect">
              <a:avLst/>
            </a:prstGeom>
          </p:spPr>
        </p:pic>
        <p:pic>
          <p:nvPicPr>
            <p:cNvPr id="21" name="图片 20" descr="5ed75f963f438"/>
            <p:cNvPicPr>
              <a:picLocks noChangeAspect="1"/>
            </p:cNvPicPr>
            <p:nvPr/>
          </p:nvPicPr>
          <p:blipFill>
            <a:blip r:embed="rId5"/>
            <a:srcRect l="71252" t="26566" r="9952" b="55555"/>
            <a:stretch>
              <a:fillRect/>
            </a:stretch>
          </p:blipFill>
          <p:spPr>
            <a:xfrm>
              <a:off x="15345" y="0"/>
              <a:ext cx="3855" cy="3667"/>
            </a:xfrm>
            <a:prstGeom prst="rect">
              <a:avLst/>
            </a:prstGeom>
          </p:spPr>
        </p:pic>
        <p:pic>
          <p:nvPicPr>
            <p:cNvPr id="6" name="图片 5" descr="5b739cdbed95a"/>
            <p:cNvPicPr>
              <a:picLocks noChangeAspect="1"/>
            </p:cNvPicPr>
            <p:nvPr/>
          </p:nvPicPr>
          <p:blipFill>
            <a:blip r:embed="rId6"/>
            <a:srcRect r="66569" b="45083"/>
            <a:stretch>
              <a:fillRect/>
            </a:stretch>
          </p:blipFill>
          <p:spPr>
            <a:xfrm rot="5400000">
              <a:off x="6482" y="-1440"/>
              <a:ext cx="1989" cy="4899"/>
            </a:xfrm>
            <a:prstGeom prst="rect">
              <a:avLst/>
            </a:prstGeom>
          </p:spPr>
        </p:pic>
        <p:pic>
          <p:nvPicPr>
            <p:cNvPr id="13" name="图片 12" descr="5b739cdbed95a"/>
            <p:cNvPicPr>
              <a:picLocks noChangeAspect="1"/>
            </p:cNvPicPr>
            <p:nvPr/>
          </p:nvPicPr>
          <p:blipFill>
            <a:blip r:embed="rId6"/>
            <a:srcRect l="47786" r="1026" b="45083"/>
            <a:stretch>
              <a:fillRect/>
            </a:stretch>
          </p:blipFill>
          <p:spPr>
            <a:xfrm rot="5400000">
              <a:off x="14372" y="5963"/>
              <a:ext cx="3702" cy="5956"/>
            </a:xfrm>
            <a:prstGeom prst="rect">
              <a:avLst/>
            </a:prstGeom>
          </p:spPr>
        </p:pic>
        <p:pic>
          <p:nvPicPr>
            <p:cNvPr id="18" name="图片 17" descr="5b739cdbed95a"/>
            <p:cNvPicPr>
              <a:picLocks noChangeAspect="1"/>
            </p:cNvPicPr>
            <p:nvPr/>
          </p:nvPicPr>
          <p:blipFill>
            <a:blip r:embed="rId6"/>
            <a:srcRect l="962" t="59539" r="73444" b="4552"/>
            <a:stretch>
              <a:fillRect/>
            </a:stretch>
          </p:blipFill>
          <p:spPr>
            <a:xfrm rot="5400000">
              <a:off x="9620" y="8093"/>
              <a:ext cx="1739" cy="3660"/>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7" name="图片 26" descr="5b739cdbed95a"/>
            <p:cNvPicPr>
              <a:picLocks noChangeAspect="1"/>
            </p:cNvPicPr>
            <p:nvPr/>
          </p:nvPicPr>
          <p:blipFill>
            <a:blip r:embed="rId6"/>
            <a:srcRect l="962" t="59539" r="73444" b="4552"/>
            <a:stretch>
              <a:fillRect/>
            </a:stretch>
          </p:blipFill>
          <p:spPr>
            <a:xfrm rot="5400000">
              <a:off x="1193" y="-1180"/>
              <a:ext cx="2164" cy="4553"/>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7559" y="739776"/>
            <a:ext cx="1396944" cy="139694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682" y="5553490"/>
            <a:ext cx="476939" cy="810797"/>
          </a:xfrm>
          <a:prstGeom prst="rect">
            <a:avLst/>
          </a:prstGeom>
        </p:spPr>
      </p:pic>
      <p:pic>
        <p:nvPicPr>
          <p:cNvPr id="5" name="Picture 4"/>
          <p:cNvPicPr>
            <a:picLocks noChangeAspect="1"/>
          </p:cNvPicPr>
          <p:nvPr/>
        </p:nvPicPr>
        <p:blipFill>
          <a:blip r:embed="rId9"/>
          <a:stretch>
            <a:fillRect/>
          </a:stretch>
        </p:blipFill>
        <p:spPr>
          <a:xfrm>
            <a:off x="2475391" y="1472537"/>
            <a:ext cx="8010838" cy="4298053"/>
          </a:xfrm>
          <a:prstGeom prst="rect">
            <a:avLst/>
          </a:prstGeom>
        </p:spPr>
      </p:pic>
    </p:spTree>
    <p:custDataLst>
      <p:tags r:id="rId1"/>
    </p:custDataLst>
    <p:extLst>
      <p:ext uri="{BB962C8B-B14F-4D97-AF65-F5344CB8AC3E}">
        <p14:creationId xmlns:p14="http://schemas.microsoft.com/office/powerpoint/2010/main" val="42736542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3"/>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2" name="Picture 1"/>
          <p:cNvPicPr>
            <a:picLocks noChangeAspect="1"/>
          </p:cNvPicPr>
          <p:nvPr/>
        </p:nvPicPr>
        <p:blipFill>
          <a:blip r:embed="rId6"/>
          <a:stretch>
            <a:fillRect/>
          </a:stretch>
        </p:blipFill>
        <p:spPr>
          <a:xfrm>
            <a:off x="2121796" y="1530281"/>
            <a:ext cx="8242506" cy="3218967"/>
          </a:xfrm>
          <a:prstGeom prst="rect">
            <a:avLst/>
          </a:prstGeom>
        </p:spPr>
      </p:pic>
    </p:spTree>
    <p:custDataLst>
      <p:tags r:id="rId1"/>
    </p:custDataLst>
    <p:extLst>
      <p:ext uri="{BB962C8B-B14F-4D97-AF65-F5344CB8AC3E}">
        <p14:creationId xmlns:p14="http://schemas.microsoft.com/office/powerpoint/2010/main" val="17461765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sp>
        <p:nvSpPr>
          <p:cNvPr id="2" name="矩形 1"/>
          <p:cNvSpPr/>
          <p:nvPr/>
        </p:nvSpPr>
        <p:spPr>
          <a:xfrm>
            <a:off x="800100" y="695325"/>
            <a:ext cx="10591800" cy="546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3" name="直接连接符 2"/>
          <p:cNvCxnSpPr/>
          <p:nvPr/>
        </p:nvCxnSpPr>
        <p:spPr>
          <a:xfrm>
            <a:off x="314325" y="9525"/>
            <a:ext cx="0" cy="687705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1839575" y="9525"/>
            <a:ext cx="0" cy="687705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14325" y="374650"/>
            <a:ext cx="1150620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14325" y="6483350"/>
            <a:ext cx="1150620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057275" y="712470"/>
            <a:ext cx="10114915" cy="5412105"/>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16" name="图片 15" descr="5ce5f415ea846"/>
          <p:cNvPicPr>
            <a:picLocks noChangeAspect="1"/>
          </p:cNvPicPr>
          <p:nvPr/>
        </p:nvPicPr>
        <p:blipFill>
          <a:blip r:embed="rId3"/>
          <a:srcRect l="14796" t="30509" r="24135" b="29602"/>
          <a:stretch>
            <a:fillRect/>
          </a:stretch>
        </p:blipFill>
        <p:spPr>
          <a:xfrm>
            <a:off x="9799320" y="5300980"/>
            <a:ext cx="2383790" cy="1557020"/>
          </a:xfrm>
          <a:prstGeom prst="rect">
            <a:avLst/>
          </a:prstGeom>
        </p:spPr>
      </p:pic>
      <p:pic>
        <p:nvPicPr>
          <p:cNvPr id="20" name="图片 19" descr="5b739cdbed95a"/>
          <p:cNvPicPr>
            <a:picLocks noChangeAspect="1"/>
          </p:cNvPicPr>
          <p:nvPr/>
        </p:nvPicPr>
        <p:blipFill>
          <a:blip r:embed="rId4"/>
          <a:srcRect l="47786" r="1026" b="45083"/>
          <a:stretch>
            <a:fillRect/>
          </a:stretch>
        </p:blipFill>
        <p:spPr>
          <a:xfrm rot="16200000" flipH="1">
            <a:off x="562610" y="4527550"/>
            <a:ext cx="1800225" cy="2896235"/>
          </a:xfrm>
          <a:prstGeom prst="rect">
            <a:avLst/>
          </a:prstGeom>
        </p:spPr>
      </p:pic>
      <p:pic>
        <p:nvPicPr>
          <p:cNvPr id="24" name="图片 23" descr="5b739cdbed95a"/>
          <p:cNvPicPr>
            <a:picLocks noChangeAspect="1"/>
          </p:cNvPicPr>
          <p:nvPr/>
        </p:nvPicPr>
        <p:blipFill>
          <a:blip r:embed="rId4"/>
          <a:srcRect l="962" t="59539" r="73444" b="4552"/>
          <a:stretch>
            <a:fillRect/>
          </a:stretch>
        </p:blipFill>
        <p:spPr>
          <a:xfrm rot="5400000">
            <a:off x="781050" y="-766445"/>
            <a:ext cx="1387475" cy="2919095"/>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6" name="Picture 5"/>
          <p:cNvPicPr>
            <a:picLocks noChangeAspect="1"/>
          </p:cNvPicPr>
          <p:nvPr/>
        </p:nvPicPr>
        <p:blipFill>
          <a:blip r:embed="rId5"/>
          <a:stretch>
            <a:fillRect/>
          </a:stretch>
        </p:blipFill>
        <p:spPr>
          <a:xfrm>
            <a:off x="7839976" y="1302795"/>
            <a:ext cx="3209024" cy="3390081"/>
          </a:xfrm>
          <a:prstGeom prst="rect">
            <a:avLst/>
          </a:prstGeom>
        </p:spPr>
      </p:pic>
      <p:pic>
        <p:nvPicPr>
          <p:cNvPr id="12" name="图片 11" descr="5ed75f963f438"/>
          <p:cNvPicPr>
            <a:picLocks noChangeAspect="1"/>
          </p:cNvPicPr>
          <p:nvPr/>
        </p:nvPicPr>
        <p:blipFill>
          <a:blip r:embed="rId6"/>
          <a:srcRect l="71613" t="26927" r="9713" b="55555"/>
          <a:stretch>
            <a:fillRect/>
          </a:stretch>
        </p:blipFill>
        <p:spPr>
          <a:xfrm>
            <a:off x="9992995" y="196850"/>
            <a:ext cx="1996440" cy="1873250"/>
          </a:xfrm>
          <a:prstGeom prst="rect">
            <a:avLst/>
          </a:prstGeom>
        </p:spPr>
      </p:pic>
      <p:sp>
        <p:nvSpPr>
          <p:cNvPr id="7" name="TextBox 6"/>
          <p:cNvSpPr txBox="1"/>
          <p:nvPr/>
        </p:nvSpPr>
        <p:spPr>
          <a:xfrm flipH="1">
            <a:off x="1434179" y="1123073"/>
            <a:ext cx="6355081" cy="1077218"/>
          </a:xfrm>
          <a:prstGeom prst="rect">
            <a:avLst/>
          </a:prstGeom>
          <a:noFill/>
        </p:spPr>
        <p:txBody>
          <a:bodyPr wrap="square" rtlCol="0">
            <a:spAutoFit/>
          </a:bodyPr>
          <a:lstStyle/>
          <a:p>
            <a:pPr algn="just"/>
            <a:r>
              <a:rPr lang="en-US" sz="3200" dirty="0" err="1" smtClean="0">
                <a:solidFill>
                  <a:srgbClr val="C00000"/>
                </a:solidFill>
                <a:latin typeface="Cambria" panose="02040503050406030204" pitchFamily="18" charset="0"/>
                <a:ea typeface="Cambria" panose="02040503050406030204" pitchFamily="18" charset="0"/>
              </a:rPr>
              <a:t>Hình</a:t>
            </a:r>
            <a:r>
              <a:rPr lang="en-US" sz="3200" dirty="0" smtClean="0">
                <a:solidFill>
                  <a:srgbClr val="C00000"/>
                </a:solidFill>
                <a:latin typeface="Cambria" panose="02040503050406030204" pitchFamily="18" charset="0"/>
                <a:ea typeface="Cambria" panose="02040503050406030204" pitchFamily="18" charset="0"/>
              </a:rPr>
              <a:t> M </a:t>
            </a:r>
            <a:r>
              <a:rPr lang="en-US" sz="3200" dirty="0" err="1" smtClean="0">
                <a:solidFill>
                  <a:srgbClr val="C00000"/>
                </a:solidFill>
                <a:latin typeface="Cambria" panose="02040503050406030204" pitchFamily="18" charset="0"/>
                <a:ea typeface="Cambria" panose="02040503050406030204" pitchFamily="18" charset="0"/>
              </a:rPr>
              <a:t>gồm</a:t>
            </a:r>
            <a:r>
              <a:rPr lang="en-US" sz="3200" dirty="0" smtClean="0">
                <a:solidFill>
                  <a:srgbClr val="C00000"/>
                </a:solidFill>
                <a:latin typeface="Cambria" panose="02040503050406030204" pitchFamily="18" charset="0"/>
                <a:ea typeface="Cambria" panose="02040503050406030204" pitchFamily="18" charset="0"/>
              </a:rPr>
              <a:t> </a:t>
            </a:r>
            <a:r>
              <a:rPr lang="en-US" sz="3200" dirty="0" err="1" smtClean="0">
                <a:solidFill>
                  <a:srgbClr val="C00000"/>
                </a:solidFill>
                <a:latin typeface="Cambria" panose="02040503050406030204" pitchFamily="18" charset="0"/>
                <a:ea typeface="Cambria" panose="02040503050406030204" pitchFamily="18" charset="0"/>
              </a:rPr>
              <a:t>hình</a:t>
            </a:r>
            <a:r>
              <a:rPr lang="en-US" sz="3200" dirty="0" smtClean="0">
                <a:solidFill>
                  <a:srgbClr val="C00000"/>
                </a:solidFill>
                <a:latin typeface="Cambria" panose="02040503050406030204" pitchFamily="18" charset="0"/>
                <a:ea typeface="Cambria" panose="02040503050406030204" pitchFamily="18" charset="0"/>
              </a:rPr>
              <a:t> </a:t>
            </a:r>
            <a:r>
              <a:rPr lang="en-US" sz="3200" dirty="0" err="1" smtClean="0">
                <a:solidFill>
                  <a:srgbClr val="C00000"/>
                </a:solidFill>
                <a:latin typeface="Cambria" panose="02040503050406030204" pitchFamily="18" charset="0"/>
                <a:ea typeface="Cambria" panose="02040503050406030204" pitchFamily="18" charset="0"/>
              </a:rPr>
              <a:t>chữ</a:t>
            </a:r>
            <a:r>
              <a:rPr lang="en-US" sz="3200" dirty="0" smtClean="0">
                <a:solidFill>
                  <a:srgbClr val="C00000"/>
                </a:solidFill>
                <a:latin typeface="Cambria" panose="02040503050406030204" pitchFamily="18" charset="0"/>
                <a:ea typeface="Cambria" panose="02040503050406030204" pitchFamily="18" charset="0"/>
              </a:rPr>
              <a:t> </a:t>
            </a:r>
            <a:r>
              <a:rPr lang="en-US" sz="3200" dirty="0" err="1" smtClean="0">
                <a:solidFill>
                  <a:srgbClr val="C00000"/>
                </a:solidFill>
                <a:latin typeface="Cambria" panose="02040503050406030204" pitchFamily="18" charset="0"/>
                <a:ea typeface="Cambria" panose="02040503050406030204" pitchFamily="18" charset="0"/>
              </a:rPr>
              <a:t>nhật</a:t>
            </a:r>
            <a:r>
              <a:rPr lang="en-US" sz="3200" dirty="0" smtClean="0">
                <a:solidFill>
                  <a:srgbClr val="C00000"/>
                </a:solidFill>
                <a:latin typeface="Cambria" panose="02040503050406030204" pitchFamily="18" charset="0"/>
                <a:ea typeface="Cambria" panose="02040503050406030204" pitchFamily="18" charset="0"/>
              </a:rPr>
              <a:t> ABCD </a:t>
            </a:r>
            <a:r>
              <a:rPr lang="en-US" sz="3200" dirty="0" err="1" smtClean="0">
                <a:solidFill>
                  <a:srgbClr val="C00000"/>
                </a:solidFill>
                <a:latin typeface="Cambria" panose="02040503050406030204" pitchFamily="18" charset="0"/>
                <a:ea typeface="Cambria" panose="02040503050406030204" pitchFamily="18" charset="0"/>
              </a:rPr>
              <a:t>và</a:t>
            </a:r>
            <a:r>
              <a:rPr lang="en-US" sz="3200" dirty="0" smtClean="0">
                <a:solidFill>
                  <a:srgbClr val="C00000"/>
                </a:solidFill>
                <a:latin typeface="Cambria" panose="02040503050406030204" pitchFamily="18" charset="0"/>
                <a:ea typeface="Cambria" panose="02040503050406030204" pitchFamily="18" charset="0"/>
              </a:rPr>
              <a:t> DEGH (</a:t>
            </a:r>
            <a:r>
              <a:rPr lang="en-US" sz="3200" dirty="0" err="1" smtClean="0">
                <a:solidFill>
                  <a:srgbClr val="C00000"/>
                </a:solidFill>
                <a:latin typeface="Cambria" panose="02040503050406030204" pitchFamily="18" charset="0"/>
                <a:ea typeface="Cambria" panose="02040503050406030204" pitchFamily="18" charset="0"/>
              </a:rPr>
              <a:t>như</a:t>
            </a:r>
            <a:r>
              <a:rPr lang="en-US" sz="3200" dirty="0" smtClean="0">
                <a:solidFill>
                  <a:srgbClr val="C00000"/>
                </a:solidFill>
                <a:latin typeface="Cambria" panose="02040503050406030204" pitchFamily="18" charset="0"/>
                <a:ea typeface="Cambria" panose="02040503050406030204" pitchFamily="18" charset="0"/>
              </a:rPr>
              <a:t> </a:t>
            </a:r>
            <a:r>
              <a:rPr lang="en-US" sz="3200" dirty="0" err="1" smtClean="0">
                <a:solidFill>
                  <a:srgbClr val="C00000"/>
                </a:solidFill>
                <a:latin typeface="Cambria" panose="02040503050406030204" pitchFamily="18" charset="0"/>
                <a:ea typeface="Cambria" panose="02040503050406030204" pitchFamily="18" charset="0"/>
              </a:rPr>
              <a:t>hình</a:t>
            </a:r>
            <a:r>
              <a:rPr lang="en-US" sz="3200" dirty="0" smtClean="0">
                <a:solidFill>
                  <a:srgbClr val="C00000"/>
                </a:solidFill>
                <a:latin typeface="Cambria" panose="02040503050406030204" pitchFamily="18" charset="0"/>
                <a:ea typeface="Cambria" panose="02040503050406030204" pitchFamily="18" charset="0"/>
              </a:rPr>
              <a:t> </a:t>
            </a:r>
            <a:r>
              <a:rPr lang="en-US" sz="3200" dirty="0" err="1" smtClean="0">
                <a:solidFill>
                  <a:srgbClr val="C00000"/>
                </a:solidFill>
                <a:latin typeface="Cambria" panose="02040503050406030204" pitchFamily="18" charset="0"/>
                <a:ea typeface="Cambria" panose="02040503050406030204" pitchFamily="18" charset="0"/>
              </a:rPr>
              <a:t>vẽ</a:t>
            </a:r>
            <a:r>
              <a:rPr lang="en-US" sz="3200" dirty="0" smtClean="0">
                <a:solidFill>
                  <a:srgbClr val="C00000"/>
                </a:solidFill>
                <a:latin typeface="Cambria" panose="02040503050406030204" pitchFamily="18" charset="0"/>
                <a:ea typeface="Cambria" panose="02040503050406030204" pitchFamily="18" charset="0"/>
              </a:rPr>
              <a:t>)</a:t>
            </a:r>
          </a:p>
        </p:txBody>
      </p:sp>
      <p:sp>
        <p:nvSpPr>
          <p:cNvPr id="9" name="Rectangle 8"/>
          <p:cNvSpPr/>
          <p:nvPr/>
        </p:nvSpPr>
        <p:spPr>
          <a:xfrm>
            <a:off x="1230120" y="2347418"/>
            <a:ext cx="6707285" cy="954107"/>
          </a:xfrm>
          <a:prstGeom prst="rect">
            <a:avLst/>
          </a:prstGeom>
          <a:solidFill>
            <a:schemeClr val="accent2">
              <a:lumMod val="20000"/>
              <a:lumOff val="80000"/>
            </a:schemeClr>
          </a:solidFill>
        </p:spPr>
        <p:txBody>
          <a:bodyPr wrap="none">
            <a:spAutoFit/>
          </a:bodyPr>
          <a:lstStyle/>
          <a:p>
            <a:pPr marL="514350" indent="-514350">
              <a:buAutoNum type="arabicPeriod"/>
            </a:pPr>
            <a:r>
              <a:rPr lang="en-US" sz="2800" b="1" dirty="0" err="1" smtClean="0">
                <a:latin typeface="Cambria" panose="02040503050406030204" pitchFamily="18" charset="0"/>
                <a:ea typeface="Cambria" panose="02040503050406030204" pitchFamily="18" charset="0"/>
              </a:rPr>
              <a:t>Diện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tích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của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hình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chữ</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nhật</a:t>
            </a:r>
            <a:r>
              <a:rPr lang="en-US" sz="2800" b="1" dirty="0" smtClean="0">
                <a:latin typeface="Cambria" panose="02040503050406030204" pitchFamily="18" charset="0"/>
                <a:ea typeface="Cambria" panose="02040503050406030204" pitchFamily="18" charset="0"/>
              </a:rPr>
              <a:t> ABCD </a:t>
            </a:r>
            <a:r>
              <a:rPr lang="en-US" sz="2800" b="1" dirty="0" err="1" smtClean="0">
                <a:latin typeface="Cambria" panose="02040503050406030204" pitchFamily="18" charset="0"/>
                <a:ea typeface="Cambria" panose="02040503050406030204" pitchFamily="18" charset="0"/>
              </a:rPr>
              <a:t>là</a:t>
            </a:r>
            <a:r>
              <a:rPr lang="en-US" sz="2800" b="1" dirty="0" smtClean="0">
                <a:latin typeface="Cambria" panose="02040503050406030204" pitchFamily="18" charset="0"/>
                <a:ea typeface="Cambria" panose="02040503050406030204" pitchFamily="18" charset="0"/>
              </a:rPr>
              <a:t>:</a:t>
            </a:r>
          </a:p>
          <a:p>
            <a:r>
              <a:rPr lang="en-US" sz="2800" b="1" dirty="0" smtClean="0">
                <a:latin typeface="Cambria" panose="02040503050406030204" pitchFamily="18" charset="0"/>
                <a:ea typeface="Cambria" panose="02040503050406030204" pitchFamily="18" charset="0"/>
              </a:rPr>
              <a:t>A. 28 cm</a:t>
            </a:r>
            <a:r>
              <a:rPr lang="en-US" sz="2800" b="1" baseline="30000"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B. 20 cm</a:t>
            </a:r>
            <a:r>
              <a:rPr lang="en-US" sz="2800" b="1" baseline="30000"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C. 22 cm</a:t>
            </a:r>
            <a:r>
              <a:rPr lang="en-US" sz="2800" b="1" baseline="30000" dirty="0" smtClean="0">
                <a:latin typeface="Cambria" panose="02040503050406030204" pitchFamily="18" charset="0"/>
                <a:ea typeface="Cambria" panose="02040503050406030204" pitchFamily="18" charset="0"/>
              </a:rPr>
              <a:t>2</a:t>
            </a:r>
            <a:endParaRPr lang="en-US" sz="2800" b="1" dirty="0">
              <a:latin typeface="Cambria" panose="02040503050406030204" pitchFamily="18" charset="0"/>
              <a:ea typeface="Cambria" panose="02040503050406030204" pitchFamily="18" charset="0"/>
            </a:endParaRPr>
          </a:p>
        </p:txBody>
      </p:sp>
      <p:sp>
        <p:nvSpPr>
          <p:cNvPr id="27" name="Rectangle 26"/>
          <p:cNvSpPr/>
          <p:nvPr/>
        </p:nvSpPr>
        <p:spPr>
          <a:xfrm>
            <a:off x="1202598" y="3586312"/>
            <a:ext cx="6742230" cy="954107"/>
          </a:xfrm>
          <a:prstGeom prst="rect">
            <a:avLst/>
          </a:prstGeom>
          <a:solidFill>
            <a:schemeClr val="accent4">
              <a:lumMod val="60000"/>
              <a:lumOff val="40000"/>
            </a:schemeClr>
          </a:solidFill>
        </p:spPr>
        <p:txBody>
          <a:bodyPr wrap="none">
            <a:spAutoFit/>
          </a:bodyPr>
          <a:lstStyle/>
          <a:p>
            <a:r>
              <a:rPr lang="en-US" sz="2800" b="1" dirty="0" smtClean="0">
                <a:latin typeface="Cambria" panose="02040503050406030204" pitchFamily="18" charset="0"/>
                <a:ea typeface="Cambria" panose="02040503050406030204" pitchFamily="18" charset="0"/>
              </a:rPr>
              <a:t>2.   </a:t>
            </a:r>
            <a:r>
              <a:rPr lang="en-US" sz="2800" b="1" dirty="0" err="1" smtClean="0">
                <a:latin typeface="Cambria" panose="02040503050406030204" pitchFamily="18" charset="0"/>
                <a:ea typeface="Cambria" panose="02040503050406030204" pitchFamily="18" charset="0"/>
              </a:rPr>
              <a:t>Diện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tích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của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hình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chữ</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nhật</a:t>
            </a:r>
            <a:r>
              <a:rPr lang="en-US" sz="2800" b="1" dirty="0" smtClean="0">
                <a:latin typeface="Cambria" panose="02040503050406030204" pitchFamily="18" charset="0"/>
                <a:ea typeface="Cambria" panose="02040503050406030204" pitchFamily="18" charset="0"/>
              </a:rPr>
              <a:t> DEGH </a:t>
            </a:r>
            <a:r>
              <a:rPr lang="en-US" sz="2800" b="1" dirty="0" err="1" smtClean="0">
                <a:latin typeface="Cambria" panose="02040503050406030204" pitchFamily="18" charset="0"/>
                <a:ea typeface="Cambria" panose="02040503050406030204" pitchFamily="18" charset="0"/>
              </a:rPr>
              <a:t>là</a:t>
            </a:r>
            <a:r>
              <a:rPr lang="en-US" sz="2800" b="1" dirty="0" smtClean="0">
                <a:latin typeface="Cambria" panose="02040503050406030204" pitchFamily="18" charset="0"/>
                <a:ea typeface="Cambria" panose="02040503050406030204" pitchFamily="18" charset="0"/>
              </a:rPr>
              <a:t>:</a:t>
            </a:r>
          </a:p>
          <a:p>
            <a:r>
              <a:rPr lang="en-US" sz="2800" b="1" dirty="0" smtClean="0">
                <a:latin typeface="Cambria" panose="02040503050406030204" pitchFamily="18" charset="0"/>
                <a:ea typeface="Cambria" panose="02040503050406030204" pitchFamily="18" charset="0"/>
              </a:rPr>
              <a:t>A. 25 cm</a:t>
            </a:r>
            <a:r>
              <a:rPr lang="en-US" sz="2800" b="1" baseline="30000"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B. 30 cm</a:t>
            </a:r>
            <a:r>
              <a:rPr lang="en-US" sz="2800" b="1" baseline="30000"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C. 50 cm</a:t>
            </a:r>
            <a:r>
              <a:rPr lang="en-US" sz="2800" b="1" baseline="30000" dirty="0" smtClean="0">
                <a:latin typeface="Cambria" panose="02040503050406030204" pitchFamily="18" charset="0"/>
                <a:ea typeface="Cambria" panose="02040503050406030204" pitchFamily="18" charset="0"/>
              </a:rPr>
              <a:t>2</a:t>
            </a:r>
            <a:endParaRPr lang="en-US" sz="2800" b="1" dirty="0">
              <a:latin typeface="Cambria" panose="02040503050406030204" pitchFamily="18" charset="0"/>
              <a:ea typeface="Cambria" panose="02040503050406030204" pitchFamily="18" charset="0"/>
            </a:endParaRPr>
          </a:p>
        </p:txBody>
      </p:sp>
      <p:sp>
        <p:nvSpPr>
          <p:cNvPr id="28" name="Rectangle 27"/>
          <p:cNvSpPr/>
          <p:nvPr/>
        </p:nvSpPr>
        <p:spPr>
          <a:xfrm>
            <a:off x="1202598" y="4805078"/>
            <a:ext cx="6734807" cy="954107"/>
          </a:xfrm>
          <a:prstGeom prst="rect">
            <a:avLst/>
          </a:prstGeom>
          <a:solidFill>
            <a:schemeClr val="accent6">
              <a:lumMod val="20000"/>
              <a:lumOff val="80000"/>
            </a:schemeClr>
          </a:solidFill>
        </p:spPr>
        <p:txBody>
          <a:bodyPr wrap="square">
            <a:spAutoFit/>
          </a:bodyPr>
          <a:lstStyle/>
          <a:p>
            <a:r>
              <a:rPr lang="en-US" sz="2800" b="1" dirty="0" smtClean="0">
                <a:latin typeface="Cambria" panose="02040503050406030204" pitchFamily="18" charset="0"/>
                <a:ea typeface="Cambria" panose="02040503050406030204" pitchFamily="18" charset="0"/>
              </a:rPr>
              <a:t>3.   </a:t>
            </a:r>
            <a:r>
              <a:rPr lang="en-US" sz="2800" b="1" dirty="0" err="1" smtClean="0">
                <a:latin typeface="Cambria" panose="02040503050406030204" pitchFamily="18" charset="0"/>
                <a:ea typeface="Cambria" panose="02040503050406030204" pitchFamily="18" charset="0"/>
              </a:rPr>
              <a:t>Diện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tích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của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hình</a:t>
            </a:r>
            <a:r>
              <a:rPr lang="en-US" sz="2800" b="1" dirty="0" smtClean="0">
                <a:latin typeface="Cambria" panose="02040503050406030204" pitchFamily="18" charset="0"/>
                <a:ea typeface="Cambria" panose="02040503050406030204" pitchFamily="18" charset="0"/>
              </a:rPr>
              <a:t> M </a:t>
            </a:r>
            <a:r>
              <a:rPr lang="en-US" sz="2800" b="1" dirty="0" err="1" smtClean="0">
                <a:latin typeface="Cambria" panose="02040503050406030204" pitchFamily="18" charset="0"/>
                <a:ea typeface="Cambria" panose="02040503050406030204" pitchFamily="18" charset="0"/>
              </a:rPr>
              <a:t>là</a:t>
            </a:r>
            <a:r>
              <a:rPr lang="en-US" sz="2800" b="1" dirty="0" smtClean="0">
                <a:latin typeface="Cambria" panose="02040503050406030204" pitchFamily="18" charset="0"/>
                <a:ea typeface="Cambria" panose="02040503050406030204" pitchFamily="18" charset="0"/>
              </a:rPr>
              <a:t>:</a:t>
            </a:r>
          </a:p>
          <a:p>
            <a:r>
              <a:rPr lang="en-US" sz="2800" b="1" dirty="0" smtClean="0">
                <a:latin typeface="Cambria" panose="02040503050406030204" pitchFamily="18" charset="0"/>
                <a:ea typeface="Cambria" panose="02040503050406030204" pitchFamily="18" charset="0"/>
              </a:rPr>
              <a:t>A. 80 cm</a:t>
            </a:r>
            <a:r>
              <a:rPr lang="en-US" sz="2800" b="1" baseline="30000"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B. 78 cm</a:t>
            </a:r>
            <a:r>
              <a:rPr lang="en-US" sz="2800" b="1" baseline="30000"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C. 68 cm</a:t>
            </a:r>
            <a:r>
              <a:rPr lang="en-US" sz="2800" b="1" baseline="30000" dirty="0" smtClean="0">
                <a:latin typeface="Cambria" panose="02040503050406030204" pitchFamily="18" charset="0"/>
                <a:ea typeface="Cambria" panose="02040503050406030204" pitchFamily="18" charset="0"/>
              </a:rPr>
              <a:t>2</a:t>
            </a:r>
            <a:endParaRPr lang="en-US" sz="2800" b="1" dirty="0">
              <a:latin typeface="Cambria" panose="02040503050406030204" pitchFamily="18" charset="0"/>
              <a:ea typeface="Cambria" panose="02040503050406030204" pitchFamily="18" charset="0"/>
            </a:endParaRPr>
          </a:p>
        </p:txBody>
      </p:sp>
      <p:sp>
        <p:nvSpPr>
          <p:cNvPr id="10" name="Oval 9"/>
          <p:cNvSpPr/>
          <p:nvPr/>
        </p:nvSpPr>
        <p:spPr>
          <a:xfrm>
            <a:off x="1202598" y="2819400"/>
            <a:ext cx="489042" cy="48212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12004" y="4058294"/>
            <a:ext cx="489042" cy="48212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965404" y="5277060"/>
            <a:ext cx="489042" cy="48212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92475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7" grpId="0"/>
      <p:bldP spid="9" grpId="0" animBg="1"/>
      <p:bldP spid="27" grpId="0" animBg="1"/>
      <p:bldP spid="28" grpId="0" animBg="1"/>
      <p:bldP spid="1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 name="组合 1"/>
          <p:cNvGrpSpPr/>
          <p:nvPr/>
        </p:nvGrpSpPr>
        <p:grpSpPr>
          <a:xfrm>
            <a:off x="-635" y="0"/>
            <a:ext cx="12193270" cy="6886575"/>
            <a:chOff x="-1" y="0"/>
            <a:chExt cx="19202" cy="10845"/>
          </a:xfrm>
        </p:grpSpPr>
        <p:sp>
          <p:nvSpPr>
            <p:cNvPr id="3" name="矩形 2"/>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4" name="直接连接符 3"/>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11" name="图片 10" descr="5b7be13e86224"/>
            <p:cNvPicPr>
              <a:picLocks noChangeAspect="1"/>
            </p:cNvPicPr>
            <p:nvPr/>
          </p:nvPicPr>
          <p:blipFill>
            <a:blip r:embed="rId3"/>
            <a:srcRect t="38167" r="69797"/>
            <a:stretch>
              <a:fillRect/>
            </a:stretch>
          </p:blipFill>
          <p:spPr>
            <a:xfrm>
              <a:off x="-1" y="3507"/>
              <a:ext cx="7168" cy="7338"/>
            </a:xfrm>
            <a:prstGeom prst="rect">
              <a:avLst/>
            </a:prstGeom>
          </p:spPr>
        </p:pic>
        <p:pic>
          <p:nvPicPr>
            <p:cNvPr id="13" name="图片 12" descr="5ed75f963f438"/>
            <p:cNvPicPr>
              <a:picLocks noChangeAspect="1"/>
            </p:cNvPicPr>
            <p:nvPr/>
          </p:nvPicPr>
          <p:blipFill>
            <a:blip r:embed="rId4"/>
            <a:srcRect l="71252" t="26566" r="9952" b="55555"/>
            <a:stretch>
              <a:fillRect/>
            </a:stretch>
          </p:blipFill>
          <p:spPr>
            <a:xfrm>
              <a:off x="15345" y="0"/>
              <a:ext cx="3855" cy="3667"/>
            </a:xfrm>
            <a:prstGeom prst="rect">
              <a:avLst/>
            </a:prstGeom>
          </p:spPr>
        </p:pic>
        <p:pic>
          <p:nvPicPr>
            <p:cNvPr id="16" name="图片 15" descr="5b739cdbed95a"/>
            <p:cNvPicPr>
              <a:picLocks noChangeAspect="1"/>
            </p:cNvPicPr>
            <p:nvPr/>
          </p:nvPicPr>
          <p:blipFill>
            <a:blip r:embed="rId5"/>
            <a:srcRect r="66569" b="45083"/>
            <a:stretch>
              <a:fillRect/>
            </a:stretch>
          </p:blipFill>
          <p:spPr>
            <a:xfrm rot="5400000">
              <a:off x="6482" y="-1440"/>
              <a:ext cx="1989" cy="4899"/>
            </a:xfrm>
            <a:prstGeom prst="rect">
              <a:avLst/>
            </a:prstGeom>
          </p:spPr>
        </p:pic>
        <p:pic>
          <p:nvPicPr>
            <p:cNvPr id="18" name="图片 17" descr="5b739cdbed95a"/>
            <p:cNvPicPr>
              <a:picLocks noChangeAspect="1"/>
            </p:cNvPicPr>
            <p:nvPr/>
          </p:nvPicPr>
          <p:blipFill>
            <a:blip r:embed="rId5"/>
            <a:srcRect l="47786" r="1026" b="45083"/>
            <a:stretch>
              <a:fillRect/>
            </a:stretch>
          </p:blipFill>
          <p:spPr>
            <a:xfrm rot="5400000">
              <a:off x="14372" y="5963"/>
              <a:ext cx="3702" cy="5956"/>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9620" y="8093"/>
              <a:ext cx="1739" cy="3660"/>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9" name="图片 28" descr="5b739cdbed95a"/>
            <p:cNvPicPr>
              <a:picLocks noChangeAspect="1"/>
            </p:cNvPicPr>
            <p:nvPr/>
          </p:nvPicPr>
          <p:blipFill>
            <a:blip r:embed="rId5"/>
            <a:srcRect l="962" t="59539" r="73444" b="4552"/>
            <a:stretch>
              <a:fillRect/>
            </a:stretch>
          </p:blipFill>
          <p:spPr>
            <a:xfrm rot="5400000">
              <a:off x="1193" y="-1180"/>
              <a:ext cx="2164" cy="4553"/>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sp>
        <p:nvSpPr>
          <p:cNvPr id="30" name="图形"/>
          <p:cNvSpPr txBox="1"/>
          <p:nvPr/>
        </p:nvSpPr>
        <p:spPr>
          <a:xfrm>
            <a:off x="3004662" y="1630263"/>
            <a:ext cx="6624955"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w="28575">
                  <a:solidFill>
                    <a:sysClr val="windowText" lastClr="000000"/>
                  </a:solidFill>
                </a:ln>
                <a:solidFill>
                  <a:srgbClr val="00B0F0"/>
                </a:solidFill>
                <a:effectLst>
                  <a:outerShdw blurRad="38100" dist="38100" dir="2700000" algn="tl">
                    <a:srgbClr val="000000">
                      <a:alpha val="43137"/>
                    </a:srgbClr>
                  </a:outerShdw>
                </a:effectLst>
                <a:uLnTx/>
                <a:uFillTx/>
                <a:latin typeface="UTM Showcard" panose="02040603050506020204" pitchFamily="18" charset="0"/>
                <a:ea typeface="字魂59号-创粗黑" panose="00000500000000000000" charset="-122"/>
                <a:cs typeface="字魂36号-正文宋楷" panose="00000500000000000000" charset="-122"/>
              </a:rPr>
              <a:t>HẸN</a:t>
            </a:r>
            <a:r>
              <a:rPr kumimoji="0" lang="en-US" altLang="zh-CN" sz="11500" b="0" i="0" u="none" strike="noStrike" kern="1200" cap="none" spc="0" normalizeH="0" noProof="0" dirty="0" smtClean="0">
                <a:ln w="28575">
                  <a:solidFill>
                    <a:sysClr val="windowText" lastClr="000000"/>
                  </a:solidFill>
                </a:ln>
                <a:solidFill>
                  <a:srgbClr val="00B0F0"/>
                </a:solidFill>
                <a:effectLst>
                  <a:outerShdw blurRad="38100" dist="38100" dir="2700000" algn="tl">
                    <a:srgbClr val="000000">
                      <a:alpha val="43137"/>
                    </a:srgbClr>
                  </a:outerShdw>
                </a:effectLst>
                <a:uLnTx/>
                <a:uFillTx/>
                <a:latin typeface="UTM Showcard" panose="02040603050506020204" pitchFamily="18" charset="0"/>
                <a:ea typeface="字魂59号-创粗黑" panose="00000500000000000000" charset="-122"/>
                <a:cs typeface="字魂36号-正文宋楷" panose="00000500000000000000" charset="-122"/>
              </a:rPr>
              <a:t> GẶP LẠI NHÉ!</a:t>
            </a:r>
            <a:endParaRPr kumimoji="0" lang="zh-CN" altLang="en-US" sz="11500" b="0" i="0" u="none" strike="noStrike" kern="1200" cap="none" spc="0" normalizeH="0" baseline="0" noProof="0" dirty="0">
              <a:ln w="28575">
                <a:solidFill>
                  <a:sysClr val="windowText" lastClr="000000"/>
                </a:solidFill>
              </a:ln>
              <a:solidFill>
                <a:srgbClr val="00B0F0"/>
              </a:solidFill>
              <a:effectLst>
                <a:outerShdw blurRad="38100" dist="38100" dir="2700000" algn="tl">
                  <a:srgbClr val="000000">
                    <a:alpha val="43137"/>
                  </a:srgbClr>
                </a:outerShdw>
              </a:effectLst>
              <a:uLnTx/>
              <a:uFillTx/>
              <a:latin typeface="UTM Showcard" panose="02040603050506020204" pitchFamily="18" charset="0"/>
              <a:ea typeface="字魂59号-创粗黑" panose="00000500000000000000" charset="-122"/>
              <a:cs typeface="字魂36号-正文宋楷" panose="00000500000000000000" charset="-122"/>
            </a:endParaRPr>
          </a:p>
        </p:txBody>
      </p:sp>
    </p:spTree>
    <p:custDataLst>
      <p:tags r:id="rId1"/>
    </p:custDataLst>
    <p:extLst>
      <p:ext uri="{BB962C8B-B14F-4D97-AF65-F5344CB8AC3E}">
        <p14:creationId xmlns:p14="http://schemas.microsoft.com/office/powerpoint/2010/main" val="2991658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strVal val="#ppt_w+.3"/>
                                          </p:val>
                                        </p:tav>
                                        <p:tav tm="100000">
                                          <p:val>
                                            <p:strVal val="#ppt_w"/>
                                          </p:val>
                                        </p:tav>
                                      </p:tavLst>
                                    </p:anim>
                                    <p:anim calcmode="lin" valueType="num">
                                      <p:cBhvr>
                                        <p:cTn id="14" dur="1000" fill="hold"/>
                                        <p:tgtEl>
                                          <p:spTgt spid="30"/>
                                        </p:tgtEl>
                                        <p:attrNameLst>
                                          <p:attrName>ppt_h</p:attrName>
                                        </p:attrNameLst>
                                      </p:cBhvr>
                                      <p:tavLst>
                                        <p:tav tm="0">
                                          <p:val>
                                            <p:strVal val="#ppt_h"/>
                                          </p:val>
                                        </p:tav>
                                        <p:tav tm="100000">
                                          <p:val>
                                            <p:strVal val="#ppt_h"/>
                                          </p:val>
                                        </p:tav>
                                      </p:tavLst>
                                    </p:anim>
                                    <p:animEffect transition="in" filter="fade">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356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4" name="组合 23"/>
          <p:cNvGrpSpPr/>
          <p:nvPr/>
        </p:nvGrpSpPr>
        <p:grpSpPr>
          <a:xfrm>
            <a:off x="-5080" y="635"/>
            <a:ext cx="12215495" cy="6886575"/>
            <a:chOff x="-8" y="1"/>
            <a:chExt cx="19237" cy="10845"/>
          </a:xfrm>
        </p:grpSpPr>
        <p:sp>
          <p:nvSpPr>
            <p:cNvPr id="16" name="矩形 15"/>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18" name="直接连接符 17"/>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31" name="图片 30" descr="5ed75f963f438"/>
            <p:cNvPicPr>
              <a:picLocks noChangeAspect="1"/>
            </p:cNvPicPr>
            <p:nvPr/>
          </p:nvPicPr>
          <p:blipFill>
            <a:blip r:embed="rId3"/>
            <a:srcRect l="6389" t="24167" r="56170" b="61698"/>
            <a:stretch>
              <a:fillRect/>
            </a:stretch>
          </p:blipFill>
          <p:spPr>
            <a:xfrm>
              <a:off x="0" y="15"/>
              <a:ext cx="7679" cy="2899"/>
            </a:xfrm>
            <a:prstGeom prst="rect">
              <a:avLst/>
            </a:prstGeom>
          </p:spPr>
        </p:pic>
        <p:pic>
          <p:nvPicPr>
            <p:cNvPr id="33" name="图片 32" descr="5ed75f963f438"/>
            <p:cNvPicPr>
              <a:picLocks noChangeAspect="1"/>
            </p:cNvPicPr>
            <p:nvPr/>
          </p:nvPicPr>
          <p:blipFill>
            <a:blip r:embed="rId3"/>
            <a:srcRect l="6389" t="24167" r="56170" b="61698"/>
            <a:stretch>
              <a:fillRect/>
            </a:stretch>
          </p:blipFill>
          <p:spPr>
            <a:xfrm flipH="1">
              <a:off x="11513" y="1"/>
              <a:ext cx="7679" cy="2899"/>
            </a:xfrm>
            <a:prstGeom prst="rect">
              <a:avLst/>
            </a:prstGeom>
          </p:spPr>
        </p:pic>
        <p:pic>
          <p:nvPicPr>
            <p:cNvPr id="2" name="图片 1" descr="5b77fd925cb41"/>
            <p:cNvPicPr>
              <a:picLocks noChangeAspect="1"/>
            </p:cNvPicPr>
            <p:nvPr/>
          </p:nvPicPr>
          <p:blipFill>
            <a:blip r:embed="rId4"/>
            <a:srcRect t="30479" r="54302"/>
            <a:stretch>
              <a:fillRect/>
            </a:stretch>
          </p:blipFill>
          <p:spPr>
            <a:xfrm>
              <a:off x="-8" y="8820"/>
              <a:ext cx="2603" cy="1980"/>
            </a:xfrm>
            <a:prstGeom prst="rect">
              <a:avLst/>
            </a:prstGeom>
          </p:spPr>
        </p:pic>
        <p:pic>
          <p:nvPicPr>
            <p:cNvPr id="14" name="图片 13" descr="5b739cdbed95a"/>
            <p:cNvPicPr>
              <a:picLocks noChangeAspect="1"/>
            </p:cNvPicPr>
            <p:nvPr/>
          </p:nvPicPr>
          <p:blipFill>
            <a:blip r:embed="rId5"/>
            <a:srcRect l="962" t="59539" r="73444" b="4552"/>
            <a:stretch>
              <a:fillRect/>
            </a:stretch>
          </p:blipFill>
          <p:spPr>
            <a:xfrm rot="5400000">
              <a:off x="9338" y="8176"/>
              <a:ext cx="1720" cy="3619"/>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3" name="图片 22" descr="5b739cdbed95a"/>
            <p:cNvPicPr>
              <a:picLocks noChangeAspect="1"/>
            </p:cNvPicPr>
            <p:nvPr/>
          </p:nvPicPr>
          <p:blipFill>
            <a:blip r:embed="rId5"/>
            <a:srcRect r="66569" b="45083"/>
            <a:stretch>
              <a:fillRect/>
            </a:stretch>
          </p:blipFill>
          <p:spPr>
            <a:xfrm rot="16200000" flipV="1">
              <a:off x="15060" y="6656"/>
              <a:ext cx="2408" cy="5931"/>
            </a:xfrm>
            <a:prstGeom prst="rect">
              <a:avLst/>
            </a:prstGeom>
          </p:spPr>
        </p:pic>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723" y="403071"/>
            <a:ext cx="4383404" cy="1767993"/>
          </a:xfrm>
          <a:prstGeom prst="rect">
            <a:avLst/>
          </a:prstGeom>
        </p:spPr>
      </p:pic>
      <p:sp>
        <p:nvSpPr>
          <p:cNvPr id="25" name="Rectangle 24"/>
          <p:cNvSpPr/>
          <p:nvPr/>
        </p:nvSpPr>
        <p:spPr>
          <a:xfrm>
            <a:off x="1134209" y="1419937"/>
            <a:ext cx="9535488" cy="4567404"/>
          </a:xfrm>
          <a:prstGeom prst="rect">
            <a:avLst/>
          </a:prstGeom>
        </p:spPr>
        <p:txBody>
          <a:bodyPr wrap="square">
            <a:spAutoFit/>
          </a:bodyPr>
          <a:lstStyle/>
          <a:p>
            <a:pPr indent="228600" algn="just">
              <a:lnSpc>
                <a:spcPct val="120000"/>
              </a:lnSpc>
              <a:spcAft>
                <a:spcPts val="0"/>
              </a:spcAft>
            </a:pPr>
            <a:r>
              <a:rPr lang="nl-NL" b="1" dirty="0">
                <a:latin typeface="Cambria" panose="02040503050406030204" pitchFamily="18" charset="0"/>
                <a:ea typeface="Cambria" panose="02040503050406030204" pitchFamily="18" charset="0"/>
              </a:rPr>
              <a:t>1. Năng lực đặc thù:</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dirty="0">
                <a:latin typeface="Cambria" panose="02040503050406030204" pitchFamily="18" charset="0"/>
                <a:ea typeface="Cambria" panose="02040503050406030204" pitchFamily="18" charset="0"/>
              </a:rPr>
              <a:t> - Tiếp tục củng cố kiến thức tính diện tích hình chữ nhật, hình vuông. </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dirty="0">
                <a:latin typeface="Cambria" panose="02040503050406030204" pitchFamily="18" charset="0"/>
                <a:ea typeface="Cambria" panose="02040503050406030204" pitchFamily="18" charset="0"/>
              </a:rPr>
              <a:t> - Giải quyết được một số tình huống thực tế liên quan đến chu vi, diện tích các hình đã học.</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dirty="0">
                <a:latin typeface="Cambria" panose="02040503050406030204" pitchFamily="18" charset="0"/>
                <a:ea typeface="Cambria" panose="02040503050406030204" pitchFamily="18" charset="0"/>
              </a:rPr>
              <a:t>- Phát triển năng lực lập luận, tư duy toán học và năng lực giao tiếp toán học</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Bef>
                <a:spcPts val="600"/>
              </a:spcBef>
              <a:spcAft>
                <a:spcPts val="0"/>
              </a:spcAft>
            </a:pPr>
            <a:r>
              <a:rPr lang="en-US" b="1" dirty="0">
                <a:latin typeface="Cambria" panose="02040503050406030204" pitchFamily="18" charset="0"/>
                <a:ea typeface="Cambria" panose="02040503050406030204" pitchFamily="18" charset="0"/>
              </a:rPr>
              <a:t>2. </a:t>
            </a:r>
            <a:r>
              <a:rPr lang="en-US" b="1" dirty="0" err="1">
                <a:latin typeface="Cambria" panose="02040503050406030204" pitchFamily="18" charset="0"/>
                <a:ea typeface="Cambria" panose="02040503050406030204" pitchFamily="18" charset="0"/>
              </a:rPr>
              <a:t>Năng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lực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chung</a:t>
            </a:r>
            <a:r>
              <a:rPr lang="en-US" b="1"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chủ</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nghe</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hỏi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tập</a:t>
            </a:r>
            <a:r>
              <a:rPr lang="en-US"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đề</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tạo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tham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dụng</a:t>
            </a:r>
            <a:r>
              <a:rPr lang="en-US"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giao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hợp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nhóm</a:t>
            </a:r>
            <a:r>
              <a:rPr lang="en-US"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Bef>
                <a:spcPts val="600"/>
              </a:spcBef>
              <a:spcAft>
                <a:spcPts val="0"/>
              </a:spcAft>
            </a:pPr>
            <a:r>
              <a:rPr lang="en-US" b="1" dirty="0">
                <a:latin typeface="Cambria" panose="02040503050406030204" pitchFamily="18" charset="0"/>
                <a:ea typeface="Cambria" panose="02040503050406030204" pitchFamily="18" charset="0"/>
              </a:rPr>
              <a:t>3. </a:t>
            </a:r>
            <a:r>
              <a:rPr lang="en-US" b="1" dirty="0" err="1">
                <a:latin typeface="Cambria" panose="02040503050406030204" pitchFamily="18" charset="0"/>
                <a:ea typeface="Cambria" panose="02040503050406030204" pitchFamily="18" charset="0"/>
              </a:rPr>
              <a:t>Phẩm</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chất</a:t>
            </a:r>
            <a:r>
              <a:rPr lang="en-US" b="1"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ý </a:t>
            </a:r>
            <a:r>
              <a:rPr lang="en-US" dirty="0" err="1">
                <a:latin typeface="Cambria" panose="02040503050406030204" pitchFamily="18" charset="0"/>
                <a:ea typeface="Cambria" panose="02040503050406030204" pitchFamily="18" charset="0"/>
              </a:rPr>
              <a:t>thức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giúp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đỡ</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nhau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nhóm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nhiệm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vụ</a:t>
            </a:r>
            <a:r>
              <a:rPr lang="en-US"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chỉ</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chỉ</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suy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nghĩ</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hỏi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tập</a:t>
            </a:r>
            <a:r>
              <a:rPr lang="en-US" dirty="0">
                <a:latin typeface="Cambria" panose="02040503050406030204" pitchFamily="18" charset="0"/>
                <a:ea typeface="Cambria" panose="02040503050406030204" pitchFamily="18" charset="0"/>
              </a:rPr>
              <a:t>.</a:t>
            </a:r>
            <a:endParaRPr lang="en-US" sz="1600" dirty="0" smtClean="0">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nhiệm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trật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nghe</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nghiêm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túc</a:t>
            </a:r>
            <a:r>
              <a:rPr lang="en-US" dirty="0">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044691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2" name="Picture 1"/>
          <p:cNvPicPr>
            <a:picLocks noChangeAspect="1"/>
          </p:cNvPicPr>
          <p:nvPr/>
        </p:nvPicPr>
        <p:blipFill>
          <a:blip r:embed="rId6"/>
          <a:stretch>
            <a:fillRect/>
          </a:stretch>
        </p:blipFill>
        <p:spPr>
          <a:xfrm>
            <a:off x="2043390" y="1348512"/>
            <a:ext cx="8260796" cy="3218967"/>
          </a:xfrm>
          <a:prstGeom prst="rect">
            <a:avLst/>
          </a:prstGeom>
        </p:spPr>
      </p:pic>
    </p:spTree>
    <p:custDataLst>
      <p:tags r:id="rId1"/>
    </p:custDataLst>
    <p:extLst>
      <p:ext uri="{BB962C8B-B14F-4D97-AF65-F5344CB8AC3E}">
        <p14:creationId xmlns:p14="http://schemas.microsoft.com/office/powerpoint/2010/main" val="4145911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 y="226695"/>
            <a:ext cx="11643360" cy="64179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022429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2" name="Picture 1"/>
          <p:cNvPicPr>
            <a:picLocks noChangeAspect="1"/>
          </p:cNvPicPr>
          <p:nvPr/>
        </p:nvPicPr>
        <p:blipFill>
          <a:blip r:embed="rId6"/>
          <a:stretch>
            <a:fillRect/>
          </a:stretch>
        </p:blipFill>
        <p:spPr>
          <a:xfrm>
            <a:off x="1769675" y="1393738"/>
            <a:ext cx="8248603" cy="3212870"/>
          </a:xfrm>
          <a:prstGeom prst="rect">
            <a:avLst/>
          </a:prstGeom>
        </p:spPr>
      </p:pic>
    </p:spTree>
    <p:custDataLst>
      <p:tags r:id="rId1"/>
    </p:custDataLst>
    <p:extLst>
      <p:ext uri="{BB962C8B-B14F-4D97-AF65-F5344CB8AC3E}">
        <p14:creationId xmlns:p14="http://schemas.microsoft.com/office/powerpoint/2010/main" val="8394813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142875"/>
            <a:ext cx="11301095" cy="3286125"/>
          </a:xfrm>
          <a:custGeom>
            <a:avLst/>
            <a:gdLst>
              <a:gd name="T0" fmla="*/ 589 w 687"/>
              <a:gd name="T1" fmla="*/ 5 h 150"/>
              <a:gd name="T2" fmla="*/ 589 w 687"/>
              <a:gd name="T3" fmla="*/ 30 h 150"/>
              <a:gd name="T4" fmla="*/ 98 w 687"/>
              <a:gd name="T5" fmla="*/ 31 h 150"/>
              <a:gd name="T6" fmla="*/ 98 w 687"/>
              <a:gd name="T7" fmla="*/ 5 h 150"/>
              <a:gd name="T8" fmla="*/ 0 w 687"/>
              <a:gd name="T9" fmla="*/ 77 h 150"/>
              <a:gd name="T10" fmla="*/ 98 w 687"/>
              <a:gd name="T11" fmla="*/ 149 h 150"/>
              <a:gd name="T12" fmla="*/ 98 w 687"/>
              <a:gd name="T13" fmla="*/ 125 h 150"/>
              <a:gd name="T14" fmla="*/ 589 w 687"/>
              <a:gd name="T15" fmla="*/ 124 h 150"/>
              <a:gd name="T16" fmla="*/ 589 w 687"/>
              <a:gd name="T17" fmla="*/ 149 h 150"/>
              <a:gd name="T18" fmla="*/ 687 w 687"/>
              <a:gd name="T19" fmla="*/ 77 h 150"/>
              <a:gd name="T20" fmla="*/ 589 w 687"/>
              <a:gd name="T21" fmla="*/ 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7" h="150">
                <a:moveTo>
                  <a:pt x="589" y="5"/>
                </a:moveTo>
                <a:cubicBezTo>
                  <a:pt x="589" y="0"/>
                  <a:pt x="589" y="30"/>
                  <a:pt x="589" y="30"/>
                </a:cubicBezTo>
                <a:cubicBezTo>
                  <a:pt x="98" y="31"/>
                  <a:pt x="98" y="31"/>
                  <a:pt x="98" y="31"/>
                </a:cubicBezTo>
                <a:cubicBezTo>
                  <a:pt x="98" y="31"/>
                  <a:pt x="98" y="5"/>
                  <a:pt x="98" y="5"/>
                </a:cubicBezTo>
                <a:cubicBezTo>
                  <a:pt x="75" y="41"/>
                  <a:pt x="43" y="65"/>
                  <a:pt x="0" y="77"/>
                </a:cubicBezTo>
                <a:cubicBezTo>
                  <a:pt x="43" y="89"/>
                  <a:pt x="75" y="113"/>
                  <a:pt x="98" y="149"/>
                </a:cubicBezTo>
                <a:cubicBezTo>
                  <a:pt x="98" y="149"/>
                  <a:pt x="98" y="125"/>
                  <a:pt x="98" y="125"/>
                </a:cubicBezTo>
                <a:cubicBezTo>
                  <a:pt x="589" y="124"/>
                  <a:pt x="589" y="124"/>
                  <a:pt x="589" y="124"/>
                </a:cubicBezTo>
                <a:cubicBezTo>
                  <a:pt x="589" y="124"/>
                  <a:pt x="589" y="150"/>
                  <a:pt x="589" y="149"/>
                </a:cubicBezTo>
                <a:cubicBezTo>
                  <a:pt x="612" y="113"/>
                  <a:pt x="644" y="89"/>
                  <a:pt x="687" y="77"/>
                </a:cubicBezTo>
                <a:cubicBezTo>
                  <a:pt x="644" y="65"/>
                  <a:pt x="612" y="41"/>
                  <a:pt x="589" y="5"/>
                </a:cubicBezTo>
                <a:close/>
              </a:path>
            </a:pathLst>
          </a:custGeom>
          <a:solidFill>
            <a:srgbClr val="F5CEC7">
              <a:alpha val="20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solidFill>
                        <a:schemeClr val="tx1"/>
                      </a:solidFill>
                    </a:ln>
                    <a:solidFill>
                      <a:schemeClr val="accent6">
                        <a:lumMod val="60000"/>
                        <a:lumOff val="4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accent6">
                      <a:lumMod val="60000"/>
                      <a:lumOff val="4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smtClean="0">
                    <a:ln>
                      <a:solidFill>
                        <a:schemeClr val="tx1"/>
                      </a:solidFill>
                    </a:ln>
                    <a:solidFill>
                      <a:schemeClr val="accent6">
                        <a:lumMod val="75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1</a:t>
                </a:r>
                <a:endParaRPr kumimoji="0" lang="zh-CN" altLang="en-US" sz="4400" b="0" i="0" u="none" strike="noStrike" kern="1200" cap="none" spc="0" normalizeH="0" baseline="0" noProof="0" dirty="0">
                  <a:ln>
                    <a:solidFill>
                      <a:schemeClr val="tx1"/>
                    </a:solidFill>
                  </a:ln>
                  <a:solidFill>
                    <a:schemeClr val="accent6">
                      <a:lumMod val="75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8770302" cy="1815882"/>
          </a:xfrm>
          <a:prstGeom prst="rect">
            <a:avLst/>
          </a:prstGeom>
        </p:spPr>
        <p:txBody>
          <a:bodyPr wrap="square">
            <a:spAutoFit/>
          </a:bodyPr>
          <a:lstStyle/>
          <a:p>
            <a:pPr algn="just"/>
            <a:r>
              <a:rPr lang="en-US" sz="2800" b="1" i="1" dirty="0" err="1" smtClean="0">
                <a:effectLst/>
                <a:latin typeface="Cambria" panose="02040503050406030204" pitchFamily="18" charset="0"/>
                <a:ea typeface="Cambria" panose="02040503050406030204" pitchFamily="18" charset="0"/>
              </a:rPr>
              <a:t>Để</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sửa</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chữa</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một</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mảng</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nền</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nhà</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cần</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dùng</a:t>
            </a:r>
            <a:r>
              <a:rPr lang="en-US" sz="2800" b="1" i="1" dirty="0" smtClean="0">
                <a:effectLst/>
                <a:latin typeface="Cambria" panose="02040503050406030204" pitchFamily="18" charset="0"/>
                <a:ea typeface="Cambria" panose="02040503050406030204" pitchFamily="18" charset="0"/>
              </a:rPr>
              <a:t> 9 </a:t>
            </a:r>
            <a:r>
              <a:rPr lang="en-US" sz="2800" b="1" i="1" dirty="0" err="1" smtClean="0">
                <a:effectLst/>
                <a:latin typeface="Cambria" panose="02040503050406030204" pitchFamily="18" charset="0"/>
                <a:ea typeface="Cambria" panose="02040503050406030204" pitchFamily="18" charset="0"/>
              </a:rPr>
              <a:t>tấm</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gỗ</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lát</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sàn</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mỗi</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tấm</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có</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dạng</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hình</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chữ</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nhật</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với</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chiều</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dài</a:t>
            </a:r>
            <a:r>
              <a:rPr lang="en-US" sz="2800" b="1" i="1" dirty="0" smtClean="0">
                <a:effectLst/>
                <a:latin typeface="Cambria" panose="02040503050406030204" pitchFamily="18" charset="0"/>
                <a:ea typeface="Cambria" panose="02040503050406030204" pitchFamily="18" charset="0"/>
              </a:rPr>
              <a:t> 45 cm </a:t>
            </a:r>
            <a:r>
              <a:rPr lang="en-US" sz="2800" b="1" i="1" dirty="0" err="1" smtClean="0">
                <a:effectLst/>
                <a:latin typeface="Cambria" panose="02040503050406030204" pitchFamily="18" charset="0"/>
                <a:ea typeface="Cambria" panose="02040503050406030204" pitchFamily="18" charset="0"/>
              </a:rPr>
              <a:t>và</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chiều</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rộng</a:t>
            </a:r>
            <a:r>
              <a:rPr lang="en-US" sz="2800" b="1" i="1" dirty="0" smtClean="0">
                <a:effectLst/>
                <a:latin typeface="Cambria" panose="02040503050406030204" pitchFamily="18" charset="0"/>
                <a:ea typeface="Cambria" panose="02040503050406030204" pitchFamily="18" charset="0"/>
              </a:rPr>
              <a:t> 9 cm. </a:t>
            </a:r>
            <a:r>
              <a:rPr lang="en-US" sz="2800" b="1" i="1" dirty="0" err="1" smtClean="0">
                <a:effectLst/>
                <a:latin typeface="Cambria" panose="02040503050406030204" pitchFamily="18" charset="0"/>
                <a:ea typeface="Cambria" panose="02040503050406030204" pitchFamily="18" charset="0"/>
              </a:rPr>
              <a:t>Hỏi</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diện</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tích</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mảng</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nền</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nhà</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cần</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sửa</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chữa</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là</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bao</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nhiêu</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xăng-ti-mét</a:t>
            </a:r>
            <a:r>
              <a:rPr lang="en-US" sz="2800" b="1" i="1" dirty="0" smtClean="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vuông</a:t>
            </a:r>
            <a:r>
              <a:rPr lang="en-US" sz="2800" b="1" i="1" dirty="0" smtClean="0">
                <a:effectLst/>
                <a:latin typeface="Cambria" panose="02040503050406030204" pitchFamily="18" charset="0"/>
                <a:ea typeface="Cambria" panose="02040503050406030204" pitchFamily="18" charset="0"/>
              </a:rPr>
              <a:t>?</a:t>
            </a:r>
            <a:endParaRPr lang="en-US" sz="2800" b="1" i="1" dirty="0">
              <a:latin typeface="Cambria" panose="02040503050406030204" pitchFamily="18" charset="0"/>
              <a:ea typeface="Cambria" panose="02040503050406030204" pitchFamily="18" charset="0"/>
            </a:endParaRPr>
          </a:p>
        </p:txBody>
      </p:sp>
      <p:sp>
        <p:nvSpPr>
          <p:cNvPr id="7" name="Rectangle 6"/>
          <p:cNvSpPr/>
          <p:nvPr/>
        </p:nvSpPr>
        <p:spPr>
          <a:xfrm>
            <a:off x="-191216" y="2927122"/>
            <a:ext cx="7129463" cy="3046988"/>
          </a:xfrm>
          <a:prstGeom prst="rect">
            <a:avLst/>
          </a:prstGeom>
        </p:spPr>
        <p:txBody>
          <a:bodyPr wrap="square">
            <a:spAutoFit/>
          </a:bodyPr>
          <a:lstStyle/>
          <a:p>
            <a:pPr algn="ctr"/>
            <a:r>
              <a:rPr lang="en-US" sz="3200" b="1" u="sng" dirty="0" err="1" smtClean="0">
                <a:solidFill>
                  <a:srgbClr val="333333"/>
                </a:solidFill>
                <a:latin typeface="Cambria" panose="02040503050406030204" pitchFamily="18" charset="0"/>
                <a:ea typeface="Cambria" panose="02040503050406030204" pitchFamily="18" charset="0"/>
              </a:rPr>
              <a:t>Bài</a:t>
            </a:r>
            <a:r>
              <a:rPr lang="en-US" sz="3200" b="1" i="0" u="sng" dirty="0" smtClean="0">
                <a:solidFill>
                  <a:srgbClr val="333333"/>
                </a:solidFill>
                <a:effectLst/>
                <a:latin typeface="Cambria" panose="02040503050406030204" pitchFamily="18" charset="0"/>
                <a:ea typeface="Cambria" panose="02040503050406030204" pitchFamily="18" charset="0"/>
              </a:rPr>
              <a:t> </a:t>
            </a:r>
            <a:r>
              <a:rPr lang="en-US" sz="3200" b="1" i="0" u="sng" dirty="0" err="1" smtClean="0">
                <a:solidFill>
                  <a:srgbClr val="333333"/>
                </a:solidFill>
                <a:effectLst/>
                <a:latin typeface="Cambria" panose="02040503050406030204" pitchFamily="18" charset="0"/>
                <a:ea typeface="Cambria" panose="02040503050406030204" pitchFamily="18" charset="0"/>
              </a:rPr>
              <a:t>giải</a:t>
            </a:r>
            <a:r>
              <a:rPr lang="en-US" sz="3200" b="1" i="0" u="sng" dirty="0" smtClean="0">
                <a:solidFill>
                  <a:srgbClr val="333333"/>
                </a:solidFill>
                <a:effectLst/>
                <a:latin typeface="Cambria" panose="02040503050406030204" pitchFamily="18" charset="0"/>
                <a:ea typeface="Cambria" panose="02040503050406030204" pitchFamily="18" charset="0"/>
              </a:rPr>
              <a:t>:</a:t>
            </a:r>
            <a:endParaRPr lang="en-US" sz="3200" b="0" i="0" dirty="0" smtClean="0">
              <a:solidFill>
                <a:srgbClr val="333333"/>
              </a:solidFill>
              <a:effectLst/>
              <a:latin typeface="Cambria" panose="02040503050406030204" pitchFamily="18" charset="0"/>
              <a:ea typeface="Cambria" panose="02040503050406030204" pitchFamily="18" charset="0"/>
            </a:endParaRPr>
          </a:p>
          <a:p>
            <a:pPr algn="ctr"/>
            <a:r>
              <a:rPr lang="en-US" sz="3200" b="0" i="0" dirty="0" err="1" smtClean="0">
                <a:solidFill>
                  <a:srgbClr val="333333"/>
                </a:solidFill>
                <a:effectLst/>
                <a:latin typeface="Cambria" panose="02040503050406030204" pitchFamily="18" charset="0"/>
                <a:ea typeface="Cambria" panose="02040503050406030204" pitchFamily="18" charset="0"/>
              </a:rPr>
              <a:t>Diện</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tích</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một</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tấm</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gỗ</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lát</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sàn</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là</a:t>
            </a:r>
            <a:r>
              <a:rPr lang="en-US" sz="3200" b="0" i="0" dirty="0" smtClean="0">
                <a:solidFill>
                  <a:srgbClr val="333333"/>
                </a:solidFill>
                <a:effectLst/>
                <a:latin typeface="Cambria" panose="02040503050406030204" pitchFamily="18" charset="0"/>
                <a:ea typeface="Cambria" panose="02040503050406030204" pitchFamily="18" charset="0"/>
              </a:rPr>
              <a:t>:</a:t>
            </a:r>
          </a:p>
          <a:p>
            <a:pPr algn="ctr"/>
            <a:r>
              <a:rPr lang="en-US" sz="3200" b="0" i="0" dirty="0" smtClean="0">
                <a:solidFill>
                  <a:srgbClr val="333333"/>
                </a:solidFill>
                <a:effectLst/>
                <a:latin typeface="Cambria" panose="02040503050406030204" pitchFamily="18" charset="0"/>
                <a:ea typeface="Cambria" panose="02040503050406030204" pitchFamily="18" charset="0"/>
              </a:rPr>
              <a:t>45 x 9 = 405 (cm</a:t>
            </a:r>
            <a:r>
              <a:rPr lang="en-US" sz="3200" b="0" i="0" baseline="30000" dirty="0" smtClean="0">
                <a:solidFill>
                  <a:srgbClr val="333333"/>
                </a:solidFill>
                <a:effectLst/>
                <a:latin typeface="Cambria" panose="02040503050406030204" pitchFamily="18" charset="0"/>
                <a:ea typeface="Cambria" panose="02040503050406030204" pitchFamily="18" charset="0"/>
              </a:rPr>
              <a:t>2</a:t>
            </a:r>
            <a:r>
              <a:rPr lang="en-US" sz="3200" b="0" i="0" dirty="0" smtClean="0">
                <a:solidFill>
                  <a:srgbClr val="333333"/>
                </a:solidFill>
                <a:effectLst/>
                <a:latin typeface="Cambria" panose="02040503050406030204" pitchFamily="18" charset="0"/>
                <a:ea typeface="Cambria" panose="02040503050406030204" pitchFamily="18" charset="0"/>
              </a:rPr>
              <a:t>) </a:t>
            </a:r>
          </a:p>
          <a:p>
            <a:pPr algn="ctr"/>
            <a:r>
              <a:rPr lang="en-US" sz="3200" b="0" i="0" dirty="0" err="1" smtClean="0">
                <a:solidFill>
                  <a:srgbClr val="333333"/>
                </a:solidFill>
                <a:effectLst/>
                <a:latin typeface="Cambria" panose="02040503050406030204" pitchFamily="18" charset="0"/>
                <a:ea typeface="Cambria" panose="02040503050406030204" pitchFamily="18" charset="0"/>
              </a:rPr>
              <a:t>Diện</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tích</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mảng</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nền</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nhà</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cần</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sửa</a:t>
            </a:r>
            <a:r>
              <a:rPr lang="en-US" sz="3200" b="0" i="0" dirty="0" smtClean="0">
                <a:solidFill>
                  <a:srgbClr val="333333"/>
                </a:solidFill>
                <a:effectLst/>
                <a:latin typeface="Cambria" panose="02040503050406030204" pitchFamily="18" charset="0"/>
                <a:ea typeface="Cambria" panose="02040503050406030204" pitchFamily="18" charset="0"/>
              </a:rPr>
              <a:t> </a:t>
            </a:r>
            <a:r>
              <a:rPr lang="en-US" sz="3200" b="0" i="0" dirty="0" err="1" smtClean="0">
                <a:solidFill>
                  <a:srgbClr val="333333"/>
                </a:solidFill>
                <a:effectLst/>
                <a:latin typeface="Cambria" panose="02040503050406030204" pitchFamily="18" charset="0"/>
                <a:ea typeface="Cambria" panose="02040503050406030204" pitchFamily="18" charset="0"/>
              </a:rPr>
              <a:t>là</a:t>
            </a:r>
            <a:r>
              <a:rPr lang="en-US" sz="3200" b="0" i="0" dirty="0" smtClean="0">
                <a:solidFill>
                  <a:srgbClr val="333333"/>
                </a:solidFill>
                <a:effectLst/>
                <a:latin typeface="Cambria" panose="02040503050406030204" pitchFamily="18" charset="0"/>
                <a:ea typeface="Cambria" panose="02040503050406030204" pitchFamily="18" charset="0"/>
              </a:rPr>
              <a:t>:</a:t>
            </a:r>
          </a:p>
          <a:p>
            <a:pPr algn="ctr"/>
            <a:r>
              <a:rPr lang="en-US" sz="3200" b="0" i="0" dirty="0" smtClean="0">
                <a:solidFill>
                  <a:srgbClr val="333333"/>
                </a:solidFill>
                <a:effectLst/>
                <a:latin typeface="Cambria" panose="02040503050406030204" pitchFamily="18" charset="0"/>
                <a:ea typeface="Cambria" panose="02040503050406030204" pitchFamily="18" charset="0"/>
              </a:rPr>
              <a:t>405 x 9 = 3 645 (cm</a:t>
            </a:r>
            <a:r>
              <a:rPr lang="en-US" sz="3200" b="0" i="0" baseline="30000" dirty="0" smtClean="0">
                <a:solidFill>
                  <a:srgbClr val="333333"/>
                </a:solidFill>
                <a:effectLst/>
                <a:latin typeface="Cambria" panose="02040503050406030204" pitchFamily="18" charset="0"/>
                <a:ea typeface="Cambria" panose="02040503050406030204" pitchFamily="18" charset="0"/>
              </a:rPr>
              <a:t>2</a:t>
            </a:r>
            <a:r>
              <a:rPr lang="en-US" sz="3200" b="0" i="0" dirty="0" smtClean="0">
                <a:solidFill>
                  <a:srgbClr val="333333"/>
                </a:solidFill>
                <a:effectLst/>
                <a:latin typeface="Cambria" panose="02040503050406030204" pitchFamily="18" charset="0"/>
                <a:ea typeface="Cambria" panose="02040503050406030204" pitchFamily="18" charset="0"/>
              </a:rPr>
              <a:t>) </a:t>
            </a:r>
          </a:p>
          <a:p>
            <a:pPr algn="ctr"/>
            <a:r>
              <a:rPr lang="en-US" sz="3200" b="1" i="1" u="sng" dirty="0" err="1" smtClean="0">
                <a:solidFill>
                  <a:srgbClr val="333333"/>
                </a:solidFill>
                <a:effectLst/>
                <a:latin typeface="Cambria" panose="02040503050406030204" pitchFamily="18" charset="0"/>
                <a:ea typeface="Cambria" panose="02040503050406030204" pitchFamily="18" charset="0"/>
              </a:rPr>
              <a:t>Đáp</a:t>
            </a:r>
            <a:r>
              <a:rPr lang="en-US" sz="3200" b="1" i="1" u="sng" dirty="0" smtClean="0">
                <a:solidFill>
                  <a:srgbClr val="333333"/>
                </a:solidFill>
                <a:effectLst/>
                <a:latin typeface="Cambria" panose="02040503050406030204" pitchFamily="18" charset="0"/>
                <a:ea typeface="Cambria" panose="02040503050406030204" pitchFamily="18" charset="0"/>
              </a:rPr>
              <a:t> </a:t>
            </a:r>
            <a:r>
              <a:rPr lang="en-US" sz="3200" b="1" i="1" u="sng" dirty="0" err="1" smtClean="0">
                <a:solidFill>
                  <a:srgbClr val="333333"/>
                </a:solidFill>
                <a:effectLst/>
                <a:latin typeface="Cambria" panose="02040503050406030204" pitchFamily="18" charset="0"/>
                <a:ea typeface="Cambria" panose="02040503050406030204" pitchFamily="18" charset="0"/>
              </a:rPr>
              <a:t>số</a:t>
            </a:r>
            <a:r>
              <a:rPr lang="en-US" sz="3200" b="1" i="1" u="sng" dirty="0" smtClean="0">
                <a:solidFill>
                  <a:srgbClr val="333333"/>
                </a:solidFill>
                <a:effectLst/>
                <a:latin typeface="Cambria" panose="02040503050406030204" pitchFamily="18" charset="0"/>
                <a:ea typeface="Cambria" panose="02040503050406030204" pitchFamily="18" charset="0"/>
              </a:rPr>
              <a:t>:</a:t>
            </a:r>
            <a:r>
              <a:rPr lang="en-US" sz="3200" b="1" dirty="0" smtClean="0">
                <a:solidFill>
                  <a:srgbClr val="333333"/>
                </a:solidFill>
                <a:effectLst/>
                <a:latin typeface="Cambria" panose="02040503050406030204" pitchFamily="18" charset="0"/>
                <a:ea typeface="Cambria" panose="02040503050406030204" pitchFamily="18" charset="0"/>
              </a:rPr>
              <a:t> </a:t>
            </a:r>
            <a:r>
              <a:rPr lang="en-US" sz="3200" b="0" i="0" dirty="0" smtClean="0">
                <a:solidFill>
                  <a:srgbClr val="333333"/>
                </a:solidFill>
                <a:effectLst/>
                <a:latin typeface="Cambria" panose="02040503050406030204" pitchFamily="18" charset="0"/>
                <a:ea typeface="Cambria" panose="02040503050406030204" pitchFamily="18" charset="0"/>
              </a:rPr>
              <a:t>3 645 cm</a:t>
            </a:r>
            <a:r>
              <a:rPr lang="en-US" sz="3200" b="0" i="0" baseline="30000" dirty="0" smtClean="0">
                <a:solidFill>
                  <a:srgbClr val="333333"/>
                </a:solidFill>
                <a:effectLst/>
                <a:latin typeface="Cambria" panose="02040503050406030204" pitchFamily="18" charset="0"/>
                <a:ea typeface="Cambria" panose="02040503050406030204" pitchFamily="18" charset="0"/>
              </a:rPr>
              <a:t>2</a:t>
            </a:r>
            <a:endParaRPr lang="en-US" sz="3200" b="0" i="0" dirty="0">
              <a:solidFill>
                <a:srgbClr val="333333"/>
              </a:solidFill>
              <a:effectLst/>
              <a:latin typeface="Cambria" panose="02040503050406030204" pitchFamily="18" charset="0"/>
              <a:ea typeface="Cambria" panose="02040503050406030204" pitchFamily="18" charset="0"/>
            </a:endParaRPr>
          </a:p>
        </p:txBody>
      </p:sp>
      <p:pic>
        <p:nvPicPr>
          <p:cNvPr id="30"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920628"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rot="16200000">
            <a:off x="5506795" y="4536644"/>
            <a:ext cx="2743200"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61513" y="3979389"/>
            <a:ext cx="1083951" cy="523220"/>
          </a:xfrm>
          <a:prstGeom prst="rect">
            <a:avLst/>
          </a:prstGeom>
          <a:noFill/>
        </p:spPr>
        <p:txBody>
          <a:bodyPr wrap="none" rtlCol="0">
            <a:spAutoFit/>
          </a:bodyPr>
          <a:lstStyle/>
          <a:p>
            <a:r>
              <a:rPr lang="en-US" sz="2800" i="1" dirty="0" smtClean="0">
                <a:solidFill>
                  <a:schemeClr val="accent3">
                    <a:lumMod val="75000"/>
                  </a:schemeClr>
                </a:solidFill>
                <a:latin typeface="Cambria" panose="02040503050406030204" pitchFamily="18" charset="0"/>
                <a:ea typeface="Cambria" panose="02040503050406030204" pitchFamily="18" charset="0"/>
              </a:rPr>
              <a:t>45 cm</a:t>
            </a:r>
            <a:endParaRPr lang="en-US" sz="2800" i="1" dirty="0">
              <a:solidFill>
                <a:schemeClr val="accent3">
                  <a:lumMod val="75000"/>
                </a:schemeClr>
              </a:solidFill>
              <a:latin typeface="Cambria" panose="02040503050406030204" pitchFamily="18" charset="0"/>
              <a:ea typeface="Cambria" panose="02040503050406030204" pitchFamily="18" charset="0"/>
            </a:endParaRPr>
          </a:p>
        </p:txBody>
      </p:sp>
      <p:cxnSp>
        <p:nvCxnSpPr>
          <p:cNvPr id="33" name="Straight Arrow Connector 32"/>
          <p:cNvCxnSpPr/>
          <p:nvPr/>
        </p:nvCxnSpPr>
        <p:spPr>
          <a:xfrm rot="10800000">
            <a:off x="6971177" y="3078971"/>
            <a:ext cx="640080"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78395" y="2586528"/>
            <a:ext cx="814647" cy="461665"/>
          </a:xfrm>
          <a:prstGeom prst="rect">
            <a:avLst/>
          </a:prstGeom>
          <a:noFill/>
        </p:spPr>
        <p:txBody>
          <a:bodyPr wrap="none" rtlCol="0">
            <a:spAutoFit/>
          </a:bodyPr>
          <a:lstStyle/>
          <a:p>
            <a:r>
              <a:rPr lang="en-US" sz="2400" dirty="0" smtClean="0">
                <a:solidFill>
                  <a:schemeClr val="accent3">
                    <a:lumMod val="75000"/>
                  </a:schemeClr>
                </a:solidFill>
                <a:latin typeface="Cambria" panose="02040503050406030204" pitchFamily="18" charset="0"/>
                <a:ea typeface="Cambria" panose="02040503050406030204" pitchFamily="18" charset="0"/>
              </a:rPr>
              <a:t>9 cm</a:t>
            </a:r>
            <a:endParaRPr lang="en-US" sz="2400" dirty="0">
              <a:solidFill>
                <a:schemeClr val="accent3">
                  <a:lumMod val="75000"/>
                </a:schemeClr>
              </a:solidFill>
              <a:latin typeface="Cambria" panose="02040503050406030204" pitchFamily="18" charset="0"/>
              <a:ea typeface="Cambria" panose="02040503050406030204" pitchFamily="18" charset="0"/>
            </a:endParaRPr>
          </a:p>
        </p:txBody>
      </p:sp>
      <p:cxnSp>
        <p:nvCxnSpPr>
          <p:cNvPr id="35" name="Straight Connector 34"/>
          <p:cNvCxnSpPr/>
          <p:nvPr/>
        </p:nvCxnSpPr>
        <p:spPr>
          <a:xfrm>
            <a:off x="2112264" y="1500324"/>
            <a:ext cx="84124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090729" y="1899612"/>
            <a:ext cx="39319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530711" y="1048118"/>
            <a:ext cx="31089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6"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418519"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952204" y="4315443"/>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8"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485891"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024640"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0"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558325" y="4315443"/>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092012"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625697" y="4315442"/>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3" name="Picture 2" descr="HD wallpaper: wood, wooden, floor, texture, design, wood grain, pattern,  wood - material | Wallpaper Fl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0159382" y="4315443"/>
            <a:ext cx="2714816" cy="49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21243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500" fill="hold"/>
                                        <p:tgtEl>
                                          <p:spTgt spid="49"/>
                                        </p:tgtEl>
                                        <p:attrNameLst>
                                          <p:attrName>ppt_w</p:attrName>
                                        </p:attrNameLst>
                                      </p:cBhvr>
                                      <p:tavLst>
                                        <p:tav tm="0">
                                          <p:val>
                                            <p:fltVal val="0"/>
                                          </p:val>
                                        </p:tav>
                                        <p:tav tm="100000">
                                          <p:val>
                                            <p:strVal val="#ppt_w"/>
                                          </p:val>
                                        </p:tav>
                                      </p:tavLst>
                                    </p:anim>
                                    <p:anim calcmode="lin" valueType="num">
                                      <p:cBhvr>
                                        <p:cTn id="75" dur="500" fill="hold"/>
                                        <p:tgtEl>
                                          <p:spTgt spid="49"/>
                                        </p:tgtEl>
                                        <p:attrNameLst>
                                          <p:attrName>ppt_h</p:attrName>
                                        </p:attrNameLst>
                                      </p:cBhvr>
                                      <p:tavLst>
                                        <p:tav tm="0">
                                          <p:val>
                                            <p:fltVal val="0"/>
                                          </p:val>
                                        </p:tav>
                                        <p:tav tm="100000">
                                          <p:val>
                                            <p:strVal val="#ppt_h"/>
                                          </p:val>
                                        </p:tav>
                                      </p:tavLst>
                                    </p:anim>
                                    <p:animEffect transition="in" filter="fade">
                                      <p:cBhvr>
                                        <p:cTn id="76" dur="5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p:cTn id="81" dur="500" fill="hold"/>
                                        <p:tgtEl>
                                          <p:spTgt spid="50"/>
                                        </p:tgtEl>
                                        <p:attrNameLst>
                                          <p:attrName>ppt_w</p:attrName>
                                        </p:attrNameLst>
                                      </p:cBhvr>
                                      <p:tavLst>
                                        <p:tav tm="0">
                                          <p:val>
                                            <p:fltVal val="0"/>
                                          </p:val>
                                        </p:tav>
                                        <p:tav tm="100000">
                                          <p:val>
                                            <p:strVal val="#ppt_w"/>
                                          </p:val>
                                        </p:tav>
                                      </p:tavLst>
                                    </p:anim>
                                    <p:anim calcmode="lin" valueType="num">
                                      <p:cBhvr>
                                        <p:cTn id="82" dur="500" fill="hold"/>
                                        <p:tgtEl>
                                          <p:spTgt spid="50"/>
                                        </p:tgtEl>
                                        <p:attrNameLst>
                                          <p:attrName>ppt_h</p:attrName>
                                        </p:attrNameLst>
                                      </p:cBhvr>
                                      <p:tavLst>
                                        <p:tav tm="0">
                                          <p:val>
                                            <p:fltVal val="0"/>
                                          </p:val>
                                        </p:tav>
                                        <p:tav tm="100000">
                                          <p:val>
                                            <p:strVal val="#ppt_h"/>
                                          </p:val>
                                        </p:tav>
                                      </p:tavLst>
                                    </p:anim>
                                    <p:animEffect transition="in" filter="fade">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p:cTn id="88" dur="500" fill="hold"/>
                                        <p:tgtEl>
                                          <p:spTgt spid="51"/>
                                        </p:tgtEl>
                                        <p:attrNameLst>
                                          <p:attrName>ppt_w</p:attrName>
                                        </p:attrNameLst>
                                      </p:cBhvr>
                                      <p:tavLst>
                                        <p:tav tm="0">
                                          <p:val>
                                            <p:fltVal val="0"/>
                                          </p:val>
                                        </p:tav>
                                        <p:tav tm="100000">
                                          <p:val>
                                            <p:strVal val="#ppt_w"/>
                                          </p:val>
                                        </p:tav>
                                      </p:tavLst>
                                    </p:anim>
                                    <p:anim calcmode="lin" valueType="num">
                                      <p:cBhvr>
                                        <p:cTn id="89" dur="500" fill="hold"/>
                                        <p:tgtEl>
                                          <p:spTgt spid="51"/>
                                        </p:tgtEl>
                                        <p:attrNameLst>
                                          <p:attrName>ppt_h</p:attrName>
                                        </p:attrNameLst>
                                      </p:cBhvr>
                                      <p:tavLst>
                                        <p:tav tm="0">
                                          <p:val>
                                            <p:fltVal val="0"/>
                                          </p:val>
                                        </p:tav>
                                        <p:tav tm="100000">
                                          <p:val>
                                            <p:strVal val="#ppt_h"/>
                                          </p:val>
                                        </p:tav>
                                      </p:tavLst>
                                    </p:anim>
                                    <p:animEffect transition="in" filter="fade">
                                      <p:cBhvr>
                                        <p:cTn id="90" dur="500"/>
                                        <p:tgtEl>
                                          <p:spTgt spid="5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Effect transition="in" filter="fade">
                                      <p:cBhvr>
                                        <p:cTn id="97" dur="500"/>
                                        <p:tgtEl>
                                          <p:spTgt spid="52"/>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 calcmode="lin" valueType="num">
                                      <p:cBhvr>
                                        <p:cTn id="102" dur="500" fill="hold"/>
                                        <p:tgtEl>
                                          <p:spTgt spid="53"/>
                                        </p:tgtEl>
                                        <p:attrNameLst>
                                          <p:attrName>ppt_w</p:attrName>
                                        </p:attrNameLst>
                                      </p:cBhvr>
                                      <p:tavLst>
                                        <p:tav tm="0">
                                          <p:val>
                                            <p:fltVal val="0"/>
                                          </p:val>
                                        </p:tav>
                                        <p:tav tm="100000">
                                          <p:val>
                                            <p:strVal val="#ppt_w"/>
                                          </p:val>
                                        </p:tav>
                                      </p:tavLst>
                                    </p:anim>
                                    <p:anim calcmode="lin" valueType="num">
                                      <p:cBhvr>
                                        <p:cTn id="103" dur="500" fill="hold"/>
                                        <p:tgtEl>
                                          <p:spTgt spid="53"/>
                                        </p:tgtEl>
                                        <p:attrNameLst>
                                          <p:attrName>ppt_h</p:attrName>
                                        </p:attrNameLst>
                                      </p:cBhvr>
                                      <p:tavLst>
                                        <p:tav tm="0">
                                          <p:val>
                                            <p:fltVal val="0"/>
                                          </p:val>
                                        </p:tav>
                                        <p:tav tm="100000">
                                          <p:val>
                                            <p:strVal val="#ppt_h"/>
                                          </p:val>
                                        </p:tav>
                                      </p:tavLst>
                                    </p:anim>
                                    <p:animEffect transition="in" filter="fade">
                                      <p:cBhvr>
                                        <p:cTn id="104" dur="500"/>
                                        <p:tgtEl>
                                          <p:spTgt spid="53"/>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9" dur="500"/>
                                        <p:tgtEl>
                                          <p:spTgt spid="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7">
                                            <p:txEl>
                                              <p:pRg st="1" end="1"/>
                                            </p:txEl>
                                          </p:spTgt>
                                        </p:tgtEl>
                                        <p:attrNameLst>
                                          <p:attrName>style.visibility</p:attrName>
                                        </p:attrNameLst>
                                      </p:cBhvr>
                                      <p:to>
                                        <p:strVal val="visible"/>
                                      </p:to>
                                    </p:set>
                                    <p:animEffect transition="in" filter="barn(inVertical)">
                                      <p:cBhvr>
                                        <p:cTn id="114" dur="500"/>
                                        <p:tgtEl>
                                          <p:spTgt spid="7">
                                            <p:txEl>
                                              <p:pRg st="1" end="1"/>
                                            </p:txEl>
                                          </p:spTgt>
                                        </p:tgtEl>
                                      </p:cBhvr>
                                    </p:animEffect>
                                  </p:childTnLst>
                                </p:cTn>
                              </p:par>
                              <p:par>
                                <p:cTn id="115" presetID="16" presetClass="entr" presetSubtype="21" fill="hold" nodeType="withEffect">
                                  <p:stCondLst>
                                    <p:cond delay="0"/>
                                  </p:stCondLst>
                                  <p:childTnLst>
                                    <p:set>
                                      <p:cBhvr>
                                        <p:cTn id="116" dur="1" fill="hold">
                                          <p:stCondLst>
                                            <p:cond delay="0"/>
                                          </p:stCondLst>
                                        </p:cTn>
                                        <p:tgtEl>
                                          <p:spTgt spid="7">
                                            <p:txEl>
                                              <p:pRg st="2" end="2"/>
                                            </p:txEl>
                                          </p:spTgt>
                                        </p:tgtEl>
                                        <p:attrNameLst>
                                          <p:attrName>style.visibility</p:attrName>
                                        </p:attrNameLst>
                                      </p:cBhvr>
                                      <p:to>
                                        <p:strVal val="visible"/>
                                      </p:to>
                                    </p:set>
                                    <p:animEffect transition="in" filter="barn(inVertical)">
                                      <p:cBhvr>
                                        <p:cTn id="117" dur="500"/>
                                        <p:tgtEl>
                                          <p:spTgt spid="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7">
                                            <p:txEl>
                                              <p:pRg st="3" end="3"/>
                                            </p:txEl>
                                          </p:spTgt>
                                        </p:tgtEl>
                                        <p:attrNameLst>
                                          <p:attrName>style.visibility</p:attrName>
                                        </p:attrNameLst>
                                      </p:cBhvr>
                                      <p:to>
                                        <p:strVal val="visible"/>
                                      </p:to>
                                    </p:set>
                                    <p:animEffect transition="in" filter="wipe(down)">
                                      <p:cBhvr>
                                        <p:cTn id="122" dur="500"/>
                                        <p:tgtEl>
                                          <p:spTgt spid="7">
                                            <p:txEl>
                                              <p:pRg st="3" end="3"/>
                                            </p:txEl>
                                          </p:spTgt>
                                        </p:tgtEl>
                                      </p:cBhvr>
                                    </p:animEffect>
                                  </p:childTnLst>
                                </p:cTn>
                              </p:par>
                              <p:par>
                                <p:cTn id="123" presetID="22" presetClass="entr" presetSubtype="4" fill="hold" nodeType="withEffect">
                                  <p:stCondLst>
                                    <p:cond delay="0"/>
                                  </p:stCondLst>
                                  <p:childTnLst>
                                    <p:set>
                                      <p:cBhvr>
                                        <p:cTn id="124" dur="1" fill="hold">
                                          <p:stCondLst>
                                            <p:cond delay="0"/>
                                          </p:stCondLst>
                                        </p:cTn>
                                        <p:tgtEl>
                                          <p:spTgt spid="7">
                                            <p:txEl>
                                              <p:pRg st="4" end="4"/>
                                            </p:txEl>
                                          </p:spTgt>
                                        </p:tgtEl>
                                        <p:attrNameLst>
                                          <p:attrName>style.visibility</p:attrName>
                                        </p:attrNameLst>
                                      </p:cBhvr>
                                      <p:to>
                                        <p:strVal val="visible"/>
                                      </p:to>
                                    </p:set>
                                    <p:animEffect transition="in" filter="wipe(down)">
                                      <p:cBhvr>
                                        <p:cTn id="125" dur="500"/>
                                        <p:tgtEl>
                                          <p:spTgt spid="7">
                                            <p:txEl>
                                              <p:pRg st="4" end="4"/>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7">
                                            <p:txEl>
                                              <p:pRg st="5" end="5"/>
                                            </p:txEl>
                                          </p:spTgt>
                                        </p:tgtEl>
                                        <p:attrNameLst>
                                          <p:attrName>style.visibility</p:attrName>
                                        </p:attrNameLst>
                                      </p:cBhvr>
                                      <p:to>
                                        <p:strVal val="visible"/>
                                      </p:to>
                                    </p:set>
                                    <p:anim calcmode="lin" valueType="num">
                                      <p:cBhvr additive="base">
                                        <p:cTn id="130"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31"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457200"/>
            <a:ext cx="10725875" cy="2184400"/>
          </a:xfrm>
          <a:prstGeom prst="roundRect">
            <a:avLst/>
          </a:prstGeom>
          <a:solidFill>
            <a:schemeClr val="accent2">
              <a:lumMod val="40000"/>
              <a:lumOff val="60000"/>
              <a:alpha val="20000"/>
            </a:schemeClr>
          </a:solidFill>
          <a:ln>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solidFill>
                        <a:schemeClr val="tx1"/>
                      </a:solidFill>
                    </a:ln>
                    <a:solidFill>
                      <a:schemeClr val="accent4">
                        <a:lumMod val="40000"/>
                        <a:lumOff val="6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accent4">
                      <a:lumMod val="40000"/>
                      <a:lumOff val="60000"/>
                    </a:schemeClr>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smtClean="0">
                    <a:ln>
                      <a:solidFill>
                        <a:schemeClr val="tx1"/>
                      </a:solidFill>
                    </a:ln>
                    <a:solidFill>
                      <a:schemeClr val="accent3">
                        <a:lumMod val="40000"/>
                        <a:lumOff val="6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2</a:t>
                </a:r>
                <a:endParaRPr kumimoji="0" lang="zh-CN" altLang="en-US" sz="4400" b="0" i="0" u="none" strike="noStrike" kern="1200" cap="none" spc="0" normalizeH="0" baseline="0" noProof="0" dirty="0">
                  <a:ln>
                    <a:solidFill>
                      <a:schemeClr val="tx1"/>
                    </a:solidFill>
                  </a:ln>
                  <a:solidFill>
                    <a:schemeClr val="accent3">
                      <a:lumMod val="40000"/>
                      <a:lumOff val="6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9936150" cy="2062103"/>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Hình H gồm hình chữ nhật ABCD và hình chữ nhật DMNP như hình bên.</a:t>
            </a:r>
          </a:p>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H</a:t>
            </a:r>
            <a:endParaRPr lang="en-US" sz="3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8371840" y="2776646"/>
            <a:ext cx="2970620" cy="3721437"/>
          </a:xfrm>
          <a:prstGeom prst="rect">
            <a:avLst/>
          </a:prstGeom>
        </p:spPr>
      </p:pic>
      <p:sp>
        <p:nvSpPr>
          <p:cNvPr id="3" name="Rectangle 2"/>
          <p:cNvSpPr/>
          <p:nvPr/>
        </p:nvSpPr>
        <p:spPr>
          <a:xfrm>
            <a:off x="9204960" y="3251200"/>
            <a:ext cx="944880" cy="1259840"/>
          </a:xfrm>
          <a:prstGeom prst="rect">
            <a:avLst/>
          </a:prstGeom>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ectangle 27"/>
          <p:cNvSpPr/>
          <p:nvPr/>
        </p:nvSpPr>
        <p:spPr>
          <a:xfrm>
            <a:off x="9204960" y="4511040"/>
            <a:ext cx="1574800" cy="1087120"/>
          </a:xfrm>
          <a:prstGeom prst="rect">
            <a:avLst/>
          </a:prstGeom>
          <a:solidFill>
            <a:schemeClr val="accent3">
              <a:lumMod val="75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1035446" y="2776646"/>
            <a:ext cx="6231256" cy="3970318"/>
          </a:xfrm>
          <a:prstGeom prst="rect">
            <a:avLst/>
          </a:prstGeom>
        </p:spPr>
        <p:txBody>
          <a:bodyPr wrap="square">
            <a:spAutoFit/>
          </a:bodyPr>
          <a:lstStyle/>
          <a:p>
            <a:pPr algn="ctr"/>
            <a:r>
              <a:rPr lang="en-US" sz="2800" b="1" i="0" u="sng" dirty="0" err="1" smtClean="0">
                <a:solidFill>
                  <a:srgbClr val="333333"/>
                </a:solidFill>
                <a:effectLst/>
                <a:latin typeface="Cambria" panose="02040503050406030204" pitchFamily="18" charset="0"/>
                <a:ea typeface="Cambria" panose="02040503050406030204" pitchFamily="18" charset="0"/>
              </a:rPr>
              <a:t>Bài</a:t>
            </a:r>
            <a:r>
              <a:rPr lang="en-US" sz="2800" b="1" i="0" u="sng" dirty="0" smtClean="0">
                <a:solidFill>
                  <a:srgbClr val="333333"/>
                </a:solidFill>
                <a:effectLst/>
                <a:latin typeface="Cambria" panose="02040503050406030204" pitchFamily="18" charset="0"/>
                <a:ea typeface="Cambria" panose="02040503050406030204" pitchFamily="18" charset="0"/>
              </a:rPr>
              <a:t> </a:t>
            </a:r>
            <a:r>
              <a:rPr lang="en-US" sz="2800" b="1" i="0" u="sng" dirty="0" err="1" smtClean="0">
                <a:solidFill>
                  <a:srgbClr val="333333"/>
                </a:solidFill>
                <a:effectLst/>
                <a:latin typeface="Cambria" panose="02040503050406030204" pitchFamily="18" charset="0"/>
                <a:ea typeface="Cambria" panose="02040503050406030204" pitchFamily="18" charset="0"/>
              </a:rPr>
              <a:t>giải</a:t>
            </a:r>
            <a:r>
              <a:rPr lang="en-US" sz="2800" b="1" i="0" u="sng" dirty="0" smtClean="0">
                <a:solidFill>
                  <a:srgbClr val="333333"/>
                </a:solidFill>
                <a:effectLst/>
                <a:latin typeface="Cambria" panose="02040503050406030204" pitchFamily="18" charset="0"/>
                <a:ea typeface="Cambria" panose="02040503050406030204" pitchFamily="18" charset="0"/>
              </a:rPr>
              <a:t>:</a:t>
            </a:r>
            <a:endParaRPr lang="en-US" sz="2800" b="0" i="0" dirty="0" smtClean="0">
              <a:solidFill>
                <a:srgbClr val="333333"/>
              </a:solidFill>
              <a:effectLst/>
              <a:latin typeface="Cambria" panose="02040503050406030204" pitchFamily="18" charset="0"/>
              <a:ea typeface="Cambria" panose="02040503050406030204" pitchFamily="18" charset="0"/>
            </a:endParaRPr>
          </a:p>
          <a:p>
            <a:pPr marL="514350" indent="-514350">
              <a:buAutoNum type="alphaLcParenR"/>
            </a:pPr>
            <a:r>
              <a:rPr lang="en-US" sz="2800" b="0" i="0" dirty="0" err="1" smtClean="0">
                <a:solidFill>
                  <a:srgbClr val="333333"/>
                </a:solidFill>
                <a:effectLst/>
                <a:latin typeface="Cambria" panose="02040503050406030204" pitchFamily="18" charset="0"/>
                <a:ea typeface="Cambria" panose="02040503050406030204" pitchFamily="18" charset="0"/>
              </a:rPr>
              <a:t>Diện</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tích</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hình</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chữ</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nhật</a:t>
            </a:r>
            <a:r>
              <a:rPr lang="en-US" sz="2800" b="0" i="0" dirty="0" smtClean="0">
                <a:solidFill>
                  <a:srgbClr val="333333"/>
                </a:solidFill>
                <a:effectLst/>
                <a:latin typeface="Cambria" panose="02040503050406030204" pitchFamily="18" charset="0"/>
                <a:ea typeface="Cambria" panose="02040503050406030204" pitchFamily="18" charset="0"/>
              </a:rPr>
              <a:t> ABCD </a:t>
            </a:r>
            <a:r>
              <a:rPr lang="en-US" sz="2800" b="0" i="0" dirty="0" err="1" smtClean="0">
                <a:solidFill>
                  <a:srgbClr val="333333"/>
                </a:solidFill>
                <a:effectLst/>
                <a:latin typeface="Cambria" panose="02040503050406030204" pitchFamily="18" charset="0"/>
                <a:ea typeface="Cambria" panose="02040503050406030204" pitchFamily="18" charset="0"/>
              </a:rPr>
              <a:t>là</a:t>
            </a:r>
            <a:r>
              <a:rPr lang="en-US" sz="2800" b="0" i="0" dirty="0" smtClean="0">
                <a:solidFill>
                  <a:srgbClr val="333333"/>
                </a:solidFill>
                <a:effectLst/>
                <a:latin typeface="Cambria" panose="02040503050406030204" pitchFamily="18" charset="0"/>
                <a:ea typeface="Cambria" panose="02040503050406030204" pitchFamily="18" charset="0"/>
              </a:rPr>
              <a:t>:</a:t>
            </a:r>
          </a:p>
          <a:p>
            <a:r>
              <a:rPr lang="en-US" sz="2800" dirty="0">
                <a:solidFill>
                  <a:srgbClr val="333333"/>
                </a:solidFill>
                <a:latin typeface="Cambria" panose="02040503050406030204" pitchFamily="18" charset="0"/>
                <a:ea typeface="Cambria" panose="02040503050406030204" pitchFamily="18" charset="0"/>
              </a:rPr>
              <a:t>	</a:t>
            </a:r>
            <a:r>
              <a:rPr lang="en-US" sz="2800" dirty="0" smtClean="0">
                <a:solidFill>
                  <a:srgbClr val="333333"/>
                </a:solidFill>
                <a:latin typeface="Cambria" panose="02040503050406030204" pitchFamily="18" charset="0"/>
                <a:ea typeface="Cambria" panose="02040503050406030204" pitchFamily="18" charset="0"/>
              </a:rPr>
              <a:t>	</a:t>
            </a:r>
            <a:r>
              <a:rPr lang="en-US" sz="2800" b="0" i="0" dirty="0" smtClean="0">
                <a:solidFill>
                  <a:srgbClr val="333333"/>
                </a:solidFill>
                <a:effectLst/>
                <a:latin typeface="Cambria" panose="02040503050406030204" pitchFamily="18" charset="0"/>
                <a:ea typeface="Cambria" panose="02040503050406030204" pitchFamily="18" charset="0"/>
              </a:rPr>
              <a:t>8 x 6 = 48 (cm</a:t>
            </a:r>
            <a:r>
              <a:rPr lang="en-US" sz="2800" b="0" i="0" baseline="30000" dirty="0" smtClean="0">
                <a:solidFill>
                  <a:srgbClr val="333333"/>
                </a:solidFill>
                <a:effectLst/>
                <a:latin typeface="Cambria" panose="02040503050406030204" pitchFamily="18" charset="0"/>
                <a:ea typeface="Cambria" panose="02040503050406030204" pitchFamily="18" charset="0"/>
              </a:rPr>
              <a:t>2</a:t>
            </a:r>
            <a:r>
              <a:rPr lang="en-US" sz="2800" b="0" i="0" dirty="0" smtClean="0">
                <a:solidFill>
                  <a:srgbClr val="333333"/>
                </a:solidFill>
                <a:effectLst/>
                <a:latin typeface="Cambria" panose="02040503050406030204" pitchFamily="18" charset="0"/>
                <a:ea typeface="Cambria" panose="02040503050406030204" pitchFamily="18" charset="0"/>
              </a:rPr>
              <a:t>) </a:t>
            </a:r>
          </a:p>
          <a:p>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Diện</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tích</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hình</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chữ</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nhật</a:t>
            </a:r>
            <a:r>
              <a:rPr lang="en-US" sz="2800" b="0" i="0" dirty="0" smtClean="0">
                <a:solidFill>
                  <a:srgbClr val="333333"/>
                </a:solidFill>
                <a:effectLst/>
                <a:latin typeface="Cambria" panose="02040503050406030204" pitchFamily="18" charset="0"/>
                <a:ea typeface="Cambria" panose="02040503050406030204" pitchFamily="18" charset="0"/>
              </a:rPr>
              <a:t> DMNP </a:t>
            </a:r>
            <a:r>
              <a:rPr lang="en-US" sz="2800" b="0" i="0" dirty="0" err="1" smtClean="0">
                <a:solidFill>
                  <a:srgbClr val="333333"/>
                </a:solidFill>
                <a:effectLst/>
                <a:latin typeface="Cambria" panose="02040503050406030204" pitchFamily="18" charset="0"/>
                <a:ea typeface="Cambria" panose="02040503050406030204" pitchFamily="18" charset="0"/>
              </a:rPr>
              <a:t>là</a:t>
            </a:r>
            <a:r>
              <a:rPr lang="en-US" sz="2800" b="0" i="0" dirty="0" smtClean="0">
                <a:solidFill>
                  <a:srgbClr val="333333"/>
                </a:solidFill>
                <a:effectLst/>
                <a:latin typeface="Cambria" panose="02040503050406030204" pitchFamily="18" charset="0"/>
                <a:ea typeface="Cambria" panose="02040503050406030204" pitchFamily="18" charset="0"/>
              </a:rPr>
              <a:t>:</a:t>
            </a:r>
          </a:p>
          <a:p>
            <a:r>
              <a:rPr lang="en-US" sz="2800" dirty="0">
                <a:solidFill>
                  <a:srgbClr val="333333"/>
                </a:solidFill>
                <a:latin typeface="Cambria" panose="02040503050406030204" pitchFamily="18" charset="0"/>
                <a:ea typeface="Cambria" panose="02040503050406030204" pitchFamily="18" charset="0"/>
              </a:rPr>
              <a:t>	</a:t>
            </a:r>
            <a:r>
              <a:rPr lang="en-US" sz="2800" dirty="0" smtClean="0">
                <a:solidFill>
                  <a:srgbClr val="333333"/>
                </a:solidFill>
                <a:latin typeface="Cambria" panose="02040503050406030204" pitchFamily="18" charset="0"/>
                <a:ea typeface="Cambria" panose="02040503050406030204" pitchFamily="18" charset="0"/>
              </a:rPr>
              <a:t>	</a:t>
            </a:r>
            <a:r>
              <a:rPr lang="en-US" sz="2800" b="0" i="0" dirty="0" smtClean="0">
                <a:solidFill>
                  <a:srgbClr val="333333"/>
                </a:solidFill>
                <a:effectLst/>
                <a:latin typeface="Cambria" panose="02040503050406030204" pitchFamily="18" charset="0"/>
                <a:ea typeface="Cambria" panose="02040503050406030204" pitchFamily="18" charset="0"/>
              </a:rPr>
              <a:t>10 x 7 =48 (cm</a:t>
            </a:r>
            <a:r>
              <a:rPr lang="en-US" sz="2800" b="0" i="0" baseline="30000" dirty="0" smtClean="0">
                <a:solidFill>
                  <a:srgbClr val="333333"/>
                </a:solidFill>
                <a:effectLst/>
                <a:latin typeface="Cambria" panose="02040503050406030204" pitchFamily="18" charset="0"/>
                <a:ea typeface="Cambria" panose="02040503050406030204" pitchFamily="18" charset="0"/>
              </a:rPr>
              <a:t>2</a:t>
            </a:r>
            <a:r>
              <a:rPr lang="en-US" sz="2800" b="0" i="0" dirty="0" smtClean="0">
                <a:solidFill>
                  <a:srgbClr val="333333"/>
                </a:solidFill>
                <a:effectLst/>
                <a:latin typeface="Cambria" panose="02040503050406030204" pitchFamily="18" charset="0"/>
                <a:ea typeface="Cambria" panose="02040503050406030204" pitchFamily="18" charset="0"/>
              </a:rPr>
              <a:t>) </a:t>
            </a:r>
          </a:p>
          <a:p>
            <a:r>
              <a:rPr lang="en-US" sz="2800" b="0" i="0" dirty="0" smtClean="0">
                <a:solidFill>
                  <a:srgbClr val="333333"/>
                </a:solidFill>
                <a:effectLst/>
                <a:latin typeface="Cambria" panose="02040503050406030204" pitchFamily="18" charset="0"/>
                <a:ea typeface="Cambria" panose="02040503050406030204" pitchFamily="18" charset="0"/>
              </a:rPr>
              <a:t>b) </a:t>
            </a:r>
            <a:r>
              <a:rPr lang="en-US" sz="2800" b="0" i="0" dirty="0" err="1" smtClean="0">
                <a:solidFill>
                  <a:srgbClr val="333333"/>
                </a:solidFill>
                <a:effectLst/>
                <a:latin typeface="Cambria" panose="02040503050406030204" pitchFamily="18" charset="0"/>
                <a:ea typeface="Cambria" panose="02040503050406030204" pitchFamily="18" charset="0"/>
              </a:rPr>
              <a:t>Diện</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tích</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hình</a:t>
            </a:r>
            <a:r>
              <a:rPr lang="en-US" sz="2800" b="0" i="0" dirty="0" smtClean="0">
                <a:solidFill>
                  <a:srgbClr val="333333"/>
                </a:solidFill>
                <a:effectLst/>
                <a:latin typeface="Cambria" panose="02040503050406030204" pitchFamily="18" charset="0"/>
                <a:ea typeface="Cambria" panose="02040503050406030204" pitchFamily="18" charset="0"/>
              </a:rPr>
              <a:t> H </a:t>
            </a:r>
            <a:r>
              <a:rPr lang="en-US" sz="2800" b="0" i="0" dirty="0" err="1" smtClean="0">
                <a:solidFill>
                  <a:srgbClr val="333333"/>
                </a:solidFill>
                <a:effectLst/>
                <a:latin typeface="Cambria" panose="02040503050406030204" pitchFamily="18" charset="0"/>
                <a:ea typeface="Cambria" panose="02040503050406030204" pitchFamily="18" charset="0"/>
              </a:rPr>
              <a:t>là</a:t>
            </a:r>
            <a:r>
              <a:rPr lang="en-US" sz="2800" b="0" i="0" dirty="0" smtClean="0">
                <a:solidFill>
                  <a:srgbClr val="333333"/>
                </a:solidFill>
                <a:effectLst/>
                <a:latin typeface="Cambria" panose="02040503050406030204" pitchFamily="18" charset="0"/>
                <a:ea typeface="Cambria" panose="02040503050406030204" pitchFamily="18" charset="0"/>
              </a:rPr>
              <a:t>:</a:t>
            </a:r>
          </a:p>
          <a:p>
            <a:r>
              <a:rPr lang="en-US" sz="2800" dirty="0">
                <a:solidFill>
                  <a:srgbClr val="333333"/>
                </a:solidFill>
                <a:latin typeface="Cambria" panose="02040503050406030204" pitchFamily="18" charset="0"/>
                <a:ea typeface="Cambria" panose="02040503050406030204" pitchFamily="18" charset="0"/>
              </a:rPr>
              <a:t>	</a:t>
            </a:r>
            <a:r>
              <a:rPr lang="en-US" sz="2800" dirty="0" smtClean="0">
                <a:solidFill>
                  <a:srgbClr val="333333"/>
                </a:solidFill>
                <a:latin typeface="Cambria" panose="02040503050406030204" pitchFamily="18" charset="0"/>
                <a:ea typeface="Cambria" panose="02040503050406030204" pitchFamily="18" charset="0"/>
              </a:rPr>
              <a:t>	</a:t>
            </a:r>
            <a:r>
              <a:rPr lang="en-US" sz="2800" b="0" i="0" dirty="0" smtClean="0">
                <a:solidFill>
                  <a:srgbClr val="333333"/>
                </a:solidFill>
                <a:effectLst/>
                <a:latin typeface="Cambria" panose="02040503050406030204" pitchFamily="18" charset="0"/>
                <a:ea typeface="Cambria" panose="02040503050406030204" pitchFamily="18" charset="0"/>
              </a:rPr>
              <a:t>48 + 70 = 118 (cm</a:t>
            </a:r>
            <a:r>
              <a:rPr lang="en-US" sz="2800" b="0" i="0" baseline="30000" dirty="0" smtClean="0">
                <a:solidFill>
                  <a:srgbClr val="333333"/>
                </a:solidFill>
                <a:effectLst/>
                <a:latin typeface="Cambria" panose="02040503050406030204" pitchFamily="18" charset="0"/>
                <a:ea typeface="Cambria" panose="02040503050406030204" pitchFamily="18" charset="0"/>
              </a:rPr>
              <a:t>2</a:t>
            </a:r>
            <a:r>
              <a:rPr lang="en-US" sz="2800" b="0" i="0" dirty="0" smtClean="0">
                <a:solidFill>
                  <a:srgbClr val="333333"/>
                </a:solidFill>
                <a:effectLst/>
                <a:latin typeface="Cambria" panose="02040503050406030204" pitchFamily="18" charset="0"/>
                <a:ea typeface="Cambria" panose="02040503050406030204" pitchFamily="18" charset="0"/>
              </a:rPr>
              <a:t>) </a:t>
            </a:r>
          </a:p>
          <a:p>
            <a:pPr algn="r"/>
            <a:r>
              <a:rPr lang="en-US" sz="2800" b="1" i="1" dirty="0" err="1" smtClean="0">
                <a:solidFill>
                  <a:srgbClr val="333333"/>
                </a:solidFill>
                <a:effectLst/>
                <a:latin typeface="Cambria" panose="02040503050406030204" pitchFamily="18" charset="0"/>
                <a:ea typeface="Cambria" panose="02040503050406030204" pitchFamily="18" charset="0"/>
              </a:rPr>
              <a:t>Đáp</a:t>
            </a:r>
            <a:r>
              <a:rPr lang="en-US" sz="2800" b="1" i="1" dirty="0" smtClean="0">
                <a:solidFill>
                  <a:srgbClr val="333333"/>
                </a:solidFill>
                <a:effectLst/>
                <a:latin typeface="Cambria" panose="02040503050406030204" pitchFamily="18" charset="0"/>
                <a:ea typeface="Cambria" panose="02040503050406030204" pitchFamily="18" charset="0"/>
              </a:rPr>
              <a:t> </a:t>
            </a:r>
            <a:r>
              <a:rPr lang="en-US" sz="2800" b="1" i="1" dirty="0" err="1" smtClean="0">
                <a:solidFill>
                  <a:srgbClr val="333333"/>
                </a:solidFill>
                <a:effectLst/>
                <a:latin typeface="Cambria" panose="02040503050406030204" pitchFamily="18" charset="0"/>
                <a:ea typeface="Cambria" panose="02040503050406030204" pitchFamily="18" charset="0"/>
              </a:rPr>
              <a:t>số</a:t>
            </a:r>
            <a:r>
              <a:rPr lang="en-US" sz="2800" b="1" i="1" dirty="0" smtClean="0">
                <a:solidFill>
                  <a:srgbClr val="333333"/>
                </a:solidFill>
                <a:effectLst/>
                <a:latin typeface="Cambria" panose="02040503050406030204" pitchFamily="18" charset="0"/>
                <a:ea typeface="Cambria" panose="02040503050406030204" pitchFamily="18" charset="0"/>
              </a:rPr>
              <a:t>: </a:t>
            </a:r>
            <a:r>
              <a:rPr lang="en-US" sz="2800" b="0" i="0" dirty="0" smtClean="0">
                <a:solidFill>
                  <a:srgbClr val="333333"/>
                </a:solidFill>
                <a:effectLst/>
                <a:latin typeface="Cambria" panose="02040503050406030204" pitchFamily="18" charset="0"/>
                <a:ea typeface="Cambria" panose="02040503050406030204" pitchFamily="18" charset="0"/>
              </a:rPr>
              <a:t>a) 48 cm</a:t>
            </a:r>
            <a:r>
              <a:rPr lang="en-US" sz="2800" b="0" i="0" baseline="30000" dirty="0" smtClean="0">
                <a:solidFill>
                  <a:srgbClr val="333333"/>
                </a:solidFill>
                <a:effectLst/>
                <a:latin typeface="Cambria" panose="02040503050406030204" pitchFamily="18" charset="0"/>
                <a:ea typeface="Cambria" panose="02040503050406030204" pitchFamily="18" charset="0"/>
              </a:rPr>
              <a:t>2</a:t>
            </a:r>
            <a:r>
              <a:rPr lang="en-US" sz="2800" b="0" i="0" dirty="0" smtClean="0">
                <a:solidFill>
                  <a:srgbClr val="333333"/>
                </a:solidFill>
                <a:effectLst/>
                <a:latin typeface="Cambria" panose="02040503050406030204" pitchFamily="18" charset="0"/>
                <a:ea typeface="Cambria" panose="02040503050406030204" pitchFamily="18" charset="0"/>
              </a:rPr>
              <a:t> </a:t>
            </a:r>
            <a:r>
              <a:rPr lang="en-US" sz="2800" b="0" i="0" dirty="0" err="1" smtClean="0">
                <a:solidFill>
                  <a:srgbClr val="333333"/>
                </a:solidFill>
                <a:effectLst/>
                <a:latin typeface="Cambria" panose="02040503050406030204" pitchFamily="18" charset="0"/>
                <a:ea typeface="Cambria" panose="02040503050406030204" pitchFamily="18" charset="0"/>
              </a:rPr>
              <a:t>và</a:t>
            </a:r>
            <a:r>
              <a:rPr lang="en-US" sz="2800" b="0" i="0" dirty="0" smtClean="0">
                <a:solidFill>
                  <a:srgbClr val="333333"/>
                </a:solidFill>
                <a:effectLst/>
                <a:latin typeface="Cambria" panose="02040503050406030204" pitchFamily="18" charset="0"/>
                <a:ea typeface="Cambria" panose="02040503050406030204" pitchFamily="18" charset="0"/>
              </a:rPr>
              <a:t> 70 cm</a:t>
            </a:r>
            <a:r>
              <a:rPr lang="en-US" sz="2800" b="0" i="0" baseline="30000" dirty="0" smtClean="0">
                <a:solidFill>
                  <a:srgbClr val="333333"/>
                </a:solidFill>
                <a:effectLst/>
                <a:latin typeface="Cambria" panose="02040503050406030204" pitchFamily="18" charset="0"/>
                <a:ea typeface="Cambria" panose="02040503050406030204" pitchFamily="18" charset="0"/>
              </a:rPr>
              <a:t>2</a:t>
            </a:r>
            <a:endParaRPr lang="en-US" sz="2800" b="0" i="0" dirty="0" smtClean="0">
              <a:solidFill>
                <a:srgbClr val="333333"/>
              </a:solidFill>
              <a:effectLst/>
              <a:latin typeface="Cambria" panose="02040503050406030204" pitchFamily="18" charset="0"/>
              <a:ea typeface="Cambria" panose="02040503050406030204" pitchFamily="18" charset="0"/>
            </a:endParaRPr>
          </a:p>
          <a:p>
            <a:pPr algn="ctr"/>
            <a:r>
              <a:rPr lang="en-US" sz="2800" b="0" i="0" dirty="0" smtClean="0">
                <a:solidFill>
                  <a:srgbClr val="333333"/>
                </a:solidFill>
                <a:effectLst/>
                <a:latin typeface="Cambria" panose="02040503050406030204" pitchFamily="18" charset="0"/>
                <a:ea typeface="Cambria" panose="02040503050406030204" pitchFamily="18" charset="0"/>
              </a:rPr>
              <a:t>                      b) 118 cm</a:t>
            </a:r>
            <a:r>
              <a:rPr lang="en-US" sz="2800" b="0" i="0" baseline="30000" dirty="0" smtClean="0">
                <a:solidFill>
                  <a:srgbClr val="333333"/>
                </a:solidFill>
                <a:effectLst/>
                <a:latin typeface="Cambria" panose="02040503050406030204" pitchFamily="18" charset="0"/>
                <a:ea typeface="Cambria" panose="02040503050406030204" pitchFamily="18" charset="0"/>
              </a:rPr>
              <a:t>2</a:t>
            </a:r>
            <a:endParaRPr lang="en-US" sz="2800" b="0" i="0" dirty="0">
              <a:solidFill>
                <a:srgbClr val="333333"/>
              </a:solidFill>
              <a:effectLst/>
              <a:latin typeface="Cambria" panose="02040503050406030204" pitchFamily="18" charset="0"/>
              <a:ea typeface="Cambria" panose="02040503050406030204" pitchFamily="18" charset="0"/>
            </a:endParaRPr>
          </a:p>
        </p:txBody>
      </p:sp>
      <p:sp>
        <p:nvSpPr>
          <p:cNvPr id="11" name="Rectangle 10"/>
          <p:cNvSpPr/>
          <p:nvPr/>
        </p:nvSpPr>
        <p:spPr>
          <a:xfrm>
            <a:off x="8361680" y="5713604"/>
            <a:ext cx="134112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099822" y="4825210"/>
            <a:ext cx="552569" cy="1128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386266" y="5149566"/>
            <a:ext cx="552569"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890154" y="5646607"/>
            <a:ext cx="552569"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09227" y="5637526"/>
            <a:ext cx="471260"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232884" y="4690164"/>
            <a:ext cx="471260" cy="68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615886" y="4804508"/>
            <a:ext cx="570786" cy="9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629094" y="5149296"/>
            <a:ext cx="570786" cy="27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568810" y="5831840"/>
            <a:ext cx="570786" cy="25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186672" y="5644102"/>
            <a:ext cx="570786" cy="25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0079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2" dur="500"/>
                                        <p:tgtEl>
                                          <p:spTgt spid="4">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5" dur="500"/>
                                        <p:tgtEl>
                                          <p:spTgt spid="4">
                                            <p:txEl>
                                              <p:pRg st="1" end="1"/>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down)">
                                      <p:cBhvr>
                                        <p:cTn id="43" dur="500"/>
                                        <p:tgtEl>
                                          <p:spTgt spid="4">
                                            <p:txEl>
                                              <p:pRg st="3" end="3"/>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wipe(down)">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additive="base">
                                        <p:cTn id="6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 calcmode="lin" valueType="num">
                                      <p:cBhvr additive="base">
                                        <p:cTn id="6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3"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457200"/>
            <a:ext cx="10725875" cy="2184400"/>
          </a:xfrm>
          <a:prstGeom prst="roundRect">
            <a:avLst/>
          </a:prstGeom>
          <a:solidFill>
            <a:schemeClr val="accent4">
              <a:lumMod val="60000"/>
              <a:lumOff val="40000"/>
              <a:alpha val="20000"/>
            </a:schemeClr>
          </a:solidFill>
          <a:ln>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smtClean="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3</a:t>
                </a:r>
                <a:endParaRPr kumimoji="0" lang="zh-CN" altLang="en-US" sz="4400" b="0" i="0" u="none" strike="noStrike" kern="1200" cap="none" spc="0" normalizeH="0" baseline="0" noProof="0" dirty="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9197518" cy="1815882"/>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44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4"/>
          <a:srcRect l="5678" t="1956" r="2488" b="-1"/>
          <a:stretch/>
        </p:blipFill>
        <p:spPr>
          <a:xfrm>
            <a:off x="7710854" y="3481754"/>
            <a:ext cx="4088423" cy="2204056"/>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907744508"/>
              </p:ext>
            </p:extLst>
          </p:nvPr>
        </p:nvGraphicFramePr>
        <p:xfrm>
          <a:off x="492803" y="3004580"/>
          <a:ext cx="7132320" cy="3291840"/>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val="300469422"/>
                    </a:ext>
                  </a:extLst>
                </a:gridCol>
                <a:gridCol w="2377440">
                  <a:extLst>
                    <a:ext uri="{9D8B030D-6E8A-4147-A177-3AD203B41FA5}">
                      <a16:colId xmlns:a16="http://schemas.microsoft.com/office/drawing/2014/main" val="4039227830"/>
                    </a:ext>
                  </a:extLst>
                </a:gridCol>
                <a:gridCol w="2377440">
                  <a:extLst>
                    <a:ext uri="{9D8B030D-6E8A-4147-A177-3AD203B41FA5}">
                      <a16:colId xmlns:a16="http://schemas.microsoft.com/office/drawing/2014/main" val="664895705"/>
                    </a:ext>
                  </a:extLst>
                </a:gridCol>
              </a:tblGrid>
              <a:tr h="370840">
                <a:tc>
                  <a:txBody>
                    <a:bodyPr/>
                    <a:lstStyle/>
                    <a:p>
                      <a:endParaRPr lang="en-US" sz="2400" dirty="0">
                        <a:latin typeface="Cambria" panose="02040503050406030204" pitchFamily="18" charset="0"/>
                        <a:ea typeface="Cambria" panose="02040503050406030204" pitchFamily="18" charset="0"/>
                      </a:endParaRPr>
                    </a:p>
                  </a:txBody>
                  <a:tcPr>
                    <a:solidFill>
                      <a:schemeClr val="accent6">
                        <a:lumMod val="75000"/>
                      </a:schemeClr>
                    </a:solidFill>
                  </a:tcPr>
                </a:tc>
                <a:tc>
                  <a:txBody>
                    <a:bodyPr/>
                    <a:lstStyle/>
                    <a:p>
                      <a:pPr algn="ctr"/>
                      <a:r>
                        <a:rPr lang="en-US" sz="2400" dirty="0" smtClean="0">
                          <a:latin typeface="Cambria" panose="02040503050406030204" pitchFamily="18" charset="0"/>
                          <a:ea typeface="Cambria" panose="02040503050406030204" pitchFamily="18" charset="0"/>
                        </a:rPr>
                        <a:t>Chu vi (cm)</a:t>
                      </a:r>
                      <a:endParaRPr lang="en-US" sz="2400" dirty="0">
                        <a:latin typeface="Cambria" panose="02040503050406030204" pitchFamily="18" charset="0"/>
                        <a:ea typeface="Cambria" panose="02040503050406030204" pitchFamily="18" charset="0"/>
                      </a:endParaRPr>
                    </a:p>
                  </a:txBody>
                  <a:tcPr>
                    <a:solidFill>
                      <a:schemeClr val="accent6">
                        <a:lumMod val="75000"/>
                      </a:schemeClr>
                    </a:solidFill>
                  </a:tcPr>
                </a:tc>
                <a:tc>
                  <a:txBody>
                    <a:bodyPr/>
                    <a:lstStyle/>
                    <a:p>
                      <a:pPr algn="ctr"/>
                      <a:r>
                        <a:rPr lang="en-US" sz="2400" dirty="0" err="1" smtClean="0">
                          <a:latin typeface="Cambria" panose="02040503050406030204" pitchFamily="18" charset="0"/>
                          <a:ea typeface="Cambria" panose="02040503050406030204" pitchFamily="18" charset="0"/>
                        </a:rPr>
                        <a:t>Diện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tích</a:t>
                      </a:r>
                      <a:r>
                        <a:rPr lang="en-US" sz="2400" baseline="0" dirty="0" smtClean="0">
                          <a:latin typeface="Cambria" panose="02040503050406030204" pitchFamily="18" charset="0"/>
                          <a:ea typeface="Cambria" panose="02040503050406030204" pitchFamily="18" charset="0"/>
                        </a:rPr>
                        <a:t> (cm</a:t>
                      </a:r>
                      <a:r>
                        <a:rPr lang="en-US" sz="2400" baseline="30000" dirty="0" smtClean="0">
                          <a:latin typeface="Cambria" panose="02040503050406030204" pitchFamily="18" charset="0"/>
                          <a:ea typeface="Cambria" panose="02040503050406030204" pitchFamily="18" charset="0"/>
                        </a:rPr>
                        <a:t>2</a:t>
                      </a:r>
                      <a:r>
                        <a:rPr lang="en-US" sz="2400" baseline="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txBody>
                  <a:tcPr>
                    <a:solidFill>
                      <a:schemeClr val="accent6">
                        <a:lumMod val="75000"/>
                      </a:schemeClr>
                    </a:solidFill>
                  </a:tcPr>
                </a:tc>
                <a:extLst>
                  <a:ext uri="{0D108BD9-81ED-4DB2-BD59-A6C34878D82A}">
                    <a16:rowId xmlns:a16="http://schemas.microsoft.com/office/drawing/2014/main" val="2498602693"/>
                  </a:ext>
                </a:extLst>
              </a:tr>
              <a:tr h="370840">
                <a:tc>
                  <a:txBody>
                    <a:bodyPr/>
                    <a:lstStyle/>
                    <a:p>
                      <a:pPr algn="ctr"/>
                      <a:r>
                        <a:rPr lang="en-US" sz="2800" dirty="0" err="1" smtClean="0">
                          <a:latin typeface="Cambria" panose="02040503050406030204" pitchFamily="18" charset="0"/>
                          <a:ea typeface="Cambria" panose="02040503050406030204" pitchFamily="18" charset="0"/>
                        </a:rPr>
                        <a:t>Tờ</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giấy</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màu</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xanh</a:t>
                      </a:r>
                      <a:r>
                        <a:rPr lang="en-US" sz="2800" baseline="0" dirty="0" smtClean="0">
                          <a:latin typeface="Cambria" panose="02040503050406030204" pitchFamily="18" charset="0"/>
                          <a:ea typeface="Cambria" panose="02040503050406030204" pitchFamily="18" charset="0"/>
                        </a:rPr>
                        <a:t> da </a:t>
                      </a:r>
                      <a:r>
                        <a:rPr lang="en-US" sz="2800" baseline="0" dirty="0" err="1" smtClean="0">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a:txBody>
                  <a:tcPr>
                    <a:solidFill>
                      <a:schemeClr val="accent5">
                        <a:lumMod val="60000"/>
                        <a:lumOff val="40000"/>
                      </a:schemeClr>
                    </a:solidFill>
                  </a:tcPr>
                </a:tc>
                <a:tc>
                  <a:txBody>
                    <a:bodyPr/>
                    <a:lstStyle/>
                    <a:p>
                      <a:pPr algn="ctr"/>
                      <a:r>
                        <a:rPr lang="en-US" sz="4000" b="1" i="0" dirty="0" smtClean="0">
                          <a:solidFill>
                            <a:schemeClr val="tx1"/>
                          </a:solidFill>
                          <a:latin typeface="Cambria" panose="02040503050406030204" pitchFamily="18" charset="0"/>
                          <a:ea typeface="Cambria" panose="02040503050406030204" pitchFamily="18" charset="0"/>
                        </a:rPr>
                        <a:t>?</a:t>
                      </a:r>
                      <a:endParaRPr lang="en-US" sz="4000" b="1" i="0" dirty="0">
                        <a:solidFill>
                          <a:schemeClr val="tx1"/>
                        </a:solidFill>
                        <a:latin typeface="Cambria" panose="02040503050406030204" pitchFamily="18" charset="0"/>
                        <a:ea typeface="Cambria" panose="02040503050406030204" pitchFamily="18" charset="0"/>
                      </a:endParaRPr>
                    </a:p>
                  </a:txBody>
                  <a:tcPr anchor="ctr">
                    <a:solidFill>
                      <a:schemeClr val="accent5">
                        <a:lumMod val="60000"/>
                        <a:lumOff val="40000"/>
                      </a:schemeClr>
                    </a:solidFill>
                  </a:tcPr>
                </a:tc>
                <a:tc>
                  <a:txBody>
                    <a:bodyPr/>
                    <a:lstStyle/>
                    <a:p>
                      <a:pPr algn="ctr"/>
                      <a:r>
                        <a:rPr lang="en-US" sz="4000" b="1" i="0" dirty="0" smtClean="0">
                          <a:solidFill>
                            <a:schemeClr val="tx1"/>
                          </a:solidFill>
                          <a:latin typeface="Cambria" panose="02040503050406030204" pitchFamily="18" charset="0"/>
                          <a:ea typeface="Cambria" panose="02040503050406030204" pitchFamily="18" charset="0"/>
                        </a:rPr>
                        <a:t>?</a:t>
                      </a:r>
                      <a:endParaRPr lang="en-US" sz="4000" b="1" i="0" dirty="0">
                        <a:solidFill>
                          <a:schemeClr val="tx1"/>
                        </a:solidFill>
                        <a:latin typeface="Cambria" panose="02040503050406030204" pitchFamily="18" charset="0"/>
                        <a:ea typeface="Cambria" panose="02040503050406030204" pitchFamily="18" charset="0"/>
                      </a:endParaRPr>
                    </a:p>
                  </a:txBody>
                  <a:tcPr anchor="ctr">
                    <a:solidFill>
                      <a:schemeClr val="accent5">
                        <a:lumMod val="60000"/>
                        <a:lumOff val="40000"/>
                      </a:schemeClr>
                    </a:solidFill>
                  </a:tcPr>
                </a:tc>
                <a:extLst>
                  <a:ext uri="{0D108BD9-81ED-4DB2-BD59-A6C34878D82A}">
                    <a16:rowId xmlns:a16="http://schemas.microsoft.com/office/drawing/2014/main" val="3347279593"/>
                  </a:ext>
                </a:extLst>
              </a:tr>
              <a:tr h="370840">
                <a:tc>
                  <a:txBody>
                    <a:bodyPr/>
                    <a:lstStyle/>
                    <a:p>
                      <a:pPr algn="ctr"/>
                      <a:r>
                        <a:rPr lang="en-US" sz="2800" dirty="0" err="1" smtClean="0">
                          <a:latin typeface="Cambria" panose="02040503050406030204" pitchFamily="18" charset="0"/>
                          <a:ea typeface="Cambria" panose="02040503050406030204" pitchFamily="18" charset="0"/>
                        </a:rPr>
                        <a:t>Tờ</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giấy</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màu</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xanh</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lá</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cây</a:t>
                      </a:r>
                      <a:endParaRPr lang="en-US" sz="2800" dirty="0">
                        <a:latin typeface="Cambria" panose="02040503050406030204" pitchFamily="18" charset="0"/>
                        <a:ea typeface="Cambria" panose="02040503050406030204" pitchFamily="18" charset="0"/>
                      </a:endParaRPr>
                    </a:p>
                  </a:txBody>
                  <a:tcPr>
                    <a:solidFill>
                      <a:schemeClr val="accent5">
                        <a:lumMod val="60000"/>
                        <a:lumOff val="40000"/>
                      </a:schemeClr>
                    </a:solidFill>
                  </a:tcPr>
                </a:tc>
                <a:tc>
                  <a:txBody>
                    <a:bodyPr/>
                    <a:lstStyle/>
                    <a:p>
                      <a:pPr algn="ctr"/>
                      <a:r>
                        <a:rPr lang="en-US" sz="4000" b="1" i="0" dirty="0" smtClean="0">
                          <a:solidFill>
                            <a:schemeClr val="tx1"/>
                          </a:solidFill>
                          <a:latin typeface="Cambria" panose="02040503050406030204" pitchFamily="18" charset="0"/>
                          <a:ea typeface="Cambria" panose="02040503050406030204" pitchFamily="18" charset="0"/>
                        </a:rPr>
                        <a:t>?</a:t>
                      </a:r>
                      <a:endParaRPr lang="en-US" sz="4000" b="1" i="0" dirty="0">
                        <a:solidFill>
                          <a:schemeClr val="tx1"/>
                        </a:solidFill>
                        <a:latin typeface="Cambria" panose="02040503050406030204" pitchFamily="18" charset="0"/>
                        <a:ea typeface="Cambria" panose="02040503050406030204" pitchFamily="18" charset="0"/>
                      </a:endParaRPr>
                    </a:p>
                  </a:txBody>
                  <a:tcPr anchor="ctr">
                    <a:solidFill>
                      <a:schemeClr val="accent5">
                        <a:lumMod val="60000"/>
                        <a:lumOff val="40000"/>
                      </a:schemeClr>
                    </a:solidFill>
                  </a:tcPr>
                </a:tc>
                <a:tc>
                  <a:txBody>
                    <a:bodyPr/>
                    <a:lstStyle/>
                    <a:p>
                      <a:pPr algn="ctr"/>
                      <a:r>
                        <a:rPr lang="en-US" sz="4000" b="1" i="0" dirty="0" smtClean="0">
                          <a:solidFill>
                            <a:schemeClr val="tx1"/>
                          </a:solidFill>
                          <a:latin typeface="Cambria" panose="02040503050406030204" pitchFamily="18" charset="0"/>
                          <a:ea typeface="Cambria" panose="02040503050406030204" pitchFamily="18" charset="0"/>
                        </a:rPr>
                        <a:t>?</a:t>
                      </a:r>
                      <a:endParaRPr lang="en-US" sz="4000" b="1" i="0" dirty="0">
                        <a:solidFill>
                          <a:schemeClr val="tx1"/>
                        </a:solidFill>
                        <a:latin typeface="Cambria" panose="02040503050406030204" pitchFamily="18" charset="0"/>
                        <a:ea typeface="Cambria" panose="02040503050406030204" pitchFamily="18" charset="0"/>
                      </a:endParaRPr>
                    </a:p>
                  </a:txBody>
                  <a:tcPr anchor="ctr">
                    <a:solidFill>
                      <a:schemeClr val="accent5">
                        <a:lumMod val="60000"/>
                        <a:lumOff val="40000"/>
                      </a:schemeClr>
                    </a:solidFill>
                  </a:tcPr>
                </a:tc>
                <a:extLst>
                  <a:ext uri="{0D108BD9-81ED-4DB2-BD59-A6C34878D82A}">
                    <a16:rowId xmlns:a16="http://schemas.microsoft.com/office/drawing/2014/main" val="3106677903"/>
                  </a:ext>
                </a:extLst>
              </a:tr>
              <a:tr h="370840">
                <a:tc>
                  <a:txBody>
                    <a:bodyPr/>
                    <a:lstStyle/>
                    <a:p>
                      <a:pPr algn="ctr"/>
                      <a:r>
                        <a:rPr lang="en-US" sz="2800" dirty="0" err="1" smtClean="0">
                          <a:latin typeface="Cambria" panose="02040503050406030204" pitchFamily="18" charset="0"/>
                          <a:ea typeface="Cambria" panose="02040503050406030204" pitchFamily="18" charset="0"/>
                        </a:rPr>
                        <a:t>Tờ</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giấy</a:t>
                      </a:r>
                      <a:r>
                        <a:rPr lang="en-US" sz="2800" baseline="0" dirty="0" smtClean="0">
                          <a:latin typeface="Cambria" panose="02040503050406030204" pitchFamily="18" charset="0"/>
                          <a:ea typeface="Cambria" panose="02040503050406030204" pitchFamily="18" charset="0"/>
                        </a:rPr>
                        <a:t> </a:t>
                      </a:r>
                      <a:endParaRPr lang="en-US" sz="2800" baseline="0" dirty="0" smtClean="0">
                        <a:latin typeface="Cambria" panose="02040503050406030204" pitchFamily="18" charset="0"/>
                        <a:ea typeface="Cambria" panose="02040503050406030204" pitchFamily="18" charset="0"/>
                      </a:endParaRPr>
                    </a:p>
                    <a:p>
                      <a:pPr algn="ctr"/>
                      <a:r>
                        <a:rPr lang="en-US" sz="2800" baseline="0" dirty="0" err="1" smtClean="0">
                          <a:latin typeface="Cambria" panose="02040503050406030204" pitchFamily="18" charset="0"/>
                          <a:ea typeface="Cambria" panose="02040503050406030204" pitchFamily="18" charset="0"/>
                        </a:rPr>
                        <a:t>màu</a:t>
                      </a:r>
                      <a:r>
                        <a:rPr lang="en-US" sz="2800" baseline="0" dirty="0" smtClean="0">
                          <a:latin typeface="Cambria" panose="02040503050406030204" pitchFamily="18" charset="0"/>
                          <a:ea typeface="Cambria" panose="02040503050406030204" pitchFamily="18" charset="0"/>
                        </a:rPr>
                        <a:t> </a:t>
                      </a:r>
                      <a:r>
                        <a:rPr lang="en-US" sz="2800" baseline="0" dirty="0" err="1" smtClean="0">
                          <a:latin typeface="Cambria" panose="02040503050406030204" pitchFamily="18" charset="0"/>
                          <a:ea typeface="Cambria" panose="02040503050406030204" pitchFamily="18" charset="0"/>
                        </a:rPr>
                        <a:t>vàng</a:t>
                      </a:r>
                      <a:endParaRPr lang="en-US" sz="2800" dirty="0">
                        <a:latin typeface="Cambria" panose="02040503050406030204" pitchFamily="18" charset="0"/>
                        <a:ea typeface="Cambria" panose="02040503050406030204" pitchFamily="18" charset="0"/>
                      </a:endParaRPr>
                    </a:p>
                  </a:txBody>
                  <a:tcPr>
                    <a:solidFill>
                      <a:schemeClr val="accent5">
                        <a:lumMod val="60000"/>
                        <a:lumOff val="40000"/>
                      </a:schemeClr>
                    </a:solidFill>
                  </a:tcPr>
                </a:tc>
                <a:tc>
                  <a:txBody>
                    <a:bodyPr/>
                    <a:lstStyle/>
                    <a:p>
                      <a:pPr algn="ctr"/>
                      <a:r>
                        <a:rPr lang="en-US" sz="4000" b="1" i="0" dirty="0" smtClean="0">
                          <a:solidFill>
                            <a:schemeClr val="tx1"/>
                          </a:solidFill>
                          <a:latin typeface="Cambria" panose="02040503050406030204" pitchFamily="18" charset="0"/>
                          <a:ea typeface="Cambria" panose="02040503050406030204" pitchFamily="18" charset="0"/>
                        </a:rPr>
                        <a:t>?</a:t>
                      </a:r>
                      <a:endParaRPr lang="en-US" sz="4000" b="1" i="0" dirty="0">
                        <a:solidFill>
                          <a:schemeClr val="tx1"/>
                        </a:solidFill>
                        <a:latin typeface="Cambria" panose="02040503050406030204" pitchFamily="18" charset="0"/>
                        <a:ea typeface="Cambria" panose="02040503050406030204" pitchFamily="18" charset="0"/>
                      </a:endParaRPr>
                    </a:p>
                  </a:txBody>
                  <a:tcPr anchor="ctr">
                    <a:solidFill>
                      <a:schemeClr val="accent5">
                        <a:lumMod val="60000"/>
                        <a:lumOff val="40000"/>
                      </a:schemeClr>
                    </a:solidFill>
                  </a:tcPr>
                </a:tc>
                <a:tc>
                  <a:txBody>
                    <a:bodyPr/>
                    <a:lstStyle/>
                    <a:p>
                      <a:pPr algn="ctr"/>
                      <a:r>
                        <a:rPr lang="en-US" sz="4000" b="1" i="0" dirty="0" smtClean="0">
                          <a:solidFill>
                            <a:schemeClr val="tx1"/>
                          </a:solidFill>
                          <a:latin typeface="Cambria" panose="02040503050406030204" pitchFamily="18" charset="0"/>
                          <a:ea typeface="Cambria" panose="02040503050406030204" pitchFamily="18" charset="0"/>
                        </a:rPr>
                        <a:t>?</a:t>
                      </a:r>
                      <a:endParaRPr lang="en-US" sz="4000" b="1" i="0" dirty="0">
                        <a:solidFill>
                          <a:schemeClr val="tx1"/>
                        </a:solidFill>
                        <a:latin typeface="Cambria" panose="02040503050406030204" pitchFamily="18" charset="0"/>
                        <a:ea typeface="Cambria" panose="02040503050406030204" pitchFamily="18" charset="0"/>
                      </a:endParaRPr>
                    </a:p>
                  </a:txBody>
                  <a:tcPr anchor="ctr">
                    <a:solidFill>
                      <a:schemeClr val="accent5">
                        <a:lumMod val="60000"/>
                        <a:lumOff val="40000"/>
                      </a:schemeClr>
                    </a:solidFill>
                  </a:tcPr>
                </a:tc>
                <a:extLst>
                  <a:ext uri="{0D108BD9-81ED-4DB2-BD59-A6C34878D82A}">
                    <a16:rowId xmlns:a16="http://schemas.microsoft.com/office/drawing/2014/main" val="3248243868"/>
                  </a:ext>
                </a:extLst>
              </a:tr>
            </a:tbl>
          </a:graphicData>
        </a:graphic>
      </p:graphicFrame>
      <p:sp>
        <p:nvSpPr>
          <p:cNvPr id="2" name="Rectangle 1"/>
          <p:cNvSpPr/>
          <p:nvPr/>
        </p:nvSpPr>
        <p:spPr>
          <a:xfrm>
            <a:off x="2922856" y="3645463"/>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Cambria" panose="02040503050406030204" pitchFamily="18" charset="0"/>
                <a:ea typeface="Cambria" panose="02040503050406030204" pitchFamily="18" charset="0"/>
              </a:rPr>
              <a:t>(6+4) x 2 = 20</a:t>
            </a:r>
            <a:endParaRPr lang="en-US" sz="2600" dirty="0">
              <a:solidFill>
                <a:srgbClr val="C00000"/>
              </a:solidFill>
              <a:latin typeface="Cambria" panose="02040503050406030204" pitchFamily="18" charset="0"/>
              <a:ea typeface="Cambria" panose="02040503050406030204" pitchFamily="18" charset="0"/>
            </a:endParaRPr>
          </a:p>
        </p:txBody>
      </p:sp>
      <p:sp>
        <p:nvSpPr>
          <p:cNvPr id="13" name="Rectangle 12"/>
          <p:cNvSpPr/>
          <p:nvPr/>
        </p:nvSpPr>
        <p:spPr>
          <a:xfrm>
            <a:off x="5273989" y="3645463"/>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Cambria" panose="02040503050406030204" pitchFamily="18" charset="0"/>
                <a:ea typeface="Cambria" panose="02040503050406030204" pitchFamily="18" charset="0"/>
              </a:rPr>
              <a:t>6 x 4 = 24</a:t>
            </a:r>
            <a:endParaRPr lang="en-US" sz="2600" dirty="0">
              <a:solidFill>
                <a:srgbClr val="C00000"/>
              </a:solidFill>
              <a:latin typeface="Cambria" panose="02040503050406030204" pitchFamily="18" charset="0"/>
              <a:ea typeface="Cambria" panose="02040503050406030204" pitchFamily="18" charset="0"/>
            </a:endParaRPr>
          </a:p>
        </p:txBody>
      </p:sp>
      <p:sp>
        <p:nvSpPr>
          <p:cNvPr id="15" name="Rectangle 14"/>
          <p:cNvSpPr/>
          <p:nvPr/>
        </p:nvSpPr>
        <p:spPr>
          <a:xfrm>
            <a:off x="2922856" y="4559060"/>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Cambria" panose="02040503050406030204" pitchFamily="18" charset="0"/>
                <a:ea typeface="Cambria" panose="02040503050406030204" pitchFamily="18" charset="0"/>
              </a:rPr>
              <a:t>(7+4) x 2 = 22</a:t>
            </a:r>
            <a:endParaRPr lang="en-US" sz="2600" dirty="0">
              <a:solidFill>
                <a:srgbClr val="C00000"/>
              </a:solidFill>
              <a:latin typeface="Cambria" panose="02040503050406030204" pitchFamily="18" charset="0"/>
              <a:ea typeface="Cambria" panose="02040503050406030204" pitchFamily="18" charset="0"/>
            </a:endParaRPr>
          </a:p>
        </p:txBody>
      </p:sp>
      <p:sp>
        <p:nvSpPr>
          <p:cNvPr id="17" name="Rectangle 16"/>
          <p:cNvSpPr/>
          <p:nvPr/>
        </p:nvSpPr>
        <p:spPr>
          <a:xfrm>
            <a:off x="5273989" y="4559060"/>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Cambria" panose="02040503050406030204" pitchFamily="18" charset="0"/>
                <a:ea typeface="Cambria" panose="02040503050406030204" pitchFamily="18" charset="0"/>
              </a:rPr>
              <a:t>7 x 4 = 28</a:t>
            </a:r>
            <a:endParaRPr lang="en-US" sz="2600" dirty="0">
              <a:solidFill>
                <a:srgbClr val="C00000"/>
              </a:solidFill>
              <a:latin typeface="Cambria" panose="02040503050406030204" pitchFamily="18" charset="0"/>
              <a:ea typeface="Cambria" panose="02040503050406030204" pitchFamily="18" charset="0"/>
            </a:endParaRPr>
          </a:p>
        </p:txBody>
      </p:sp>
      <p:sp>
        <p:nvSpPr>
          <p:cNvPr id="18" name="Rectangle 17"/>
          <p:cNvSpPr/>
          <p:nvPr/>
        </p:nvSpPr>
        <p:spPr>
          <a:xfrm>
            <a:off x="2922856" y="5472657"/>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Cambria" panose="02040503050406030204" pitchFamily="18" charset="0"/>
                <a:ea typeface="Cambria" panose="02040503050406030204" pitchFamily="18" charset="0"/>
              </a:rPr>
              <a:t>5 x 4 = 20</a:t>
            </a:r>
            <a:endParaRPr lang="en-US" sz="2600" dirty="0">
              <a:solidFill>
                <a:srgbClr val="C00000"/>
              </a:solidFill>
              <a:latin typeface="Cambria" panose="02040503050406030204" pitchFamily="18" charset="0"/>
              <a:ea typeface="Cambria" panose="02040503050406030204" pitchFamily="18" charset="0"/>
            </a:endParaRPr>
          </a:p>
        </p:txBody>
      </p:sp>
      <p:sp>
        <p:nvSpPr>
          <p:cNvPr id="20" name="Rectangle 19"/>
          <p:cNvSpPr/>
          <p:nvPr/>
        </p:nvSpPr>
        <p:spPr>
          <a:xfrm>
            <a:off x="5273989" y="5472657"/>
            <a:ext cx="2272214" cy="5760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Cambria" panose="02040503050406030204" pitchFamily="18" charset="0"/>
                <a:ea typeface="Cambria" panose="02040503050406030204" pitchFamily="18" charset="0"/>
              </a:rPr>
              <a:t>5 x 5 = 25</a:t>
            </a:r>
            <a:endParaRPr lang="en-US" sz="2600" dirty="0">
              <a:solidFill>
                <a:srgbClr val="C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921677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2" grpId="0" animBg="1"/>
      <p:bldP spid="13" grpId="0" animBg="1"/>
      <p:bldP spid="15" grpId="0" animBg="1"/>
      <p:bldP spid="17"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图形"/>
          <p:cNvSpPr/>
          <p:nvPr/>
        </p:nvSpPr>
        <p:spPr bwMode="auto">
          <a:xfrm>
            <a:off x="616585" y="457200"/>
            <a:ext cx="10725875" cy="2184400"/>
          </a:xfrm>
          <a:prstGeom prst="roundRect">
            <a:avLst/>
          </a:prstGeom>
          <a:solidFill>
            <a:schemeClr val="accent4">
              <a:lumMod val="60000"/>
              <a:lumOff val="40000"/>
              <a:alpha val="20000"/>
            </a:schemeClr>
          </a:solidFill>
          <a:ln>
            <a:solidFill>
              <a:schemeClr val="tx1"/>
            </a:solidFill>
            <a:prstDash val="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5" name="Group 4"/>
          <p:cNvGrpSpPr/>
          <p:nvPr/>
        </p:nvGrpSpPr>
        <p:grpSpPr>
          <a:xfrm>
            <a:off x="271462" y="836078"/>
            <a:ext cx="1528763" cy="1254905"/>
            <a:chOff x="1985962" y="2084070"/>
            <a:chExt cx="1223645" cy="859155"/>
          </a:xfrm>
        </p:grpSpPr>
        <p:sp>
          <p:nvSpPr>
            <p:cNvPr id="19" name="图形"/>
            <p:cNvSpPr/>
            <p:nvPr/>
          </p:nvSpPr>
          <p:spPr>
            <a:xfrm>
              <a:off x="2090420" y="2084070"/>
              <a:ext cx="1014730" cy="85915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charset="-122"/>
                <a:ea typeface="字魂36号-正文宋楷" panose="00000500000000000000" charset="-122"/>
                <a:cs typeface="字魂36号-正文宋楷" panose="00000500000000000000" charset="-122"/>
              </a:endParaRPr>
            </a:p>
          </p:txBody>
        </p:sp>
        <p:grpSp>
          <p:nvGrpSpPr>
            <p:cNvPr id="8" name="组合 7"/>
            <p:cNvGrpSpPr/>
            <p:nvPr/>
          </p:nvGrpSpPr>
          <p:grpSpPr>
            <a:xfrm>
              <a:off x="1985962" y="2086610"/>
              <a:ext cx="1223645" cy="856615"/>
              <a:chOff x="8648" y="847"/>
              <a:chExt cx="1927" cy="1349"/>
            </a:xfrm>
          </p:grpSpPr>
          <p:sp>
            <p:nvSpPr>
              <p:cNvPr id="9" name="图形"/>
              <p:cNvSpPr txBox="1"/>
              <p:nvPr/>
            </p:nvSpPr>
            <p:spPr>
              <a:xfrm>
                <a:off x="8648" y="847"/>
                <a:ext cx="1927" cy="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rPr>
                  <a:t>Bài</a:t>
                </a:r>
                <a:endParaRPr kumimoji="0" lang="zh-CN" altLang="en-US" sz="3600" b="0" i="0" u="none" strike="noStrike" kern="1200" cap="none" spc="0" normalizeH="0" baseline="0" noProof="0" dirty="0">
                  <a:ln>
                    <a:solidFill>
                      <a:schemeClr val="tx1"/>
                    </a:solidFill>
                  </a:ln>
                  <a:solidFill>
                    <a:schemeClr val="bg1"/>
                  </a:solidFill>
                  <a:effectLst/>
                  <a:uLnTx/>
                  <a:uFillTx/>
                  <a:latin typeface="#9Slide07 IcielPony" panose="02000000000000000000" pitchFamily="2" charset="0"/>
                  <a:ea typeface="字魂59号-创粗黑" panose="00000500000000000000" charset="-122"/>
                  <a:cs typeface="字魂36号-正文宋楷" panose="00000500000000000000" charset="-122"/>
                </a:endParaRPr>
              </a:p>
            </p:txBody>
          </p:sp>
          <p:sp>
            <p:nvSpPr>
              <p:cNvPr id="10" name="图形"/>
              <p:cNvSpPr txBox="1"/>
              <p:nvPr/>
            </p:nvSpPr>
            <p:spPr>
              <a:xfrm>
                <a:off x="8927" y="1107"/>
                <a:ext cx="1368" cy="10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smtClean="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rPr>
                  <a:t>3</a:t>
                </a:r>
                <a:endParaRPr kumimoji="0" lang="zh-CN" altLang="en-US" sz="4400" b="0" i="0" u="none" strike="noStrike" kern="1200" cap="none" spc="0" normalizeH="0" baseline="0" noProof="0" dirty="0">
                  <a:ln>
                    <a:solidFill>
                      <a:schemeClr val="tx1"/>
                    </a:solidFill>
                  </a:ln>
                  <a:solidFill>
                    <a:schemeClr val="accent6">
                      <a:lumMod val="20000"/>
                      <a:lumOff val="80000"/>
                    </a:schemeClr>
                  </a:solidFill>
                  <a:effectLst/>
                  <a:uLnTx/>
                  <a:uFillTx/>
                  <a:latin typeface="#9Slide07 IcielPony" panose="02000000000000000000" pitchFamily="2" charset="0"/>
                  <a:ea typeface="字魂36号-正文宋楷" panose="00000500000000000000" charset="-122"/>
                  <a:cs typeface="字魂36号-正文宋楷" panose="00000500000000000000" charset="-122"/>
                  <a:sym typeface="+mn-ea"/>
                </a:endParaRPr>
              </a:p>
            </p:txBody>
          </p:sp>
        </p:grpSp>
      </p:grpSp>
      <p:sp>
        <p:nvSpPr>
          <p:cNvPr id="6" name="Rectangle 5"/>
          <p:cNvSpPr/>
          <p:nvPr/>
        </p:nvSpPr>
        <p:spPr>
          <a:xfrm>
            <a:off x="1930730" y="592246"/>
            <a:ext cx="9197518" cy="1815882"/>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44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4"/>
          <a:srcRect l="5678" t="1956" r="2488" b="-1"/>
          <a:stretch/>
        </p:blipFill>
        <p:spPr>
          <a:xfrm>
            <a:off x="3234300" y="3097706"/>
            <a:ext cx="5821778" cy="3138502"/>
          </a:xfrm>
          <a:prstGeom prst="rect">
            <a:avLst/>
          </a:prstGeom>
        </p:spPr>
      </p:pic>
      <p:sp>
        <p:nvSpPr>
          <p:cNvPr id="3" name="TextBox 2"/>
          <p:cNvSpPr txBox="1"/>
          <p:nvPr/>
        </p:nvSpPr>
        <p:spPr>
          <a:xfrm>
            <a:off x="1578090" y="3346704"/>
            <a:ext cx="1453896" cy="954107"/>
          </a:xfrm>
          <a:prstGeom prst="rect">
            <a:avLst/>
          </a:prstGeom>
          <a:noFill/>
        </p:spPr>
        <p:txBody>
          <a:bodyPr wrap="square" rtlCol="0">
            <a:spAutoFit/>
          </a:bodyPr>
          <a:lstStyle/>
          <a:p>
            <a:r>
              <a:rPr lang="en-US" sz="2800" dirty="0" smtClean="0">
                <a:solidFill>
                  <a:srgbClr val="C00000"/>
                </a:solidFill>
                <a:latin typeface="Cambria" panose="02040503050406030204" pitchFamily="18" charset="0"/>
                <a:ea typeface="Cambria" panose="02040503050406030204" pitchFamily="18" charset="0"/>
              </a:rPr>
              <a:t>CV = 20</a:t>
            </a:r>
          </a:p>
          <a:p>
            <a:r>
              <a:rPr lang="en-US" sz="2800" dirty="0" smtClean="0">
                <a:solidFill>
                  <a:srgbClr val="C00000"/>
                </a:solidFill>
                <a:latin typeface="Cambria" panose="02040503050406030204" pitchFamily="18" charset="0"/>
                <a:ea typeface="Cambria" panose="02040503050406030204" pitchFamily="18" charset="0"/>
              </a:rPr>
              <a:t>DT = 24 </a:t>
            </a:r>
            <a:endParaRPr lang="en-US" sz="2800"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7162026" y="4898136"/>
            <a:ext cx="1453896" cy="954107"/>
          </a:xfrm>
          <a:prstGeom prst="rect">
            <a:avLst/>
          </a:prstGeom>
          <a:noFill/>
        </p:spPr>
        <p:txBody>
          <a:bodyPr wrap="square" rtlCol="0">
            <a:spAutoFit/>
          </a:bodyPr>
          <a:lstStyle/>
          <a:p>
            <a:r>
              <a:rPr lang="en-US" sz="2800" dirty="0" smtClean="0">
                <a:solidFill>
                  <a:srgbClr val="C00000"/>
                </a:solidFill>
                <a:latin typeface="Cambria" panose="02040503050406030204" pitchFamily="18" charset="0"/>
                <a:ea typeface="Cambria" panose="02040503050406030204" pitchFamily="18" charset="0"/>
              </a:rPr>
              <a:t>CV = 20</a:t>
            </a:r>
          </a:p>
          <a:p>
            <a:r>
              <a:rPr lang="en-US" sz="2800" dirty="0" smtClean="0">
                <a:solidFill>
                  <a:srgbClr val="C00000"/>
                </a:solidFill>
                <a:latin typeface="Cambria" panose="02040503050406030204" pitchFamily="18" charset="0"/>
                <a:ea typeface="Cambria" panose="02040503050406030204" pitchFamily="18" charset="0"/>
              </a:rPr>
              <a:t>DT = 25 </a:t>
            </a:r>
            <a:endParaRPr lang="en-US" sz="2800" dirty="0">
              <a:solidFill>
                <a:srgbClr val="C00000"/>
              </a:solidFill>
              <a:latin typeface="Cambria" panose="02040503050406030204" pitchFamily="18" charset="0"/>
              <a:ea typeface="Cambria" panose="02040503050406030204" pitchFamily="18" charset="0"/>
            </a:endParaRPr>
          </a:p>
        </p:txBody>
      </p:sp>
      <p:sp>
        <p:nvSpPr>
          <p:cNvPr id="22" name="TextBox 21"/>
          <p:cNvSpPr txBox="1"/>
          <p:nvPr/>
        </p:nvSpPr>
        <p:spPr>
          <a:xfrm>
            <a:off x="9448026" y="3346703"/>
            <a:ext cx="1453896" cy="954107"/>
          </a:xfrm>
          <a:prstGeom prst="rect">
            <a:avLst/>
          </a:prstGeom>
          <a:noFill/>
        </p:spPr>
        <p:txBody>
          <a:bodyPr wrap="square" rtlCol="0">
            <a:spAutoFit/>
          </a:bodyPr>
          <a:lstStyle/>
          <a:p>
            <a:r>
              <a:rPr lang="en-US" sz="2800" dirty="0" smtClean="0">
                <a:solidFill>
                  <a:srgbClr val="C00000"/>
                </a:solidFill>
                <a:latin typeface="Cambria" panose="02040503050406030204" pitchFamily="18" charset="0"/>
                <a:ea typeface="Cambria" panose="02040503050406030204" pitchFamily="18" charset="0"/>
              </a:rPr>
              <a:t>CV = 22</a:t>
            </a:r>
          </a:p>
          <a:p>
            <a:r>
              <a:rPr lang="en-US" sz="2800" dirty="0" smtClean="0">
                <a:solidFill>
                  <a:srgbClr val="C00000"/>
                </a:solidFill>
                <a:latin typeface="Cambria" panose="02040503050406030204" pitchFamily="18" charset="0"/>
                <a:ea typeface="Cambria" panose="02040503050406030204" pitchFamily="18" charset="0"/>
              </a:rPr>
              <a:t>DT = 28 </a:t>
            </a:r>
            <a:endParaRPr lang="en-US" sz="2800" dirty="0">
              <a:solidFill>
                <a:srgbClr val="C00000"/>
              </a:solidFill>
              <a:latin typeface="Cambria" panose="02040503050406030204" pitchFamily="18" charset="0"/>
              <a:ea typeface="Cambria" panose="02040503050406030204" pitchFamily="18" charset="0"/>
            </a:endParaRPr>
          </a:p>
        </p:txBody>
      </p:sp>
      <p:sp>
        <p:nvSpPr>
          <p:cNvPr id="4" name="Line Callout 1 3"/>
          <p:cNvSpPr/>
          <p:nvPr/>
        </p:nvSpPr>
        <p:spPr>
          <a:xfrm>
            <a:off x="4882896" y="2666922"/>
            <a:ext cx="1407522" cy="493775"/>
          </a:xfrm>
          <a:prstGeom prst="borderCallout1">
            <a:avLst>
              <a:gd name="adj1" fmla="val 57639"/>
              <a:gd name="adj2" fmla="val -6384"/>
              <a:gd name="adj3" fmla="val 112500"/>
              <a:gd name="adj4" fmla="val -383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ambria" panose="02040503050406030204" pitchFamily="18" charset="0"/>
                <a:ea typeface="Cambria" panose="02040503050406030204" pitchFamily="18" charset="0"/>
              </a:rPr>
              <a:t>Nam</a:t>
            </a:r>
            <a:endParaRPr lang="en-US" sz="2800" dirty="0">
              <a:latin typeface="Cambria" panose="02040503050406030204" pitchFamily="18" charset="0"/>
              <a:ea typeface="Cambria" panose="02040503050406030204" pitchFamily="18" charset="0"/>
            </a:endParaRPr>
          </a:p>
        </p:txBody>
      </p:sp>
      <p:sp>
        <p:nvSpPr>
          <p:cNvPr id="23" name="Line Callout 1 22"/>
          <p:cNvSpPr/>
          <p:nvPr/>
        </p:nvSpPr>
        <p:spPr>
          <a:xfrm>
            <a:off x="6763512" y="6181303"/>
            <a:ext cx="1407522" cy="493775"/>
          </a:xfrm>
          <a:prstGeom prst="borderCallout1">
            <a:avLst>
              <a:gd name="adj1" fmla="val 57639"/>
              <a:gd name="adj2" fmla="val -6384"/>
              <a:gd name="adj3" fmla="val -30093"/>
              <a:gd name="adj4" fmla="val -168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Cambria" panose="02040503050406030204" pitchFamily="18" charset="0"/>
                <a:ea typeface="Cambria" panose="02040503050406030204" pitchFamily="18" charset="0"/>
              </a:rPr>
              <a:t>Việt</a:t>
            </a:r>
            <a:endParaRPr lang="en-US" sz="2800" dirty="0">
              <a:latin typeface="Cambria" panose="02040503050406030204" pitchFamily="18" charset="0"/>
              <a:ea typeface="Cambria" panose="02040503050406030204" pitchFamily="18" charset="0"/>
            </a:endParaRPr>
          </a:p>
        </p:txBody>
      </p:sp>
      <p:sp>
        <p:nvSpPr>
          <p:cNvPr id="24" name="Line Callout 1 23"/>
          <p:cNvSpPr/>
          <p:nvPr/>
        </p:nvSpPr>
        <p:spPr>
          <a:xfrm>
            <a:off x="9174480" y="2747264"/>
            <a:ext cx="1407522" cy="493775"/>
          </a:xfrm>
          <a:prstGeom prst="borderCallout1">
            <a:avLst>
              <a:gd name="adj1" fmla="val 57639"/>
              <a:gd name="adj2" fmla="val -6384"/>
              <a:gd name="adj3" fmla="val 103241"/>
              <a:gd name="adj4" fmla="val -2404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ambria" panose="02040503050406030204" pitchFamily="18" charset="0"/>
                <a:ea typeface="Cambria" panose="02040503050406030204" pitchFamily="18" charset="0"/>
              </a:rPr>
              <a:t>Mai</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34835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4"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TotalTime>
  <Words>580</Words>
  <Application>Microsoft Office PowerPoint</Application>
  <PresentationFormat>Widescreen</PresentationFormat>
  <Paragraphs>78</Paragraphs>
  <Slides>13</Slides>
  <Notes>5</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13</vt:i4>
      </vt:variant>
    </vt:vector>
  </HeadingPairs>
  <TitlesOfParts>
    <vt:vector size="31" baseType="lpstr">
      <vt:lpstr>#9Slide07 IcielPony</vt:lpstr>
      <vt:lpstr>Wingdings</vt:lpstr>
      <vt:lpstr>Calibri</vt:lpstr>
      <vt:lpstr>SVN-Newton</vt:lpstr>
      <vt:lpstr>微软雅黑</vt:lpstr>
      <vt:lpstr>等线</vt:lpstr>
      <vt:lpstr>字魂36号-正文宋楷</vt:lpstr>
      <vt:lpstr>Arial</vt:lpstr>
      <vt:lpstr>Cambria</vt:lpstr>
      <vt:lpstr>UTM Showcard</vt:lpstr>
      <vt:lpstr>字魂59号-创粗黑</vt:lpstr>
      <vt:lpstr>#9Slide07 HoneyCream</vt:lpstr>
      <vt:lpstr>#9Slide07 Altus</vt:lpstr>
      <vt:lpstr>Calibri Light</vt:lpstr>
      <vt:lpstr>Times New Roman</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13</cp:revision>
  <dcterms:created xsi:type="dcterms:W3CDTF">2023-01-29T04:29:00Z</dcterms:created>
  <dcterms:modified xsi:type="dcterms:W3CDTF">2023-02-02T02:28:22Z</dcterms:modified>
</cp:coreProperties>
</file>