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666314"/>
            <a:chOff x="1209408" y="858162"/>
            <a:chExt cx="9467059" cy="16663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666314"/>
              <a:chOff x="2109175" y="631791"/>
              <a:chExt cx="8531360" cy="166631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326269" y="913110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x 6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523</Words>
  <Application>Microsoft Office PowerPoint</Application>
  <PresentationFormat>Widescreen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SVN-Cookies</vt:lpstr>
      <vt:lpstr>Tahoma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M0</cp:lastModifiedBy>
  <cp:revision>34</cp:revision>
  <dcterms:created xsi:type="dcterms:W3CDTF">2022-11-07T09:21:50Z</dcterms:created>
  <dcterms:modified xsi:type="dcterms:W3CDTF">2023-02-14T05:30:59Z</dcterms:modified>
</cp:coreProperties>
</file>