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sldIdLst>
    <p:sldId id="290" r:id="rId2"/>
    <p:sldId id="474" r:id="rId3"/>
    <p:sldId id="519" r:id="rId4"/>
    <p:sldId id="523" r:id="rId5"/>
    <p:sldId id="525" r:id="rId6"/>
    <p:sldId id="513" r:id="rId7"/>
    <p:sldId id="526" r:id="rId8"/>
  </p:sldIdLst>
  <p:sldSz cx="12192000" cy="6858000"/>
  <p:notesSz cx="6858000" cy="9144000"/>
  <p:embeddedFontLst>
    <p:embeddedFont>
      <p:font typeface="UTM Avo" pitchFamily="18" charset="0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Cambria Math" pitchFamily="18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35BB5"/>
    <a:srgbClr val="F46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>
        <p:scale>
          <a:sx n="60" d="100"/>
          <a:sy n="60" d="100"/>
        </p:scale>
        <p:origin x="-121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66E6A-E9FE-4948-A122-04E69CE0EE61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15743-FF96-4D96-9044-0E1A41202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19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353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6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23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64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12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10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91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1190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3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0574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21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3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8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50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21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83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3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7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15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31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4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101DFDE-903E-4748-932A-CE4C368D104C}"/>
              </a:ext>
            </a:extLst>
          </p:cNvPr>
          <p:cNvSpPr/>
          <p:nvPr userDrawn="1"/>
        </p:nvSpPr>
        <p:spPr>
          <a:xfrm>
            <a:off x="11187990" y="0"/>
            <a:ext cx="1116624" cy="141556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2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4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9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0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101DFDE-903E-4748-932A-CE4C368D104C}"/>
              </a:ext>
            </a:extLst>
          </p:cNvPr>
          <p:cNvSpPr/>
          <p:nvPr userDrawn="1"/>
        </p:nvSpPr>
        <p:spPr>
          <a:xfrm>
            <a:off x="10935370" y="247255"/>
            <a:ext cx="1116624" cy="141556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6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0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4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7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5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61" r:id="rId22"/>
    <p:sldLayoutId id="2147483662" r:id="rId23"/>
    <p:sldLayoutId id="2147483665" r:id="rId24"/>
    <p:sldLayoutId id="2147483667" r:id="rId25"/>
    <p:sldLayoutId id="2147483671" r:id="rId26"/>
    <p:sldLayoutId id="2147483693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0.png"/><Relationship Id="rId10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0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9998764" y="309787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1941603" y="1344366"/>
            <a:ext cx="8592160" cy="30471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20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16</a:t>
            </a:r>
          </a:p>
          <a:p>
            <a:pPr algn="ctr" defTabSz="914377">
              <a:lnSpc>
                <a:spcPct val="20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34: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4" name="Rectangle 3"/>
          <p:cNvSpPr/>
          <p:nvPr/>
        </p:nvSpPr>
        <p:spPr>
          <a:xfrm>
            <a:off x="-28895" y="-36129"/>
            <a:ext cx="1471329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72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xmlns="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222"/>
            <a:ext cx="12192001" cy="6456218"/>
          </a:xfrm>
          <a:prstGeom prst="rect">
            <a:avLst/>
          </a:prstGeom>
        </p:spPr>
      </p:pic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F893456D-8186-4FF5-9744-4254213665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667074" y="689281"/>
            <a:ext cx="1808914" cy="1215435"/>
          </a:xfrm>
          <a:prstGeom prst="rect">
            <a:avLst/>
          </a:prstGeom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xmlns="" id="{DA97D205-3B6C-4535-B6E9-2F03213D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3246" y="847320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Sun 3">
            <a:extLst>
              <a:ext uri="{FF2B5EF4-FFF2-40B4-BE49-F238E27FC236}">
                <a16:creationId xmlns:a16="http://schemas.microsoft.com/office/drawing/2014/main" xmlns="" id="{333768E5-F748-46D5-9C50-F5B40BD1B504}"/>
              </a:ext>
            </a:extLst>
          </p:cNvPr>
          <p:cNvSpPr/>
          <p:nvPr/>
        </p:nvSpPr>
        <p:spPr>
          <a:xfrm>
            <a:off x="1154512" y="69849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xmlns="" id="{E432F8F0-0971-486B-BF01-6EE396ADDD9C}"/>
              </a:ext>
            </a:extLst>
          </p:cNvPr>
          <p:cNvSpPr/>
          <p:nvPr/>
        </p:nvSpPr>
        <p:spPr>
          <a:xfrm>
            <a:off x="905132" y="893718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xmlns="" id="{4C10EC1F-5956-4A58-8E21-4ED30252ED16}"/>
              </a:ext>
            </a:extLst>
          </p:cNvPr>
          <p:cNvSpPr/>
          <p:nvPr/>
        </p:nvSpPr>
        <p:spPr>
          <a:xfrm>
            <a:off x="1941905" y="2615375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3 + 1 + 2 = </a:t>
            </a:r>
          </a:p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4 + 3 + 1 =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xmlns="" id="{2E90E483-F377-47DA-81EE-8712114AB978}"/>
              </a:ext>
            </a:extLst>
          </p:cNvPr>
          <p:cNvSpPr/>
          <p:nvPr/>
        </p:nvSpPr>
        <p:spPr>
          <a:xfrm>
            <a:off x="7434665" y="2583181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5 - 2 - 2 =</a:t>
            </a:r>
          </a:p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8 - 1 - 3 =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5" name="Ngoặc móc Phải 14">
            <a:extLst>
              <a:ext uri="{FF2B5EF4-FFF2-40B4-BE49-F238E27FC236}">
                <a16:creationId xmlns:a16="http://schemas.microsoft.com/office/drawing/2014/main" xmlns="" id="{7B2DD869-7E47-4A32-90B6-805F4285CBDD}"/>
              </a:ext>
            </a:extLst>
          </p:cNvPr>
          <p:cNvSpPr/>
          <p:nvPr/>
        </p:nvSpPr>
        <p:spPr>
          <a:xfrm rot="5400000">
            <a:off x="2353970" y="2561798"/>
            <a:ext cx="301935" cy="760435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xmlns="" id="{461DD810-789F-437B-93BA-5E05CB098C88}"/>
              </a:ext>
            </a:extLst>
          </p:cNvPr>
          <p:cNvSpPr/>
          <p:nvPr/>
        </p:nvSpPr>
        <p:spPr>
          <a:xfrm>
            <a:off x="2243431" y="309298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xmlns="" id="{7FAD5920-2C4B-4655-8721-AD8CCB518A5B}"/>
              </a:ext>
            </a:extLst>
          </p:cNvPr>
          <p:cNvSpPr/>
          <p:nvPr/>
        </p:nvSpPr>
        <p:spPr>
          <a:xfrm>
            <a:off x="4055773" y="224574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18" name="Ngoặc móc Phải 17">
            <a:extLst>
              <a:ext uri="{FF2B5EF4-FFF2-40B4-BE49-F238E27FC236}">
                <a16:creationId xmlns:a16="http://schemas.microsoft.com/office/drawing/2014/main" xmlns="" id="{53ABA685-A7D5-484F-A414-83F038BF3C9C}"/>
              </a:ext>
            </a:extLst>
          </p:cNvPr>
          <p:cNvSpPr/>
          <p:nvPr/>
        </p:nvSpPr>
        <p:spPr>
          <a:xfrm rot="5400000">
            <a:off x="2353972" y="4076530"/>
            <a:ext cx="301933" cy="6480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xmlns="" id="{96650B39-B441-4B03-ADFE-BB3E4462B441}"/>
              </a:ext>
            </a:extLst>
          </p:cNvPr>
          <p:cNvSpPr/>
          <p:nvPr/>
        </p:nvSpPr>
        <p:spPr>
          <a:xfrm>
            <a:off x="2243431" y="455832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xmlns="" id="{2D17719B-E98A-41EC-A491-2D8EDC30B2E5}"/>
              </a:ext>
            </a:extLst>
          </p:cNvPr>
          <p:cNvSpPr/>
          <p:nvPr/>
        </p:nvSpPr>
        <p:spPr>
          <a:xfrm>
            <a:off x="4016016" y="370734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21" name="Ngoặc móc Phải 20">
            <a:extLst>
              <a:ext uri="{FF2B5EF4-FFF2-40B4-BE49-F238E27FC236}">
                <a16:creationId xmlns:a16="http://schemas.microsoft.com/office/drawing/2014/main" xmlns="" id="{534060CC-E81E-4077-9558-D074EDA15292}"/>
              </a:ext>
            </a:extLst>
          </p:cNvPr>
          <p:cNvSpPr/>
          <p:nvPr/>
        </p:nvSpPr>
        <p:spPr>
          <a:xfrm rot="5400000">
            <a:off x="7816509" y="2535803"/>
            <a:ext cx="301935" cy="70911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xmlns="" id="{A90EAE47-C5CE-4064-A8E1-0F3AAB823D9A}"/>
              </a:ext>
            </a:extLst>
          </p:cNvPr>
          <p:cNvSpPr/>
          <p:nvPr/>
        </p:nvSpPr>
        <p:spPr>
          <a:xfrm>
            <a:off x="7702659" y="3045951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xmlns="" id="{45B903AF-23AF-4D43-A218-00ABE96501D0}"/>
              </a:ext>
            </a:extLst>
          </p:cNvPr>
          <p:cNvSpPr/>
          <p:nvPr/>
        </p:nvSpPr>
        <p:spPr>
          <a:xfrm>
            <a:off x="9308801" y="2223769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4" name="Ngoặc móc Phải 23">
            <a:extLst>
              <a:ext uri="{FF2B5EF4-FFF2-40B4-BE49-F238E27FC236}">
                <a16:creationId xmlns:a16="http://schemas.microsoft.com/office/drawing/2014/main" xmlns="" id="{F2CCC7CC-B91D-47F6-B509-48F978D5FBE9}"/>
              </a:ext>
            </a:extLst>
          </p:cNvPr>
          <p:cNvSpPr/>
          <p:nvPr/>
        </p:nvSpPr>
        <p:spPr>
          <a:xfrm rot="5400000">
            <a:off x="7844081" y="4073542"/>
            <a:ext cx="301933" cy="65397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xmlns="" id="{B3BBB044-1050-4E03-BBE8-01CEEF4DF8E3}"/>
              </a:ext>
            </a:extLst>
          </p:cNvPr>
          <p:cNvSpPr/>
          <p:nvPr/>
        </p:nvSpPr>
        <p:spPr>
          <a:xfrm>
            <a:off x="7767227" y="455149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xmlns="" id="{A45C4625-E63B-4C27-98AD-859918C972B4}"/>
              </a:ext>
            </a:extLst>
          </p:cNvPr>
          <p:cNvSpPr/>
          <p:nvPr/>
        </p:nvSpPr>
        <p:spPr>
          <a:xfrm>
            <a:off x="9320272" y="3657886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-28895" y="-36129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6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21" grpId="0" animBg="1"/>
      <p:bldP spid="22" grpId="0"/>
      <p:bldP spid="23" grpId="0"/>
      <p:bldP spid="24" grpId="0" animBg="1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CA4141A5-E50F-4BF4-83CC-B6CFF1FD3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5" name="图片 7" descr="572005ec0a0c4">
            <a:extLst>
              <a:ext uri="{FF2B5EF4-FFF2-40B4-BE49-F238E27FC236}">
                <a16:creationId xmlns:a16="http://schemas.microsoft.com/office/drawing/2014/main" xmlns="" id="{715A236E-999A-46B6-95B1-69C3DF7BBB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667074" y="689281"/>
            <a:ext cx="1808914" cy="1215435"/>
          </a:xfrm>
          <a:prstGeom prst="rect">
            <a:avLst/>
          </a:prstGeom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438416DE-D4CC-4805-A2B6-EBAA2E5D1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3246" y="847320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Số?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un 3">
            <a:extLst>
              <a:ext uri="{FF2B5EF4-FFF2-40B4-BE49-F238E27FC236}">
                <a16:creationId xmlns:a16="http://schemas.microsoft.com/office/drawing/2014/main" xmlns="" id="{A006A51F-007C-4BC6-A82C-08B83B12CFE7}"/>
              </a:ext>
            </a:extLst>
          </p:cNvPr>
          <p:cNvSpPr/>
          <p:nvPr/>
        </p:nvSpPr>
        <p:spPr>
          <a:xfrm>
            <a:off x="1154512" y="69849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xmlns="" id="{F077611A-778D-4AA0-BEDB-777B664B8E03}"/>
              </a:ext>
            </a:extLst>
          </p:cNvPr>
          <p:cNvSpPr/>
          <p:nvPr/>
        </p:nvSpPr>
        <p:spPr>
          <a:xfrm>
            <a:off x="891277" y="893718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Text Box 5">
            <a:extLst>
              <a:ext uri="{FF2B5EF4-FFF2-40B4-BE49-F238E27FC236}">
                <a16:creationId xmlns:a16="http://schemas.microsoft.com/office/drawing/2014/main" xmlns="" id="{CD3C4274-CD06-4E7B-A772-F2002D3DA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013" y="1749209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xmlns="" id="{7CA3FAB6-2365-834A-B732-8C9F74CC6210}"/>
              </a:ext>
            </a:extLst>
          </p:cNvPr>
          <p:cNvSpPr/>
          <p:nvPr/>
        </p:nvSpPr>
        <p:spPr>
          <a:xfrm>
            <a:off x="6759993" y="5648751"/>
            <a:ext cx="1539568" cy="53917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xmlns="" id="{73318EF7-81BF-E801-9823-EDDF4531A49E}"/>
              </a:ext>
            </a:extLst>
          </p:cNvPr>
          <p:cNvSpPr/>
          <p:nvPr/>
        </p:nvSpPr>
        <p:spPr>
          <a:xfrm>
            <a:off x="4710806" y="5697606"/>
            <a:ext cx="1539568" cy="53917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xmlns="" id="{211BE683-DFFE-E48A-FC93-E9955213C775}"/>
              </a:ext>
            </a:extLst>
          </p:cNvPr>
          <p:cNvSpPr/>
          <p:nvPr/>
        </p:nvSpPr>
        <p:spPr>
          <a:xfrm>
            <a:off x="4816317" y="5482881"/>
            <a:ext cx="309690" cy="585636"/>
          </a:xfrm>
          <a:prstGeom prst="roundRect">
            <a:avLst/>
          </a:prstGeom>
          <a:solidFill>
            <a:srgbClr val="FFFFFF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xmlns="" id="{946F7E5C-2003-1DDD-A229-821B13701FAB}"/>
              </a:ext>
            </a:extLst>
          </p:cNvPr>
          <p:cNvSpPr/>
          <p:nvPr/>
        </p:nvSpPr>
        <p:spPr>
          <a:xfrm>
            <a:off x="6163086" y="5474680"/>
            <a:ext cx="308030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xmlns="" id="{489C5069-A07E-4C57-5A9F-71E929CEFA5C}"/>
              </a:ext>
            </a:extLst>
          </p:cNvPr>
          <p:cNvSpPr/>
          <p:nvPr/>
        </p:nvSpPr>
        <p:spPr>
          <a:xfrm>
            <a:off x="7559556" y="5491635"/>
            <a:ext cx="30205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xmlns="" id="{BF59866E-D09A-3ACA-F83E-37BF3AFCEE6F}"/>
              </a:ext>
            </a:extLst>
          </p:cNvPr>
          <p:cNvSpPr/>
          <p:nvPr/>
        </p:nvSpPr>
        <p:spPr>
          <a:xfrm>
            <a:off x="6156036" y="5474680"/>
            <a:ext cx="429648" cy="614362"/>
          </a:xfrm>
          <a:prstGeom prst="roundRect">
            <a:avLst/>
          </a:prstGeom>
          <a:solidFill>
            <a:srgbClr val="FFFFFF"/>
          </a:solidFill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xmlns="" id="{4B6CCF25-5F61-5728-5628-DC8202A25265}"/>
              </a:ext>
            </a:extLst>
          </p:cNvPr>
          <p:cNvSpPr/>
          <p:nvPr/>
        </p:nvSpPr>
        <p:spPr>
          <a:xfrm>
            <a:off x="7370378" y="5486567"/>
            <a:ext cx="778724" cy="614362"/>
          </a:xfrm>
          <a:prstGeom prst="roundRect">
            <a:avLst/>
          </a:prstGeom>
          <a:solidFill>
            <a:srgbClr val="FFFFFF"/>
          </a:solidFill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4D432EA-E027-A7B1-CA00-AE1DDD569208}"/>
                  </a:ext>
                </a:extLst>
              </p:cNvPr>
              <p:cNvSpPr txBox="1"/>
              <p:nvPr/>
            </p:nvSpPr>
            <p:spPr>
              <a:xfrm>
                <a:off x="4128898" y="5401897"/>
                <a:ext cx="45944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D432EA-E027-A7B1-CA00-AE1DDD569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898" y="5401897"/>
                <a:ext cx="45944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5FA5A427-7986-884E-8686-CAD65E210A87}"/>
                  </a:ext>
                </a:extLst>
              </p:cNvPr>
              <p:cNvSpPr txBox="1"/>
              <p:nvPr/>
            </p:nvSpPr>
            <p:spPr>
              <a:xfrm>
                <a:off x="3682214" y="5395036"/>
                <a:ext cx="45944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0" i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A5A427-7986-884E-8686-CAD65E210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214" y="5395036"/>
                <a:ext cx="459441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70926A54-E9EE-E4A7-CA93-1C24356725A4}"/>
              </a:ext>
            </a:extLst>
          </p:cNvPr>
          <p:cNvSpPr/>
          <p:nvPr/>
        </p:nvSpPr>
        <p:spPr>
          <a:xfrm>
            <a:off x="4720896" y="5481544"/>
            <a:ext cx="621189" cy="628240"/>
          </a:xfrm>
          <a:prstGeom prst="roundRect">
            <a:avLst/>
          </a:prstGeom>
          <a:noFill/>
          <a:ln w="19050">
            <a:solidFill>
              <a:srgbClr val="F35B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E9FCD485-D128-732A-0445-A8F39AEB2865}"/>
                  </a:ext>
                </a:extLst>
              </p:cNvPr>
              <p:cNvSpPr txBox="1"/>
              <p:nvPr/>
            </p:nvSpPr>
            <p:spPr>
              <a:xfrm>
                <a:off x="5432737" y="5395036"/>
                <a:ext cx="45944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kern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9FCD485-D128-732A-0445-A8F39AEB2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737" y="5395036"/>
                <a:ext cx="459441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E3F1459D-BAA1-47B0-AC2A-0F8D12156F08}"/>
              </a:ext>
            </a:extLst>
          </p:cNvPr>
          <p:cNvSpPr/>
          <p:nvPr/>
        </p:nvSpPr>
        <p:spPr>
          <a:xfrm>
            <a:off x="6084311" y="5474680"/>
            <a:ext cx="626808" cy="628242"/>
          </a:xfrm>
          <a:prstGeom prst="roundRect">
            <a:avLst/>
          </a:prstGeom>
          <a:noFill/>
          <a:ln w="19050">
            <a:solidFill>
              <a:srgbClr val="F35B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BD4831B8-2881-0834-47D2-B9A6DFE6DF0D}"/>
              </a:ext>
            </a:extLst>
          </p:cNvPr>
          <p:cNvSpPr/>
          <p:nvPr/>
        </p:nvSpPr>
        <p:spPr>
          <a:xfrm>
            <a:off x="7388314" y="5481542"/>
            <a:ext cx="760788" cy="628242"/>
          </a:xfrm>
          <a:prstGeom prst="roundRect">
            <a:avLst/>
          </a:prstGeom>
          <a:noFill/>
          <a:ln w="19050">
            <a:solidFill>
              <a:srgbClr val="F35B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ECC58F37-2308-1980-2391-DC0B922416E9}"/>
                  </a:ext>
                </a:extLst>
              </p:cNvPr>
              <p:cNvSpPr txBox="1"/>
              <p:nvPr/>
            </p:nvSpPr>
            <p:spPr>
              <a:xfrm>
                <a:off x="6777846" y="5369385"/>
                <a:ext cx="45944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CC58F37-2308-1980-2391-DC0B92241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846" y="5369385"/>
                <a:ext cx="459441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ounded Rectangle 5">
            <a:extLst>
              <a:ext uri="{FF2B5EF4-FFF2-40B4-BE49-F238E27FC236}">
                <a16:creationId xmlns:a16="http://schemas.microsoft.com/office/drawing/2014/main" xmlns="" id="{9F39A38A-7088-9CD9-16E6-78B0C5E0C96E}"/>
              </a:ext>
            </a:extLst>
          </p:cNvPr>
          <p:cNvSpPr/>
          <p:nvPr/>
        </p:nvSpPr>
        <p:spPr>
          <a:xfrm>
            <a:off x="4816317" y="5491634"/>
            <a:ext cx="468044" cy="585637"/>
          </a:xfrm>
          <a:prstGeom prst="roundRect">
            <a:avLst/>
          </a:prstGeom>
          <a:solidFill>
            <a:srgbClr val="FFFFFF"/>
          </a:solidFill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28895" y="-36129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2"/>
          <a:stretch/>
        </p:blipFill>
        <p:spPr bwMode="auto">
          <a:xfrm>
            <a:off x="1985015" y="1714103"/>
            <a:ext cx="8356142" cy="365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3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4" grpId="0" animBg="1"/>
      <p:bldP spid="4" grpId="1" animBg="1"/>
      <p:bldP spid="10" grpId="0"/>
      <p:bldP spid="10" grpId="1"/>
      <p:bldP spid="12" grpId="0"/>
      <p:bldP spid="12" grpId="1"/>
      <p:bldP spid="14" grpId="0" animBg="1"/>
      <p:bldP spid="1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CA4141A5-E50F-4BF4-83CC-B6CFF1FD3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896" y="401782"/>
            <a:ext cx="12192001" cy="645621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图片 7" descr="572005ec0a0c4">
            <a:extLst>
              <a:ext uri="{FF2B5EF4-FFF2-40B4-BE49-F238E27FC236}">
                <a16:creationId xmlns:a16="http://schemas.microsoft.com/office/drawing/2014/main" xmlns="" id="{715A236E-999A-46B6-95B1-69C3DF7BBB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667074" y="689281"/>
            <a:ext cx="1808914" cy="1215435"/>
          </a:xfrm>
          <a:prstGeom prst="rect">
            <a:avLst/>
          </a:prstGeom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438416DE-D4CC-4805-A2B6-EBAA2E5D1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3246" y="847320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Sun 3">
            <a:extLst>
              <a:ext uri="{FF2B5EF4-FFF2-40B4-BE49-F238E27FC236}">
                <a16:creationId xmlns:a16="http://schemas.microsoft.com/office/drawing/2014/main" xmlns="" id="{A006A51F-007C-4BC6-A82C-08B83B12CFE7}"/>
              </a:ext>
            </a:extLst>
          </p:cNvPr>
          <p:cNvSpPr/>
          <p:nvPr/>
        </p:nvSpPr>
        <p:spPr>
          <a:xfrm>
            <a:off x="1154512" y="69849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xmlns="" id="{F077611A-778D-4AA0-BEDB-777B664B8E03}"/>
              </a:ext>
            </a:extLst>
          </p:cNvPr>
          <p:cNvSpPr/>
          <p:nvPr/>
        </p:nvSpPr>
        <p:spPr>
          <a:xfrm>
            <a:off x="891277" y="893718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xmlns="" id="{76F78E81-2C55-47DC-835E-D86ED199AEF8}"/>
              </a:ext>
            </a:extLst>
          </p:cNvPr>
          <p:cNvSpPr/>
          <p:nvPr/>
        </p:nvSpPr>
        <p:spPr>
          <a:xfrm>
            <a:off x="6759993" y="5648751"/>
            <a:ext cx="1539568" cy="53917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xmlns="" id="{646F00D2-EF4E-45EE-BA51-FBBC5145BFC3}"/>
              </a:ext>
            </a:extLst>
          </p:cNvPr>
          <p:cNvSpPr/>
          <p:nvPr/>
        </p:nvSpPr>
        <p:spPr>
          <a:xfrm>
            <a:off x="4710806" y="5697606"/>
            <a:ext cx="1539568" cy="53917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xmlns="" id="{78D1A827-130C-4FA8-A5F9-4B8D1803DD15}"/>
              </a:ext>
            </a:extLst>
          </p:cNvPr>
          <p:cNvSpPr/>
          <p:nvPr/>
        </p:nvSpPr>
        <p:spPr>
          <a:xfrm>
            <a:off x="4816317" y="5482881"/>
            <a:ext cx="309690" cy="585636"/>
          </a:xfrm>
          <a:prstGeom prst="roundRect">
            <a:avLst/>
          </a:prstGeom>
          <a:solidFill>
            <a:srgbClr val="FFFFFF"/>
          </a:solidFill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xmlns="" id="{E6D9DCE0-4339-4904-987D-D7EE12780311}"/>
              </a:ext>
            </a:extLst>
          </p:cNvPr>
          <p:cNvSpPr/>
          <p:nvPr/>
        </p:nvSpPr>
        <p:spPr>
          <a:xfrm>
            <a:off x="6163086" y="5474680"/>
            <a:ext cx="308030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xmlns="" id="{7BD65DDD-74BA-4BB5-A17F-7639FD3EBD26}"/>
              </a:ext>
            </a:extLst>
          </p:cNvPr>
          <p:cNvSpPr/>
          <p:nvPr/>
        </p:nvSpPr>
        <p:spPr>
          <a:xfrm>
            <a:off x="7461581" y="5495983"/>
            <a:ext cx="30205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xmlns="" id="{103EF54B-0FE0-47C6-A544-EDEBF832E862}"/>
              </a:ext>
            </a:extLst>
          </p:cNvPr>
          <p:cNvSpPr/>
          <p:nvPr/>
        </p:nvSpPr>
        <p:spPr>
          <a:xfrm>
            <a:off x="6138106" y="5474680"/>
            <a:ext cx="429648" cy="614362"/>
          </a:xfrm>
          <a:prstGeom prst="roundRect">
            <a:avLst/>
          </a:prstGeom>
          <a:solidFill>
            <a:srgbClr val="FFFFFF"/>
          </a:solidFill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xmlns="" id="{19966E2E-4A38-467C-9478-36CA96C979F1}"/>
              </a:ext>
            </a:extLst>
          </p:cNvPr>
          <p:cNvSpPr/>
          <p:nvPr/>
        </p:nvSpPr>
        <p:spPr>
          <a:xfrm>
            <a:off x="7469064" y="5468518"/>
            <a:ext cx="468044" cy="614362"/>
          </a:xfrm>
          <a:prstGeom prst="roundRect">
            <a:avLst/>
          </a:prstGeom>
          <a:solidFill>
            <a:srgbClr val="FFFFFF"/>
          </a:solidFill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xmlns="" id="{6BC41B91-D637-4F40-B613-202E57D0F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784" y="1720965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9B8BD949-66FD-06E2-CB25-C9E19373647A}"/>
                  </a:ext>
                </a:extLst>
              </p:cNvPr>
              <p:cNvSpPr txBox="1"/>
              <p:nvPr/>
            </p:nvSpPr>
            <p:spPr>
              <a:xfrm>
                <a:off x="4128898" y="5401897"/>
                <a:ext cx="45944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8BD949-66FD-06E2-CB25-C9E193736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898" y="5401897"/>
                <a:ext cx="45944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58534522-E3B3-2F20-611A-F349D5230ED1}"/>
                  </a:ext>
                </a:extLst>
              </p:cNvPr>
              <p:cNvSpPr txBox="1"/>
              <p:nvPr/>
            </p:nvSpPr>
            <p:spPr>
              <a:xfrm>
                <a:off x="3682214" y="5395036"/>
                <a:ext cx="45944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i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9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534522-E3B3-2F20-611A-F349D5230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214" y="5395036"/>
                <a:ext cx="459441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F0F0BBE-91BE-42B1-C887-DB7669B69F8B}"/>
              </a:ext>
            </a:extLst>
          </p:cNvPr>
          <p:cNvSpPr/>
          <p:nvPr/>
        </p:nvSpPr>
        <p:spPr>
          <a:xfrm>
            <a:off x="4720896" y="5481544"/>
            <a:ext cx="621189" cy="628240"/>
          </a:xfrm>
          <a:prstGeom prst="roundRect">
            <a:avLst/>
          </a:prstGeom>
          <a:noFill/>
          <a:ln w="19050">
            <a:solidFill>
              <a:srgbClr val="F35B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11692821-6962-5763-3B2F-0A156D95F567}"/>
                  </a:ext>
                </a:extLst>
              </p:cNvPr>
              <p:cNvSpPr txBox="1"/>
              <p:nvPr/>
            </p:nvSpPr>
            <p:spPr>
              <a:xfrm>
                <a:off x="5357978" y="5395036"/>
                <a:ext cx="45944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692821-6962-5763-3B2F-0A156D95F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978" y="5395036"/>
                <a:ext cx="459441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59F97328-00E7-C2A7-AA74-1A60D5CF6EAB}"/>
              </a:ext>
            </a:extLst>
          </p:cNvPr>
          <p:cNvSpPr/>
          <p:nvPr/>
        </p:nvSpPr>
        <p:spPr>
          <a:xfrm>
            <a:off x="6084311" y="5474680"/>
            <a:ext cx="626808" cy="628242"/>
          </a:xfrm>
          <a:prstGeom prst="roundRect">
            <a:avLst/>
          </a:prstGeom>
          <a:noFill/>
          <a:ln w="19050">
            <a:solidFill>
              <a:srgbClr val="F35B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9E8416E0-362F-BCD0-487B-6CC91B6DB43C}"/>
              </a:ext>
            </a:extLst>
          </p:cNvPr>
          <p:cNvSpPr/>
          <p:nvPr/>
        </p:nvSpPr>
        <p:spPr>
          <a:xfrm>
            <a:off x="7388314" y="5481542"/>
            <a:ext cx="621189" cy="628242"/>
          </a:xfrm>
          <a:prstGeom prst="roundRect">
            <a:avLst/>
          </a:prstGeom>
          <a:noFill/>
          <a:ln w="19050">
            <a:solidFill>
              <a:srgbClr val="F35B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138A5E57-7EB7-B175-7697-0D3F3EE2CDB0}"/>
                  </a:ext>
                </a:extLst>
              </p:cNvPr>
              <p:cNvSpPr txBox="1"/>
              <p:nvPr/>
            </p:nvSpPr>
            <p:spPr>
              <a:xfrm>
                <a:off x="6777846" y="5369385"/>
                <a:ext cx="45944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8A5E57-7EB7-B175-7697-0D3F3EE2C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846" y="5369385"/>
                <a:ext cx="459441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5">
            <a:extLst>
              <a:ext uri="{FF2B5EF4-FFF2-40B4-BE49-F238E27FC236}">
                <a16:creationId xmlns:a16="http://schemas.microsoft.com/office/drawing/2014/main" xmlns="" id="{37AFF33F-67C5-4CEE-85C1-62E192AE5CC3}"/>
              </a:ext>
            </a:extLst>
          </p:cNvPr>
          <p:cNvSpPr/>
          <p:nvPr/>
        </p:nvSpPr>
        <p:spPr>
          <a:xfrm>
            <a:off x="4816317" y="5491634"/>
            <a:ext cx="468044" cy="585637"/>
          </a:xfrm>
          <a:prstGeom prst="roundRect">
            <a:avLst/>
          </a:prstGeom>
          <a:solidFill>
            <a:srgbClr val="FFFFFF"/>
          </a:solidFill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28895" y="-36129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46" y="1904715"/>
            <a:ext cx="7588336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82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 animBg="1"/>
      <p:bldP spid="25" grpId="1" animBg="1"/>
      <p:bldP spid="26" grpId="0"/>
      <p:bldP spid="26" grpId="1"/>
      <p:bldP spid="27" grpId="0"/>
      <p:bldP spid="27" grpId="1"/>
      <p:bldP spid="28" grpId="0" animBg="1"/>
      <p:bldP spid="29" grpId="0" animBg="1"/>
      <p:bldP spid="31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xmlns="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49" name="Picture 17">
            <a:extLst>
              <a:ext uri="{FF2B5EF4-FFF2-40B4-BE49-F238E27FC236}">
                <a16:creationId xmlns:a16="http://schemas.microsoft.com/office/drawing/2014/main" xmlns="" id="{628DE8EA-EE20-4768-B429-FCF242F1B7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694453" y="3918558"/>
            <a:ext cx="2603549" cy="2715492"/>
          </a:xfrm>
          <a:prstGeom prst="rect">
            <a:avLst/>
          </a:prstGeom>
        </p:spPr>
      </p:pic>
      <p:pic>
        <p:nvPicPr>
          <p:cNvPr id="50" name="Picture 18">
            <a:extLst>
              <a:ext uri="{FF2B5EF4-FFF2-40B4-BE49-F238E27FC236}">
                <a16:creationId xmlns:a16="http://schemas.microsoft.com/office/drawing/2014/main" xmlns="" id="{7C82AABD-9157-4336-92D1-09799C0ED4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752371" y="3886202"/>
            <a:ext cx="3126438" cy="2747847"/>
          </a:xfrm>
          <a:prstGeom prst="rect">
            <a:avLst/>
          </a:prstGeom>
        </p:spPr>
      </p:pic>
      <p:sp>
        <p:nvSpPr>
          <p:cNvPr id="51" name="Thought Bubble: Cloud 2">
            <a:extLst>
              <a:ext uri="{FF2B5EF4-FFF2-40B4-BE49-F238E27FC236}">
                <a16:creationId xmlns:a16="http://schemas.microsoft.com/office/drawing/2014/main" xmlns="" id="{4FBA7DDB-60B8-456A-AC25-DF67B45D58D2}"/>
              </a:ext>
            </a:extLst>
          </p:cNvPr>
          <p:cNvSpPr/>
          <p:nvPr/>
        </p:nvSpPr>
        <p:spPr>
          <a:xfrm>
            <a:off x="4312117" y="3180766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xmlns="" id="{67FDDE18-00B4-400C-95CE-70FF5A11A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893296" y="1049699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ounded Rectangle 5">
            <a:extLst>
              <a:ext uri="{FF2B5EF4-FFF2-40B4-BE49-F238E27FC236}">
                <a16:creationId xmlns:a16="http://schemas.microsoft.com/office/drawing/2014/main" xmlns="" id="{F6ADADDA-AA54-4C05-B7A8-F3BCA24060EA}"/>
              </a:ext>
            </a:extLst>
          </p:cNvPr>
          <p:cNvSpPr/>
          <p:nvPr/>
        </p:nvSpPr>
        <p:spPr>
          <a:xfrm>
            <a:off x="2062288" y="1337652"/>
            <a:ext cx="945385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xmlns="" id="{6F65A60F-8610-42CE-8061-C8D48FF787A1}"/>
              </a:ext>
            </a:extLst>
          </p:cNvPr>
          <p:cNvSpPr/>
          <p:nvPr/>
        </p:nvSpPr>
        <p:spPr>
          <a:xfrm>
            <a:off x="5237152" y="3510792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  <p:sp>
        <p:nvSpPr>
          <p:cNvPr id="9" name="Rectangle 8"/>
          <p:cNvSpPr/>
          <p:nvPr/>
        </p:nvSpPr>
        <p:spPr>
          <a:xfrm>
            <a:off x="-28895" y="-36129"/>
            <a:ext cx="1219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7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69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xmlns="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xmlns="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27963" y="4153444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xmlns="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7179" y="4080167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32084167-7FAD-4265-9C68-D65BEDBE26A3}"/>
              </a:ext>
            </a:extLst>
          </p:cNvPr>
          <p:cNvGrpSpPr/>
          <p:nvPr/>
        </p:nvGrpSpPr>
        <p:grpSpPr>
          <a:xfrm>
            <a:off x="697079" y="640514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xmlns="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xmlns="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="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xmlns="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xmlns="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xmlns="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1743032" y="2991319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xmlns="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xmlns="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1490" y="52189"/>
            <a:ext cx="1867299" cy="1626447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xmlns="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64" y="286818"/>
            <a:ext cx="1232156" cy="8929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72"/>
            <a:ext cx="1088080" cy="9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4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127</Words>
  <Application>Microsoft Office PowerPoint</Application>
  <PresentationFormat>Custom</PresentationFormat>
  <Paragraphs>48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等线</vt:lpstr>
      <vt:lpstr>UTM Avo</vt:lpstr>
      <vt:lpstr>Calibri</vt:lpstr>
      <vt:lpstr>Times New Roman</vt:lpstr>
      <vt:lpstr>Cambria Math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Administrator</cp:lastModifiedBy>
  <cp:revision>80</cp:revision>
  <dcterms:created xsi:type="dcterms:W3CDTF">2021-11-08T13:49:52Z</dcterms:created>
  <dcterms:modified xsi:type="dcterms:W3CDTF">2024-12-23T05:55:35Z</dcterms:modified>
</cp:coreProperties>
</file>