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13" r:id="rId2"/>
    <p:sldMasterId id="2147483725" r:id="rId3"/>
    <p:sldMasterId id="2147483737" r:id="rId4"/>
  </p:sldMasterIdLst>
  <p:notesMasterIdLst>
    <p:notesMasterId r:id="rId25"/>
  </p:notesMasterIdLst>
  <p:sldIdLst>
    <p:sldId id="290" r:id="rId5"/>
    <p:sldId id="474" r:id="rId6"/>
    <p:sldId id="513" r:id="rId7"/>
    <p:sldId id="519" r:id="rId8"/>
    <p:sldId id="520" r:id="rId9"/>
    <p:sldId id="263" r:id="rId10"/>
    <p:sldId id="264" r:id="rId11"/>
    <p:sldId id="256" r:id="rId12"/>
    <p:sldId id="257" r:id="rId13"/>
    <p:sldId id="265" r:id="rId14"/>
    <p:sldId id="529" r:id="rId15"/>
    <p:sldId id="530" r:id="rId16"/>
    <p:sldId id="531" r:id="rId17"/>
    <p:sldId id="532" r:id="rId18"/>
    <p:sldId id="528" r:id="rId19"/>
    <p:sldId id="524" r:id="rId20"/>
    <p:sldId id="525" r:id="rId21"/>
    <p:sldId id="526" r:id="rId22"/>
    <p:sldId id="533" r:id="rId23"/>
    <p:sldId id="269" r:id="rId24"/>
  </p:sldIdLst>
  <p:sldSz cx="12192000" cy="6858000"/>
  <p:notesSz cx="6858000" cy="9144000"/>
  <p:embeddedFontLst>
    <p:embeddedFont>
      <p:font typeface="UTM Avo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22B"/>
    <a:srgbClr val="FFE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374" autoAdjust="0"/>
  </p:normalViewPr>
  <p:slideViewPr>
    <p:cSldViewPr snapToGrid="0">
      <p:cViewPr>
        <p:scale>
          <a:sx n="78" d="100"/>
          <a:sy n="78" d="100"/>
        </p:scale>
        <p:origin x="-4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BBABA-7025-4A14-A249-6041B3BBA09A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22CC9-9759-44A0-935F-EDB925E2A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93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AFF5D-AA0D-C096-7865-3D30E41C2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471473D5-2D40-4913-635E-1CD8B48F6B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81C862DB-0109-12D4-B04F-E171A0ACC2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8DEAA7-DD9C-F852-5EB4-BC9F94240B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1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18C093-1329-A8A8-9E46-1198741B4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919522F8-0BFA-BFDD-4C55-E9C4AA722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58B183C-1837-BAD1-641D-110964B74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350294-AE44-1CBE-C027-CB95B3FB3A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A7967D-CB12-DB52-33C4-5D242D321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8CD0CF8D-B4BA-038D-1FBC-78F98472E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BCE3241F-BB75-1609-0779-2684CFD3E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775B20-DCEF-61D6-C8E0-4331583F07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287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8DB1472-AB00-BA55-40E2-8A3CC2169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EBE7B58-7307-4300-4566-ACBF4A8F62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5D860DB7-9433-7F2A-9FA6-D76929D2D6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ACB224-A5B4-40CE-8675-D7C3108C3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332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33EDF7-2943-E390-FC3D-C68A0EE79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251B98EF-7A92-D545-4BBF-95B9FA9C5D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2CDCBB65-577F-D290-A4F8-CD810A3C3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91DA4AF-B1B0-3267-F3D2-6CCE80F3C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03CB6F-B7B2-458C-B6AC-4EE062B57E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900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xmlns="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xmlns="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xmlns="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32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8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35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650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2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53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50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567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058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5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7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08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6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8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04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67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47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631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71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6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155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15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657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5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985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49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57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479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9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23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5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415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3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024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33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930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2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62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490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12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1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25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478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1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231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32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644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194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28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751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320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971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9803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9489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86156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92708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479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48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264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4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3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2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661" r:id="rId27"/>
    <p:sldLayoutId id="2147483662" r:id="rId28"/>
    <p:sldLayoutId id="2147483666" r:id="rId29"/>
    <p:sldLayoutId id="2147483667" r:id="rId30"/>
    <p:sldLayoutId id="2147483685" r:id="rId31"/>
    <p:sldLayoutId id="214748371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7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4754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258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slide" Target="slide13.xml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slide" Target="slide10.xml"/><Relationship Id="rId10" Type="http://schemas.openxmlformats.org/officeDocument/2006/relationships/image" Target="../media/image31.png"/><Relationship Id="rId19" Type="http://schemas.openxmlformats.org/officeDocument/2006/relationships/slide" Target="slide14.xml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730893" y="1658131"/>
            <a:ext cx="1095979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-777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1BA9CC3-EF59-FF8C-D52F-A9EC270B4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592D196-3473-3358-0031-292FDA95C3FF}"/>
              </a:ext>
            </a:extLst>
          </p:cNvPr>
          <p:cNvSpPr/>
          <p:nvPr/>
        </p:nvSpPr>
        <p:spPr>
          <a:xfrm>
            <a:off x="4616062" y="255570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1A3B91F-21A4-22FD-B778-5B4DDBC06BD6}"/>
              </a:ext>
            </a:extLst>
          </p:cNvPr>
          <p:cNvSpPr/>
          <p:nvPr/>
        </p:nvSpPr>
        <p:spPr>
          <a:xfrm>
            <a:off x="1866900" y="228600"/>
            <a:ext cx="9029700" cy="21335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FC5639D-C7B1-D5CC-AB6E-7FD110634671}"/>
              </a:ext>
            </a:extLst>
          </p:cNvPr>
          <p:cNvSpPr>
            <a:spLocks/>
          </p:cNvSpPr>
          <p:nvPr/>
        </p:nvSpPr>
        <p:spPr>
          <a:xfrm>
            <a:off x="4616062" y="358560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BC38A6-1826-A545-D5B4-0678D334FB9E}"/>
              </a:ext>
            </a:extLst>
          </p:cNvPr>
          <p:cNvSpPr/>
          <p:nvPr/>
        </p:nvSpPr>
        <p:spPr>
          <a:xfrm>
            <a:off x="4590662" y="461550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A6AD1AE5-3335-ED21-941B-26DEAB03B263}"/>
              </a:ext>
            </a:extLst>
          </p:cNvPr>
          <p:cNvSpPr/>
          <p:nvPr/>
        </p:nvSpPr>
        <p:spPr>
          <a:xfrm>
            <a:off x="4616062" y="568619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pic>
        <p:nvPicPr>
          <p:cNvPr id="35" name="Picture 34" descr="tich.png">
            <a:extLst>
              <a:ext uri="{FF2B5EF4-FFF2-40B4-BE49-F238E27FC236}">
                <a16:creationId xmlns:a16="http://schemas.microsoft.com/office/drawing/2014/main" xmlns="" id="{AAFEAE5E-78DF-E39E-F4FB-7DE7738038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6972" y="3585609"/>
            <a:ext cx="723900" cy="723900"/>
          </a:xfrm>
          <a:prstGeom prst="rect">
            <a:avLst/>
          </a:prstGeom>
        </p:spPr>
      </p:pic>
      <p:pic>
        <p:nvPicPr>
          <p:cNvPr id="36" name="Picture 35" descr="sai.png">
            <a:extLst>
              <a:ext uri="{FF2B5EF4-FFF2-40B4-BE49-F238E27FC236}">
                <a16:creationId xmlns:a16="http://schemas.microsoft.com/office/drawing/2014/main" xmlns="" id="{F540D09C-5E73-6727-8B03-AD1D8181AFF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8129" y="2668809"/>
            <a:ext cx="638685" cy="638685"/>
          </a:xfrm>
          <a:prstGeom prst="rect">
            <a:avLst/>
          </a:prstGeom>
        </p:spPr>
      </p:pic>
      <p:pic>
        <p:nvPicPr>
          <p:cNvPr id="37" name="Picture 36" descr="sai.png">
            <a:extLst>
              <a:ext uri="{FF2B5EF4-FFF2-40B4-BE49-F238E27FC236}">
                <a16:creationId xmlns:a16="http://schemas.microsoft.com/office/drawing/2014/main" xmlns="" id="{7D8D22F5-3126-F6A6-FC1D-548AE500BE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8129" y="4663552"/>
            <a:ext cx="723900" cy="723900"/>
          </a:xfrm>
          <a:prstGeom prst="rect">
            <a:avLst/>
          </a:prstGeom>
        </p:spPr>
      </p:pic>
      <p:pic>
        <p:nvPicPr>
          <p:cNvPr id="38" name="Picture 37" descr="sai.png">
            <a:extLst>
              <a:ext uri="{FF2B5EF4-FFF2-40B4-BE49-F238E27FC236}">
                <a16:creationId xmlns:a16="http://schemas.microsoft.com/office/drawing/2014/main" xmlns="" id="{BD80DDCA-4EFF-7BFA-F5DD-D6CFB625537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98872" y="5762636"/>
            <a:ext cx="723900" cy="723900"/>
          </a:xfrm>
          <a:prstGeom prst="rect">
            <a:avLst/>
          </a:prstGeom>
        </p:spPr>
      </p:pic>
      <p:sp>
        <p:nvSpPr>
          <p:cNvPr id="2" name="5-Point Star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019348C8-FF94-B806-5FA6-71303C438503}"/>
              </a:ext>
            </a:extLst>
          </p:cNvPr>
          <p:cNvSpPr/>
          <p:nvPr/>
        </p:nvSpPr>
        <p:spPr>
          <a:xfrm>
            <a:off x="10896600" y="5589037"/>
            <a:ext cx="1066800" cy="1014973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Nhóm 14">
            <a:extLst>
              <a:ext uri="{FF2B5EF4-FFF2-40B4-BE49-F238E27FC236}">
                <a16:creationId xmlns:a16="http://schemas.microsoft.com/office/drawing/2014/main" xmlns="" id="{84E64FDF-DDD1-B0A1-E878-2823985E7657}"/>
              </a:ext>
            </a:extLst>
          </p:cNvPr>
          <p:cNvGrpSpPr/>
          <p:nvPr/>
        </p:nvGrpSpPr>
        <p:grpSpPr>
          <a:xfrm>
            <a:off x="4802604" y="1092150"/>
            <a:ext cx="3158292" cy="612000"/>
            <a:chOff x="4019375" y="5694142"/>
            <a:chExt cx="2481728" cy="612000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E1CD8CBA-5C30-A4D8-A0FF-77B48571BA59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-           = 6 </a:t>
              </a:r>
            </a:p>
          </p:txBody>
        </p:sp>
        <p:sp>
          <p:nvSpPr>
            <p:cNvPr id="8" name="Hình chữ nhật: Góc Tròn 16">
              <a:extLst>
                <a:ext uri="{FF2B5EF4-FFF2-40B4-BE49-F238E27FC236}">
                  <a16:creationId xmlns:a16="http://schemas.microsoft.com/office/drawing/2014/main" xmlns="" id="{70D7F6F3-3389-C91E-A3E0-43D62168CB54}"/>
                </a:ext>
              </a:extLst>
            </p:cNvPr>
            <p:cNvSpPr/>
            <p:nvPr/>
          </p:nvSpPr>
          <p:spPr>
            <a:xfrm>
              <a:off x="4860073" y="5694142"/>
              <a:ext cx="557395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B2ADCB32-ACDD-FE3C-D308-C82DBDB4177C}"/>
              </a:ext>
            </a:extLst>
          </p:cNvPr>
          <p:cNvSpPr/>
          <p:nvPr/>
        </p:nvSpPr>
        <p:spPr>
          <a:xfrm>
            <a:off x="5970660" y="1083650"/>
            <a:ext cx="822179" cy="617009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97BB0316-27E0-95E7-0E76-C34CD5C7E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728" y="560430"/>
            <a:ext cx="1073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51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23" grpId="0" animBg="1"/>
      <p:bldP spid="24" grpId="0" animBg="1"/>
      <p:bldP spid="2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E93D10E9-6C50-3504-B22E-5E575231D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C49A909-04A0-562E-6D2B-B5D42FD4439C}"/>
              </a:ext>
            </a:extLst>
          </p:cNvPr>
          <p:cNvSpPr/>
          <p:nvPr/>
        </p:nvSpPr>
        <p:spPr>
          <a:xfrm>
            <a:off x="4616062" y="255570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657E94D-E2B8-AD9B-17FB-D2F308B0860F}"/>
              </a:ext>
            </a:extLst>
          </p:cNvPr>
          <p:cNvSpPr/>
          <p:nvPr/>
        </p:nvSpPr>
        <p:spPr>
          <a:xfrm>
            <a:off x="1866900" y="228600"/>
            <a:ext cx="9029700" cy="21335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2627B6A-5A36-B79B-F6B5-97B3076496D8}"/>
              </a:ext>
            </a:extLst>
          </p:cNvPr>
          <p:cNvSpPr>
            <a:spLocks/>
          </p:cNvSpPr>
          <p:nvPr/>
        </p:nvSpPr>
        <p:spPr>
          <a:xfrm>
            <a:off x="4590662" y="5680052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9DC5B06F-1665-C5B9-FCBB-52AFC099F89E}"/>
              </a:ext>
            </a:extLst>
          </p:cNvPr>
          <p:cNvSpPr/>
          <p:nvPr/>
        </p:nvSpPr>
        <p:spPr>
          <a:xfrm>
            <a:off x="4590662" y="461550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26913C39-588E-4EBC-A51B-ACADA3C98226}"/>
              </a:ext>
            </a:extLst>
          </p:cNvPr>
          <p:cNvSpPr/>
          <p:nvPr/>
        </p:nvSpPr>
        <p:spPr>
          <a:xfrm>
            <a:off x="4606072" y="352336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35" name="Picture 34" descr="tich.png">
            <a:extLst>
              <a:ext uri="{FF2B5EF4-FFF2-40B4-BE49-F238E27FC236}">
                <a16:creationId xmlns:a16="http://schemas.microsoft.com/office/drawing/2014/main" xmlns="" id="{F021A4DF-810B-1505-6C59-98935FF456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6565" y="5764920"/>
            <a:ext cx="723900" cy="723900"/>
          </a:xfrm>
          <a:prstGeom prst="rect">
            <a:avLst/>
          </a:prstGeom>
        </p:spPr>
      </p:pic>
      <p:pic>
        <p:nvPicPr>
          <p:cNvPr id="36" name="Picture 35" descr="sai.png">
            <a:extLst>
              <a:ext uri="{FF2B5EF4-FFF2-40B4-BE49-F238E27FC236}">
                <a16:creationId xmlns:a16="http://schemas.microsoft.com/office/drawing/2014/main" xmlns="" id="{523C5C2A-EAC9-13B7-32C0-0E005B9E27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8129" y="2668809"/>
            <a:ext cx="638685" cy="638685"/>
          </a:xfrm>
          <a:prstGeom prst="rect">
            <a:avLst/>
          </a:prstGeom>
        </p:spPr>
      </p:pic>
      <p:pic>
        <p:nvPicPr>
          <p:cNvPr id="37" name="Picture 36" descr="sai.png">
            <a:extLst>
              <a:ext uri="{FF2B5EF4-FFF2-40B4-BE49-F238E27FC236}">
                <a16:creationId xmlns:a16="http://schemas.microsoft.com/office/drawing/2014/main" xmlns="" id="{CF40BC00-F606-3647-564D-CFB147E60E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8129" y="4663552"/>
            <a:ext cx="723900" cy="723900"/>
          </a:xfrm>
          <a:prstGeom prst="rect">
            <a:avLst/>
          </a:prstGeom>
        </p:spPr>
      </p:pic>
      <p:pic>
        <p:nvPicPr>
          <p:cNvPr id="38" name="Picture 37" descr="sai.png">
            <a:extLst>
              <a:ext uri="{FF2B5EF4-FFF2-40B4-BE49-F238E27FC236}">
                <a16:creationId xmlns:a16="http://schemas.microsoft.com/office/drawing/2014/main" xmlns="" id="{88E7A124-A0F5-B52D-FE90-783BAB7AA1B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459" y="3621662"/>
            <a:ext cx="723900" cy="723900"/>
          </a:xfrm>
          <a:prstGeom prst="rect">
            <a:avLst/>
          </a:prstGeom>
        </p:spPr>
      </p:pic>
      <p:sp>
        <p:nvSpPr>
          <p:cNvPr id="2" name="5-Point Star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C6A1675-33E1-8CA6-5CBB-1416D626C709}"/>
              </a:ext>
            </a:extLst>
          </p:cNvPr>
          <p:cNvSpPr/>
          <p:nvPr/>
        </p:nvSpPr>
        <p:spPr>
          <a:xfrm>
            <a:off x="10896600" y="5680052"/>
            <a:ext cx="1066800" cy="923958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0EFAB855-AF9B-C476-EC64-97B2B0082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728" y="560430"/>
            <a:ext cx="1073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Nhóm 17">
            <a:extLst>
              <a:ext uri="{FF2B5EF4-FFF2-40B4-BE49-F238E27FC236}">
                <a16:creationId xmlns:a16="http://schemas.microsoft.com/office/drawing/2014/main" xmlns="" id="{134C834B-7069-C1CA-0574-9A1ED1437F99}"/>
              </a:ext>
            </a:extLst>
          </p:cNvPr>
          <p:cNvGrpSpPr/>
          <p:nvPr/>
        </p:nvGrpSpPr>
        <p:grpSpPr>
          <a:xfrm>
            <a:off x="4748898" y="1129305"/>
            <a:ext cx="2970511" cy="606395"/>
            <a:chOff x="4019375" y="5694142"/>
            <a:chExt cx="2481728" cy="606395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xmlns="" id="{1B87A016-58B4-9A6A-59F0-059AA38EC54B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 -          = 3 </a:t>
              </a:r>
            </a:p>
          </p:txBody>
        </p:sp>
        <p:sp>
          <p:nvSpPr>
            <p:cNvPr id="17" name="Hình chữ nhật: Góc Tròn 19">
              <a:extLst>
                <a:ext uri="{FF2B5EF4-FFF2-40B4-BE49-F238E27FC236}">
                  <a16:creationId xmlns:a16="http://schemas.microsoft.com/office/drawing/2014/main" xmlns="" id="{783749D9-A9CD-B203-4567-982C1DB46C9F}"/>
                </a:ext>
              </a:extLst>
            </p:cNvPr>
            <p:cNvSpPr/>
            <p:nvPr/>
          </p:nvSpPr>
          <p:spPr>
            <a:xfrm>
              <a:off x="4942432" y="5694142"/>
              <a:ext cx="621397" cy="6063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37D6F542-9756-5E9D-8E61-FDC512A97E01}"/>
              </a:ext>
            </a:extLst>
          </p:cNvPr>
          <p:cNvSpPr/>
          <p:nvPr/>
        </p:nvSpPr>
        <p:spPr>
          <a:xfrm>
            <a:off x="5984837" y="11864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278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23" grpId="0" animBg="1"/>
      <p:bldP spid="24" grpId="0" animBg="1"/>
      <p:bldP spid="2" grpId="0" animBg="1"/>
      <p:bldP spid="10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BD239E1-D190-EC09-758E-AAE2F8C87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2852A91-B711-C7F8-F934-CA8CF333D63E}"/>
              </a:ext>
            </a:extLst>
          </p:cNvPr>
          <p:cNvSpPr/>
          <p:nvPr/>
        </p:nvSpPr>
        <p:spPr>
          <a:xfrm>
            <a:off x="4616062" y="255570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624772E-8A5D-C44F-D4A2-47FD9E671A43}"/>
              </a:ext>
            </a:extLst>
          </p:cNvPr>
          <p:cNvSpPr/>
          <p:nvPr/>
        </p:nvSpPr>
        <p:spPr>
          <a:xfrm>
            <a:off x="1866900" y="228600"/>
            <a:ext cx="9029700" cy="21335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C35CAA9-9584-3166-4229-72E5B1777FAE}"/>
              </a:ext>
            </a:extLst>
          </p:cNvPr>
          <p:cNvSpPr>
            <a:spLocks/>
          </p:cNvSpPr>
          <p:nvPr/>
        </p:nvSpPr>
        <p:spPr>
          <a:xfrm>
            <a:off x="4616062" y="4468664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9350B31-34BF-41DA-8FC7-BA057CA0B385}"/>
              </a:ext>
            </a:extLst>
          </p:cNvPr>
          <p:cNvSpPr/>
          <p:nvPr/>
        </p:nvSpPr>
        <p:spPr>
          <a:xfrm>
            <a:off x="4606072" y="5521312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A748AD12-E960-AE18-E7F4-0513B9E2C306}"/>
              </a:ext>
            </a:extLst>
          </p:cNvPr>
          <p:cNvSpPr/>
          <p:nvPr/>
        </p:nvSpPr>
        <p:spPr>
          <a:xfrm>
            <a:off x="4606072" y="352336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pic>
        <p:nvPicPr>
          <p:cNvPr id="35" name="Picture 34" descr="tich.png">
            <a:extLst>
              <a:ext uri="{FF2B5EF4-FFF2-40B4-BE49-F238E27FC236}">
                <a16:creationId xmlns:a16="http://schemas.microsoft.com/office/drawing/2014/main" xmlns="" id="{AB1DB70C-CA0D-B060-FFE7-DE8924173D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1965" y="4553532"/>
            <a:ext cx="723900" cy="723900"/>
          </a:xfrm>
          <a:prstGeom prst="rect">
            <a:avLst/>
          </a:prstGeom>
        </p:spPr>
      </p:pic>
      <p:pic>
        <p:nvPicPr>
          <p:cNvPr id="36" name="Picture 35" descr="sai.png">
            <a:extLst>
              <a:ext uri="{FF2B5EF4-FFF2-40B4-BE49-F238E27FC236}">
                <a16:creationId xmlns:a16="http://schemas.microsoft.com/office/drawing/2014/main" xmlns="" id="{28CEA64A-E3A5-1897-97E0-3676DCD362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8129" y="2668809"/>
            <a:ext cx="638685" cy="638685"/>
          </a:xfrm>
          <a:prstGeom prst="rect">
            <a:avLst/>
          </a:prstGeom>
        </p:spPr>
      </p:pic>
      <p:pic>
        <p:nvPicPr>
          <p:cNvPr id="37" name="Picture 36" descr="sai.png">
            <a:extLst>
              <a:ext uri="{FF2B5EF4-FFF2-40B4-BE49-F238E27FC236}">
                <a16:creationId xmlns:a16="http://schemas.microsoft.com/office/drawing/2014/main" xmlns="" id="{61877945-9DB3-E069-5CA1-2F76D113F2D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3539" y="5569355"/>
            <a:ext cx="723900" cy="723900"/>
          </a:xfrm>
          <a:prstGeom prst="rect">
            <a:avLst/>
          </a:prstGeom>
        </p:spPr>
      </p:pic>
      <p:pic>
        <p:nvPicPr>
          <p:cNvPr id="38" name="Picture 37" descr="sai.png">
            <a:extLst>
              <a:ext uri="{FF2B5EF4-FFF2-40B4-BE49-F238E27FC236}">
                <a16:creationId xmlns:a16="http://schemas.microsoft.com/office/drawing/2014/main" xmlns="" id="{0C8789FD-C286-2139-AC00-27CA6E24A2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459" y="3621662"/>
            <a:ext cx="723900" cy="723900"/>
          </a:xfrm>
          <a:prstGeom prst="rect">
            <a:avLst/>
          </a:prstGeom>
        </p:spPr>
      </p:pic>
      <p:sp>
        <p:nvSpPr>
          <p:cNvPr id="2" name="5-Point Star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F0EF0E5-E2F0-C2C1-54C6-5C564D9E04D1}"/>
              </a:ext>
            </a:extLst>
          </p:cNvPr>
          <p:cNvSpPr/>
          <p:nvPr/>
        </p:nvSpPr>
        <p:spPr>
          <a:xfrm>
            <a:off x="10786188" y="5569355"/>
            <a:ext cx="1177212" cy="103465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DBF418CE-5DA9-701F-E983-26F3D2CD7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728" y="560430"/>
            <a:ext cx="1073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Nhóm 17">
            <a:extLst>
              <a:ext uri="{FF2B5EF4-FFF2-40B4-BE49-F238E27FC236}">
                <a16:creationId xmlns:a16="http://schemas.microsoft.com/office/drawing/2014/main" xmlns="" id="{3017EEC8-39E1-50DF-BBF0-F1323FADBA42}"/>
              </a:ext>
            </a:extLst>
          </p:cNvPr>
          <p:cNvGrpSpPr/>
          <p:nvPr/>
        </p:nvGrpSpPr>
        <p:grpSpPr>
          <a:xfrm>
            <a:off x="4748898" y="1129305"/>
            <a:ext cx="2970511" cy="606395"/>
            <a:chOff x="4019375" y="5694142"/>
            <a:chExt cx="2481728" cy="606395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xmlns="" id="{E49E0666-35B0-C5C1-1CF2-8CC320DBDD97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2  +          = 5 </a:t>
              </a:r>
            </a:p>
          </p:txBody>
        </p:sp>
        <p:sp>
          <p:nvSpPr>
            <p:cNvPr id="17" name="Hình chữ nhật: Góc Tròn 19">
              <a:extLst>
                <a:ext uri="{FF2B5EF4-FFF2-40B4-BE49-F238E27FC236}">
                  <a16:creationId xmlns:a16="http://schemas.microsoft.com/office/drawing/2014/main" xmlns="" id="{75953B5F-8041-B38B-7C9B-D5AD4242F680}"/>
                </a:ext>
              </a:extLst>
            </p:cNvPr>
            <p:cNvSpPr/>
            <p:nvPr/>
          </p:nvSpPr>
          <p:spPr>
            <a:xfrm>
              <a:off x="4942432" y="5694142"/>
              <a:ext cx="621397" cy="6063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4A71F18C-D85A-78BB-6F81-AD138993C23B}"/>
              </a:ext>
            </a:extLst>
          </p:cNvPr>
          <p:cNvSpPr/>
          <p:nvPr/>
        </p:nvSpPr>
        <p:spPr>
          <a:xfrm>
            <a:off x="5984837" y="11864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693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23" grpId="0" animBg="1"/>
      <p:bldP spid="24" grpId="0" animBg="1"/>
      <p:bldP spid="2" grpId="0" animBg="1"/>
      <p:bldP spid="10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B51D4D33-B2CC-198A-7C13-D6896FF47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9A7BE52-89E9-2B81-3BFF-C8C810595EEE}"/>
              </a:ext>
            </a:extLst>
          </p:cNvPr>
          <p:cNvSpPr/>
          <p:nvPr/>
        </p:nvSpPr>
        <p:spPr>
          <a:xfrm>
            <a:off x="4615857" y="4510036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EFC0C48-F9F8-1508-BCFF-24FB24DADD82}"/>
              </a:ext>
            </a:extLst>
          </p:cNvPr>
          <p:cNvSpPr/>
          <p:nvPr/>
        </p:nvSpPr>
        <p:spPr>
          <a:xfrm>
            <a:off x="1866900" y="228600"/>
            <a:ext cx="9029700" cy="21335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1E42362-D189-E53A-87BA-938404369142}"/>
              </a:ext>
            </a:extLst>
          </p:cNvPr>
          <p:cNvSpPr>
            <a:spLocks/>
          </p:cNvSpPr>
          <p:nvPr/>
        </p:nvSpPr>
        <p:spPr>
          <a:xfrm>
            <a:off x="4630399" y="2535303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D560DD-E4E3-47D7-8484-181B0BDE514C}"/>
              </a:ext>
            </a:extLst>
          </p:cNvPr>
          <p:cNvSpPr/>
          <p:nvPr/>
        </p:nvSpPr>
        <p:spPr>
          <a:xfrm>
            <a:off x="4606072" y="5521312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2BBBB63-76B9-4177-E8F5-301F6BE7C845}"/>
              </a:ext>
            </a:extLst>
          </p:cNvPr>
          <p:cNvSpPr/>
          <p:nvPr/>
        </p:nvSpPr>
        <p:spPr>
          <a:xfrm>
            <a:off x="4606072" y="352336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35" name="Picture 34" descr="tich.png">
            <a:extLst>
              <a:ext uri="{FF2B5EF4-FFF2-40B4-BE49-F238E27FC236}">
                <a16:creationId xmlns:a16="http://schemas.microsoft.com/office/drawing/2014/main" xmlns="" id="{929EBE1C-6F2F-1B5C-F58F-463B801EF60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6302" y="2620171"/>
            <a:ext cx="723900" cy="723900"/>
          </a:xfrm>
          <a:prstGeom prst="rect">
            <a:avLst/>
          </a:prstGeom>
        </p:spPr>
      </p:pic>
      <p:pic>
        <p:nvPicPr>
          <p:cNvPr id="36" name="Picture 35" descr="sai.png">
            <a:extLst>
              <a:ext uri="{FF2B5EF4-FFF2-40B4-BE49-F238E27FC236}">
                <a16:creationId xmlns:a16="http://schemas.microsoft.com/office/drawing/2014/main" xmlns="" id="{B8F8C7BD-736C-DE5D-4B20-0C86A0769A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7924" y="4623136"/>
            <a:ext cx="638685" cy="638685"/>
          </a:xfrm>
          <a:prstGeom prst="rect">
            <a:avLst/>
          </a:prstGeom>
        </p:spPr>
      </p:pic>
      <p:pic>
        <p:nvPicPr>
          <p:cNvPr id="37" name="Picture 36" descr="sai.png">
            <a:extLst>
              <a:ext uri="{FF2B5EF4-FFF2-40B4-BE49-F238E27FC236}">
                <a16:creationId xmlns:a16="http://schemas.microsoft.com/office/drawing/2014/main" xmlns="" id="{8B55CD34-4969-EDB8-DB01-C4B0E6E2D65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3539" y="5569355"/>
            <a:ext cx="723900" cy="723900"/>
          </a:xfrm>
          <a:prstGeom prst="rect">
            <a:avLst/>
          </a:prstGeom>
        </p:spPr>
      </p:pic>
      <p:pic>
        <p:nvPicPr>
          <p:cNvPr id="38" name="Picture 37" descr="sai.png">
            <a:extLst>
              <a:ext uri="{FF2B5EF4-FFF2-40B4-BE49-F238E27FC236}">
                <a16:creationId xmlns:a16="http://schemas.microsoft.com/office/drawing/2014/main" xmlns="" id="{5A349822-B421-5596-38E8-65B783C2E61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7924" y="3568227"/>
            <a:ext cx="723900" cy="723900"/>
          </a:xfrm>
          <a:prstGeom prst="rect">
            <a:avLst/>
          </a:prstGeom>
        </p:spPr>
      </p:pic>
      <p:sp>
        <p:nvSpPr>
          <p:cNvPr id="2" name="5-Point Star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CF0D5D79-8C4D-8FA1-E536-72F5468ECFBD}"/>
              </a:ext>
            </a:extLst>
          </p:cNvPr>
          <p:cNvSpPr/>
          <p:nvPr/>
        </p:nvSpPr>
        <p:spPr>
          <a:xfrm>
            <a:off x="10823510" y="5755630"/>
            <a:ext cx="1139890" cy="84838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D2F3E406-050A-EFD4-E593-9B6E02D5E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728" y="560430"/>
            <a:ext cx="1073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Nhóm 17">
            <a:extLst>
              <a:ext uri="{FF2B5EF4-FFF2-40B4-BE49-F238E27FC236}">
                <a16:creationId xmlns:a16="http://schemas.microsoft.com/office/drawing/2014/main" xmlns="" id="{96520893-0906-ED21-2FEC-845C8BE4BE81}"/>
              </a:ext>
            </a:extLst>
          </p:cNvPr>
          <p:cNvGrpSpPr/>
          <p:nvPr/>
        </p:nvGrpSpPr>
        <p:grpSpPr>
          <a:xfrm>
            <a:off x="4748898" y="1129305"/>
            <a:ext cx="3332461" cy="606395"/>
            <a:chOff x="4019375" y="5694142"/>
            <a:chExt cx="2784121" cy="606395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xmlns="" id="{C6055BE7-A25E-950F-B8AA-58C2A7B45265}"/>
                </a:ext>
              </a:extLst>
            </p:cNvPr>
            <p:cNvSpPr/>
            <p:nvPr/>
          </p:nvSpPr>
          <p:spPr>
            <a:xfrm>
              <a:off x="4019375" y="5730555"/>
              <a:ext cx="2784121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7  +          = 10 </a:t>
              </a:r>
            </a:p>
          </p:txBody>
        </p:sp>
        <p:sp>
          <p:nvSpPr>
            <p:cNvPr id="17" name="Hình chữ nhật: Góc Tròn 19">
              <a:extLst>
                <a:ext uri="{FF2B5EF4-FFF2-40B4-BE49-F238E27FC236}">
                  <a16:creationId xmlns:a16="http://schemas.microsoft.com/office/drawing/2014/main" xmlns="" id="{8714BC27-03A9-E9F9-54F8-82BE8642ED73}"/>
                </a:ext>
              </a:extLst>
            </p:cNvPr>
            <p:cNvSpPr/>
            <p:nvPr/>
          </p:nvSpPr>
          <p:spPr>
            <a:xfrm>
              <a:off x="4942432" y="5694142"/>
              <a:ext cx="621397" cy="6063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5833A580-F905-0176-B229-330DCD64A593}"/>
              </a:ext>
            </a:extLst>
          </p:cNvPr>
          <p:cNvSpPr/>
          <p:nvPr/>
        </p:nvSpPr>
        <p:spPr>
          <a:xfrm>
            <a:off x="5984837" y="118647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84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23" grpId="0" animBg="1"/>
      <p:bldP spid="24" grpId="0" animBg="1"/>
      <p:bldP spid="2" grpId="0" animBg="1"/>
      <p:bldP spid="10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DE25DB4-7C3E-917B-713B-9EE58791F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025B18C-2927-0C07-DD96-0A2EAE932581}"/>
              </a:ext>
            </a:extLst>
          </p:cNvPr>
          <p:cNvSpPr/>
          <p:nvPr/>
        </p:nvSpPr>
        <p:spPr>
          <a:xfrm>
            <a:off x="4637636" y="2506531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3EDD74A-0A97-C455-11E0-0AC5A7976FF2}"/>
              </a:ext>
            </a:extLst>
          </p:cNvPr>
          <p:cNvSpPr/>
          <p:nvPr/>
        </p:nvSpPr>
        <p:spPr>
          <a:xfrm>
            <a:off x="1866900" y="228600"/>
            <a:ext cx="9029700" cy="21335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5DC6C84-36D0-91A9-4018-2B9C1B0E359A}"/>
              </a:ext>
            </a:extLst>
          </p:cNvPr>
          <p:cNvSpPr>
            <a:spLocks/>
          </p:cNvSpPr>
          <p:nvPr/>
        </p:nvSpPr>
        <p:spPr>
          <a:xfrm>
            <a:off x="4637636" y="4505132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F0B706D7-7209-6439-2DF5-DD055A819C20}"/>
              </a:ext>
            </a:extLst>
          </p:cNvPr>
          <p:cNvSpPr/>
          <p:nvPr/>
        </p:nvSpPr>
        <p:spPr>
          <a:xfrm>
            <a:off x="4606072" y="5521312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9CF1BC09-E980-B955-3029-CF21967D82BD}"/>
              </a:ext>
            </a:extLst>
          </p:cNvPr>
          <p:cNvSpPr/>
          <p:nvPr/>
        </p:nvSpPr>
        <p:spPr>
          <a:xfrm>
            <a:off x="4606072" y="3523369"/>
            <a:ext cx="3216210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8</a:t>
            </a:r>
          </a:p>
        </p:txBody>
      </p:sp>
      <p:pic>
        <p:nvPicPr>
          <p:cNvPr id="35" name="Picture 34" descr="tich.png">
            <a:extLst>
              <a:ext uri="{FF2B5EF4-FFF2-40B4-BE49-F238E27FC236}">
                <a16:creationId xmlns:a16="http://schemas.microsoft.com/office/drawing/2014/main" xmlns="" id="{F4A5AC84-6164-8BD0-846D-2162ACFE1D2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3539" y="4590000"/>
            <a:ext cx="723900" cy="723900"/>
          </a:xfrm>
          <a:prstGeom prst="rect">
            <a:avLst/>
          </a:prstGeom>
        </p:spPr>
      </p:pic>
      <p:pic>
        <p:nvPicPr>
          <p:cNvPr id="36" name="Picture 35" descr="sai.png">
            <a:extLst>
              <a:ext uri="{FF2B5EF4-FFF2-40B4-BE49-F238E27FC236}">
                <a16:creationId xmlns:a16="http://schemas.microsoft.com/office/drawing/2014/main" xmlns="" id="{1E0F1C9B-E950-158F-CADB-42782304839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9703" y="2619631"/>
            <a:ext cx="638685" cy="638685"/>
          </a:xfrm>
          <a:prstGeom prst="rect">
            <a:avLst/>
          </a:prstGeom>
        </p:spPr>
      </p:pic>
      <p:pic>
        <p:nvPicPr>
          <p:cNvPr id="37" name="Picture 36" descr="sai.png">
            <a:extLst>
              <a:ext uri="{FF2B5EF4-FFF2-40B4-BE49-F238E27FC236}">
                <a16:creationId xmlns:a16="http://schemas.microsoft.com/office/drawing/2014/main" xmlns="" id="{3A7AC945-9605-A3BE-5E35-901024F968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23539" y="5569355"/>
            <a:ext cx="723900" cy="723900"/>
          </a:xfrm>
          <a:prstGeom prst="rect">
            <a:avLst/>
          </a:prstGeom>
        </p:spPr>
      </p:pic>
      <p:pic>
        <p:nvPicPr>
          <p:cNvPr id="38" name="Picture 37" descr="sai.png">
            <a:extLst>
              <a:ext uri="{FF2B5EF4-FFF2-40B4-BE49-F238E27FC236}">
                <a16:creationId xmlns:a16="http://schemas.microsoft.com/office/drawing/2014/main" xmlns="" id="{1C4ABBAA-6018-4617-09A5-4B678D5B8B0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57459" y="3621662"/>
            <a:ext cx="723900" cy="723900"/>
          </a:xfrm>
          <a:prstGeom prst="rect">
            <a:avLst/>
          </a:prstGeom>
        </p:spPr>
      </p:pic>
      <p:sp>
        <p:nvSpPr>
          <p:cNvPr id="2" name="5-Point Star 38">
            <a:hlinkClick r:id="rId6" action="ppaction://hlinksldjump"/>
            <a:extLst>
              <a:ext uri="{FF2B5EF4-FFF2-40B4-BE49-F238E27FC236}">
                <a16:creationId xmlns:a16="http://schemas.microsoft.com/office/drawing/2014/main" xmlns="" id="{201112B4-EFD4-0CA8-2EF6-8088F8B39171}"/>
              </a:ext>
            </a:extLst>
          </p:cNvPr>
          <p:cNvSpPr/>
          <p:nvPr/>
        </p:nvSpPr>
        <p:spPr>
          <a:xfrm>
            <a:off x="10896600" y="5569355"/>
            <a:ext cx="1066800" cy="1034655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1AD9E56A-C4A5-5C05-7AB0-5A49294DB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0728" y="560430"/>
            <a:ext cx="1073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Nhóm 17">
            <a:extLst>
              <a:ext uri="{FF2B5EF4-FFF2-40B4-BE49-F238E27FC236}">
                <a16:creationId xmlns:a16="http://schemas.microsoft.com/office/drawing/2014/main" xmlns="" id="{6B2DACF5-3935-A662-19F1-C15701910B13}"/>
              </a:ext>
            </a:extLst>
          </p:cNvPr>
          <p:cNvGrpSpPr/>
          <p:nvPr/>
        </p:nvGrpSpPr>
        <p:grpSpPr>
          <a:xfrm>
            <a:off x="4814212" y="1108852"/>
            <a:ext cx="3536686" cy="585636"/>
            <a:chOff x="4019375" y="5707324"/>
            <a:chExt cx="2954742" cy="585636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xmlns="" id="{3AE6DD50-F95B-3A9E-2C96-63703295B7B9}"/>
                </a:ext>
              </a:extLst>
            </p:cNvPr>
            <p:cNvSpPr/>
            <p:nvPr/>
          </p:nvSpPr>
          <p:spPr>
            <a:xfrm>
              <a:off x="4019375" y="5730555"/>
              <a:ext cx="2954742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-          = 3 </a:t>
              </a:r>
            </a:p>
          </p:txBody>
        </p:sp>
        <p:sp>
          <p:nvSpPr>
            <p:cNvPr id="17" name="Hình chữ nhật: Góc Tròn 19">
              <a:extLst>
                <a:ext uri="{FF2B5EF4-FFF2-40B4-BE49-F238E27FC236}">
                  <a16:creationId xmlns:a16="http://schemas.microsoft.com/office/drawing/2014/main" xmlns="" id="{6AF6CFA3-4643-14AF-926F-04EA4D72D1F0}"/>
                </a:ext>
              </a:extLst>
            </p:cNvPr>
            <p:cNvSpPr/>
            <p:nvPr/>
          </p:nvSpPr>
          <p:spPr>
            <a:xfrm>
              <a:off x="5018283" y="5707324"/>
              <a:ext cx="621397" cy="58563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xmlns="" id="{12C0C509-BB07-1191-F3C8-024CFA380D4E}"/>
              </a:ext>
            </a:extLst>
          </p:cNvPr>
          <p:cNvSpPr/>
          <p:nvPr/>
        </p:nvSpPr>
        <p:spPr>
          <a:xfrm>
            <a:off x="6153481" y="110631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979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  <p:bldP spid="23" grpId="0" animBg="1"/>
      <p:bldP spid="24" grpId="0" animBg="1"/>
      <p:bldP spid="2" grpId="0" animBg="1"/>
      <p:bldP spid="10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561280CB-B6FD-4585-8724-313D8D0D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986" y="78494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xmlns="" id="{2E846EDB-843A-4EBB-A133-2F01269B2E04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8C51ADA1-81CC-4BCC-9F0D-6C542AA0F09A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30563E2-3531-4ACE-89E7-8DA8FCBA187C}"/>
              </a:ext>
            </a:extLst>
          </p:cNvPr>
          <p:cNvGrpSpPr/>
          <p:nvPr/>
        </p:nvGrpSpPr>
        <p:grpSpPr>
          <a:xfrm>
            <a:off x="1184658" y="2197899"/>
            <a:ext cx="2974330" cy="612000"/>
            <a:chOff x="4019375" y="5694142"/>
            <a:chExt cx="2481728" cy="612000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1DE2E8C7-3754-4CD9-A632-2208B51287A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 +          = 9 </a:t>
              </a: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xmlns="" id="{A74DF786-8F7B-4C12-AF9F-D4F803E54388}"/>
                </a:ext>
              </a:extLst>
            </p:cNvPr>
            <p:cNvSpPr/>
            <p:nvPr/>
          </p:nvSpPr>
          <p:spPr>
            <a:xfrm>
              <a:off x="4942432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32B9176-CC8A-4AEC-B5FC-B5D54B809348}"/>
              </a:ext>
            </a:extLst>
          </p:cNvPr>
          <p:cNvGrpSpPr/>
          <p:nvPr/>
        </p:nvGrpSpPr>
        <p:grpSpPr>
          <a:xfrm>
            <a:off x="1135324" y="3381195"/>
            <a:ext cx="3048802" cy="612000"/>
            <a:chOff x="4019375" y="5694142"/>
            <a:chExt cx="2481728" cy="612000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xmlns="" id="{24E37C6E-164D-4246-AECF-EDDBEEB866EB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-          = 6 </a:t>
              </a: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xmlns="" id="{3D79CA4F-C842-4C17-8C12-20459DDC667B}"/>
                </a:ext>
              </a:extLst>
            </p:cNvPr>
            <p:cNvSpPr/>
            <p:nvPr/>
          </p:nvSpPr>
          <p:spPr>
            <a:xfrm>
              <a:off x="4942432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154F0120-4155-4F72-A171-4A0E3B14D1EC}"/>
              </a:ext>
            </a:extLst>
          </p:cNvPr>
          <p:cNvGrpSpPr/>
          <p:nvPr/>
        </p:nvGrpSpPr>
        <p:grpSpPr>
          <a:xfrm>
            <a:off x="4595738" y="2188135"/>
            <a:ext cx="3000523" cy="612000"/>
            <a:chOff x="4019375" y="5694142"/>
            <a:chExt cx="2481728" cy="612000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xmlns="" id="{49FB78E5-20AA-4940-8BC3-D70AA393DFA7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 -          = 3 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xmlns="" id="{98F8FAC2-6910-4877-AD38-2C9C45D29A74}"/>
                </a:ext>
              </a:extLst>
            </p:cNvPr>
            <p:cNvSpPr/>
            <p:nvPr/>
          </p:nvSpPr>
          <p:spPr>
            <a:xfrm>
              <a:off x="4942432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D984ABCE-085E-4F0E-A74A-9289AD69E455}"/>
              </a:ext>
            </a:extLst>
          </p:cNvPr>
          <p:cNvGrpSpPr/>
          <p:nvPr/>
        </p:nvGrpSpPr>
        <p:grpSpPr>
          <a:xfrm>
            <a:off x="4595738" y="3344783"/>
            <a:ext cx="3046534" cy="612000"/>
            <a:chOff x="4019375" y="5694142"/>
            <a:chExt cx="3046534" cy="612000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xmlns="" id="{99F9B617-58D3-4693-A28B-831377ABC742}"/>
                </a:ext>
              </a:extLst>
            </p:cNvPr>
            <p:cNvSpPr/>
            <p:nvPr/>
          </p:nvSpPr>
          <p:spPr>
            <a:xfrm>
              <a:off x="4019375" y="5730555"/>
              <a:ext cx="3046534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2  +     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 5 </a:t>
              </a: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xmlns="" id="{A2C5049A-345F-46D6-8142-B6045674C84B}"/>
                </a:ext>
              </a:extLst>
            </p:cNvPr>
            <p:cNvSpPr/>
            <p:nvPr/>
          </p:nvSpPr>
          <p:spPr>
            <a:xfrm>
              <a:off x="5194042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8663AF94-9B18-4559-ABEB-64B2888EF32B}"/>
              </a:ext>
            </a:extLst>
          </p:cNvPr>
          <p:cNvGrpSpPr/>
          <p:nvPr/>
        </p:nvGrpSpPr>
        <p:grpSpPr>
          <a:xfrm>
            <a:off x="8252940" y="2225903"/>
            <a:ext cx="3319290" cy="612000"/>
            <a:chOff x="4019374" y="5695464"/>
            <a:chExt cx="2876497" cy="612000"/>
          </a:xfrm>
        </p:grpSpPr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xmlns="" id="{477E22D3-6ACE-4594-BAC6-A7528527DD4D}"/>
                </a:ext>
              </a:extLst>
            </p:cNvPr>
            <p:cNvSpPr/>
            <p:nvPr/>
          </p:nvSpPr>
          <p:spPr>
            <a:xfrm>
              <a:off x="4019374" y="5730555"/>
              <a:ext cx="287649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7  +          = 10 </a:t>
              </a:r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xmlns="" id="{BC2652C9-A8A4-413D-9FFF-3957C183C86D}"/>
                </a:ext>
              </a:extLst>
            </p:cNvPr>
            <p:cNvSpPr/>
            <p:nvPr/>
          </p:nvSpPr>
          <p:spPr>
            <a:xfrm>
              <a:off x="5061569" y="5695464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0C98A939-7788-46F8-AD9C-ACA7A8E23ABB}"/>
              </a:ext>
            </a:extLst>
          </p:cNvPr>
          <p:cNvGrpSpPr/>
          <p:nvPr/>
        </p:nvGrpSpPr>
        <p:grpSpPr>
          <a:xfrm>
            <a:off x="8414881" y="3322904"/>
            <a:ext cx="3254254" cy="669667"/>
            <a:chOff x="4116280" y="5373348"/>
            <a:chExt cx="3254254" cy="669667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6330D589-053E-433E-A09F-2182D9D60A0E}"/>
                </a:ext>
              </a:extLst>
            </p:cNvPr>
            <p:cNvSpPr/>
            <p:nvPr/>
          </p:nvSpPr>
          <p:spPr>
            <a:xfrm>
              <a:off x="4116280" y="5503840"/>
              <a:ext cx="3254254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-         = 3 </a:t>
              </a:r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xmlns="" id="{0FEA78D9-7F1B-4567-8982-744AD6B3CB5A}"/>
                </a:ext>
              </a:extLst>
            </p:cNvPr>
            <p:cNvSpPr/>
            <p:nvPr/>
          </p:nvSpPr>
          <p:spPr>
            <a:xfrm>
              <a:off x="5251172" y="5373348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0" name="图片 7" descr="572005ec0a0c4">
            <a:extLst>
              <a:ext uri="{FF2B5EF4-FFF2-40B4-BE49-F238E27FC236}">
                <a16:creationId xmlns:a16="http://schemas.microsoft.com/office/drawing/2014/main" xmlns="" id="{E3E45FCA-9217-4103-B59C-D095F2E47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28351" y="740200"/>
            <a:ext cx="1808914" cy="1215435"/>
          </a:xfrm>
          <a:prstGeom prst="rect">
            <a:avLst/>
          </a:prstGeom>
        </p:spPr>
      </p:pic>
      <p:sp>
        <p:nvSpPr>
          <p:cNvPr id="36" name="Rounded Rectangle 5">
            <a:extLst>
              <a:ext uri="{FF2B5EF4-FFF2-40B4-BE49-F238E27FC236}">
                <a16:creationId xmlns:a16="http://schemas.microsoft.com/office/drawing/2014/main" xmlns="" id="{FB5686F8-2F55-42EB-A7EF-B7DDCA223EDA}"/>
              </a:ext>
            </a:extLst>
          </p:cNvPr>
          <p:cNvSpPr/>
          <p:nvPr/>
        </p:nvSpPr>
        <p:spPr>
          <a:xfrm>
            <a:off x="2380903" y="21978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xmlns="" id="{5A64788B-1621-4B59-B9B9-6C06CA0CAA6E}"/>
              </a:ext>
            </a:extLst>
          </p:cNvPr>
          <p:cNvSpPr/>
          <p:nvPr/>
        </p:nvSpPr>
        <p:spPr>
          <a:xfrm>
            <a:off x="2390658" y="340001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xmlns="" id="{56F155BF-ACBB-4187-8796-F717DCF2B23E}"/>
              </a:ext>
            </a:extLst>
          </p:cNvPr>
          <p:cNvSpPr/>
          <p:nvPr/>
        </p:nvSpPr>
        <p:spPr>
          <a:xfrm>
            <a:off x="5809710" y="218695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xmlns="" id="{97A20F67-E237-413C-A568-948C8DC5588C}"/>
              </a:ext>
            </a:extLst>
          </p:cNvPr>
          <p:cNvSpPr/>
          <p:nvPr/>
        </p:nvSpPr>
        <p:spPr>
          <a:xfrm>
            <a:off x="5817376" y="333875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xmlns="" id="{D54CA182-B6BB-4F4B-8328-EEF3F1E40CE9}"/>
              </a:ext>
            </a:extLst>
          </p:cNvPr>
          <p:cNvSpPr/>
          <p:nvPr/>
        </p:nvSpPr>
        <p:spPr>
          <a:xfrm>
            <a:off x="9571361" y="22235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xmlns="" id="{688DA39B-79F4-41BB-8A82-B88D9EDA6BFB}"/>
              </a:ext>
            </a:extLst>
          </p:cNvPr>
          <p:cNvSpPr/>
          <p:nvPr/>
        </p:nvSpPr>
        <p:spPr>
          <a:xfrm>
            <a:off x="9655851" y="33493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75" y="355207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xmlns="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xmlns="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xmlns="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4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F6ADADDA-AA54-4C05-B7A8-F3BCA24060EA}"/>
              </a:ext>
            </a:extLst>
          </p:cNvPr>
          <p:cNvSpPr/>
          <p:nvPr/>
        </p:nvSpPr>
        <p:spPr>
          <a:xfrm>
            <a:off x="1903668" y="1062552"/>
            <a:ext cx="10076599" cy="141087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 10.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6F65A60F-8610-42CE-8061-C8D48FF787A1}"/>
              </a:ext>
            </a:extLst>
          </p:cNvPr>
          <p:cNvSpPr/>
          <p:nvPr/>
        </p:nvSpPr>
        <p:spPr>
          <a:xfrm>
            <a:off x="4888935" y="3583316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  <p:sp>
        <p:nvSpPr>
          <p:cNvPr id="9" name="Rectangle 8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2057" y="697776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59790" y="312034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xmlns="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2"/>
            <a:ext cx="1088080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xmlns="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38400" cy="21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xmlns="" id="{E1EADFFF-5CCE-44C9-9A71-8AC8BA7D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19DC2B98-DB43-4CFC-BE71-26E36C51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089" y="74020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xmlns="" id="{DC27F20E-4B76-43F5-A03E-2C683AD66331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9E6DD4C-14B0-45D5-A12F-877BF565933F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5F5312C1-B844-425D-B7A6-98A0DFF566C5}"/>
              </a:ext>
            </a:extLst>
          </p:cNvPr>
          <p:cNvSpPr/>
          <p:nvPr/>
        </p:nvSpPr>
        <p:spPr>
          <a:xfrm>
            <a:off x="3070664" y="1217096"/>
            <a:ext cx="1604772" cy="61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Bong bóng Lời nói: Hình bầu dục 13">
            <a:extLst>
              <a:ext uri="{FF2B5EF4-FFF2-40B4-BE49-F238E27FC236}">
                <a16:creationId xmlns:a16="http://schemas.microsoft.com/office/drawing/2014/main" xmlns="" id="{C3F44142-2631-4EB4-B350-B71C03DB4C41}"/>
              </a:ext>
            </a:extLst>
          </p:cNvPr>
          <p:cNvSpPr/>
          <p:nvPr/>
        </p:nvSpPr>
        <p:spPr>
          <a:xfrm>
            <a:off x="3497881" y="1246557"/>
            <a:ext cx="1408979" cy="770428"/>
          </a:xfrm>
          <a:prstGeom prst="wedgeEllipseCallout">
            <a:avLst>
              <a:gd name="adj1" fmla="val 80177"/>
              <a:gd name="adj2" fmla="val 495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 + 4 </a:t>
            </a:r>
          </a:p>
        </p:txBody>
      </p:sp>
      <p:sp>
        <p:nvSpPr>
          <p:cNvPr id="16" name="Bong bóng Lời nói: Hình bầu dục 15">
            <a:extLst>
              <a:ext uri="{FF2B5EF4-FFF2-40B4-BE49-F238E27FC236}">
                <a16:creationId xmlns:a16="http://schemas.microsoft.com/office/drawing/2014/main" xmlns="" id="{14ACF5BA-2836-4301-8C15-8E5CE8B1837F}"/>
              </a:ext>
            </a:extLst>
          </p:cNvPr>
          <p:cNvSpPr/>
          <p:nvPr/>
        </p:nvSpPr>
        <p:spPr>
          <a:xfrm>
            <a:off x="8022065" y="1239581"/>
            <a:ext cx="720153" cy="490066"/>
          </a:xfrm>
          <a:prstGeom prst="wedgeEllipseCallout">
            <a:avLst>
              <a:gd name="adj1" fmla="val -70336"/>
              <a:gd name="adj2" fmla="val 728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8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82C363E6-B1A6-401F-AD05-D3E2316EB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r="24248"/>
          <a:stretch/>
        </p:blipFill>
        <p:spPr>
          <a:xfrm>
            <a:off x="4368175" y="1032648"/>
            <a:ext cx="4154903" cy="264812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D34D5D88-A2DF-4B77-9C6A-DBE613ED1F7E}"/>
              </a:ext>
            </a:extLst>
          </p:cNvPr>
          <p:cNvGrpSpPr/>
          <p:nvPr/>
        </p:nvGrpSpPr>
        <p:grpSpPr>
          <a:xfrm>
            <a:off x="967280" y="3692791"/>
            <a:ext cx="3774546" cy="2934175"/>
            <a:chOff x="1250167" y="3694621"/>
            <a:chExt cx="3774546" cy="2934175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xmlns="" id="{FBED0421-B5D1-4E6F-9E83-313D239D6653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xmlns="" id="{54DCE742-2AB0-4090-B796-0584862FC6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21" name="Hình chữ nhật 20">
                <a:extLst>
                  <a:ext uri="{FF2B5EF4-FFF2-40B4-BE49-F238E27FC236}">
                    <a16:creationId xmlns:a16="http://schemas.microsoft.com/office/drawing/2014/main" xmlns="" id="{BC5E904D-CAB5-4372-98DB-14433A7F4AF8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xmlns="" id="{3E8E9911-EF40-4858-8EAB-EB660F307E94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2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3 + 3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 + 4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 + 5 = .….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B78C563D-42A0-4D3F-AD2F-F6DF23E4E08A}"/>
              </a:ext>
            </a:extLst>
          </p:cNvPr>
          <p:cNvGrpSpPr/>
          <p:nvPr/>
        </p:nvGrpSpPr>
        <p:grpSpPr>
          <a:xfrm>
            <a:off x="3586187" y="3689608"/>
            <a:ext cx="3774546" cy="2934175"/>
            <a:chOff x="1250167" y="3694621"/>
            <a:chExt cx="3774546" cy="2934175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xmlns="" id="{3954F04A-73E3-413F-B3A4-EABF5FCCE13B}"/>
                </a:ext>
              </a:extLst>
            </p:cNvPr>
            <p:cNvGrpSpPr/>
            <p:nvPr/>
          </p:nvGrpSpPr>
          <p:grpSpPr>
            <a:xfrm>
              <a:off x="1250167" y="3694621"/>
              <a:ext cx="2530601" cy="2934175"/>
              <a:chOff x="447918" y="1919283"/>
              <a:chExt cx="3214641" cy="3117663"/>
            </a:xfrm>
          </p:grpSpPr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xmlns="" id="{3FFFCD11-1311-4688-8CA9-4A463C8353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447918" y="1919283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1" name="Hình chữ nhật 30">
                <a:extLst>
                  <a:ext uri="{FF2B5EF4-FFF2-40B4-BE49-F238E27FC236}">
                    <a16:creationId xmlns:a16="http://schemas.microsoft.com/office/drawing/2014/main" xmlns="" id="{2E4B5DB4-1254-427D-AB6C-2A8633F005E3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xmlns="" id="{5F75F584-C31E-49BB-B67A-A2E54AC428D6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2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2 + 6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8 - 2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8 - 6 = …..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68F1D8C1-AFFA-4B13-AB72-D62B897D6D26}"/>
              </a:ext>
            </a:extLst>
          </p:cNvPr>
          <p:cNvGrpSpPr/>
          <p:nvPr/>
        </p:nvGrpSpPr>
        <p:grpSpPr>
          <a:xfrm>
            <a:off x="6331269" y="3698604"/>
            <a:ext cx="3745436" cy="2934175"/>
            <a:chOff x="1279277" y="3675041"/>
            <a:chExt cx="3745436" cy="2934175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xmlns="" id="{5D447B62-43E0-48AA-81B7-35548E5EF7AE}"/>
                </a:ext>
              </a:extLst>
            </p:cNvPr>
            <p:cNvGrpSpPr/>
            <p:nvPr/>
          </p:nvGrpSpPr>
          <p:grpSpPr>
            <a:xfrm>
              <a:off x="1279277" y="3675041"/>
              <a:ext cx="2530601" cy="2934175"/>
              <a:chOff x="484897" y="1898479"/>
              <a:chExt cx="3214641" cy="3117663"/>
            </a:xfrm>
          </p:grpSpPr>
          <p:pic>
            <p:nvPicPr>
              <p:cNvPr id="35" name="Hình ảnh 34">
                <a:extLst>
                  <a:ext uri="{FF2B5EF4-FFF2-40B4-BE49-F238E27FC236}">
                    <a16:creationId xmlns:a16="http://schemas.microsoft.com/office/drawing/2014/main" xmlns="" id="{6E632676-5099-4923-B99A-16F7FD6F2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484897" y="1898479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36" name="Hình chữ nhật 35">
                <a:extLst>
                  <a:ext uri="{FF2B5EF4-FFF2-40B4-BE49-F238E27FC236}">
                    <a16:creationId xmlns:a16="http://schemas.microsoft.com/office/drawing/2014/main" xmlns="" id="{B8CDBA64-8A00-4837-BD69-9F7A22657A8D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xmlns="" id="{B6214EA4-EB9B-4B2E-8E3A-7F1FE1A92B52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+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0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0 + 6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8 - 0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9 - 9 = …..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xmlns="" id="{071B47F5-475D-4B04-9EF0-9E2DF44D21C6}"/>
              </a:ext>
            </a:extLst>
          </p:cNvPr>
          <p:cNvGrpSpPr/>
          <p:nvPr/>
        </p:nvGrpSpPr>
        <p:grpSpPr>
          <a:xfrm>
            <a:off x="8959695" y="3715863"/>
            <a:ext cx="4199585" cy="2934175"/>
            <a:chOff x="1127669" y="3727169"/>
            <a:chExt cx="3897044" cy="2934175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78DC66AE-9305-4A0B-AE43-5F83933FC4D1}"/>
                </a:ext>
              </a:extLst>
            </p:cNvPr>
            <p:cNvGrpSpPr/>
            <p:nvPr/>
          </p:nvGrpSpPr>
          <p:grpSpPr>
            <a:xfrm>
              <a:off x="1127669" y="3727169"/>
              <a:ext cx="2530601" cy="2934175"/>
              <a:chOff x="292308" y="1953866"/>
              <a:chExt cx="3214641" cy="3117663"/>
            </a:xfrm>
          </p:grpSpPr>
          <p:pic>
            <p:nvPicPr>
              <p:cNvPr id="40" name="Hình ảnh 39">
                <a:extLst>
                  <a:ext uri="{FF2B5EF4-FFF2-40B4-BE49-F238E27FC236}">
                    <a16:creationId xmlns:a16="http://schemas.microsoft.com/office/drawing/2014/main" xmlns="" id="{2684F093-65D8-45A9-8CEA-1127A7AE3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80" t="3506" r="77265" b="17601"/>
              <a:stretch/>
            </p:blipFill>
            <p:spPr>
              <a:xfrm>
                <a:off x="292308" y="1953866"/>
                <a:ext cx="3214641" cy="3117663"/>
              </a:xfrm>
              <a:prstGeom prst="rect">
                <a:avLst/>
              </a:prstGeom>
            </p:spPr>
          </p:pic>
          <p:sp>
            <p:nvSpPr>
              <p:cNvPr id="41" name="Hình chữ nhật 40">
                <a:extLst>
                  <a:ext uri="{FF2B5EF4-FFF2-40B4-BE49-F238E27FC236}">
                    <a16:creationId xmlns:a16="http://schemas.microsoft.com/office/drawing/2014/main" xmlns="" id="{58D93660-0D56-4130-9232-ACC7EFCCB25C}"/>
                  </a:ext>
                </a:extLst>
              </p:cNvPr>
              <p:cNvSpPr/>
              <p:nvPr/>
            </p:nvSpPr>
            <p:spPr>
              <a:xfrm>
                <a:off x="955964" y="2327564"/>
                <a:ext cx="1814945" cy="22167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9" name="Rounded Rectangle 5">
              <a:extLst>
                <a:ext uri="{FF2B5EF4-FFF2-40B4-BE49-F238E27FC236}">
                  <a16:creationId xmlns:a16="http://schemas.microsoft.com/office/drawing/2014/main" xmlns="" id="{0273B87A-4280-4C1F-B69D-5F4C4DEC9162}"/>
                </a:ext>
              </a:extLst>
            </p:cNvPr>
            <p:cNvSpPr/>
            <p:nvPr/>
          </p:nvSpPr>
          <p:spPr>
            <a:xfrm>
              <a:off x="1521492" y="5094294"/>
              <a:ext cx="3503221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-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7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10 - 9 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6 + 3</a:t>
              </a:r>
              <a:r>
                <a:rPr kumimoji="0" lang="en-US" sz="2600" b="1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= …..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9 - 4 = …..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Rounded Rectangle 5">
            <a:extLst>
              <a:ext uri="{FF2B5EF4-FFF2-40B4-BE49-F238E27FC236}">
                <a16:creationId xmlns:a16="http://schemas.microsoft.com/office/drawing/2014/main" xmlns="" id="{8CF16CBA-CDAA-4A05-9A48-B40CEB129EF7}"/>
              </a:ext>
            </a:extLst>
          </p:cNvPr>
          <p:cNvSpPr/>
          <p:nvPr/>
        </p:nvSpPr>
        <p:spPr>
          <a:xfrm>
            <a:off x="2558743" y="391889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xmlns="" id="{76EEBBE4-2511-4AB6-9F89-DB11C031A131}"/>
              </a:ext>
            </a:extLst>
          </p:cNvPr>
          <p:cNvSpPr/>
          <p:nvPr/>
        </p:nvSpPr>
        <p:spPr>
          <a:xfrm>
            <a:off x="2547068" y="451027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xmlns="" id="{130AC182-C216-4C30-BFC1-9BAE158CA3F7}"/>
              </a:ext>
            </a:extLst>
          </p:cNvPr>
          <p:cNvSpPr/>
          <p:nvPr/>
        </p:nvSpPr>
        <p:spPr>
          <a:xfrm>
            <a:off x="2574451" y="510207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xmlns="" id="{8C369BC5-47A5-44E5-8E07-144C427E159B}"/>
              </a:ext>
            </a:extLst>
          </p:cNvPr>
          <p:cNvSpPr/>
          <p:nvPr/>
        </p:nvSpPr>
        <p:spPr>
          <a:xfrm>
            <a:off x="2477174" y="57018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xmlns="" id="{10821B53-D1AC-4C2E-BD60-AD312CD20079}"/>
              </a:ext>
            </a:extLst>
          </p:cNvPr>
          <p:cNvSpPr/>
          <p:nvPr/>
        </p:nvSpPr>
        <p:spPr>
          <a:xfrm>
            <a:off x="5154705" y="392167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xmlns="" id="{9A42EAE3-5DFE-47B6-BC2A-B23354686093}"/>
              </a:ext>
            </a:extLst>
          </p:cNvPr>
          <p:cNvSpPr/>
          <p:nvPr/>
        </p:nvSpPr>
        <p:spPr>
          <a:xfrm>
            <a:off x="5141002" y="452437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xmlns="" id="{C566353D-64B6-49E9-A8ED-FA685CFB8754}"/>
              </a:ext>
            </a:extLst>
          </p:cNvPr>
          <p:cNvSpPr/>
          <p:nvPr/>
        </p:nvSpPr>
        <p:spPr>
          <a:xfrm>
            <a:off x="5133069" y="509961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xmlns="" id="{8817DCBD-31A6-455B-971B-86B4C9F31166}"/>
              </a:ext>
            </a:extLst>
          </p:cNvPr>
          <p:cNvSpPr/>
          <p:nvPr/>
        </p:nvSpPr>
        <p:spPr>
          <a:xfrm>
            <a:off x="5103171" y="569464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xmlns="" id="{EFACB85E-C3C1-4212-8E42-4A8664FF180F}"/>
              </a:ext>
            </a:extLst>
          </p:cNvPr>
          <p:cNvSpPr/>
          <p:nvPr/>
        </p:nvSpPr>
        <p:spPr>
          <a:xfrm>
            <a:off x="7833866" y="392592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xmlns="" id="{6D49A397-CB42-4AB0-A6F2-4D6BF8243DEC}"/>
              </a:ext>
            </a:extLst>
          </p:cNvPr>
          <p:cNvSpPr/>
          <p:nvPr/>
        </p:nvSpPr>
        <p:spPr>
          <a:xfrm>
            <a:off x="7859021" y="453326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xmlns="" id="{6D1167C9-9500-4E05-B7C7-F769810FE9D6}"/>
              </a:ext>
            </a:extLst>
          </p:cNvPr>
          <p:cNvSpPr/>
          <p:nvPr/>
        </p:nvSpPr>
        <p:spPr>
          <a:xfrm>
            <a:off x="7833866" y="512080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xmlns="" id="{C5A62E03-0720-42BE-BEC0-B16DC35BF97E}"/>
              </a:ext>
            </a:extLst>
          </p:cNvPr>
          <p:cNvSpPr/>
          <p:nvPr/>
        </p:nvSpPr>
        <p:spPr>
          <a:xfrm>
            <a:off x="7854447" y="572603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xmlns="" id="{C97213A2-2A86-4B3D-B02A-F150BCA42DB9}"/>
              </a:ext>
            </a:extLst>
          </p:cNvPr>
          <p:cNvSpPr/>
          <p:nvPr/>
        </p:nvSpPr>
        <p:spPr>
          <a:xfrm>
            <a:off x="10745461" y="391001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xmlns="" id="{387173ED-A2DB-4009-A210-5D304A9E964D}"/>
              </a:ext>
            </a:extLst>
          </p:cNvPr>
          <p:cNvSpPr/>
          <p:nvPr/>
        </p:nvSpPr>
        <p:spPr>
          <a:xfrm>
            <a:off x="10745461" y="449045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xmlns="" id="{365202E5-601D-4DF8-95AD-41FA1CD81147}"/>
              </a:ext>
            </a:extLst>
          </p:cNvPr>
          <p:cNvSpPr/>
          <p:nvPr/>
        </p:nvSpPr>
        <p:spPr>
          <a:xfrm>
            <a:off x="10693571" y="510844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xmlns="" id="{013A41A1-2F0E-4D85-B7CF-65F916D5B277}"/>
              </a:ext>
            </a:extLst>
          </p:cNvPr>
          <p:cNvSpPr/>
          <p:nvPr/>
        </p:nvSpPr>
        <p:spPr>
          <a:xfrm>
            <a:off x="10617652" y="568500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xmlns="" id="{91ADF6B7-7C13-43C2-82A4-6E39791C40FD}"/>
              </a:ext>
            </a:extLst>
          </p:cNvPr>
          <p:cNvSpPr/>
          <p:nvPr/>
        </p:nvSpPr>
        <p:spPr>
          <a:xfrm>
            <a:off x="3373852" y="3629891"/>
            <a:ext cx="2783747" cy="2934175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1" name="Hình Bầu dục 60">
            <a:extLst>
              <a:ext uri="{FF2B5EF4-FFF2-40B4-BE49-F238E27FC236}">
                <a16:creationId xmlns:a16="http://schemas.microsoft.com/office/drawing/2014/main" xmlns="" id="{D97C549D-9386-4BFF-BF1D-18D08782CAA6}"/>
              </a:ext>
            </a:extLst>
          </p:cNvPr>
          <p:cNvSpPr/>
          <p:nvPr/>
        </p:nvSpPr>
        <p:spPr>
          <a:xfrm>
            <a:off x="6202938" y="3629890"/>
            <a:ext cx="2676472" cy="293417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44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43" grpId="0" animBg="1"/>
      <p:bldP spid="43" grpId="2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AA3B0A4-212D-4084-B632-F3E7856CF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1791" r="5349"/>
          <a:stretch/>
        </p:blipFill>
        <p:spPr>
          <a:xfrm>
            <a:off x="1318290" y="3429000"/>
            <a:ext cx="3614738" cy="2743200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xmlns="" id="{B8C403CC-5EDB-4539-9DDA-574F21542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828351" y="740200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8C5A5DF4-DBDD-4303-9D3A-31F561A47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534" y="739686"/>
            <a:ext cx="885976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8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sau: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xmlns="" id="{157D6186-30DA-4735-8CED-C26BEB6444F1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4E83FEE2-7EC6-4E2C-AE12-5DC2C974EAF7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D13DED08-AFAA-4547-A3EB-330A1F5B5BEF}"/>
              </a:ext>
            </a:extLst>
          </p:cNvPr>
          <p:cNvGrpSpPr/>
          <p:nvPr/>
        </p:nvGrpSpPr>
        <p:grpSpPr>
          <a:xfrm>
            <a:off x="3307691" y="1650975"/>
            <a:ext cx="5576617" cy="2404989"/>
            <a:chOff x="1623492" y="1294027"/>
            <a:chExt cx="6421084" cy="2404989"/>
          </a:xfrm>
        </p:grpSpPr>
        <p:sp>
          <p:nvSpPr>
            <p:cNvPr id="10" name="Bong bóng Ý nghĩ: Hình đám mây 9">
              <a:extLst>
                <a:ext uri="{FF2B5EF4-FFF2-40B4-BE49-F238E27FC236}">
                  <a16:creationId xmlns:a16="http://schemas.microsoft.com/office/drawing/2014/main" xmlns="" id="{4C457AD4-B6BC-4DC2-84EF-26B5E4C67AA1}"/>
                </a:ext>
              </a:extLst>
            </p:cNvPr>
            <p:cNvSpPr/>
            <p:nvPr/>
          </p:nvSpPr>
          <p:spPr>
            <a:xfrm>
              <a:off x="1623492" y="1294027"/>
              <a:ext cx="6421084" cy="2404989"/>
            </a:xfrm>
            <a:prstGeom prst="cloudCallout">
              <a:avLst/>
            </a:prstGeom>
            <a:solidFill>
              <a:srgbClr val="F3FAF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xmlns="" id="{799FF301-ACF6-4966-9B05-9C1B33DFA089}"/>
                </a:ext>
              </a:extLst>
            </p:cNvPr>
            <p:cNvSpPr/>
            <p:nvPr/>
          </p:nvSpPr>
          <p:spPr>
            <a:xfrm>
              <a:off x="3025645" y="1706297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xmlns="" id="{CB6787FF-108D-450D-8131-5A13AEB730B8}"/>
                </a:ext>
              </a:extLst>
            </p:cNvPr>
            <p:cNvSpPr/>
            <p:nvPr/>
          </p:nvSpPr>
          <p:spPr>
            <a:xfrm rot="20822889">
              <a:off x="4022679" y="1494678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xmlns="" id="{81D31337-B2FF-43C2-A069-E5888D1CEFE8}"/>
                </a:ext>
              </a:extLst>
            </p:cNvPr>
            <p:cNvSpPr/>
            <p:nvPr/>
          </p:nvSpPr>
          <p:spPr>
            <a:xfrm rot="21422972">
              <a:off x="5129009" y="1493407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xmlns="" id="{EA5B6820-3F6D-4F33-B6C7-54E0F87592C4}"/>
                </a:ext>
              </a:extLst>
            </p:cNvPr>
            <p:cNvSpPr/>
            <p:nvPr/>
          </p:nvSpPr>
          <p:spPr>
            <a:xfrm rot="1242463">
              <a:off x="6005613" y="1762757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xmlns="" id="{2A87FC1A-DAE9-4D48-BEF1-FDD59AD4B50F}"/>
                </a:ext>
              </a:extLst>
            </p:cNvPr>
            <p:cNvSpPr/>
            <p:nvPr/>
          </p:nvSpPr>
          <p:spPr>
            <a:xfrm rot="451167">
              <a:off x="6313926" y="2533711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xmlns="" id="{0E1FC140-B8FA-4424-871A-A0FE6A442A71}"/>
                </a:ext>
              </a:extLst>
            </p:cNvPr>
            <p:cNvSpPr/>
            <p:nvPr/>
          </p:nvSpPr>
          <p:spPr>
            <a:xfrm>
              <a:off x="5366080" y="2466920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xmlns="" id="{EB8FC78C-72B2-4BEA-8512-12B777FA7A29}"/>
                </a:ext>
              </a:extLst>
            </p:cNvPr>
            <p:cNvSpPr/>
            <p:nvPr/>
          </p:nvSpPr>
          <p:spPr>
            <a:xfrm>
              <a:off x="4381409" y="2841434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xmlns="" id="{2B726795-D87C-46E6-949A-2E0C9230A7F1}"/>
                </a:ext>
              </a:extLst>
            </p:cNvPr>
            <p:cNvSpPr/>
            <p:nvPr/>
          </p:nvSpPr>
          <p:spPr>
            <a:xfrm rot="1201357">
              <a:off x="4413365" y="2196920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xmlns="" id="{31022010-D088-4294-A255-84E6C48D2D93}"/>
                </a:ext>
              </a:extLst>
            </p:cNvPr>
            <p:cNvSpPr/>
            <p:nvPr/>
          </p:nvSpPr>
          <p:spPr>
            <a:xfrm rot="21162531">
              <a:off x="3385516" y="2555373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xmlns="" id="{55A447B3-6F43-4D0D-B56A-58CD70F83CD6}"/>
                </a:ext>
              </a:extLst>
            </p:cNvPr>
            <p:cNvSpPr/>
            <p:nvPr/>
          </p:nvSpPr>
          <p:spPr>
            <a:xfrm rot="19612404">
              <a:off x="2478166" y="2597872"/>
              <a:ext cx="612000" cy="540000"/>
            </a:xfrm>
            <a:prstGeom prst="roundRect">
              <a:avLst/>
            </a:prstGeom>
            <a:solidFill>
              <a:srgbClr val="FFE6CB"/>
            </a:solidFill>
            <a:ln>
              <a:solidFill>
                <a:srgbClr val="F8A2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8</a:t>
              </a: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A268A958-2361-427C-B8E4-0841F9EE6DAE}"/>
              </a:ext>
            </a:extLst>
          </p:cNvPr>
          <p:cNvSpPr/>
          <p:nvPr/>
        </p:nvSpPr>
        <p:spPr>
          <a:xfrm>
            <a:off x="7021962" y="4054249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 + 1 = 8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77C877F8-52B8-4F37-8A9B-B070BC579C4B}"/>
              </a:ext>
            </a:extLst>
          </p:cNvPr>
          <p:cNvSpPr/>
          <p:nvPr/>
        </p:nvSpPr>
        <p:spPr>
          <a:xfrm>
            <a:off x="7021962" y="459027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+ 7 = 8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E08444FA-BBB9-4A4C-9696-27D513572FF1}"/>
              </a:ext>
            </a:extLst>
          </p:cNvPr>
          <p:cNvSpPr/>
          <p:nvPr/>
        </p:nvSpPr>
        <p:spPr>
          <a:xfrm>
            <a:off x="7021962" y="5141396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+ 2 = 8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xmlns="" id="{618E7D84-797F-42F6-AE3D-D28D46CCA09F}"/>
              </a:ext>
            </a:extLst>
          </p:cNvPr>
          <p:cNvSpPr/>
          <p:nvPr/>
        </p:nvSpPr>
        <p:spPr>
          <a:xfrm>
            <a:off x="7001345" y="567742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 + 6 = 8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77963FD2-F14D-40F2-959C-8AF05D0B94B1}"/>
              </a:ext>
            </a:extLst>
          </p:cNvPr>
          <p:cNvSpPr/>
          <p:nvPr/>
        </p:nvSpPr>
        <p:spPr>
          <a:xfrm>
            <a:off x="9069662" y="3720693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+ 3 = 8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B5304353-0A0E-40CC-B96D-404F89EDAC26}"/>
              </a:ext>
            </a:extLst>
          </p:cNvPr>
          <p:cNvSpPr/>
          <p:nvPr/>
        </p:nvSpPr>
        <p:spPr>
          <a:xfrm>
            <a:off x="9069662" y="4256717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 + 5 = 8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xmlns="" id="{E54C511F-3774-465B-B6BD-206C362F999F}"/>
              </a:ext>
            </a:extLst>
          </p:cNvPr>
          <p:cNvSpPr/>
          <p:nvPr/>
        </p:nvSpPr>
        <p:spPr>
          <a:xfrm>
            <a:off x="9069662" y="4807840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 + 4 = 8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5DDE01AE-7F01-468A-84D2-7B56CD4C0BA4}"/>
              </a:ext>
            </a:extLst>
          </p:cNvPr>
          <p:cNvSpPr/>
          <p:nvPr/>
        </p:nvSpPr>
        <p:spPr>
          <a:xfrm>
            <a:off x="9049045" y="5343864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 + 0 = 8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0AA035E9-448B-4451-A7C6-F347322F62FB}"/>
              </a:ext>
            </a:extLst>
          </p:cNvPr>
          <p:cNvSpPr/>
          <p:nvPr/>
        </p:nvSpPr>
        <p:spPr>
          <a:xfrm>
            <a:off x="9059354" y="5883768"/>
            <a:ext cx="178870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0 + 8 = 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6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561280CB-B6FD-4585-8724-313D8D0D0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5986" y="784940"/>
            <a:ext cx="1073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xmlns="" id="{2E846EDB-843A-4EBB-A133-2F01269B2E04}"/>
              </a:ext>
            </a:extLst>
          </p:cNvPr>
          <p:cNvSpPr/>
          <p:nvPr/>
        </p:nvSpPr>
        <p:spPr>
          <a:xfrm>
            <a:off x="829213" y="53874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xmlns="" id="{8C51ADA1-81CC-4BCC-9F0D-6C542AA0F09A}"/>
              </a:ext>
            </a:extLst>
          </p:cNvPr>
          <p:cNvSpPr/>
          <p:nvPr/>
        </p:nvSpPr>
        <p:spPr>
          <a:xfrm>
            <a:off x="554735" y="74620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130563E2-3531-4ACE-89E7-8DA8FCBA187C}"/>
              </a:ext>
            </a:extLst>
          </p:cNvPr>
          <p:cNvGrpSpPr/>
          <p:nvPr/>
        </p:nvGrpSpPr>
        <p:grpSpPr>
          <a:xfrm>
            <a:off x="1318290" y="2114662"/>
            <a:ext cx="2876496" cy="612000"/>
            <a:chOff x="4019375" y="5694142"/>
            <a:chExt cx="2481728" cy="612000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xmlns="" id="{1DE2E8C7-3754-4CD9-A632-2208B51287A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 +          = 9 </a:t>
              </a: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xmlns="" id="{A74DF786-8F7B-4C12-AF9F-D4F803E54388}"/>
                </a:ext>
              </a:extLst>
            </p:cNvPr>
            <p:cNvSpPr/>
            <p:nvPr/>
          </p:nvSpPr>
          <p:spPr>
            <a:xfrm>
              <a:off x="4942432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DF256EB8-A457-4DDE-B88B-BEB164AD4565}"/>
              </a:ext>
            </a:extLst>
          </p:cNvPr>
          <p:cNvSpPr/>
          <p:nvPr/>
        </p:nvSpPr>
        <p:spPr>
          <a:xfrm>
            <a:off x="2485388" y="212716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232B9176-CC8A-4AEC-B5FC-B5D54B809348}"/>
              </a:ext>
            </a:extLst>
          </p:cNvPr>
          <p:cNvGrpSpPr/>
          <p:nvPr/>
        </p:nvGrpSpPr>
        <p:grpSpPr>
          <a:xfrm>
            <a:off x="1318290" y="3261858"/>
            <a:ext cx="3158292" cy="612000"/>
            <a:chOff x="4019375" y="5694142"/>
            <a:chExt cx="2481728" cy="612000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xmlns="" id="{24E37C6E-164D-4246-AECF-EDDBEEB866EB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 -           = 6 </a:t>
              </a: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xmlns="" id="{3D79CA4F-C842-4C17-8C12-20459DDC667B}"/>
                </a:ext>
              </a:extLst>
            </p:cNvPr>
            <p:cNvSpPr/>
            <p:nvPr/>
          </p:nvSpPr>
          <p:spPr>
            <a:xfrm>
              <a:off x="4860073" y="5694142"/>
              <a:ext cx="557395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154F0120-4155-4F72-A171-4A0E3B14D1EC}"/>
              </a:ext>
            </a:extLst>
          </p:cNvPr>
          <p:cNvGrpSpPr/>
          <p:nvPr/>
        </p:nvGrpSpPr>
        <p:grpSpPr>
          <a:xfrm>
            <a:off x="4674253" y="2106406"/>
            <a:ext cx="2970511" cy="606395"/>
            <a:chOff x="4019375" y="5694142"/>
            <a:chExt cx="2481728" cy="606395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xmlns="" id="{49FB78E5-20AA-4940-8BC3-D70AA393DFA7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 -          = 3 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xmlns="" id="{98F8FAC2-6910-4877-AD38-2C9C45D29A74}"/>
                </a:ext>
              </a:extLst>
            </p:cNvPr>
            <p:cNvSpPr/>
            <p:nvPr/>
          </p:nvSpPr>
          <p:spPr>
            <a:xfrm>
              <a:off x="4942432" y="5694142"/>
              <a:ext cx="621397" cy="6063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D984ABCE-085E-4F0E-A74A-9289AD69E455}"/>
              </a:ext>
            </a:extLst>
          </p:cNvPr>
          <p:cNvGrpSpPr/>
          <p:nvPr/>
        </p:nvGrpSpPr>
        <p:grpSpPr>
          <a:xfrm>
            <a:off x="4674253" y="3271907"/>
            <a:ext cx="3158292" cy="612000"/>
            <a:chOff x="4019375" y="5694142"/>
            <a:chExt cx="2481728" cy="612000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xmlns="" id="{99F9B617-58D3-4693-A28B-831377ABC742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2  +          = 5 </a:t>
              </a:r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xmlns="" id="{A2C5049A-345F-46D6-8142-B6045674C84B}"/>
                </a:ext>
              </a:extLst>
            </p:cNvPr>
            <p:cNvSpPr/>
            <p:nvPr/>
          </p:nvSpPr>
          <p:spPr>
            <a:xfrm>
              <a:off x="4942432" y="5694142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8663AF94-9B18-4559-ABEB-64B2888EF32B}"/>
              </a:ext>
            </a:extLst>
          </p:cNvPr>
          <p:cNvGrpSpPr/>
          <p:nvPr/>
        </p:nvGrpSpPr>
        <p:grpSpPr>
          <a:xfrm>
            <a:off x="8312525" y="2151075"/>
            <a:ext cx="3319290" cy="612000"/>
            <a:chOff x="4019374" y="5695464"/>
            <a:chExt cx="2876497" cy="612000"/>
          </a:xfrm>
        </p:grpSpPr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xmlns="" id="{477E22D3-6ACE-4594-BAC6-A7528527DD4D}"/>
                </a:ext>
              </a:extLst>
            </p:cNvPr>
            <p:cNvSpPr/>
            <p:nvPr/>
          </p:nvSpPr>
          <p:spPr>
            <a:xfrm>
              <a:off x="4019374" y="5730555"/>
              <a:ext cx="2876497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 7  +          = 10 </a:t>
              </a:r>
            </a:p>
          </p:txBody>
        </p:sp>
        <p:sp>
          <p:nvSpPr>
            <p:cNvPr id="26" name="Hình chữ nhật: Góc Tròn 25">
              <a:extLst>
                <a:ext uri="{FF2B5EF4-FFF2-40B4-BE49-F238E27FC236}">
                  <a16:creationId xmlns:a16="http://schemas.microsoft.com/office/drawing/2014/main" xmlns="" id="{BC2652C9-A8A4-413D-9FFF-3957C183C86D}"/>
                </a:ext>
              </a:extLst>
            </p:cNvPr>
            <p:cNvSpPr/>
            <p:nvPr/>
          </p:nvSpPr>
          <p:spPr>
            <a:xfrm>
              <a:off x="5061569" y="5695464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xmlns="" id="{0C98A939-7788-46F8-AD9C-ACA7A8E23ABB}"/>
              </a:ext>
            </a:extLst>
          </p:cNvPr>
          <p:cNvGrpSpPr/>
          <p:nvPr/>
        </p:nvGrpSpPr>
        <p:grpSpPr>
          <a:xfrm>
            <a:off x="8463802" y="3308320"/>
            <a:ext cx="3313839" cy="612000"/>
            <a:chOff x="4019375" y="5672906"/>
            <a:chExt cx="2696388" cy="612000"/>
          </a:xfrm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xmlns="" id="{6330D589-053E-433E-A09F-2182D9D60A0E}"/>
                </a:ext>
              </a:extLst>
            </p:cNvPr>
            <p:cNvSpPr/>
            <p:nvPr/>
          </p:nvSpPr>
          <p:spPr>
            <a:xfrm>
              <a:off x="4019375" y="5730555"/>
              <a:ext cx="269638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 -          = 3 </a:t>
              </a:r>
            </a:p>
          </p:txBody>
        </p:sp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xmlns="" id="{0FEA78D9-7F1B-4567-8982-744AD6B3CB5A}"/>
                </a:ext>
              </a:extLst>
            </p:cNvPr>
            <p:cNvSpPr/>
            <p:nvPr/>
          </p:nvSpPr>
          <p:spPr>
            <a:xfrm>
              <a:off x="5061569" y="5672906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30" name="图片 7" descr="572005ec0a0c4">
            <a:extLst>
              <a:ext uri="{FF2B5EF4-FFF2-40B4-BE49-F238E27FC236}">
                <a16:creationId xmlns:a16="http://schemas.microsoft.com/office/drawing/2014/main" xmlns="" id="{E3E45FCA-9217-4103-B59C-D095F2E47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28351" y="740200"/>
            <a:ext cx="1808914" cy="1215435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xmlns="" id="{E83A5D32-6ED7-4FA3-AAE2-8AA3E2494252}"/>
              </a:ext>
            </a:extLst>
          </p:cNvPr>
          <p:cNvSpPr/>
          <p:nvPr/>
        </p:nvSpPr>
        <p:spPr>
          <a:xfrm>
            <a:off x="2503372" y="3311328"/>
            <a:ext cx="822179" cy="617009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xmlns="" id="{912C674F-2E18-4D1C-BE21-CCED26A7B562}"/>
              </a:ext>
            </a:extLst>
          </p:cNvPr>
          <p:cNvSpPr/>
          <p:nvPr/>
        </p:nvSpPr>
        <p:spPr>
          <a:xfrm>
            <a:off x="5910192" y="216357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xmlns="" id="{C519269C-82B1-4A61-9D96-34D0BE6E4DD7}"/>
              </a:ext>
            </a:extLst>
          </p:cNvPr>
          <p:cNvSpPr/>
          <p:nvPr/>
        </p:nvSpPr>
        <p:spPr>
          <a:xfrm>
            <a:off x="6012362" y="332964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xmlns="" id="{F367B504-47AC-4ED0-BFBB-3E6B7683BD0D}"/>
              </a:ext>
            </a:extLst>
          </p:cNvPr>
          <p:cNvSpPr/>
          <p:nvPr/>
        </p:nvSpPr>
        <p:spPr>
          <a:xfrm>
            <a:off x="9643303" y="2182410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xmlns="" id="{51F77265-AAAD-4810-9DE9-1BC20C3DFFB8}"/>
              </a:ext>
            </a:extLst>
          </p:cNvPr>
          <p:cNvSpPr/>
          <p:nvPr/>
        </p:nvSpPr>
        <p:spPr>
          <a:xfrm>
            <a:off x="9866112" y="33232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-28895" y="-36129"/>
            <a:ext cx="12192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8181" y="1371600"/>
            <a:ext cx="6110703" cy="6019800"/>
          </a:xfrm>
          <a:prstGeom prst="rect">
            <a:avLst/>
          </a:prstGeom>
        </p:spPr>
      </p:pic>
      <p:sp>
        <p:nvSpPr>
          <p:cNvPr id="5" name="Speech Bubble: Oval 4"/>
          <p:cNvSpPr/>
          <p:nvPr/>
        </p:nvSpPr>
        <p:spPr>
          <a:xfrm>
            <a:off x="7113692" y="428500"/>
            <a:ext cx="4800600" cy="152400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xmlns="" id="{385D85FB-1F8C-3AB5-F4E9-BA5D96833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600" y="2133600"/>
            <a:ext cx="9618133" cy="5410200"/>
          </a:xfrm>
          <a:prstGeom prst="rect">
            <a:avLst/>
          </a:prstGeom>
        </p:spPr>
      </p:pic>
      <p:pic>
        <p:nvPicPr>
          <p:cNvPr id="3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xmlns="" id="{A6957A78-41D9-4D0C-44D6-E8AE0518F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00" y="-25831800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5C5988-FDCD-3479-EC18-E5635B12FCF0}"/>
              </a:ext>
            </a:extLst>
          </p:cNvPr>
          <p:cNvGrpSpPr/>
          <p:nvPr/>
        </p:nvGrpSpPr>
        <p:grpSpPr>
          <a:xfrm>
            <a:off x="800100" y="1191063"/>
            <a:ext cx="10591800" cy="5666937"/>
            <a:chOff x="1052483" y="1565005"/>
            <a:chExt cx="10591800" cy="5666937"/>
          </a:xfrm>
        </p:grpSpPr>
        <p:sp>
          <p:nvSpPr>
            <p:cNvPr id="8" name="Scroll: Horizontal 7">
              <a:extLst>
                <a:ext uri="{FF2B5EF4-FFF2-40B4-BE49-F238E27FC236}">
                  <a16:creationId xmlns:a16="http://schemas.microsoft.com/office/drawing/2014/main" xmlns="" id="{5EEEE119-B581-B8C1-26C2-BF7FCC9B1D60}"/>
                </a:ext>
              </a:extLst>
            </p:cNvPr>
            <p:cNvSpPr/>
            <p:nvPr/>
          </p:nvSpPr>
          <p:spPr>
            <a:xfrm>
              <a:off x="1052483" y="1565005"/>
              <a:ext cx="10591800" cy="5666937"/>
            </a:xfrm>
            <a:prstGeom prst="horizontalScroll">
              <a:avLst>
                <a:gd name="adj" fmla="val 824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1199153-D962-3178-2D6A-F5ED3F5E6128}"/>
                </a:ext>
              </a:extLst>
            </p:cNvPr>
            <p:cNvSpPr txBox="1"/>
            <p:nvPr/>
          </p:nvSpPr>
          <p:spPr>
            <a:xfrm>
              <a:off x="2133600" y="2906171"/>
              <a:ext cx="8791633" cy="3720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- GV click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vào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trên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từng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bếp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hỏi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- Click vào ô đáp án để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chọn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đáp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án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- Sau khi chọn đáp án, GV click vào ngôi sao góc bên phải để quay về màn hình chính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- Quay về màn hình chính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click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vào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bếp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hiện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món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ăn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-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Click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vào đầu bếp tiếp theo để tiếp tục trò chơi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- Kết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thúc trò chơi GV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click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vào mũi tên dưới góc màn hình để tiếp tục bài học.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A3022A3-7297-BB49-EC59-228E2101928E}"/>
                </a:ext>
              </a:extLst>
            </p:cNvPr>
            <p:cNvSpPr txBox="1"/>
            <p:nvPr/>
          </p:nvSpPr>
          <p:spPr>
            <a:xfrm>
              <a:off x="4176683" y="2384521"/>
              <a:ext cx="44958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HƯỚNG DẪN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1493DA-FA91-80BB-C7B7-F4843887E6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7872" y="419100"/>
            <a:ext cx="3090621" cy="30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000" y="1295400"/>
            <a:ext cx="6858000" cy="6858000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10200" y="990601"/>
            <a:ext cx="1219200" cy="1823329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67200" y="360052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13" name="Picture 12" descr="4341eebecc67e47aa570993296a5331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57528" y="2610439"/>
            <a:ext cx="839343" cy="1258385"/>
          </a:xfrm>
          <a:prstGeom prst="rect">
            <a:avLst/>
          </a:prstGeom>
        </p:spPr>
      </p:pic>
      <p:pic>
        <p:nvPicPr>
          <p:cNvPr id="24" name="Picture 23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03812" y="774959"/>
            <a:ext cx="990600" cy="990600"/>
          </a:xfrm>
          <a:prstGeom prst="rect">
            <a:avLst/>
          </a:prstGeom>
        </p:spPr>
      </p:pic>
      <p:pic>
        <p:nvPicPr>
          <p:cNvPr id="25" name="Picture 24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62501" y="774959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15698" y="774959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821394" y="774959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92392" y="774959"/>
            <a:ext cx="990600" cy="990600"/>
          </a:xfrm>
          <a:prstGeom prst="rect">
            <a:avLst/>
          </a:prstGeom>
        </p:spPr>
      </p:pic>
      <p:pic>
        <p:nvPicPr>
          <p:cNvPr id="29" name="Picture 28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772642" y="774959"/>
            <a:ext cx="990600" cy="990600"/>
          </a:xfrm>
          <a:prstGeom prst="rect">
            <a:avLst/>
          </a:prstGeom>
        </p:spPr>
      </p:pic>
      <p:sp>
        <p:nvSpPr>
          <p:cNvPr id="4" name="Oval 3">
            <a:hlinkClick r:id="rId14" action="ppaction://hlinksldjump"/>
            <a:extLst>
              <a:ext uri="{FF2B5EF4-FFF2-40B4-BE49-F238E27FC236}">
                <a16:creationId xmlns:a16="http://schemas.microsoft.com/office/drawing/2014/main" xmlns="" id="{17F5F00E-ECA5-782D-E4E7-0BE99DAD2B79}"/>
              </a:ext>
            </a:extLst>
          </p:cNvPr>
          <p:cNvSpPr/>
          <p:nvPr/>
        </p:nvSpPr>
        <p:spPr>
          <a:xfrm>
            <a:off x="1729196" y="1055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C8750F13-1F06-04CA-B053-3C3657B815A9}"/>
              </a:ext>
            </a:extLst>
          </p:cNvPr>
          <p:cNvSpPr/>
          <p:nvPr/>
        </p:nvSpPr>
        <p:spPr>
          <a:xfrm>
            <a:off x="2719796" y="1055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51656455-D032-D456-A46D-EEEB4D691821}"/>
              </a:ext>
            </a:extLst>
          </p:cNvPr>
          <p:cNvSpPr/>
          <p:nvPr/>
        </p:nvSpPr>
        <p:spPr>
          <a:xfrm>
            <a:off x="3710396" y="1055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hlinkClick r:id="rId17" action="ppaction://hlinksldjump"/>
            <a:extLst>
              <a:ext uri="{FF2B5EF4-FFF2-40B4-BE49-F238E27FC236}">
                <a16:creationId xmlns:a16="http://schemas.microsoft.com/office/drawing/2014/main" xmlns="" id="{C702FCFE-68D5-17CC-0624-0472773EAED6}"/>
              </a:ext>
            </a:extLst>
          </p:cNvPr>
          <p:cNvSpPr/>
          <p:nvPr/>
        </p:nvSpPr>
        <p:spPr>
          <a:xfrm>
            <a:off x="7920438" y="1055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7" name="Oval 1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ADE6331-829E-CCB3-0369-A9C611ECFC9C}"/>
              </a:ext>
            </a:extLst>
          </p:cNvPr>
          <p:cNvSpPr/>
          <p:nvPr/>
        </p:nvSpPr>
        <p:spPr>
          <a:xfrm>
            <a:off x="8911038" y="1055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Oval 19">
            <a:hlinkClick r:id="rId19" action="ppaction://hlinksldjump"/>
            <a:extLst>
              <a:ext uri="{FF2B5EF4-FFF2-40B4-BE49-F238E27FC236}">
                <a16:creationId xmlns:a16="http://schemas.microsoft.com/office/drawing/2014/main" xmlns="" id="{A54537E5-0586-0E08-BF67-B7FFDC40AC12}"/>
              </a:ext>
            </a:extLst>
          </p:cNvPr>
          <p:cNvSpPr/>
          <p:nvPr/>
        </p:nvSpPr>
        <p:spPr>
          <a:xfrm>
            <a:off x="9901638" y="105592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1" name="Arrow: Right 20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651B932-529E-A80B-D4E1-A012CCB98737}"/>
              </a:ext>
            </a:extLst>
          </p:cNvPr>
          <p:cNvSpPr/>
          <p:nvPr/>
        </p:nvSpPr>
        <p:spPr>
          <a:xfrm>
            <a:off x="10820972" y="5867400"/>
            <a:ext cx="1143000" cy="885008"/>
          </a:xfrm>
          <a:prstGeom prst="rightArrow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0704FFC-2A9F-23F8-4DB5-842C9619CEC8}"/>
              </a:ext>
            </a:extLst>
          </p:cNvPr>
          <p:cNvSpPr/>
          <p:nvPr/>
        </p:nvSpPr>
        <p:spPr>
          <a:xfrm>
            <a:off x="4544008" y="4661351"/>
            <a:ext cx="3253272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09EA3CF-E9EF-1593-855A-D935A6C095EB}"/>
              </a:ext>
            </a:extLst>
          </p:cNvPr>
          <p:cNvSpPr/>
          <p:nvPr/>
        </p:nvSpPr>
        <p:spPr>
          <a:xfrm>
            <a:off x="1866900" y="228600"/>
            <a:ext cx="9029700" cy="21335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5-Point Star 38">
            <a:hlinkClick r:id="rId4" action="ppaction://hlinksldjump"/>
          </p:cNvPr>
          <p:cNvSpPr/>
          <p:nvPr/>
        </p:nvSpPr>
        <p:spPr>
          <a:xfrm>
            <a:off x="10896600" y="5525688"/>
            <a:ext cx="1110342" cy="10160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8A32C6A-C410-7173-E79E-ED164528EC3D}"/>
              </a:ext>
            </a:extLst>
          </p:cNvPr>
          <p:cNvSpPr>
            <a:spLocks/>
          </p:cNvSpPr>
          <p:nvPr/>
        </p:nvSpPr>
        <p:spPr>
          <a:xfrm>
            <a:off x="4544008" y="3565337"/>
            <a:ext cx="3253272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71BD7F2-1810-A38E-AA35-29D1D7264967}"/>
              </a:ext>
            </a:extLst>
          </p:cNvPr>
          <p:cNvSpPr/>
          <p:nvPr/>
        </p:nvSpPr>
        <p:spPr>
          <a:xfrm>
            <a:off x="4544008" y="2580620"/>
            <a:ext cx="3253272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E4849697-94F5-F9BC-E61B-D2E64BFE2625}"/>
              </a:ext>
            </a:extLst>
          </p:cNvPr>
          <p:cNvSpPr/>
          <p:nvPr/>
        </p:nvSpPr>
        <p:spPr>
          <a:xfrm>
            <a:off x="4544008" y="5665927"/>
            <a:ext cx="3253272" cy="848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73379" y="4753263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72112" y="3601123"/>
            <a:ext cx="725167" cy="725167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76863" y="2641410"/>
            <a:ext cx="723900" cy="72390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3039" y="5688775"/>
            <a:ext cx="836956" cy="836956"/>
          </a:xfrm>
          <a:prstGeom prst="rect">
            <a:avLst/>
          </a:prstGeom>
        </p:spPr>
      </p:pic>
      <p:grpSp>
        <p:nvGrpSpPr>
          <p:cNvPr id="2" name="Nhóm 5">
            <a:extLst>
              <a:ext uri="{FF2B5EF4-FFF2-40B4-BE49-F238E27FC236}">
                <a16:creationId xmlns:a16="http://schemas.microsoft.com/office/drawing/2014/main" xmlns="" id="{55C9D70C-DAAB-711F-50BF-E66404B4334A}"/>
              </a:ext>
            </a:extLst>
          </p:cNvPr>
          <p:cNvGrpSpPr/>
          <p:nvPr/>
        </p:nvGrpSpPr>
        <p:grpSpPr>
          <a:xfrm>
            <a:off x="4835931" y="1060800"/>
            <a:ext cx="2876496" cy="612000"/>
            <a:chOff x="4019375" y="5694142"/>
            <a:chExt cx="2481728" cy="6120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F5728A5C-0BAF-CE38-C0D7-97413B0F094F}"/>
                </a:ext>
              </a:extLst>
            </p:cNvPr>
            <p:cNvSpPr/>
            <p:nvPr/>
          </p:nvSpPr>
          <p:spPr>
            <a:xfrm>
              <a:off x="4019375" y="5730555"/>
              <a:ext cx="2481728" cy="539175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rPr>
                <a:t>6  +          = 9 </a:t>
              </a:r>
            </a:p>
          </p:txBody>
        </p:sp>
        <p:sp>
          <p:nvSpPr>
            <p:cNvPr id="7" name="Hình chữ nhật: Góc Tròn 7">
              <a:extLst>
                <a:ext uri="{FF2B5EF4-FFF2-40B4-BE49-F238E27FC236}">
                  <a16:creationId xmlns:a16="http://schemas.microsoft.com/office/drawing/2014/main" xmlns="" id="{380E5E3C-FABE-86BF-044B-B0DC7AAEDDF4}"/>
                </a:ext>
              </a:extLst>
            </p:cNvPr>
            <p:cNvSpPr/>
            <p:nvPr/>
          </p:nvSpPr>
          <p:spPr>
            <a:xfrm>
              <a:off x="4942432" y="5694142"/>
              <a:ext cx="612000" cy="612000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257B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663A9963-8C24-03A1-AD25-8DE6D2500A77}"/>
              </a:ext>
            </a:extLst>
          </p:cNvPr>
          <p:cNvSpPr/>
          <p:nvPr/>
        </p:nvSpPr>
        <p:spPr>
          <a:xfrm>
            <a:off x="6013450" y="1087164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58C76D81-6E9E-DDF8-68F2-10E49D82B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704" y="537580"/>
            <a:ext cx="1073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9" grpId="0" animBg="1"/>
      <p:bldP spid="5" grpId="0" animBg="1"/>
      <p:bldP spid="23" grpId="0" animBg="1"/>
      <p:bldP spid="24" grpId="0" animBg="1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4097779F-E8BC-486A-B819-0292E604E70F}" vid="{4DC8568B-4BA0-4F21-A01E-F1C82C7A139D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536</Words>
  <Application>Microsoft Office PowerPoint</Application>
  <PresentationFormat>Custom</PresentationFormat>
  <Paragraphs>163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UTM Avo</vt:lpstr>
      <vt:lpstr>inpin heiti</vt:lpstr>
      <vt:lpstr>Times New Roman</vt:lpstr>
      <vt:lpstr>Calibri</vt:lpstr>
      <vt:lpstr>等线</vt:lpstr>
      <vt:lpstr>1_Office Theme</vt:lpstr>
      <vt:lpstr>Office Theme</vt:lpstr>
      <vt:lpstr>Theme1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87</cp:revision>
  <dcterms:created xsi:type="dcterms:W3CDTF">2021-11-08T15:08:59Z</dcterms:created>
  <dcterms:modified xsi:type="dcterms:W3CDTF">2024-12-23T01:46:19Z</dcterms:modified>
</cp:coreProperties>
</file>