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32" r:id="rId2"/>
    <p:sldId id="299" r:id="rId3"/>
    <p:sldId id="293" r:id="rId4"/>
    <p:sldId id="333" r:id="rId5"/>
    <p:sldId id="296" r:id="rId6"/>
    <p:sldId id="334" r:id="rId7"/>
    <p:sldId id="292" r:id="rId8"/>
    <p:sldId id="270" r:id="rId9"/>
  </p:sldIdLst>
  <p:sldSz cx="12192000" cy="6858000"/>
  <p:notesSz cx="6858000" cy="9144000"/>
  <p:embeddedFontLst>
    <p:embeddedFont>
      <p:font typeface="宋体" pitchFamily="2" charset="-12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UTM Avo" pitchFamily="18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>
        <p:scale>
          <a:sx n="77" d="100"/>
          <a:sy n="77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8833-D420-470B-9419-84E631566F7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40B2-DCB4-4254-8B63-FAB0651A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886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946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91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9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7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99472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273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678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497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72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746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649" r:id="rId10"/>
    <p:sldLayoutId id="2147483743" r:id="rId11"/>
    <p:sldLayoutId id="2147483654" r:id="rId12"/>
    <p:sldLayoutId id="2147483655" r:id="rId13"/>
    <p:sldLayoutId id="2147483753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15033" y="1658131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82, 83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727371" y="49694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299916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954" y="0"/>
            <a:ext cx="117807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F3AEF6-45AE-461F-A895-247689CF3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" y="543280"/>
            <a:ext cx="2968486" cy="1557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1F5BCE0-6B43-4D04-82CE-B2A905FF7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1" t="26914" r="-1931" b="36564"/>
          <a:stretch/>
        </p:blipFill>
        <p:spPr>
          <a:xfrm>
            <a:off x="9630189" y="479805"/>
            <a:ext cx="2822712" cy="2061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E0A489-C47D-4A88-BB83-09C861F22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7"/>
            <a:ext cx="12006470" cy="6467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4278" y="3837573"/>
            <a:ext cx="535836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19AECDF-E860-4DB6-8EAE-0DE4B340B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5" y="4802436"/>
            <a:ext cx="1670781" cy="1354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8895" y="-36129"/>
            <a:ext cx="12192000" cy="51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2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EC75813-8E83-474C-8F19-1ED536A9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 r="699" b="9645"/>
          <a:stretch/>
        </p:blipFill>
        <p:spPr>
          <a:xfrm>
            <a:off x="0" y="463833"/>
            <a:ext cx="12019722" cy="6394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95447F7-2D60-431B-A7DB-8F1E47B5A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90" y="351282"/>
            <a:ext cx="3846510" cy="1366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2892" y="1065259"/>
            <a:ext cx="2451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eng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885" y="2889513"/>
            <a:ext cx="1984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ec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6183" y="1050835"/>
            <a:ext cx="271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yêng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7678" y="1922849"/>
            <a:ext cx="271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iêng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3507" y="1977386"/>
            <a:ext cx="3919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xà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beng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5949" y="2972377"/>
            <a:ext cx="3197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chiêng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4885" y="3714972"/>
            <a:ext cx="2915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xe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téc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5043" y="2045436"/>
            <a:ext cx="247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yểng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4130" y="735515"/>
            <a:ext cx="3583742" cy="64633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 BÀI VIẾT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7FEC4FD-6976-4D52-9642-B3254E24C766}"/>
              </a:ext>
            </a:extLst>
          </p:cNvPr>
          <p:cNvSpPr txBox="1"/>
          <p:nvPr/>
        </p:nvSpPr>
        <p:spPr>
          <a:xfrm>
            <a:off x="8819584" y="3076840"/>
            <a:ext cx="2153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iêc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57982E-76B6-4B99-AB6B-8D9C2DB6BEA3}"/>
              </a:ext>
            </a:extLst>
          </p:cNvPr>
          <p:cNvSpPr txBox="1"/>
          <p:nvPr/>
        </p:nvSpPr>
        <p:spPr>
          <a:xfrm>
            <a:off x="8819583" y="3891344"/>
            <a:ext cx="2153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xiếc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8895" y="-36129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94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EC75813-8E83-474C-8F19-1ED536A9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 r="699" b="9645"/>
          <a:stretch/>
        </p:blipFill>
        <p:spPr>
          <a:xfrm>
            <a:off x="0" y="421535"/>
            <a:ext cx="12192000" cy="64364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95447F7-2D60-431B-A7DB-8F1E47B5A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29" y="363913"/>
            <a:ext cx="3408635" cy="1299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7017" y="996017"/>
            <a:ext cx="2451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ong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9157" y="2786185"/>
            <a:ext cx="1984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oc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7619" y="1008260"/>
            <a:ext cx="2451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ông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7017" y="1931590"/>
            <a:ext cx="2260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bóng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9157" y="3649619"/>
            <a:ext cx="1730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sóc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9022" y="1991486"/>
            <a:ext cx="403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dòng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sông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4162" y="672851"/>
            <a:ext cx="2988570" cy="64633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7FEC4FD-6976-4D52-9642-B3254E24C766}"/>
              </a:ext>
            </a:extLst>
          </p:cNvPr>
          <p:cNvSpPr txBox="1"/>
          <p:nvPr/>
        </p:nvSpPr>
        <p:spPr>
          <a:xfrm>
            <a:off x="8434964" y="2856542"/>
            <a:ext cx="179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ôc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57982E-76B6-4B99-AB6B-8D9C2DB6BEA3}"/>
              </a:ext>
            </a:extLst>
          </p:cNvPr>
          <p:cNvSpPr txBox="1"/>
          <p:nvPr/>
        </p:nvSpPr>
        <p:spPr>
          <a:xfrm>
            <a:off x="7791899" y="3639767"/>
            <a:ext cx="332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gốc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đa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8895" y="-36129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5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DBF1EA-496C-4E42-B914-8CCDE47CF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8" r="699" b="9645"/>
          <a:stretch/>
        </p:blipFill>
        <p:spPr>
          <a:xfrm>
            <a:off x="25319" y="389268"/>
            <a:ext cx="12099234" cy="6436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D6915E-1155-4154-82F6-DF8A49065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55" y="421535"/>
            <a:ext cx="4295163" cy="1184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8874" y="836543"/>
            <a:ext cx="404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NHẬN XÉT BÀI VIẾT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D6EDD66-24F0-427C-8AD8-72F17082D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" b="1141"/>
          <a:stretch/>
        </p:blipFill>
        <p:spPr>
          <a:xfrm>
            <a:off x="2022356" y="1713215"/>
            <a:ext cx="7617282" cy="1196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0ED3AA1-3DA4-400D-9D64-2487697F52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28594" r="13914" b="10731"/>
          <a:stretch/>
        </p:blipFill>
        <p:spPr>
          <a:xfrm>
            <a:off x="1921647" y="2964950"/>
            <a:ext cx="7818701" cy="1285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8895" y="-36129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DBF1EA-496C-4E42-B914-8CCDE47CF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8" r="699" b="9645"/>
          <a:stretch/>
        </p:blipFill>
        <p:spPr>
          <a:xfrm>
            <a:off x="46383" y="421535"/>
            <a:ext cx="12099234" cy="6436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D6915E-1155-4154-82F6-DF8A49065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69" y="421535"/>
            <a:ext cx="4904762" cy="103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2382" y="708848"/>
            <a:ext cx="426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NHẬN XÉT BÀI VIẾT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1B900D-87C9-46B0-8CEB-5446AE9DD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b="2317"/>
          <a:stretch/>
        </p:blipFill>
        <p:spPr>
          <a:xfrm>
            <a:off x="2332758" y="1453935"/>
            <a:ext cx="7433717" cy="1399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8B6017-9A82-4F34-A7C5-5E0B1C84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r="389"/>
          <a:stretch/>
        </p:blipFill>
        <p:spPr>
          <a:xfrm>
            <a:off x="1295400" y="2925981"/>
            <a:ext cx="9994900" cy="1427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8895" y="-36129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7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8697" y="4711233"/>
            <a:ext cx="645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VIẾT VỞ LUYỆN VIẾT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35C12E-D5A8-40DB-8995-D664D8D75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35" y="5126732"/>
            <a:ext cx="1699829" cy="1295108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="" xmlns:a16="http://schemas.microsoft.com/office/drawing/2014/main" id="{751DEE33-C73F-460E-9CCF-2BD6E168F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74189" y="3001589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E8E493-EE39-4634-846B-B1A77A85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4" y="529303"/>
            <a:ext cx="11322049" cy="41780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8895" y="-36129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1164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59</Words>
  <Application>Microsoft Office PowerPoint</Application>
  <PresentationFormat>Custom</PresentationFormat>
  <Paragraphs>30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宋体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112</cp:revision>
  <dcterms:created xsi:type="dcterms:W3CDTF">2021-11-01T08:16:43Z</dcterms:created>
  <dcterms:modified xsi:type="dcterms:W3CDTF">2024-12-23T02:28:18Z</dcterms:modified>
</cp:coreProperties>
</file>