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583" r:id="rId2"/>
    <p:sldId id="366" r:id="rId3"/>
    <p:sldId id="368" r:id="rId4"/>
    <p:sldId id="369" r:id="rId5"/>
    <p:sldId id="370" r:id="rId6"/>
    <p:sldId id="386" r:id="rId7"/>
    <p:sldId id="374" r:id="rId8"/>
    <p:sldId id="375" r:id="rId9"/>
    <p:sldId id="376" r:id="rId10"/>
    <p:sldId id="377" r:id="rId11"/>
    <p:sldId id="378" r:id="rId12"/>
    <p:sldId id="379" r:id="rId13"/>
    <p:sldId id="584" r:id="rId14"/>
  </p:sldIdLst>
  <p:sldSz cx="12192000" cy="6858000"/>
  <p:notesSz cx="6858000" cy="9144000"/>
  <p:embeddedFontLst>
    <p:embeddedFont>
      <p:font typeface="UTM Avo" panose="02040603050506020204" pitchFamily="18" charset="0"/>
      <p:regular r:id="rId16"/>
      <p:bold r:id="rId17"/>
      <p:italic r:id="rId18"/>
      <p:boldItalic r:id="rId19"/>
    </p:embeddedFont>
    <p:embeddedFont>
      <p:font typeface="SimSun" panose="02010600030101010101" pitchFamily="2" charset="-122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 Math" panose="02040503050406030204" pitchFamily="18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czac" initials="Z" lastIdx="1" clrIdx="0">
    <p:extLst>
      <p:ext uri="{19B8F6BF-5375-455C-9EA6-DF929625EA0E}">
        <p15:presenceInfo xmlns:p15="http://schemas.microsoft.com/office/powerpoint/2012/main" userId="Zicza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EF"/>
    <a:srgbClr val="616161"/>
    <a:srgbClr val="BE62AC"/>
    <a:srgbClr val="E8EE59"/>
    <a:srgbClr val="FF8119"/>
    <a:srgbClr val="FF7707"/>
    <a:srgbClr val="FFAF6C"/>
    <a:srgbClr val="FFFFFF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71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2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94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58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10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10/18/2024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05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5" r:id="rId8"/>
    <p:sldLayoutId id="2147483661" r:id="rId9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31.jpeg"/><Relationship Id="rId7" Type="http://schemas.openxmlformats.org/officeDocument/2006/relationships/slide" Target="slide11.xml"/><Relationship Id="rId12" Type="http://schemas.openxmlformats.org/officeDocument/2006/relationships/slide" Target="slide1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0.xml"/><Relationship Id="rId11" Type="http://schemas.openxmlformats.org/officeDocument/2006/relationships/image" Target="../media/image32.png"/><Relationship Id="rId5" Type="http://schemas.openxmlformats.org/officeDocument/2006/relationships/slide" Target="slide9.xml"/><Relationship Id="rId10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78690" y="2652753"/>
            <a:ext cx="12949380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b="1" dirty="0">
                <a:solidFill>
                  <a:srgbClr val="002060"/>
                </a:solidFill>
                <a:latin typeface="UTM Avo" panose="02040603050506020204" pitchFamily="18" charset="0"/>
              </a:rPr>
              <a:t> 7</a:t>
            </a:r>
            <a:endParaRPr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17: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vi 6 </a:t>
            </a:r>
            <a:b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    (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) –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568455" y="827185"/>
            <a:ext cx="7055090" cy="11368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Toán1</a:t>
            </a:r>
          </a:p>
        </p:txBody>
      </p:sp>
      <p:sp>
        <p:nvSpPr>
          <p:cNvPr id="5" name="Text Box 99"/>
          <p:cNvSpPr txBox="1">
            <a:spLocks noChangeArrowheads="1"/>
          </p:cNvSpPr>
          <p:nvPr/>
        </p:nvSpPr>
        <p:spPr bwMode="auto">
          <a:xfrm>
            <a:off x="1011878" y="196235"/>
            <a:ext cx="6236174" cy="528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</a:rPr>
              <a:t>TRƯỜNG </a:t>
            </a:r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TIỂU HỌC ÁI MỘ 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8" y="-1"/>
            <a:ext cx="965047" cy="9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1895475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8097" y="31275"/>
            <a:ext cx="8534400" cy="27711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2620520" y="1796639"/>
            <a:ext cx="433484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Câu 2: 2+2=?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2254250" y="4786313"/>
            <a:ext cx="3617913" cy="1077912"/>
            <a:chOff x="650211" y="3570787"/>
            <a:chExt cx="3616989" cy="1077413"/>
          </a:xfrm>
        </p:grpSpPr>
        <p:pic>
          <p:nvPicPr>
            <p:cNvPr id="35859" name="Picture 13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2281590" y="3729126"/>
              <a:ext cx="564434" cy="8306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6230938" y="3570288"/>
            <a:ext cx="3617912" cy="1077912"/>
            <a:chOff x="4755813" y="3570786"/>
            <a:chExt cx="3616989" cy="1077413"/>
          </a:xfrm>
        </p:grpSpPr>
        <p:pic>
          <p:nvPicPr>
            <p:cNvPr id="35857" name="Picture 14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6371233" y="3729126"/>
              <a:ext cx="564434" cy="8306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  <a:endParaRPr kumimoji="0" lang="en-US" sz="48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168525" y="3646488"/>
            <a:ext cx="3616325" cy="1077912"/>
            <a:chOff x="650211" y="4711478"/>
            <a:chExt cx="3616989" cy="1077413"/>
          </a:xfrm>
        </p:grpSpPr>
        <p:pic>
          <p:nvPicPr>
            <p:cNvPr id="35855" name="Picture 15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2283391" y="4786746"/>
              <a:ext cx="564682" cy="8306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230938" y="4806950"/>
            <a:ext cx="3617912" cy="1076325"/>
            <a:chOff x="4707116" y="4806539"/>
            <a:chExt cx="3616989" cy="1077413"/>
          </a:xfrm>
        </p:grpSpPr>
        <p:pic>
          <p:nvPicPr>
            <p:cNvPr id="35853" name="Picture 16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6347484" y="4911101"/>
              <a:ext cx="564434" cy="8318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10354310" y="62894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QUAY LẠI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2420"/>
            <a:ext cx="12192000" cy="65455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1895475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3655"/>
            <a:ext cx="8534400" cy="27228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2359309" y="1684030"/>
            <a:ext cx="45432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Câu 3: 3 + 1 =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6156325" y="3565525"/>
            <a:ext cx="3617913" cy="1077913"/>
            <a:chOff x="650211" y="3570787"/>
            <a:chExt cx="3616989" cy="1077413"/>
          </a:xfrm>
        </p:grpSpPr>
        <p:pic>
          <p:nvPicPr>
            <p:cNvPr id="36883" name="Picture 13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2281591" y="3729126"/>
              <a:ext cx="564434" cy="8306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2181225" y="4860925"/>
            <a:ext cx="3617913" cy="1076325"/>
            <a:chOff x="4755813" y="3570786"/>
            <a:chExt cx="3616989" cy="1077413"/>
          </a:xfrm>
        </p:grpSpPr>
        <p:pic>
          <p:nvPicPr>
            <p:cNvPr id="36881" name="Picture 14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6371231" y="3729126"/>
              <a:ext cx="564434" cy="8318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168525" y="3646488"/>
            <a:ext cx="3616325" cy="1077912"/>
            <a:chOff x="650211" y="4711478"/>
            <a:chExt cx="3616989" cy="1077413"/>
          </a:xfrm>
        </p:grpSpPr>
        <p:pic>
          <p:nvPicPr>
            <p:cNvPr id="36879" name="Picture 15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2283391" y="4786746"/>
              <a:ext cx="564682" cy="8306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230938" y="4806950"/>
            <a:ext cx="3617912" cy="1076325"/>
            <a:chOff x="4707116" y="4806539"/>
            <a:chExt cx="3616989" cy="1077413"/>
          </a:xfrm>
        </p:grpSpPr>
        <p:pic>
          <p:nvPicPr>
            <p:cNvPr id="36877" name="Picture 16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6347484" y="4860249"/>
              <a:ext cx="564434" cy="8318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9444355" y="62132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QUAY LẠI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8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1895475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35" y="109538"/>
            <a:ext cx="8534400" cy="2736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2571413" y="1710224"/>
            <a:ext cx="45432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Câu 4: 2 + 3 =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6192838" y="4860925"/>
            <a:ext cx="3616325" cy="1076325"/>
            <a:chOff x="650211" y="3570787"/>
            <a:chExt cx="3616989" cy="1077413"/>
          </a:xfrm>
        </p:grpSpPr>
        <p:pic>
          <p:nvPicPr>
            <p:cNvPr id="37907" name="Picture 13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2342985" y="3729126"/>
              <a:ext cx="564682" cy="8318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2181225" y="4860925"/>
            <a:ext cx="3617913" cy="1076325"/>
            <a:chOff x="4755813" y="3570786"/>
            <a:chExt cx="3616989" cy="1077413"/>
          </a:xfrm>
        </p:grpSpPr>
        <p:pic>
          <p:nvPicPr>
            <p:cNvPr id="37905" name="Picture 14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6371232" y="3729126"/>
              <a:ext cx="564434" cy="8318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168525" y="3646488"/>
            <a:ext cx="3616325" cy="1077912"/>
            <a:chOff x="650211" y="4711478"/>
            <a:chExt cx="3616989" cy="1077413"/>
          </a:xfrm>
        </p:grpSpPr>
        <p:pic>
          <p:nvPicPr>
            <p:cNvPr id="37903" name="Picture 15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2283391" y="4786746"/>
              <a:ext cx="564682" cy="8306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192838" y="3562350"/>
            <a:ext cx="3616325" cy="1077913"/>
            <a:chOff x="4707116" y="4806539"/>
            <a:chExt cx="3616989" cy="1077413"/>
          </a:xfrm>
        </p:grpSpPr>
        <p:pic>
          <p:nvPicPr>
            <p:cNvPr id="37901" name="Picture 16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6399890" y="4918606"/>
              <a:ext cx="564682" cy="8306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10505440" y="622343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QUAY LẠI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2" y="0"/>
            <a:ext cx="965047" cy="9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258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Screenshot (176)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386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" y="1320800"/>
            <a:ext cx="11100435" cy="51822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20"/>
          <p:cNvSpPr txBox="1"/>
          <p:nvPr/>
        </p:nvSpPr>
        <p:spPr>
          <a:xfrm>
            <a:off x="655089" y="-70485"/>
            <a:ext cx="11176000" cy="1254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 2: Nêu các phép tính còn thiếu:</a:t>
            </a:r>
            <a:endParaRPr lang="en-US" altLang="en-US" sz="3600" b="1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 t="8182" b="10242"/>
          <a:stretch>
            <a:fillRect/>
          </a:stretch>
        </p:blipFill>
        <p:spPr>
          <a:xfrm>
            <a:off x="2946400" y="2471420"/>
            <a:ext cx="2087245" cy="865505"/>
          </a:xfrm>
          <a:prstGeom prst="rect">
            <a:avLst/>
          </a:prstGeom>
          <a:noFill/>
          <a:ln w="25400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3325" y="2477770"/>
            <a:ext cx="2000250" cy="885825"/>
          </a:xfrm>
          <a:prstGeom prst="rect">
            <a:avLst/>
          </a:prstGeom>
          <a:noFill/>
          <a:ln w="25400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rcRect l="1735" t="3030" b="6182"/>
          <a:stretch>
            <a:fillRect/>
          </a:stretch>
        </p:blipFill>
        <p:spPr>
          <a:xfrm>
            <a:off x="7046595" y="2437765"/>
            <a:ext cx="2018030" cy="926465"/>
          </a:xfrm>
          <a:prstGeom prst="rect">
            <a:avLst/>
          </a:prstGeom>
          <a:noFill/>
          <a:ln w="25400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rcRect b="8571"/>
          <a:stretch>
            <a:fillRect/>
          </a:stretch>
        </p:blipFill>
        <p:spPr>
          <a:xfrm>
            <a:off x="868045" y="4531360"/>
            <a:ext cx="2011045" cy="871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78140" y="4287520"/>
            <a:ext cx="3621405" cy="23444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t="-1189" r="87703" b="57911"/>
          <a:stretch>
            <a:fillRect/>
          </a:stretch>
        </p:blipFill>
        <p:spPr>
          <a:xfrm>
            <a:off x="868045" y="274320"/>
            <a:ext cx="1025525" cy="1130300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850226" y="2780386"/>
            <a:ext cx="1851529" cy="340832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Screenshot (176)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-110836"/>
            <a:ext cx="12192000" cy="69688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663" y="1475105"/>
            <a:ext cx="8516937" cy="2792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Text Box 20"/>
          <p:cNvSpPr txBox="1"/>
          <p:nvPr/>
        </p:nvSpPr>
        <p:spPr>
          <a:xfrm>
            <a:off x="522514" y="13595"/>
            <a:ext cx="11176000" cy="12541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3600" b="1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lvl="0" indent="0" algn="ctr"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 3: Tính (theo mẫu):</a:t>
            </a:r>
            <a:endParaRPr lang="en-US" altLang="en-US" sz="3600" b="1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333" y="4537075"/>
            <a:ext cx="835025" cy="1238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358" y="4587875"/>
            <a:ext cx="1009650" cy="1128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3008" y="4541838"/>
            <a:ext cx="1457325" cy="1233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ounded Rectangle 6"/>
          <p:cNvSpPr/>
          <p:nvPr/>
        </p:nvSpPr>
        <p:spPr>
          <a:xfrm>
            <a:off x="522514" y="2327910"/>
            <a:ext cx="3584394" cy="18192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  2 + 0 =  …..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" algn="l"/>
                <a:tab pos="517525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  4 + 0 =  …..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371703" y="2327910"/>
            <a:ext cx="3423285" cy="18192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5 + 0 =  ….. 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" algn="l"/>
                <a:tab pos="517525" algn="l"/>
              </a:tabLst>
              <a:defRPr/>
            </a:pPr>
            <a:r>
              <a:rPr kumimoji="0" lang="en-US" sz="3600" b="0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6 + 0 =  …..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141866" y="2327910"/>
            <a:ext cx="3423286" cy="18192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0 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+ 1 =   …..  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" algn="l"/>
                <a:tab pos="517525" algn="l"/>
              </a:tabLst>
              <a:defRPr/>
            </a:pPr>
            <a:r>
              <a:rPr kumimoji="0" lang="en-US" sz="3600" b="0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0 + 3 =  ….. </a:t>
            </a:r>
          </a:p>
        </p:txBody>
      </p:sp>
      <p:sp>
        <p:nvSpPr>
          <p:cNvPr id="10" name="Text Box 20"/>
          <p:cNvSpPr txBox="1"/>
          <p:nvPr/>
        </p:nvSpPr>
        <p:spPr>
          <a:xfrm>
            <a:off x="2844528" y="2719020"/>
            <a:ext cx="1095375" cy="4415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 Box 20"/>
          <p:cNvSpPr txBox="1"/>
          <p:nvPr/>
        </p:nvSpPr>
        <p:spPr>
          <a:xfrm>
            <a:off x="2844528" y="3550870"/>
            <a:ext cx="1095375" cy="4415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Text Box 20"/>
          <p:cNvSpPr txBox="1"/>
          <p:nvPr/>
        </p:nvSpPr>
        <p:spPr>
          <a:xfrm>
            <a:off x="6367350" y="2150425"/>
            <a:ext cx="1095375" cy="10509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36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Text Box 20"/>
          <p:cNvSpPr txBox="1"/>
          <p:nvPr/>
        </p:nvSpPr>
        <p:spPr>
          <a:xfrm>
            <a:off x="6367667" y="2920201"/>
            <a:ext cx="1095375" cy="10509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3600" b="1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Text Box 20"/>
          <p:cNvSpPr txBox="1"/>
          <p:nvPr/>
        </p:nvSpPr>
        <p:spPr>
          <a:xfrm>
            <a:off x="10313515" y="2717800"/>
            <a:ext cx="1095375" cy="4415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 Box 20"/>
          <p:cNvSpPr txBox="1"/>
          <p:nvPr/>
        </p:nvSpPr>
        <p:spPr>
          <a:xfrm>
            <a:off x="10313198" y="3507740"/>
            <a:ext cx="1095375" cy="4415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5175322"/>
            <a:ext cx="2476499" cy="1682678"/>
          </a:xfrm>
          <a:prstGeom prst="rect">
            <a:avLst/>
          </a:prstGeom>
        </p:spPr>
      </p:pic>
      <p:pic>
        <p:nvPicPr>
          <p:cNvPr id="16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260" y="5185410"/>
            <a:ext cx="2093595" cy="168275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Screenshot (176)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-110836"/>
            <a:ext cx="12192000" cy="6968836"/>
          </a:xfrm>
          <a:prstGeom prst="rect">
            <a:avLst/>
          </a:prstGeom>
        </p:spPr>
      </p:pic>
      <p:sp>
        <p:nvSpPr>
          <p:cNvPr id="21506" name="Text Box 20"/>
          <p:cNvSpPr txBox="1"/>
          <p:nvPr/>
        </p:nvSpPr>
        <p:spPr>
          <a:xfrm>
            <a:off x="674255" y="232025"/>
            <a:ext cx="1117600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ct val="50000"/>
              </a:spcBef>
              <a:buSzTx/>
              <a:buFontTx/>
              <a:buNone/>
            </a:pP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 4: Nêu phép tính thích h</a:t>
            </a:r>
            <a:r>
              <a:rPr lang="vi-VN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ợp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</a:t>
            </a:r>
            <a:r>
              <a:rPr lang="vi-VN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 mỗi tranh vẽ:</a:t>
            </a:r>
            <a:endParaRPr lang="en-US" altLang="en-US" sz="3200" b="1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256" t="19122" r="5062" b="6015"/>
          <a:stretch/>
        </p:blipFill>
        <p:spPr>
          <a:xfrm>
            <a:off x="1638300" y="1415222"/>
            <a:ext cx="8695873" cy="2637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191" r="5605"/>
          <a:stretch/>
        </p:blipFill>
        <p:spPr>
          <a:xfrm>
            <a:off x="1638300" y="3570514"/>
            <a:ext cx="8695872" cy="282584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Screenshot (176)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-73891"/>
            <a:ext cx="12192000" cy="6931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45055" y="4705985"/>
            <a:ext cx="7967345" cy="1997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79645" y="5161915"/>
            <a:ext cx="819150" cy="922020"/>
          </a:xfrm>
          <a:prstGeom prst="rect">
            <a:avLst/>
          </a:prstGeom>
          <a:solidFill>
            <a:srgbClr val="FFFEEF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SzTx/>
              <a:buFontTx/>
              <a:buNone/>
            </a:pPr>
            <a:r>
              <a:rPr lang="en-US" altLang="vi-VN" sz="5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50300" y="5145088"/>
            <a:ext cx="819150" cy="1014730"/>
          </a:xfrm>
          <a:prstGeom prst="rect">
            <a:avLst/>
          </a:prstGeom>
          <a:solidFill>
            <a:srgbClr val="FFFEEF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SzTx/>
              <a:buFontTx/>
              <a:buNone/>
            </a:pPr>
            <a:r>
              <a:rPr lang="en-US" altLang="vi-VN" sz="6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lang="en-US" altLang="vi-VN" sz="6000" dirty="0">
              <a:solidFill>
                <a:schemeClr val="tx1"/>
              </a:solidFill>
              <a:latin typeface="UTM Avo" panose="020406030505060202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42" t="39454" r="38434" b="7074"/>
          <a:stretch/>
        </p:blipFill>
        <p:spPr>
          <a:xfrm>
            <a:off x="1574799" y="774065"/>
            <a:ext cx="9042401" cy="41062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Screenshot (176)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923" t="5323" r="32356" b="5310"/>
          <a:stretch>
            <a:fillRect/>
          </a:stretch>
        </p:blipFill>
        <p:spPr>
          <a:xfrm>
            <a:off x="2047875" y="915670"/>
            <a:ext cx="8615045" cy="3306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95855" y="4467225"/>
            <a:ext cx="8388350" cy="19996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19E1BD-8975-4054-878B-64A456490144}"/>
              </a:ext>
            </a:extLst>
          </p:cNvPr>
          <p:cNvSpPr txBox="1"/>
          <p:nvPr/>
        </p:nvSpPr>
        <p:spPr>
          <a:xfrm>
            <a:off x="4817745" y="4907915"/>
            <a:ext cx="819150" cy="922020"/>
          </a:xfrm>
          <a:prstGeom prst="rect">
            <a:avLst/>
          </a:prstGeom>
          <a:solidFill>
            <a:srgbClr val="FFFEEF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SzTx/>
              <a:buFontTx/>
              <a:buNone/>
            </a:pPr>
            <a:r>
              <a:rPr lang="en-US" altLang="vi-VN" sz="5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D27E50-A273-4B6A-8C56-1F2ECCDE6F89}"/>
              </a:ext>
            </a:extLst>
          </p:cNvPr>
          <p:cNvSpPr txBox="1"/>
          <p:nvPr/>
        </p:nvSpPr>
        <p:spPr>
          <a:xfrm>
            <a:off x="3090545" y="4945062"/>
            <a:ext cx="819150" cy="922020"/>
          </a:xfrm>
          <a:prstGeom prst="rect">
            <a:avLst/>
          </a:prstGeom>
          <a:solidFill>
            <a:srgbClr val="FFFEEF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SzTx/>
              <a:buFontTx/>
              <a:buNone/>
            </a:pPr>
            <a:r>
              <a:rPr lang="en-US" altLang="vi-VN" sz="5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E6DF40-B2B6-4679-8C94-A74294DCB597}"/>
              </a:ext>
            </a:extLst>
          </p:cNvPr>
          <p:cNvSpPr txBox="1"/>
          <p:nvPr/>
        </p:nvSpPr>
        <p:spPr>
          <a:xfrm>
            <a:off x="6590030" y="4945062"/>
            <a:ext cx="819150" cy="922020"/>
          </a:xfrm>
          <a:prstGeom prst="rect">
            <a:avLst/>
          </a:prstGeom>
          <a:solidFill>
            <a:srgbClr val="FFFEEF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SzTx/>
              <a:buFontTx/>
              <a:buNone/>
            </a:pPr>
            <a:r>
              <a:rPr lang="en-US" altLang="vi-VN" sz="5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D91878-D53B-476F-B358-477E037C6CF1}"/>
              </a:ext>
            </a:extLst>
          </p:cNvPr>
          <p:cNvSpPr txBox="1"/>
          <p:nvPr/>
        </p:nvSpPr>
        <p:spPr>
          <a:xfrm>
            <a:off x="9270365" y="4907915"/>
            <a:ext cx="819150" cy="922020"/>
          </a:xfrm>
          <a:prstGeom prst="rect">
            <a:avLst/>
          </a:prstGeom>
          <a:solidFill>
            <a:srgbClr val="FFFEEF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SzTx/>
              <a:buFontTx/>
              <a:buNone/>
            </a:pPr>
            <a:r>
              <a:rPr lang="en-US" altLang="vi-VN" sz="5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4"/>
          <a:stretch>
            <a:fillRect/>
          </a:stretch>
        </p:blipFill>
        <p:spPr>
          <a:xfrm>
            <a:off x="-635" y="0"/>
            <a:ext cx="12192635" cy="6796405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11" name="con rua" descr="C:\Users\DV4T\Desktop\11954219702032981752johnny_automatic_turtle.svg.m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470" y="5147945"/>
            <a:ext cx="1022985" cy="14719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2612390" y="1556385"/>
            <a:ext cx="726630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 </a:t>
            </a:r>
            <a:r>
              <a:rPr lang="en-US" altLang="en-US" sz="48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RÙA</a:t>
            </a:r>
            <a:r>
              <a:rPr lang="en-US" altLang="en-US" sz="4800" b="1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QUA </a:t>
            </a:r>
            <a:r>
              <a:rPr lang="en-US" altLang="en-US" sz="4800" b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SÔNG</a:t>
            </a:r>
            <a:endParaRPr lang="vi-VN" altLang="en-US" sz="48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5c63d3885db7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2127" y="-96694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-635" y="369570"/>
            <a:ext cx="12192635" cy="6426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5" name="Picture 2" descr="C:\Users\DV4T\Desktop\11949889902017314491saphire_ganson.svg.m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0208" y="5838190"/>
            <a:ext cx="801687" cy="798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Rectangle 39">
            <a:hlinkClick r:id="rId5" action="ppaction://hlinksldjump"/>
          </p:cNvPr>
          <p:cNvSpPr/>
          <p:nvPr/>
        </p:nvSpPr>
        <p:spPr>
          <a:xfrm>
            <a:off x="7886309" y="3928745"/>
            <a:ext cx="493395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1" name="Rectangle 40">
            <a:hlinkClick r:id="rId6" action="ppaction://hlinksldjump"/>
          </p:cNvPr>
          <p:cNvSpPr/>
          <p:nvPr/>
        </p:nvSpPr>
        <p:spPr>
          <a:xfrm>
            <a:off x="6881739" y="3044825"/>
            <a:ext cx="493395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2" name="Rectangle 41">
            <a:hlinkClick r:id="rId7" action="ppaction://hlinksldjump"/>
          </p:cNvPr>
          <p:cNvSpPr/>
          <p:nvPr/>
        </p:nvSpPr>
        <p:spPr>
          <a:xfrm>
            <a:off x="5771124" y="2562860"/>
            <a:ext cx="493395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Rectangle 42">
            <a:hlinkClick r:id="rId8" action="ppaction://hlinksldjump"/>
          </p:cNvPr>
          <p:cNvSpPr/>
          <p:nvPr/>
        </p:nvSpPr>
        <p:spPr>
          <a:xfrm>
            <a:off x="4661144" y="2460625"/>
            <a:ext cx="493395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50" name="KC1" descr="C:\Users\DV4T\Desktop\Game dao vang\12161398651844284150karthikeyan_Ruby.svg.med.png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4758" y="4560888"/>
            <a:ext cx="914400" cy="830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" name="KC2" descr="C:\Users\DV4T\Desktop\Game dao vang\12161398651844284150karthikeyan_Ruby.svg.med.png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0675" y="3672840"/>
            <a:ext cx="914400" cy="830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KC3" descr="C:\Users\DV4T\Desktop\Game dao vang\12161398651844284150karthikeyan_Ruby.svg.med.png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8483" y="3167698"/>
            <a:ext cx="914400" cy="830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KC4" descr="C:\Users\DV4T\Desktop\Game dao vang\12161398651844284150karthikeyan_Ruby.svg.med.png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1705" y="3167698"/>
            <a:ext cx="914400" cy="830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WINNER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4180" y="762635"/>
            <a:ext cx="1667510" cy="1545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con rua" descr="C:\Users\DV4T\Desktop\11954219702032981752johnny_automatic_turtle.svg.m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280000">
            <a:off x="8035290" y="5678805"/>
            <a:ext cx="776288" cy="111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ight Arrow 2">
            <a:hlinkClick r:id="rId12" action="ppaction://hlinksldjump"/>
          </p:cNvPr>
          <p:cNvSpPr/>
          <p:nvPr/>
        </p:nvSpPr>
        <p:spPr>
          <a:xfrm>
            <a:off x="849630" y="617855"/>
            <a:ext cx="1383665" cy="711200"/>
          </a:xfrm>
          <a:prstGeom prst="rightArrow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125 0.0062037 L -0.0325521 -0.143519 " pathEditMode="relative" rAng="0" ptsTypes="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7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3333 -0.182222 L -0.0931771 -0.277593 " pathEditMode="relative" rAng="0" ptsTypes="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" y="-6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9583 -0.272685 L -0.186406 -0.346574 " pathEditMode="relative" rAng="0" ptsTypes="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0" y="-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776 -0.339907 L -0.227656 -0.367407 " pathEditMode="relative" rAng="0" ptsTypes="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3281 -0.352222 L -0.338802 -0.392407 " pathEditMode="relative" rAng="0" ptsTypes="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8097" y="1063914"/>
            <a:ext cx="12134215" cy="58679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1895475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8097" y="75810"/>
            <a:ext cx="8534400" cy="2736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2463501" y="1829741"/>
            <a:ext cx="433484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Câu 1: 1+1=?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2174875" y="3570288"/>
            <a:ext cx="3616325" cy="1077912"/>
            <a:chOff x="650211" y="3570787"/>
            <a:chExt cx="3616989" cy="1077413"/>
          </a:xfrm>
        </p:grpSpPr>
        <p:pic>
          <p:nvPicPr>
            <p:cNvPr id="34835" name="Picture 13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2281467" y="3729126"/>
              <a:ext cx="564682" cy="8306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6230938" y="3570288"/>
            <a:ext cx="3617912" cy="1077912"/>
            <a:chOff x="4755813" y="3570786"/>
            <a:chExt cx="3616989" cy="1077413"/>
          </a:xfrm>
        </p:grpSpPr>
        <p:pic>
          <p:nvPicPr>
            <p:cNvPr id="34833" name="Picture 14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6371233" y="3729126"/>
              <a:ext cx="564434" cy="8306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174875" y="4711700"/>
            <a:ext cx="3616325" cy="1077913"/>
            <a:chOff x="650211" y="4711478"/>
            <a:chExt cx="3616989" cy="1077413"/>
          </a:xfrm>
        </p:grpSpPr>
        <p:pic>
          <p:nvPicPr>
            <p:cNvPr id="34831" name="Picture 15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2283392" y="4786746"/>
              <a:ext cx="564682" cy="8306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230938" y="4806950"/>
            <a:ext cx="3617912" cy="1076325"/>
            <a:chOff x="4707116" y="4806539"/>
            <a:chExt cx="3616989" cy="1077413"/>
          </a:xfrm>
        </p:grpSpPr>
        <p:pic>
          <p:nvPicPr>
            <p:cNvPr id="34829" name="Picture 16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6347484" y="4860249"/>
              <a:ext cx="564434" cy="8318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9896475" y="6133895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QUAY LẠI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158</Words>
  <Application>Microsoft Office PowerPoint</Application>
  <PresentationFormat>Widescreen</PresentationFormat>
  <Paragraphs>60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Times New Roman</vt:lpstr>
      <vt:lpstr>UTM Avo</vt:lpstr>
      <vt:lpstr>SimSun</vt:lpstr>
      <vt:lpstr>Calibri</vt:lpstr>
      <vt:lpstr>Cambria Math</vt:lpstr>
      <vt:lpstr>Green Color</vt:lpstr>
      <vt:lpstr>Tuần 7 Bài 17: Phép cộng trong phạm vi 6       (tiếp theo)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61</cp:revision>
  <dcterms:created xsi:type="dcterms:W3CDTF">2021-11-01T08:16:00Z</dcterms:created>
  <dcterms:modified xsi:type="dcterms:W3CDTF">2024-10-18T14:18:03Z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33F482370A08472AB447977C1944926F</vt:lpwstr>
  </property>
  <property fmtid="{D5CDD505-2E9C-101B-9397-08002B2CF9AE}" pid="3" name="KSOProductBuildVer">
    <vt:lpwstr>1033-11.2.0.10382</vt:lpwstr>
  </property>
</Properties>
</file>