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583" r:id="rId2"/>
    <p:sldId id="378" r:id="rId3"/>
    <p:sldId id="369" r:id="rId4"/>
    <p:sldId id="379" r:id="rId5"/>
    <p:sldId id="371" r:id="rId6"/>
    <p:sldId id="372" r:id="rId7"/>
    <p:sldId id="374" r:id="rId8"/>
    <p:sldId id="380" r:id="rId9"/>
    <p:sldId id="375" r:id="rId10"/>
    <p:sldId id="376" r:id="rId11"/>
    <p:sldId id="381" r:id="rId12"/>
    <p:sldId id="393" r:id="rId13"/>
    <p:sldId id="382" r:id="rId14"/>
    <p:sldId id="383" r:id="rId15"/>
    <p:sldId id="394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405" r:id="rId24"/>
    <p:sldId id="584" r:id="rId25"/>
  </p:sldIdLst>
  <p:sldSz cx="12192000" cy="6858000"/>
  <p:notesSz cx="6858000" cy="9144000"/>
  <p:embeddedFontLst>
    <p:embeddedFont>
      <p:font typeface="SimSun" panose="02010600030101010101" pitchFamily="2" charset="-122"/>
      <p:regular r:id="rId27"/>
    </p:embeddedFont>
    <p:embeddedFont>
      <p:font typeface="SimSun" panose="02010600030101010101" pitchFamily="2" charset="-122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egoe UI Symbol" panose="020B0502040204020203" pitchFamily="34" charset="0"/>
      <p:regular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D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vi-VN" altLang="en-US" sz="1200" dirty="0">
                <a:solidFill>
                  <a:srgbClr val="000000"/>
                </a:solidFill>
                <a:latin typeface="Calibri" panose="020F0502020204030204" charset="0"/>
              </a:rPr>
              <a:t>9</a:t>
            </a:fld>
            <a:endParaRPr lang="vi-VN" altLang="en-US" sz="120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3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72C7F95D-C698-6D0C-17BD-E0C9B78DF6D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90" cy="70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464550-381D-ADB2-D7A2-4E13B86346E6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6C6FD0FF-1E83-2066-FA69-8E255ADB5C0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112C24-275F-2E13-F516-099034FEBB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60" r:id="rId9"/>
    <p:sldLayoutId id="2147483666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9.xml"/><Relationship Id="rId18" Type="http://schemas.openxmlformats.org/officeDocument/2006/relationships/image" Target="../media/image51.png"/><Relationship Id="rId3" Type="http://schemas.openxmlformats.org/officeDocument/2006/relationships/slide" Target="slide14.xml"/><Relationship Id="rId21" Type="http://schemas.openxmlformats.org/officeDocument/2006/relationships/slide" Target="slide23.xml"/><Relationship Id="rId7" Type="http://schemas.openxmlformats.org/officeDocument/2006/relationships/slide" Target="slide16.xml"/><Relationship Id="rId12" Type="http://schemas.openxmlformats.org/officeDocument/2006/relationships/image" Target="../media/image48.png"/><Relationship Id="rId17" Type="http://schemas.openxmlformats.org/officeDocument/2006/relationships/slide" Target="slide21.xml"/><Relationship Id="rId2" Type="http://schemas.openxmlformats.org/officeDocument/2006/relationships/image" Target="../media/image43.jpe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47.png"/><Relationship Id="rId19" Type="http://schemas.openxmlformats.org/officeDocument/2006/relationships/slide" Target="slide22.xml"/><Relationship Id="rId4" Type="http://schemas.openxmlformats.org/officeDocument/2006/relationships/image" Target="../media/image44.png"/><Relationship Id="rId9" Type="http://schemas.openxmlformats.org/officeDocument/2006/relationships/slide" Target="slide17.xml"/><Relationship Id="rId14" Type="http://schemas.openxmlformats.org/officeDocument/2006/relationships/image" Target="../media/image49.png"/><Relationship Id="rId2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3.xml"/><Relationship Id="rId5" Type="http://schemas.openxmlformats.org/officeDocument/2006/relationships/image" Target="../media/image43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slide" Target="slide1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12" Type="http://schemas.openxmlformats.org/officeDocument/2006/relationships/image" Target="../media/image70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11578" y="2610808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17: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 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68455" y="827185"/>
            <a:ext cx="7055090" cy="11368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Toán1</a:t>
            </a:r>
          </a:p>
        </p:txBody>
      </p:sp>
      <p:sp>
        <p:nvSpPr>
          <p:cNvPr id="5" name="Text Box 99"/>
          <p:cNvSpPr txBox="1">
            <a:spLocks noChangeArrowheads="1"/>
          </p:cNvSpPr>
          <p:nvPr/>
        </p:nvSpPr>
        <p:spPr bwMode="auto">
          <a:xfrm>
            <a:off x="1011878" y="196235"/>
            <a:ext cx="6236174" cy="52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4" y="-22015"/>
            <a:ext cx="965047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"/>
          <p:cNvSpPr txBox="1"/>
          <p:nvPr/>
        </p:nvSpPr>
        <p:spPr>
          <a:xfrm>
            <a:off x="423863" y="669925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2959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+ 1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5 + 1 =  …..</a:t>
            </a:r>
          </a:p>
        </p:txBody>
      </p:sp>
      <p:sp>
        <p:nvSpPr>
          <p:cNvPr id="12292" name="Text Box 20"/>
          <p:cNvSpPr txBox="1"/>
          <p:nvPr/>
        </p:nvSpPr>
        <p:spPr>
          <a:xfrm>
            <a:off x="1151573" y="579120"/>
            <a:ext cx="11176000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5323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3 + 2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+ 2 =  …..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7687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  </a:t>
            </a: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 ….. 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388938" y="3303588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965" y="4472305"/>
            <a:ext cx="325564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2 + 1 = ……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1 + 2 = ……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85323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3 + 1 = ……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1 + 3 = 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57687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</a:t>
            </a: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…… 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+ 4 = ……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2583815" y="2266433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20"/>
          <p:cNvSpPr txBox="1"/>
          <p:nvPr/>
        </p:nvSpPr>
        <p:spPr>
          <a:xfrm>
            <a:off x="2566274" y="2879780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20"/>
          <p:cNvSpPr txBox="1"/>
          <p:nvPr/>
        </p:nvSpPr>
        <p:spPr>
          <a:xfrm>
            <a:off x="6191885" y="1806552"/>
            <a:ext cx="1095375" cy="83785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6164185" y="2893992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/>
          <p:nvPr/>
        </p:nvSpPr>
        <p:spPr>
          <a:xfrm>
            <a:off x="9488805" y="2267740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20"/>
          <p:cNvSpPr txBox="1"/>
          <p:nvPr/>
        </p:nvSpPr>
        <p:spPr>
          <a:xfrm>
            <a:off x="9489122" y="2937665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/>
          <p:nvPr/>
        </p:nvSpPr>
        <p:spPr>
          <a:xfrm>
            <a:off x="2040255" y="4976037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20"/>
          <p:cNvSpPr txBox="1"/>
          <p:nvPr/>
        </p:nvSpPr>
        <p:spPr>
          <a:xfrm>
            <a:off x="5900738" y="4905375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20"/>
          <p:cNvSpPr txBox="1"/>
          <p:nvPr/>
        </p:nvSpPr>
        <p:spPr>
          <a:xfrm>
            <a:off x="5873750" y="5678170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20"/>
          <p:cNvSpPr txBox="1"/>
          <p:nvPr/>
        </p:nvSpPr>
        <p:spPr>
          <a:xfrm>
            <a:off x="9399270" y="4973674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20"/>
          <p:cNvSpPr txBox="1"/>
          <p:nvPr/>
        </p:nvSpPr>
        <p:spPr>
          <a:xfrm>
            <a:off x="9394190" y="5610225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20"/>
          <p:cNvSpPr txBox="1"/>
          <p:nvPr/>
        </p:nvSpPr>
        <p:spPr>
          <a:xfrm>
            <a:off x="2036127" y="5677981"/>
            <a:ext cx="1095375" cy="363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altLang="en-US" sz="1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rot="2700000">
            <a:off x="8788400" y="471488"/>
            <a:ext cx="3403600" cy="1571625"/>
          </a:xfrm>
          <a:prstGeom prst="rect">
            <a:avLst/>
          </a:prstGeom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97" y="2937665"/>
            <a:ext cx="1109663" cy="130492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000">
            <a:off x="9674225" y="957580"/>
            <a:ext cx="2279015" cy="782955"/>
          </a:xfrm>
          <a:prstGeom prst="rect">
            <a:avLst/>
          </a:prstGeom>
        </p:spPr>
      </p:pic>
      <p:pic>
        <p:nvPicPr>
          <p:cNvPr id="6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410" y="309245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65" y="555371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46" y="567798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31899" y="277336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" y="2054930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F43FE-95AF-4BE7-9115-BF04527308B1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04470" y="889482"/>
            <a:ext cx="9722485" cy="10147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NGÔI NHÀ THIÊN THẦN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5933"/>
          <a:stretch>
            <a:fillRect/>
          </a:stretch>
        </p:blipFill>
        <p:spPr>
          <a:xfrm>
            <a:off x="0" y="431800"/>
            <a:ext cx="12192000" cy="650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hlinkClick r:id="" action="ppaction://noaction"/>
          </p:cNvPr>
          <p:cNvSpPr/>
          <p:nvPr/>
        </p:nvSpPr>
        <p:spPr>
          <a:xfrm>
            <a:off x="1686560" y="1085850"/>
            <a:ext cx="19050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1+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60" y="1085850"/>
            <a:ext cx="1600200" cy="817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5115560" y="1085850"/>
            <a:ext cx="20574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2+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360" y="1266825"/>
            <a:ext cx="1371600" cy="813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8696960" y="1143000"/>
            <a:ext cx="18288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3 +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360" y="1371600"/>
            <a:ext cx="1407319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731169" y="2713435"/>
            <a:ext cx="22860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25300fd8fc33eb2f6ac19a68e6a8127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904" y="2903935"/>
            <a:ext cx="1981200" cy="7691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1">
            <a:hlinkClick r:id="" action="ppaction://noaction"/>
          </p:cNvPr>
          <p:cNvSpPr/>
          <p:nvPr/>
        </p:nvSpPr>
        <p:spPr>
          <a:xfrm>
            <a:off x="5130800" y="2774156"/>
            <a:ext cx="20574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5a151c87f1f159262a412ad550c34737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2686050"/>
            <a:ext cx="1905000" cy="149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8559800" y="2686050"/>
            <a:ext cx="2057400" cy="1257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7d4470d62d3e0b19644541698baf1501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4600" y="2743200"/>
            <a:ext cx="1371600" cy="1090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val 15"/>
          <p:cNvSpPr/>
          <p:nvPr/>
        </p:nvSpPr>
        <p:spPr>
          <a:xfrm>
            <a:off x="1905000" y="4406504"/>
            <a:ext cx="1828800" cy="12001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769fb3d7e45393990652fdf95cb238e4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440055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Oval 23"/>
          <p:cNvSpPr/>
          <p:nvPr/>
        </p:nvSpPr>
        <p:spPr>
          <a:xfrm>
            <a:off x="5308600" y="4400550"/>
            <a:ext cx="19812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4" descr="to chim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8138" y="4400550"/>
            <a:ext cx="1524000" cy="120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Oval 25"/>
          <p:cNvSpPr/>
          <p:nvPr/>
        </p:nvSpPr>
        <p:spPr>
          <a:xfrm>
            <a:off x="8651240" y="4343400"/>
            <a:ext cx="19050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 descr="chim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3640" y="4457700"/>
            <a:ext cx="1524000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314325" y="6009640"/>
            <a:ext cx="1666875" cy="848360"/>
          </a:xfrm>
          <a:prstGeom prst="rightArrow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1" grpId="0" bldLvl="0" animBg="1"/>
      <p:bldP spid="12" grpId="0" bldLvl="0" animBg="1"/>
      <p:bldP spid="14" grpId="0" bldLvl="0" animBg="1"/>
      <p:bldP spid="16" grpId="0" bldLvl="0" animBg="1"/>
      <p:bldP spid="24" grpId="0" bldLvl="0" animBg="1"/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5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71800" y="3369310"/>
            <a:ext cx="739379" cy="572691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31216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12" name="Oval 11"/>
          <p:cNvSpPr/>
          <p:nvPr/>
        </p:nvSpPr>
        <p:spPr>
          <a:xfrm>
            <a:off x="2971800" y="4112260"/>
            <a:ext cx="665560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1122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</a:p>
        </p:txBody>
      </p:sp>
      <p:sp>
        <p:nvSpPr>
          <p:cNvPr id="14" name="Oval 13"/>
          <p:cNvSpPr/>
          <p:nvPr/>
        </p:nvSpPr>
        <p:spPr>
          <a:xfrm>
            <a:off x="2971800" y="4855210"/>
            <a:ext cx="667941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85521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</a:p>
        </p:txBody>
      </p:sp>
      <p:pic>
        <p:nvPicPr>
          <p:cNvPr id="22" name="Picture 21" descr="1+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690" y="5996940"/>
            <a:ext cx="2057400" cy="86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yeahmp3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858000"/>
            <a:ext cx="1263650" cy="126365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170" y="294640"/>
            <a:ext cx="8534400" cy="20701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9465" name="TextBox 19"/>
          <p:cNvSpPr txBox="1"/>
          <p:nvPr/>
        </p:nvSpPr>
        <p:spPr>
          <a:xfrm>
            <a:off x="4481194" y="1350090"/>
            <a:ext cx="379920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+ ?</a:t>
            </a:r>
            <a:r>
              <a:rPr sz="6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28938" y="50711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3110" y="4944904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421386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2138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7091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7091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490" name="Picture 15" descr="2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5643880"/>
            <a:ext cx="1981200" cy="1100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400299" y="387985"/>
            <a:ext cx="7502525" cy="2064703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0489" name="TextBox 19"/>
          <p:cNvSpPr txBox="1"/>
          <p:nvPr/>
        </p:nvSpPr>
        <p:spPr>
          <a:xfrm>
            <a:off x="4494530" y="164663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= </a:t>
            </a:r>
            <a:endParaRPr sz="4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3046095" y="4343400"/>
            <a:ext cx="610235" cy="62611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4378960"/>
            <a:ext cx="4051935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354330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354330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280035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97200" y="28003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1514" name="Picture 16" descr="3 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030" y="5120640"/>
            <a:ext cx="2426970" cy="1737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903537" y="387985"/>
            <a:ext cx="6496050" cy="1900238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538662" y="1464152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+ 1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42405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18338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0406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98348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4043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404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2538" name="Picture 15" descr="25300fd8fc33eb2f6ac19a68e6a81275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5864860"/>
            <a:ext cx="25908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3265289" y="389810"/>
            <a:ext cx="6151562" cy="1643062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815840" y="1162765"/>
            <a:ext cx="35194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+ 1 = </a:t>
            </a:r>
            <a:endParaRPr sz="5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57696" y="349013"/>
            <a:ext cx="6410325" cy="2214562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19400" y="433832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22402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0" y="513842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502412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8107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8107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561" name="TextBox 19"/>
          <p:cNvSpPr txBox="1"/>
          <p:nvPr/>
        </p:nvSpPr>
        <p:spPr>
          <a:xfrm>
            <a:off x="4603115" y="171394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+ 2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62" name="Picture 1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415" y="502412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024981" y="363419"/>
            <a:ext cx="6142037" cy="22352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5161756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5134610"/>
            <a:ext cx="4130040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2966720" y="433578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425450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4529" y="3513931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27680" y="35115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585" name="TextBox 19"/>
          <p:cNvSpPr txBox="1"/>
          <p:nvPr/>
        </p:nvSpPr>
        <p:spPr>
          <a:xfrm>
            <a:off x="4336415" y="166949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86" name="Picture 15" descr="7d4470d62d3e0b19644541698baf150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" y="1116965"/>
            <a:ext cx="1959769" cy="20443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89089" y="379374"/>
            <a:ext cx="6745287" cy="203993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326845" y="1223010"/>
            <a:ext cx="6497241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Segoe UI Symbol" panose="020B0502040204020203" pitchFamily="34" charset="0"/>
                <a:cs typeface="Arial" panose="020B0604020202020204" pitchFamily="34" charset="0"/>
              </a:rPr>
              <a:t>2 + 3 =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356489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56489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425069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30784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10794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24300" y="4993640"/>
            <a:ext cx="41910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5609" name="Picture 16" descr="769fb3d7e45393990652fdf95cb238e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465" y="4160520"/>
            <a:ext cx="2590800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743200" y="36690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33800" y="3611880"/>
            <a:ext cx="43434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515493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0" y="5212080"/>
            <a:ext cx="42672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4469130"/>
            <a:ext cx="43434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0" y="441198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6634" name="Picture 16" descr="to chim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560" y="598805"/>
            <a:ext cx="289560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844006" y="412989"/>
            <a:ext cx="6615112" cy="209708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6633" name="TextBox 19"/>
          <p:cNvSpPr txBox="1"/>
          <p:nvPr/>
        </p:nvSpPr>
        <p:spPr>
          <a:xfrm>
            <a:off x="4749165" y="159075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 = </a:t>
            </a:r>
            <a:endParaRPr sz="4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917825" y="387985"/>
            <a:ext cx="6356350" cy="205263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667000" y="46012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601210"/>
            <a:ext cx="40386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5344160"/>
            <a:ext cx="665560" cy="5488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534416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80111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374396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657" name="TextBox 19"/>
          <p:cNvSpPr txBox="1"/>
          <p:nvPr/>
        </p:nvSpPr>
        <p:spPr>
          <a:xfrm>
            <a:off x="4664710" y="156916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658" name="Picture 21" descr="chimxanh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080" y="614680"/>
            <a:ext cx="23622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2+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406650"/>
            <a:ext cx="3124200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3 +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700860"/>
            <a:ext cx="3394472" cy="11680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7d4470d62d3e0b19644541698baf15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092450"/>
            <a:ext cx="1502569" cy="156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5a151c87f1f159262a412ad550c347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86385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835400"/>
            <a:ext cx="30480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769fb3d7e45393990652fdf95cb238e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2406650"/>
            <a:ext cx="3127772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892550"/>
            <a:ext cx="3352800" cy="935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 descr="to chi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1606550"/>
            <a:ext cx="2895600" cy="97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1+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663700"/>
            <a:ext cx="4267200" cy="808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 descr="chimxanh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0" y="1263650"/>
            <a:ext cx="1447800" cy="950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22" descr="sun-309027_128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1263650"/>
            <a:ext cx="990600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625 -0.003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" b="-529"/>
          <a:stretch/>
        </p:blipFill>
        <p:spPr>
          <a:xfrm>
            <a:off x="0" y="16206"/>
            <a:ext cx="12192000" cy="6841794"/>
          </a:xfrm>
          <a:prstGeom prst="snip2Same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48310"/>
            <a:ext cx="12192000" cy="64096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48945"/>
            <a:ext cx="12192000" cy="6409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E28E52-3678-45C7-92A6-6A85FC754B10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8" t="3847" r="4819" b="5870"/>
          <a:stretch/>
        </p:blipFill>
        <p:spPr>
          <a:xfrm>
            <a:off x="0" y="840509"/>
            <a:ext cx="12192000" cy="6017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2"/>
          <p:cNvSpPr/>
          <p:nvPr/>
        </p:nvSpPr>
        <p:spPr>
          <a:xfrm>
            <a:off x="4832350" y="399415"/>
            <a:ext cx="6896100" cy="2385695"/>
          </a:xfrm>
          <a:prstGeom prst="cloudCallout">
            <a:avLst>
              <a:gd name="adj1" fmla="val -42288"/>
              <a:gd name="adj2" fmla="val 82525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SG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altLang="en-SG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vi 6</a:t>
            </a:r>
            <a:endParaRPr lang="vi-VN" altLang="en-SG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27330" y="1621790"/>
            <a:ext cx="6896100" cy="5462905"/>
          </a:xfrm>
          <a:prstGeom prst="rect">
            <a:avLst/>
          </a:prstGeom>
          <a:blipFill>
            <a:blip r:embed="rId2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图片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85225" y="4152900"/>
            <a:ext cx="3406775" cy="2640013"/>
          </a:xfrm>
          <a:prstGeom prst="rect">
            <a:avLst/>
          </a:prstGeom>
        </p:spPr>
      </p:pic>
      <p:pic>
        <p:nvPicPr>
          <p:cNvPr id="3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745"/>
            <a:ext cx="854710" cy="112204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80" y="1023620"/>
            <a:ext cx="751840" cy="979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60" y="399415"/>
            <a:ext cx="688975" cy="1076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/>
          <p:cNvSpPr txBox="1"/>
          <p:nvPr/>
        </p:nvSpPr>
        <p:spPr>
          <a:xfrm>
            <a:off x="2519680" y="516890"/>
            <a:ext cx="8915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CỘNG TRONG PHẠM VI 6</a:t>
            </a:r>
            <a:endParaRPr lang="en-US" altLang="vi-VN" sz="3200" b="1" dirty="0">
              <a:solidFill>
                <a:srgbClr val="FFC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72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2290" y="4526280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34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365250"/>
            <a:ext cx="923925" cy="812800"/>
          </a:xfrm>
          <a:prstGeom prst="rect">
            <a:avLst/>
          </a:prstGeom>
        </p:spPr>
      </p:pic>
      <p:pic>
        <p:nvPicPr>
          <p:cNvPr id="3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336338" y="1401763"/>
            <a:ext cx="855662" cy="75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6885305" y="1307465"/>
            <a:ext cx="775970" cy="1050925"/>
          </a:xfrm>
          <a:prstGeom prst="rect">
            <a:avLst/>
          </a:prstGeom>
        </p:spPr>
      </p:pic>
      <p:pic>
        <p:nvPicPr>
          <p:cNvPr id="11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4643755" y="2327275"/>
            <a:ext cx="775970" cy="1050925"/>
          </a:xfrm>
          <a:prstGeom prst="rect">
            <a:avLst/>
          </a:prstGeom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8892540" y="2358390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125345" y="3451860"/>
            <a:ext cx="956945" cy="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95" y="3401060"/>
            <a:ext cx="92329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2255520" y="4448810"/>
            <a:ext cx="775970" cy="1050925"/>
          </a:xfrm>
          <a:prstGeom prst="rect">
            <a:avLst/>
          </a:prstGeom>
        </p:spPr>
      </p:pic>
      <p:pic>
        <p:nvPicPr>
          <p:cNvPr id="15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023745" y="5528945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4" name="图形 1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9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1" animBg="1"/>
      <p:bldP spid="6" grpId="2" animBg="1"/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4" grpId="1" animBg="1"/>
      <p:bldP spid="24" grpId="2" animBg="1"/>
      <p:bldP spid="25" grpId="1" animBg="1"/>
      <p:bldP spid="25" grpId="2" animBg="1"/>
      <p:bldP spid="26" grpId="1" animBg="1"/>
      <p:bldP spid="26" grpId="2" animBg="1"/>
      <p:bldP spid="29" grpId="1" animBg="1"/>
      <p:bldP spid="29" grpId="2" animBg="1"/>
      <p:bldP spid="30" grpId="1" animBg="1"/>
      <p:bldP spid="30" grpId="2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F19CF4-9555-4861-A6C3-0E5C6759EBD7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0"/>
          <p:cNvSpPr txBox="1"/>
          <p:nvPr/>
        </p:nvSpPr>
        <p:spPr>
          <a:xfrm>
            <a:off x="507683" y="612140"/>
            <a:ext cx="11176000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36519"/>
            <a:ext cx="12192000" cy="4577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925" y="190500"/>
            <a:ext cx="1108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1315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" y="0"/>
            <a:ext cx="965047" cy="965047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325</Words>
  <Application>Microsoft Office PowerPoint</Application>
  <PresentationFormat>Widescreen</PresentationFormat>
  <Paragraphs>126</Paragraphs>
  <Slides>24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Times New Roman</vt:lpstr>
      <vt:lpstr>SimSun</vt:lpstr>
      <vt:lpstr>SimSun</vt:lpstr>
      <vt:lpstr>UTM Avo</vt:lpstr>
      <vt:lpstr>Calibri</vt:lpstr>
      <vt:lpstr>Segoe UI Symbol</vt:lpstr>
      <vt:lpstr>Cambria Math</vt:lpstr>
      <vt:lpstr>Green Color</vt:lpstr>
      <vt:lpstr>Tuần 7 Bài 17: Phép cộng trong phạm vi 6      (tiếp theo)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60</cp:revision>
  <dcterms:created xsi:type="dcterms:W3CDTF">2021-11-01T08:16:00Z</dcterms:created>
  <dcterms:modified xsi:type="dcterms:W3CDTF">2024-10-18T14:10:06Z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51CF13D98E464049B0BC2D64141A099E</vt:lpwstr>
  </property>
  <property fmtid="{D5CDD505-2E9C-101B-9397-08002B2CF9AE}" pid="3" name="KSOProductBuildVer">
    <vt:lpwstr>1033-11.2.0.10382</vt:lpwstr>
  </property>
</Properties>
</file>