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86" r:id="rId2"/>
    <p:sldId id="363" r:id="rId3"/>
    <p:sldId id="351" r:id="rId4"/>
    <p:sldId id="352" r:id="rId5"/>
    <p:sldId id="353" r:id="rId6"/>
    <p:sldId id="257" r:id="rId7"/>
    <p:sldId id="371" r:id="rId8"/>
    <p:sldId id="370" r:id="rId9"/>
    <p:sldId id="354" r:id="rId10"/>
    <p:sldId id="375" r:id="rId11"/>
    <p:sldId id="364" r:id="rId12"/>
    <p:sldId id="355" r:id="rId13"/>
    <p:sldId id="366" r:id="rId14"/>
    <p:sldId id="367" r:id="rId15"/>
    <p:sldId id="368" r:id="rId16"/>
    <p:sldId id="369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5" r:id="rId26"/>
    <p:sldId id="3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ý Thắng" initials="QT" lastIdx="1" clrIdx="0">
    <p:extLst>
      <p:ext uri="{19B8F6BF-5375-455C-9EA6-DF929625EA0E}">
        <p15:presenceInfo xmlns:p15="http://schemas.microsoft.com/office/powerpoint/2012/main" userId="e381256d8610bc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FF99"/>
    <a:srgbClr val="CCFFFF"/>
    <a:srgbClr val="CCFF33"/>
    <a:srgbClr val="FFCCFF"/>
    <a:srgbClr val="D09CDC"/>
    <a:srgbClr val="E9AC3F"/>
    <a:srgbClr val="DD662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0B16C-45C4-467F-8363-5AFD453C30E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FBD1C-CE9A-4150-822D-31812AF0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0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87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45D6-9B4D-634B-C2FF-6123E0611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526FF-903D-34DA-9359-104A1E446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0EE5E-0E91-74C6-3F4D-68435A7C4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C2623-34CD-706A-DCD9-302B8084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885F5-FE5A-93E2-95CE-5146B86F4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3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A719-6891-837A-222D-B32C4959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06312-681B-3689-2579-D79A68450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20BB1-6B51-14CB-6E23-5FC0BC643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969B0-04A2-8992-7CC0-AB663A2A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C6494-DB2C-9EDE-0A6C-3A649D91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4462DD-9512-9452-6912-933762EA5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4C5F2-4A93-289D-0DF3-CBEFBE26D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EC16C-8E46-059E-4B69-316858E9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46764-072E-2B73-B527-BA505FA1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3A7B5-A826-D84F-2578-904055AE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45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33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7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0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F1A16-2362-08C1-3AD9-67F9A0FF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F632A-00DA-C4DF-E03E-5F1F1598F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4DBFC-189F-D181-94B5-C54155C8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3BCE0-B8F9-7868-7F9E-24DC7EA84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F1B3B-CFB2-D97D-5D01-6F07E5BB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0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FCF17-215C-A592-5E72-E2C8B025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30A01-1B3E-9372-0149-57392294D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FECA3-73FC-F383-5D47-04EB635D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4DD7F-EF7A-3EAF-78B0-8BF693FA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FD66E-94C4-5355-860A-8CF6E0E6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7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B2D5-A7D3-68FF-7148-79E8F500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B4CBF-0717-7DB3-9CCC-E89EF6818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D719B-A2F7-86C2-DDE4-8D8E59AC8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36F43-F6DE-F96C-9A3E-6F6B9F7D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5195A-A95D-8C4D-054C-BE1491FA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456DB-D430-BF99-8481-B51A4141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1CF1-41AC-2F32-7AD8-EE987574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B2C13-7A8A-650A-4F10-F11269C30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201ED-4395-2084-9C33-A94098C68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8A591-DE6D-236C-DC4D-1BF18128C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64240D-BA4D-875B-74C3-97910AEEB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75A7F4-AA6B-BD9B-78E9-25A6E982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A6BDF5-F4C4-4E48-3073-661016032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1DC59A-7E19-059A-9F2A-59F4DC2A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6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6065-E95C-D2D7-0396-DFBEFC0B8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6432D-0749-2BD7-9109-EEB65DB8F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89932-FD8F-7EAF-5944-3A384E29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8AE3F-6825-B8B6-83FA-3CA9145B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0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AA9BF2-9208-CAE1-1587-5C0193F0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B117E-21A1-78E4-5FE5-ECF9C4F3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B60A7-A1F9-F2DE-B11B-C201BAA5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1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E4D2A-459B-587B-BA33-72C581A5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6A230-E05D-9CFE-13A1-C3E7C5BB4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11291-22DF-EE75-CF7A-B4334620A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DAD32-4CDC-2D7D-E2A1-6A95BCC1E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38225-37E3-F4A8-7F57-2B0D4345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1849-D086-DDC0-A574-FEFD641F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B42F-30D4-D0B2-6F32-A1CC78DA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526D9-2687-04B3-DC9F-87FC138AF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456B4-73D2-E744-5D6C-F03A13E38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5141B-5A72-E79B-6C8C-7FFC4066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7AF43-FF6D-2CC9-1D8C-66386556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31D1A-EF1A-29D4-1C3C-CB7EFB98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C9C600-9DA9-3147-B854-FBF2537A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E53-1E28-618D-D4A2-60236E7AF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2F0EB-3E54-B55F-55DA-67E5973D0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3422A-9F23-4EE6-9D43-87C7B8A6CCE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6EE6B-DF06-5871-1BB3-674F40301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2E3C9-B061-B060-58E4-125B40FD7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BAAC6-1F99-45FE-99BE-63B6F3CC2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33.gif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33585" y="3214802"/>
            <a:ext cx="4241867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34: v – 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09392" y="911534"/>
            <a:ext cx="6881280" cy="24929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4" y="0"/>
            <a:ext cx="1035277" cy="10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B7EBDC-F007-C018-E1FF-07900586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30" y="1256582"/>
            <a:ext cx="2112471" cy="1623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8C5EB-2464-78FF-8F18-1B3420C8F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43" y="560194"/>
            <a:ext cx="2597150" cy="2077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A8A-A555-6B1B-A70E-4233DD58B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25" y="2123247"/>
            <a:ext cx="1632191" cy="1305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7D71AB-9650-A133-79FF-CD4DFF2585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1" y="5552249"/>
            <a:ext cx="1163516" cy="1305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EF414E-3C60-C6C6-1446-92CF01AB1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612">
            <a:off x="436935" y="5173408"/>
            <a:ext cx="1308726" cy="1398900"/>
          </a:xfrm>
          <a:prstGeom prst="rect">
            <a:avLst/>
          </a:prstGeom>
        </p:spPr>
      </p:pic>
      <p:pic>
        <p:nvPicPr>
          <p:cNvPr id="15" name="Nhac-nen-vui-ve-song-dong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97E1C6DF-1FDA-AEB3-4424-06DDE63CA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0900" y="6027297"/>
            <a:ext cx="717264" cy="7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4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9702D-0BBF-8CE7-F26D-8C81406DA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7" y="571454"/>
            <a:ext cx="4803361" cy="4581625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8106FF-C12A-F9A3-E47C-C748EA0FD7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72" y="1799925"/>
            <a:ext cx="4803361" cy="4556312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18A1E-9E16-588B-7B19-810435C039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0" y="5050623"/>
            <a:ext cx="5659835" cy="1984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BFF6A-51B5-0730-E2D3-A4E159C4C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07" y="0"/>
            <a:ext cx="3570017" cy="171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0A1D52-5899-ACE5-1B62-6B22B2620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1" y="338865"/>
            <a:ext cx="4034560" cy="30227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B73C80-7119-9059-15DC-F7FA24F61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439" y="3603913"/>
            <a:ext cx="4034560" cy="30227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FA3034-FB43-B333-3924-07A34B1DE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39" y="2092534"/>
            <a:ext cx="4034560" cy="30227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Võ 4">
            <a:hlinkClick r:id="" action="ppaction://media"/>
            <a:extLst>
              <a:ext uri="{FF2B5EF4-FFF2-40B4-BE49-F238E27FC236}">
                <a16:creationId xmlns:a16="http://schemas.microsoft.com/office/drawing/2014/main" id="{E432C7FB-A2BE-D282-8777-F164B2521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9384" y="61127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4B638-EBAC-6846-1CE5-53E723A2D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5" y="419413"/>
            <a:ext cx="5320692" cy="393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F9B79-80B3-4C12-F979-7763DEE6C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94" y="2469593"/>
            <a:ext cx="5678906" cy="3938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088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C41C3-2021-B0F2-612C-C492A3375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08" y="3996356"/>
            <a:ext cx="3556217" cy="2861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CD575-1429-3369-0F41-F4372F2C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47" y="869535"/>
            <a:ext cx="7284853" cy="398421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10E2CB-26E8-421A-FFAE-046A6977B85A}"/>
              </a:ext>
            </a:extLst>
          </p:cNvPr>
          <p:cNvSpPr txBox="1"/>
          <p:nvPr/>
        </p:nvSpPr>
        <p:spPr>
          <a:xfrm>
            <a:off x="2901817" y="5388300"/>
            <a:ext cx="2904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7200" b="1" dirty="0" err="1">
                <a:solidFill>
                  <a:srgbClr val="002060"/>
                </a:solidFill>
                <a:latin typeface="UTM Avo" panose="02040603050506020204" charset="0"/>
              </a:rPr>
              <a:t>vé</a:t>
            </a:r>
            <a:r>
              <a:rPr lang="en-US" altLang="en-US" sz="7200" b="1" dirty="0">
                <a:solidFill>
                  <a:srgbClr val="002060"/>
                </a:solidFill>
                <a:latin typeface="UTM Avo" panose="02040603050506020204" charset="0"/>
              </a:rPr>
              <a:t>      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1271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4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5696306-F635-6032-C1B9-75E7BBF3A339}"/>
              </a:ext>
            </a:extLst>
          </p:cNvPr>
          <p:cNvGrpSpPr/>
          <p:nvPr/>
        </p:nvGrpSpPr>
        <p:grpSpPr>
          <a:xfrm>
            <a:off x="1728066" y="874269"/>
            <a:ext cx="5272173" cy="4896611"/>
            <a:chOff x="720882" y="427229"/>
            <a:chExt cx="5375118" cy="50926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DB9230-C357-FC6E-4181-C0DF5509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882" y="427229"/>
              <a:ext cx="5375118" cy="50926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E05CC7-788B-D1A0-CFFB-96E67B83A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5919">
              <a:off x="1500194" y="1206424"/>
              <a:ext cx="1031618" cy="141797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652D68-FE08-5086-3117-EA036BA788E0}"/>
              </a:ext>
            </a:extLst>
          </p:cNvPr>
          <p:cNvSpPr txBox="1"/>
          <p:nvPr/>
        </p:nvSpPr>
        <p:spPr>
          <a:xfrm>
            <a:off x="2912142" y="5550351"/>
            <a:ext cx="2904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7200" b="1" dirty="0" err="1">
                <a:solidFill>
                  <a:srgbClr val="002060"/>
                </a:solidFill>
                <a:latin typeface="UTM Avo" panose="02040603050506020204" charset="0"/>
              </a:rPr>
              <a:t>vẽ</a:t>
            </a:r>
            <a:r>
              <a:rPr lang="en-US" altLang="en-US" sz="7200" b="1" dirty="0">
                <a:solidFill>
                  <a:srgbClr val="002060"/>
                </a:solidFill>
                <a:latin typeface="UTM Avo" panose="02040603050506020204" charset="0"/>
              </a:rPr>
              <a:t>      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24919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8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2F1CE-0861-773D-32D8-C5F455093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864044"/>
            <a:ext cx="8001000" cy="460013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70C0C-82FF-824E-EFEC-7CC1B4954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36195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EC9D65-DCB5-D484-CD78-57B7BF703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0"/>
            <a:ext cx="36195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82B05D-0D34-0CF8-461C-268252730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50" y="0"/>
            <a:ext cx="36195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890BC7-968D-3A65-B26E-557248499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9700" y="2266950"/>
            <a:ext cx="36195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AFDD78-15EC-F31C-6A1A-8A7FBDA79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9700" y="6038850"/>
            <a:ext cx="36195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C97023-DC0D-98AB-1D95-2FDEFB45582E}"/>
              </a:ext>
            </a:extLst>
          </p:cNvPr>
          <p:cNvSpPr txBox="1"/>
          <p:nvPr/>
        </p:nvSpPr>
        <p:spPr>
          <a:xfrm>
            <a:off x="3382478" y="5635897"/>
            <a:ext cx="2904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7200" b="1" dirty="0" err="1">
                <a:solidFill>
                  <a:srgbClr val="002060"/>
                </a:solidFill>
                <a:latin typeface="UTM Avo" panose="02040603050506020204" charset="0"/>
              </a:rPr>
              <a:t>mì</a:t>
            </a:r>
            <a:r>
              <a:rPr lang="en-US" altLang="en-US" sz="7200" b="1" dirty="0">
                <a:solidFill>
                  <a:srgbClr val="002060"/>
                </a:solidFill>
                <a:latin typeface="UTM Avo" panose="02040603050506020204" charset="0"/>
              </a:rPr>
              <a:t> ý      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89198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731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079CD5-0C09-4C1F-9C08-5DF3A84EC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99"/>
            <a:ext cx="12771467" cy="6661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7112308" y="3126552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540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BABE8B-A7CB-4FC3-8867-E907A0526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77548"/>
            <a:ext cx="12160860" cy="6380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6E7A6C-D188-46AB-950A-D729C5F0D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31704" r="12117" b="3783"/>
          <a:stretch/>
        </p:blipFill>
        <p:spPr>
          <a:xfrm>
            <a:off x="2188564" y="783332"/>
            <a:ext cx="9285867" cy="594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29CD07-86C6-4CDE-A6C8-02D2A19FB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7377" r="7062" b="1416"/>
          <a:stretch/>
        </p:blipFill>
        <p:spPr>
          <a:xfrm>
            <a:off x="2632004" y="477548"/>
            <a:ext cx="8842427" cy="62550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23DBDB-C0F8-4048-BAA6-F48C57583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5339" y="477548"/>
            <a:ext cx="2216542" cy="65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3166283" y="1369560"/>
            <a:ext cx="694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1A11A5-522F-4072-99B2-77F540BC2EA2}"/>
              </a:ext>
            </a:extLst>
          </p:cNvPr>
          <p:cNvCxnSpPr>
            <a:cxnSpLocks/>
          </p:cNvCxnSpPr>
          <p:nvPr/>
        </p:nvCxnSpPr>
        <p:spPr>
          <a:xfrm>
            <a:off x="4394385" y="1369560"/>
            <a:ext cx="668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3B1E3-836E-41D5-873E-514EE4294229}"/>
              </a:ext>
            </a:extLst>
          </p:cNvPr>
          <p:cNvCxnSpPr>
            <a:cxnSpLocks/>
          </p:cNvCxnSpPr>
          <p:nvPr/>
        </p:nvCxnSpPr>
        <p:spPr>
          <a:xfrm>
            <a:off x="5306557" y="1346166"/>
            <a:ext cx="1316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574941-DD4D-4686-B292-23C20E32DFA7}"/>
              </a:ext>
            </a:extLst>
          </p:cNvPr>
          <p:cNvCxnSpPr>
            <a:cxnSpLocks/>
          </p:cNvCxnSpPr>
          <p:nvPr/>
        </p:nvCxnSpPr>
        <p:spPr>
          <a:xfrm>
            <a:off x="7617925" y="1369560"/>
            <a:ext cx="1062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D02EA1-DB98-425E-8603-8D422DC24C88}"/>
              </a:ext>
            </a:extLst>
          </p:cNvPr>
          <p:cNvCxnSpPr>
            <a:cxnSpLocks/>
          </p:cNvCxnSpPr>
          <p:nvPr/>
        </p:nvCxnSpPr>
        <p:spPr>
          <a:xfrm>
            <a:off x="8883314" y="1337760"/>
            <a:ext cx="956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8ACF93-C6F7-42FB-A8EE-EE9BFB570EF4}"/>
              </a:ext>
            </a:extLst>
          </p:cNvPr>
          <p:cNvCxnSpPr>
            <a:cxnSpLocks/>
          </p:cNvCxnSpPr>
          <p:nvPr/>
        </p:nvCxnSpPr>
        <p:spPr>
          <a:xfrm>
            <a:off x="10375067" y="1346561"/>
            <a:ext cx="625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B6057C-AB66-420B-8E1C-C2DEA9A89A34}"/>
              </a:ext>
            </a:extLst>
          </p:cNvPr>
          <p:cNvCxnSpPr>
            <a:cxnSpLocks/>
          </p:cNvCxnSpPr>
          <p:nvPr/>
        </p:nvCxnSpPr>
        <p:spPr>
          <a:xfrm>
            <a:off x="7545430" y="1754755"/>
            <a:ext cx="793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D40E4F-BC27-4648-90FA-28766B1175E1}"/>
              </a:ext>
            </a:extLst>
          </p:cNvPr>
          <p:cNvCxnSpPr>
            <a:cxnSpLocks/>
          </p:cNvCxnSpPr>
          <p:nvPr/>
        </p:nvCxnSpPr>
        <p:spPr>
          <a:xfrm>
            <a:off x="8534304" y="1754755"/>
            <a:ext cx="828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1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16AB4C-9D46-5D0B-1020-846CB2635BD8}"/>
              </a:ext>
            </a:extLst>
          </p:cNvPr>
          <p:cNvGrpSpPr/>
          <p:nvPr/>
        </p:nvGrpSpPr>
        <p:grpSpPr>
          <a:xfrm>
            <a:off x="558049" y="3627183"/>
            <a:ext cx="2284044" cy="3230817"/>
            <a:chOff x="1104314" y="3787403"/>
            <a:chExt cx="2284044" cy="3230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A209CB-42A3-002D-D4D1-DBC3B18C7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14" y="3787403"/>
              <a:ext cx="2284044" cy="32308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5A1B3-9EB9-4DBA-96AC-644177ACEA05}"/>
                </a:ext>
              </a:extLst>
            </p:cNvPr>
            <p:cNvSpPr txBox="1"/>
            <p:nvPr/>
          </p:nvSpPr>
          <p:spPr>
            <a:xfrm>
              <a:off x="2037284" y="4625924"/>
              <a:ext cx="775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B70B28-2338-BFC3-E145-3B5F3F676B15}"/>
              </a:ext>
            </a:extLst>
          </p:cNvPr>
          <p:cNvGrpSpPr/>
          <p:nvPr/>
        </p:nvGrpSpPr>
        <p:grpSpPr>
          <a:xfrm>
            <a:off x="2769986" y="3150953"/>
            <a:ext cx="1468801" cy="2419871"/>
            <a:chOff x="2752255" y="2932751"/>
            <a:chExt cx="1468801" cy="24198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2C3D3-7A79-C0D8-20F4-7A06DFED3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23555" r="28139" b="4549"/>
            <a:stretch/>
          </p:blipFill>
          <p:spPr>
            <a:xfrm>
              <a:off x="2752255" y="2932751"/>
              <a:ext cx="1468801" cy="241987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408B69-4EF4-E302-8C84-E2221132465F}"/>
                </a:ext>
              </a:extLst>
            </p:cNvPr>
            <p:cNvSpPr txBox="1"/>
            <p:nvPr/>
          </p:nvSpPr>
          <p:spPr>
            <a:xfrm>
              <a:off x="3162484" y="3191892"/>
              <a:ext cx="631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48EDD8-753B-6E90-C608-15733204CD9A}"/>
              </a:ext>
            </a:extLst>
          </p:cNvPr>
          <p:cNvGrpSpPr/>
          <p:nvPr/>
        </p:nvGrpSpPr>
        <p:grpSpPr>
          <a:xfrm>
            <a:off x="3940936" y="4776387"/>
            <a:ext cx="1322730" cy="1957962"/>
            <a:chOff x="4251981" y="4477940"/>
            <a:chExt cx="1322730" cy="19579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7490C6-959F-4060-5FFC-0942FB29E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81" y="4477940"/>
              <a:ext cx="1322730" cy="19579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85B783-6684-6633-2679-1092AFADDAFB}"/>
                </a:ext>
              </a:extLst>
            </p:cNvPr>
            <p:cNvSpPr txBox="1"/>
            <p:nvPr/>
          </p:nvSpPr>
          <p:spPr>
            <a:xfrm>
              <a:off x="4611503" y="4661327"/>
              <a:ext cx="697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41B0BD-A9F1-0531-50ED-F5D08B010718}"/>
              </a:ext>
            </a:extLst>
          </p:cNvPr>
          <p:cNvGrpSpPr/>
          <p:nvPr/>
        </p:nvGrpSpPr>
        <p:grpSpPr>
          <a:xfrm>
            <a:off x="6020557" y="4345160"/>
            <a:ext cx="1322730" cy="2106364"/>
            <a:chOff x="6355604" y="4439142"/>
            <a:chExt cx="1322730" cy="21063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67E1AF-2847-7DA0-CF43-651D41ED3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604" y="4439142"/>
              <a:ext cx="1322730" cy="210636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F6D59E-0C86-4283-39B1-794FA77FA2AE}"/>
                </a:ext>
              </a:extLst>
            </p:cNvPr>
            <p:cNvSpPr txBox="1"/>
            <p:nvPr/>
          </p:nvSpPr>
          <p:spPr>
            <a:xfrm>
              <a:off x="6765418" y="4625923"/>
              <a:ext cx="697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669FEC-DDF1-E24A-3426-3F0D65867E21}"/>
              </a:ext>
            </a:extLst>
          </p:cNvPr>
          <p:cNvGrpSpPr/>
          <p:nvPr/>
        </p:nvGrpSpPr>
        <p:grpSpPr>
          <a:xfrm>
            <a:off x="5671122" y="-47633"/>
            <a:ext cx="6505513" cy="2781585"/>
            <a:chOff x="6019387" y="38482"/>
            <a:chExt cx="6505513" cy="2781585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BA25E363-CF55-B5F0-CC28-334A730FEF78}"/>
                </a:ext>
              </a:extLst>
            </p:cNvPr>
            <p:cNvSpPr/>
            <p:nvPr/>
          </p:nvSpPr>
          <p:spPr>
            <a:xfrm>
              <a:off x="6152809" y="488522"/>
              <a:ext cx="6372091" cy="2331545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32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chứa</a:t>
              </a:r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vần</a:t>
              </a:r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ua</a:t>
              </a:r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257588-21B1-4EAA-4150-B1340C45EB54}"/>
                </a:ext>
              </a:extLst>
            </p:cNvPr>
            <p:cNvGrpSpPr/>
            <p:nvPr/>
          </p:nvGrpSpPr>
          <p:grpSpPr>
            <a:xfrm>
              <a:off x="6019387" y="38482"/>
              <a:ext cx="1468801" cy="1861882"/>
              <a:chOff x="1832757" y="1763223"/>
              <a:chExt cx="2284044" cy="323081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E285C-89F4-6A58-B363-F1F0271B8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2757" y="1763223"/>
                <a:ext cx="2284044" cy="323081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D6BC9A8-1E7B-8379-3FB9-D5F9F5323F77}"/>
                  </a:ext>
                </a:extLst>
              </p:cNvPr>
              <p:cNvSpPr txBox="1"/>
              <p:nvPr/>
            </p:nvSpPr>
            <p:spPr>
              <a:xfrm>
                <a:off x="2706321" y="2595253"/>
                <a:ext cx="586625" cy="11215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1</a:t>
                </a: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E44E158-67ED-21F0-616D-51BB06E31EA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24" y="702069"/>
            <a:ext cx="2088212" cy="27080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C988EFC-9393-692F-86AE-1E0039073A5E}"/>
              </a:ext>
            </a:extLst>
          </p:cNvPr>
          <p:cNvGrpSpPr/>
          <p:nvPr/>
        </p:nvGrpSpPr>
        <p:grpSpPr>
          <a:xfrm>
            <a:off x="5697172" y="423400"/>
            <a:ext cx="6433262" cy="2331545"/>
            <a:chOff x="1425750" y="566354"/>
            <a:chExt cx="6433262" cy="2331545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FBA86173-9692-92AA-8A5C-E8B75B9E86D1}"/>
                </a:ext>
              </a:extLst>
            </p:cNvPr>
            <p:cNvSpPr/>
            <p:nvPr/>
          </p:nvSpPr>
          <p:spPr>
            <a:xfrm>
              <a:off x="1486921" y="566354"/>
              <a:ext cx="6372091" cy="2331545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Đọc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các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t</a:t>
              </a:r>
              <a:r>
                <a:rPr lang="en-US" altLang="en-US" sz="2800" b="1" dirty="0">
                  <a:solidFill>
                    <a:srgbClr val="000000"/>
                  </a:solidFill>
                  <a:latin typeface="UTM Avo" panose="02040603050506020204" charset="0"/>
                </a:rPr>
                <a:t>ừ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sau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b="1" dirty="0" err="1">
                  <a:solidFill>
                    <a:srgbClr val="FF0000"/>
                  </a:solidFill>
                  <a:latin typeface="UTM Avo" panose="02040603050506020204" charset="0"/>
                </a:rPr>
                <a:t>sữa</a:t>
              </a:r>
              <a:r>
                <a:rPr lang="en-US" altLang="en-US" sz="2800" b="1" dirty="0">
                  <a:solidFill>
                    <a:srgbClr val="FF0000"/>
                  </a:solidFill>
                  <a:latin typeface="UTM Avo" panose="0204060305050602020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UTM Avo" panose="02040603050506020204" charset="0"/>
                </a:rPr>
                <a:t>chua</a:t>
              </a:r>
              <a:r>
                <a:rPr lang="en-US" altLang="en-US" sz="2800" b="1" dirty="0">
                  <a:solidFill>
                    <a:srgbClr val="FF0000"/>
                  </a:solidFill>
                  <a:latin typeface="UTM Avo" panose="02040603050506020204" charset="0"/>
                </a:rPr>
                <a:t>,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UTM Avo" panose="02040603050506020204" charset="0"/>
                </a:rPr>
                <a:t>quả</a:t>
              </a:r>
              <a:r>
                <a:rPr lang="en-US" altLang="en-US" sz="2800" b="1" dirty="0">
                  <a:solidFill>
                    <a:srgbClr val="FF0000"/>
                  </a:solidFill>
                  <a:latin typeface="UTM Avo" panose="0204060305050602020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UTM Avo" panose="02040603050506020204" charset="0"/>
                </a:rPr>
                <a:t>dứa</a:t>
              </a:r>
              <a:r>
                <a:rPr lang="en-US" altLang="en-US" sz="2800" b="1" dirty="0">
                  <a:solidFill>
                    <a:srgbClr val="FF0000"/>
                  </a:solidFill>
                  <a:latin typeface="UTM Avo" panose="02040603050506020204" charset="0"/>
                </a:rPr>
                <a:t>,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UTM Avo" panose="02040603050506020204" charset="0"/>
                </a:rPr>
                <a:t>dưa</a:t>
              </a:r>
              <a:r>
                <a:rPr lang="en-US" altLang="en-US" sz="2800" b="1" dirty="0">
                  <a:solidFill>
                    <a:srgbClr val="FF0000"/>
                  </a:solidFill>
                  <a:latin typeface="UTM Avo" panose="0204060305050602020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UTM Avo" panose="02040603050506020204" charset="0"/>
                </a:rPr>
                <a:t>chua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endParaRPr>
            </a:p>
            <a:p>
              <a:pPr algn="ctr"/>
              <a:endParaRPr lang="en-US" sz="3200" dirty="0">
                <a:solidFill>
                  <a:srgbClr val="002060"/>
                </a:solidFill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5568D2-3B4F-7142-9532-81F03DFC0511}"/>
                </a:ext>
              </a:extLst>
            </p:cNvPr>
            <p:cNvGrpSpPr/>
            <p:nvPr/>
          </p:nvGrpSpPr>
          <p:grpSpPr>
            <a:xfrm>
              <a:off x="1425750" y="589976"/>
              <a:ext cx="1223066" cy="1127709"/>
              <a:chOff x="4150958" y="2269771"/>
              <a:chExt cx="1468801" cy="241987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1DEE8CE-8EFA-1503-7E00-C69C3090C5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59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74" t="23555" r="28139" b="4549"/>
              <a:stretch/>
            </p:blipFill>
            <p:spPr>
              <a:xfrm>
                <a:off x="4150958" y="2269771"/>
                <a:ext cx="1468801" cy="2419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B833E65-6E32-DB30-F419-9B7F8529D41B}"/>
                  </a:ext>
                </a:extLst>
              </p:cNvPr>
              <p:cNvSpPr txBox="1"/>
              <p:nvPr/>
            </p:nvSpPr>
            <p:spPr>
              <a:xfrm>
                <a:off x="4671559" y="2519882"/>
                <a:ext cx="631593" cy="1122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2</a:t>
                </a: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141C8A9-671D-4C9A-E383-8F9B3872D6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24" y="1811939"/>
            <a:ext cx="2232496" cy="216026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567D724-5AD0-658C-85C2-DC34A1DCC48A}"/>
              </a:ext>
            </a:extLst>
          </p:cNvPr>
          <p:cNvGrpSpPr/>
          <p:nvPr/>
        </p:nvGrpSpPr>
        <p:grpSpPr>
          <a:xfrm>
            <a:off x="5712142" y="428410"/>
            <a:ext cx="6372091" cy="2600785"/>
            <a:chOff x="38732" y="-2598913"/>
            <a:chExt cx="6372091" cy="2600785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EE37F195-669A-03D7-1366-8A2EA08BFDB4}"/>
                </a:ext>
              </a:extLst>
            </p:cNvPr>
            <p:cNvSpPr/>
            <p:nvPr/>
          </p:nvSpPr>
          <p:spPr>
            <a:xfrm>
              <a:off x="38732" y="-2476443"/>
              <a:ext cx="6372091" cy="2478315"/>
            </a:xfrm>
            <a:prstGeom prst="cloud">
              <a:avLst/>
            </a:prstGeom>
            <a:solidFill>
              <a:srgbClr val="FF99CC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002060"/>
                  </a:solidFill>
                </a:rPr>
                <a:t>Em </a:t>
              </a:r>
              <a:r>
                <a:rPr lang="en-US" sz="3200" dirty="0" err="1">
                  <a:solidFill>
                    <a:srgbClr val="002060"/>
                  </a:solidFill>
                </a:rPr>
                <a:t>hãy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đọc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sau</a:t>
              </a:r>
              <a:r>
                <a:rPr lang="en-US" sz="3200" dirty="0">
                  <a:solidFill>
                    <a:srgbClr val="002060"/>
                  </a:solidFill>
                </a:rPr>
                <a:t>:</a:t>
              </a:r>
            </a:p>
            <a:p>
              <a:pPr algn="ctr"/>
              <a:r>
                <a:rPr lang="en-US" altLang="en-US" sz="3200" b="1" dirty="0" err="1">
                  <a:solidFill>
                    <a:srgbClr val="C00000"/>
                  </a:solidFill>
                  <a:latin typeface="UTM Avo" panose="02040603050506020204" charset="0"/>
                </a:rPr>
                <a:t>Mẹ</a:t>
              </a:r>
              <a:r>
                <a:rPr lang="en-US" altLang="en-US" sz="3200" b="1" dirty="0">
                  <a:solidFill>
                    <a:srgbClr val="C00000"/>
                  </a:solidFill>
                  <a:latin typeface="UTM Avo" panose="0204060305050602020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UTM Avo" panose="02040603050506020204" charset="0"/>
                </a:rPr>
                <a:t>đi</a:t>
              </a:r>
              <a:r>
                <a:rPr lang="en-US" altLang="en-US" sz="3200" b="1" dirty="0">
                  <a:solidFill>
                    <a:srgbClr val="C00000"/>
                  </a:solidFill>
                  <a:latin typeface="UTM Avo" panose="0204060305050602020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UTM Avo" panose="02040603050506020204" charset="0"/>
                </a:rPr>
                <a:t>chợ</a:t>
              </a:r>
              <a:r>
                <a:rPr lang="en-US" altLang="en-US" sz="3200" b="1" dirty="0">
                  <a:solidFill>
                    <a:srgbClr val="C00000"/>
                  </a:solidFill>
                  <a:latin typeface="UTM Avo" panose="0204060305050602020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UTM Avo" panose="02040603050506020204" charset="0"/>
                </a:rPr>
                <a:t>mua</a:t>
              </a:r>
              <a:r>
                <a:rPr lang="en-US" altLang="en-US" sz="3200" b="1" dirty="0">
                  <a:solidFill>
                    <a:srgbClr val="C00000"/>
                  </a:solidFill>
                  <a:latin typeface="UTM Avo" panose="0204060305050602020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UTM Avo" panose="02040603050506020204" charset="0"/>
                </a:rPr>
                <a:t>cà</a:t>
              </a:r>
              <a:r>
                <a:rPr lang="en-US" altLang="en-US" sz="3200" b="1" dirty="0">
                  <a:solidFill>
                    <a:srgbClr val="C00000"/>
                  </a:solidFill>
                  <a:latin typeface="UTM Avo" panose="0204060305050602020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UTM Avo" panose="02040603050506020204" charset="0"/>
                </a:rPr>
                <a:t>chua</a:t>
              </a:r>
              <a:r>
                <a:rPr lang="en-US" altLang="en-US" sz="3200" b="1" dirty="0">
                  <a:solidFill>
                    <a:srgbClr val="C00000"/>
                  </a:solidFill>
                  <a:latin typeface="UTM Avo" panose="02040603050506020204" charset="0"/>
                </a:rPr>
                <a:t>,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UTM Avo" panose="02040603050506020204" charset="0"/>
                </a:rPr>
                <a:t>quả</a:t>
              </a:r>
              <a:r>
                <a:rPr lang="en-US" altLang="en-US" sz="3200" b="1" dirty="0">
                  <a:solidFill>
                    <a:srgbClr val="C00000"/>
                  </a:solidFill>
                  <a:latin typeface="UTM Avo" panose="0204060305050602020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UTM Avo" panose="02040603050506020204" charset="0"/>
                </a:rPr>
                <a:t>dừa</a:t>
              </a:r>
              <a:r>
                <a:rPr lang="en-US" altLang="en-US" sz="3200" b="1" dirty="0">
                  <a:solidFill>
                    <a:srgbClr val="C00000"/>
                  </a:solidFill>
                  <a:latin typeface="UTM Avo" panose="02040603050506020204" charset="0"/>
                </a:rPr>
                <a:t>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endParaRPr>
            </a:p>
            <a:p>
              <a:pPr algn="ctr"/>
              <a:endParaRPr lang="en-US" sz="3200" dirty="0">
                <a:solidFill>
                  <a:srgbClr val="002060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1E1C8F-BE67-1F7E-7340-A4D66D15B13D}"/>
                </a:ext>
              </a:extLst>
            </p:cNvPr>
            <p:cNvGrpSpPr/>
            <p:nvPr/>
          </p:nvGrpSpPr>
          <p:grpSpPr>
            <a:xfrm>
              <a:off x="321906" y="-2598913"/>
              <a:ext cx="904597" cy="1315925"/>
              <a:chOff x="-11221826" y="-4497262"/>
              <a:chExt cx="1322730" cy="195796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03E9EB9-362B-53A4-8C7A-B9679A881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221826" y="-4497262"/>
                <a:ext cx="1322730" cy="195796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E0D1FAA-7AF1-4BFB-BC7B-8DB5FFA3BA64}"/>
                  </a:ext>
                </a:extLst>
              </p:cNvPr>
              <p:cNvSpPr txBox="1"/>
              <p:nvPr/>
            </p:nvSpPr>
            <p:spPr>
              <a:xfrm>
                <a:off x="-10844832" y="-4365958"/>
                <a:ext cx="697476" cy="961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224D0D-9ED7-2F2F-2EB1-CA8F954DDE18}"/>
              </a:ext>
            </a:extLst>
          </p:cNvPr>
          <p:cNvGrpSpPr/>
          <p:nvPr/>
        </p:nvGrpSpPr>
        <p:grpSpPr>
          <a:xfrm>
            <a:off x="5619740" y="-255733"/>
            <a:ext cx="6372091" cy="2923426"/>
            <a:chOff x="5599231" y="150920"/>
            <a:chExt cx="6372091" cy="292342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8C3C9C-2B94-7EFD-91F3-D51B508A003D}"/>
                </a:ext>
              </a:extLst>
            </p:cNvPr>
            <p:cNvGrpSpPr/>
            <p:nvPr/>
          </p:nvGrpSpPr>
          <p:grpSpPr>
            <a:xfrm>
              <a:off x="5599231" y="150920"/>
              <a:ext cx="6372091" cy="2923426"/>
              <a:chOff x="5906014" y="3434232"/>
              <a:chExt cx="6372091" cy="2923426"/>
            </a:xfrm>
          </p:grpSpPr>
          <p:sp>
            <p:nvSpPr>
              <p:cNvPr id="32" name="Cloud 31">
                <a:extLst>
                  <a:ext uri="{FF2B5EF4-FFF2-40B4-BE49-F238E27FC236}">
                    <a16:creationId xmlns:a16="http://schemas.microsoft.com/office/drawing/2014/main" id="{BB5D3A80-BBD2-AB63-1530-71115E240499}"/>
                  </a:ext>
                </a:extLst>
              </p:cNvPr>
              <p:cNvSpPr/>
              <p:nvPr/>
            </p:nvSpPr>
            <p:spPr>
              <a:xfrm>
                <a:off x="5906014" y="4026113"/>
                <a:ext cx="6372091" cy="2331545"/>
              </a:xfrm>
              <a:prstGeom prst="cloud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i="1" dirty="0">
                    <a:solidFill>
                      <a:srgbClr val="002060"/>
                    </a:solidFill>
                  </a:rPr>
                  <a:t>Em </a:t>
                </a:r>
                <a:r>
                  <a:rPr lang="en-US" sz="3200" i="1" dirty="0" err="1">
                    <a:solidFill>
                      <a:srgbClr val="002060"/>
                    </a:solidFill>
                  </a:rPr>
                  <a:t>hãy</a:t>
                </a:r>
                <a:r>
                  <a:rPr lang="en-US" sz="3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3200" i="1" dirty="0" err="1">
                    <a:solidFill>
                      <a:srgbClr val="002060"/>
                    </a:solidFill>
                  </a:rPr>
                  <a:t>đọc</a:t>
                </a:r>
                <a:r>
                  <a:rPr lang="en-US" sz="3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3200" i="1" dirty="0" err="1">
                    <a:solidFill>
                      <a:srgbClr val="002060"/>
                    </a:solidFill>
                  </a:rPr>
                  <a:t>đoạn</a:t>
                </a:r>
                <a:r>
                  <a:rPr lang="en-US" sz="3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3200" i="1" dirty="0" err="1">
                    <a:solidFill>
                      <a:srgbClr val="002060"/>
                    </a:solidFill>
                  </a:rPr>
                  <a:t>sau</a:t>
                </a:r>
                <a:endParaRPr lang="en-US" sz="3200" i="1" dirty="0">
                  <a:solidFill>
                    <a:srgbClr val="0070C0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E28119-38C1-B6CC-7DF5-CD4A6D79A587}"/>
                  </a:ext>
                </a:extLst>
              </p:cNvPr>
              <p:cNvGrpSpPr/>
              <p:nvPr/>
            </p:nvGrpSpPr>
            <p:grpSpPr>
              <a:xfrm>
                <a:off x="6381829" y="3434232"/>
                <a:ext cx="1033667" cy="1492147"/>
                <a:chOff x="6544517" y="2790310"/>
                <a:chExt cx="1107289" cy="1763288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492329FA-7551-9202-C3DB-2EC11FBB3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4517" y="2790310"/>
                  <a:ext cx="1107289" cy="1763288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0CC3FBC-8A6B-6DB0-5DCE-C76F0F7058B4}"/>
                    </a:ext>
                  </a:extLst>
                </p:cNvPr>
                <p:cNvSpPr txBox="1"/>
                <p:nvPr/>
              </p:nvSpPr>
              <p:spPr>
                <a:xfrm>
                  <a:off x="6890267" y="2948324"/>
                  <a:ext cx="69747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n w="3175">
                        <a:solidFill>
                          <a:srgbClr val="00B0F0"/>
                        </a:solidFill>
                        <a:prstDash val="solid"/>
                      </a:ln>
                      <a:solidFill>
                        <a:srgbClr val="FFFF00"/>
                      </a:solidFill>
                    </a:rPr>
                    <a:t>4</a:t>
                  </a:r>
                </a:p>
              </p:txBody>
            </p:sp>
          </p:grpSp>
        </p:grpSp>
        <p:sp>
          <p:nvSpPr>
            <p:cNvPr id="37" name="Arrow: Right 36">
              <a:hlinkClick r:id="rId17" action="ppaction://hlinksldjump"/>
              <a:extLst>
                <a:ext uri="{FF2B5EF4-FFF2-40B4-BE49-F238E27FC236}">
                  <a16:creationId xmlns:a16="http://schemas.microsoft.com/office/drawing/2014/main" id="{E6A119D5-C731-6F7E-6BF3-34B8829253A0}"/>
                </a:ext>
              </a:extLst>
            </p:cNvPr>
            <p:cNvSpPr/>
            <p:nvPr/>
          </p:nvSpPr>
          <p:spPr>
            <a:xfrm>
              <a:off x="10539663" y="1643067"/>
              <a:ext cx="525537" cy="50336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2" descr="Kết quả hình ảnh cho FIREWORK GIF">
            <a:extLst>
              <a:ext uri="{FF2B5EF4-FFF2-40B4-BE49-F238E27FC236}">
                <a16:creationId xmlns:a16="http://schemas.microsoft.com/office/drawing/2014/main" id="{8F6CAD69-AB26-319C-E827-0A9398969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8" y="3354299"/>
            <a:ext cx="29400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 descr="Hình ảnh có liên quan">
            <a:extLst>
              <a:ext uri="{FF2B5EF4-FFF2-40B4-BE49-F238E27FC236}">
                <a16:creationId xmlns:a16="http://schemas.microsoft.com/office/drawing/2014/main" id="{D7D61032-0D5C-F7E3-CD23-9353EDCB35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64" y="1354786"/>
            <a:ext cx="47625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52CD8BA-CF9A-E8D9-28EA-3CD3A42C454B}"/>
              </a:ext>
            </a:extLst>
          </p:cNvPr>
          <p:cNvSpPr/>
          <p:nvPr/>
        </p:nvSpPr>
        <p:spPr>
          <a:xfrm>
            <a:off x="3097847" y="3397371"/>
            <a:ext cx="632416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1" name="Picture 4" descr="Hình ảnh có liên quan">
            <a:extLst>
              <a:ext uri="{FF2B5EF4-FFF2-40B4-BE49-F238E27FC236}">
                <a16:creationId xmlns:a16="http://schemas.microsoft.com/office/drawing/2014/main" id="{1A948CE8-ADAE-510E-6580-69E22882D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05" y="-497351"/>
            <a:ext cx="47625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Star: 5 Points 41">
            <a:hlinkClick r:id="rId20" action="ppaction://hlinksldjump"/>
            <a:extLst>
              <a:ext uri="{FF2B5EF4-FFF2-40B4-BE49-F238E27FC236}">
                <a16:creationId xmlns:a16="http://schemas.microsoft.com/office/drawing/2014/main" id="{39D99160-A28B-7D20-25FF-09033CC3D8B6}"/>
              </a:ext>
            </a:extLst>
          </p:cNvPr>
          <p:cNvSpPr/>
          <p:nvPr/>
        </p:nvSpPr>
        <p:spPr>
          <a:xfrm>
            <a:off x="11085709" y="5899795"/>
            <a:ext cx="906122" cy="81465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4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03464 -0.390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0.06852 L 0.25586 -0.563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3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-0.00833 L -0.06471 -0.5319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2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6224 -0.5194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53" presetClass="entr" presetSubtype="16" repeatCount="5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33DF13-E578-4A4B-8E37-3B87461BD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77548"/>
            <a:ext cx="12160860" cy="63804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250226-CCEF-4F6B-8B25-CCDF9BB27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7377" r="7062" b="1416"/>
          <a:stretch/>
        </p:blipFill>
        <p:spPr>
          <a:xfrm>
            <a:off x="2632004" y="450252"/>
            <a:ext cx="8842427" cy="6255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1140" y="0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8945B4C-546C-4244-82BF-900E84EE038B}"/>
              </a:ext>
            </a:extLst>
          </p:cNvPr>
          <p:cNvSpPr/>
          <p:nvPr/>
        </p:nvSpPr>
        <p:spPr>
          <a:xfrm>
            <a:off x="2932799" y="786718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82BCF10-7D51-4A97-898D-D204012F7A08}"/>
              </a:ext>
            </a:extLst>
          </p:cNvPr>
          <p:cNvSpPr/>
          <p:nvPr/>
        </p:nvSpPr>
        <p:spPr>
          <a:xfrm>
            <a:off x="5064253" y="702408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A6C8908D-A1DC-4337-8947-0F8839D51663}"/>
              </a:ext>
            </a:extLst>
          </p:cNvPr>
          <p:cNvSpPr/>
          <p:nvPr/>
        </p:nvSpPr>
        <p:spPr>
          <a:xfrm>
            <a:off x="8794024" y="744563"/>
            <a:ext cx="424233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1A9E8621-2561-4E71-9792-E90BA386D6D2}"/>
              </a:ext>
            </a:extLst>
          </p:cNvPr>
          <p:cNvSpPr/>
          <p:nvPr/>
        </p:nvSpPr>
        <p:spPr>
          <a:xfrm>
            <a:off x="3979834" y="1277108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C4D2FF30-FE89-4878-8146-F369A9A8AB56}"/>
              </a:ext>
            </a:extLst>
          </p:cNvPr>
          <p:cNvSpPr/>
          <p:nvPr/>
        </p:nvSpPr>
        <p:spPr>
          <a:xfrm>
            <a:off x="6819404" y="1268816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5AF6E87-CDFB-4CEF-8208-A13B6897FD03}"/>
              </a:ext>
            </a:extLst>
          </p:cNvPr>
          <p:cNvSpPr/>
          <p:nvPr/>
        </p:nvSpPr>
        <p:spPr>
          <a:xfrm>
            <a:off x="9263970" y="1295368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F39364B4-6217-4692-8989-8956FECDC5CA}"/>
              </a:ext>
            </a:extLst>
          </p:cNvPr>
          <p:cNvSpPr/>
          <p:nvPr/>
        </p:nvSpPr>
        <p:spPr>
          <a:xfrm>
            <a:off x="2932799" y="702408"/>
            <a:ext cx="424235" cy="34476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EB811E4A-270C-479B-A70A-132E9E43198F}"/>
              </a:ext>
            </a:extLst>
          </p:cNvPr>
          <p:cNvSpPr/>
          <p:nvPr/>
        </p:nvSpPr>
        <p:spPr>
          <a:xfrm>
            <a:off x="3880141" y="1295368"/>
            <a:ext cx="523927" cy="21920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809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BE6E1-E369-4586-A7BA-1C5D2BE3D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50252"/>
            <a:ext cx="12160860" cy="6380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B26FE-1E65-4053-AA7A-11CE22A5D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 t="33888" r="17747" b="31016"/>
          <a:stretch/>
        </p:blipFill>
        <p:spPr>
          <a:xfrm>
            <a:off x="0" y="3429000"/>
            <a:ext cx="12129720" cy="329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4B2AB-DE87-485B-BBEF-F46EBFD618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6548" r="9962" b="66508"/>
          <a:stretch/>
        </p:blipFill>
        <p:spPr>
          <a:xfrm>
            <a:off x="518614" y="1050878"/>
            <a:ext cx="11409529" cy="237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345D7-91B6-4869-AC7E-F4A36E618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t="23666" r="64943" b="64709"/>
          <a:stretch/>
        </p:blipFill>
        <p:spPr>
          <a:xfrm>
            <a:off x="31140" y="-103853"/>
            <a:ext cx="2840938" cy="8544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FF7F03-4FBC-48C1-BD05-4F758DF5AC64}"/>
              </a:ext>
            </a:extLst>
          </p:cNvPr>
          <p:cNvCxnSpPr/>
          <p:nvPr/>
        </p:nvCxnSpPr>
        <p:spPr>
          <a:xfrm>
            <a:off x="3275463" y="4339988"/>
            <a:ext cx="1583140" cy="12419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DE7DA5-76C5-4607-AF11-58028B51F5AD}"/>
              </a:ext>
            </a:extLst>
          </p:cNvPr>
          <p:cNvCxnSpPr>
            <a:cxnSpLocks/>
          </p:cNvCxnSpPr>
          <p:nvPr/>
        </p:nvCxnSpPr>
        <p:spPr>
          <a:xfrm flipV="1">
            <a:off x="3275463" y="3988682"/>
            <a:ext cx="1583140" cy="19890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02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D21484-1ECC-4BBD-AC93-AF604E75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26" y="0"/>
            <a:ext cx="12094305" cy="6308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7152278" y="3151317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5429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9365AD-2168-4981-AA9E-A82CF3CFA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822"/>
            <a:ext cx="1161639" cy="11616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7CCAE3-4553-41CC-B2E2-6DD6B72F4495}"/>
              </a:ext>
            </a:extLst>
          </p:cNvPr>
          <p:cNvGrpSpPr/>
          <p:nvPr/>
        </p:nvGrpSpPr>
        <p:grpSpPr>
          <a:xfrm>
            <a:off x="3990640" y="357780"/>
            <a:ext cx="4714907" cy="929431"/>
            <a:chOff x="3945669" y="288498"/>
            <a:chExt cx="4714907" cy="9294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7F93ED-F332-4BFD-8A09-B81C93E8E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669" y="288498"/>
              <a:ext cx="4714907" cy="9294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823085-805A-4878-BB69-04E5DE82D6AE}"/>
                </a:ext>
              </a:extLst>
            </p:cNvPr>
            <p:cNvSpPr txBox="1"/>
            <p:nvPr/>
          </p:nvSpPr>
          <p:spPr>
            <a:xfrm>
              <a:off x="4614968" y="473315"/>
              <a:ext cx="3376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50"/>
                  </a:solidFill>
                </a:rPr>
                <a:t>Hướng dẫn viết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527048" y="1287211"/>
            <a:ext cx="923544" cy="11359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4721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00A4E-40A0-4926-9611-13BFEE5EE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4776" r="7630" b="4577"/>
          <a:stretch/>
        </p:blipFill>
        <p:spPr>
          <a:xfrm>
            <a:off x="1115787" y="128635"/>
            <a:ext cx="9952547" cy="634039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208BAAF0-B1F6-425F-AC44-2BD66115EFFE}"/>
              </a:ext>
            </a:extLst>
          </p:cNvPr>
          <p:cNvSpPr/>
          <p:nvPr/>
        </p:nvSpPr>
        <p:spPr>
          <a:xfrm>
            <a:off x="3774214" y="843168"/>
            <a:ext cx="4346203" cy="666849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</a:t>
            </a:r>
            <a:r>
              <a:rPr lang="en-US" sz="40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40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40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D5CB9-5A43-4036-8DE7-B1C6C9E42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3578086" y="2448557"/>
            <a:ext cx="4542331" cy="3192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DCDB6-0A74-4E54-BB96-C10E996FF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5947315" y="4989369"/>
            <a:ext cx="2054086" cy="866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" y="58077"/>
            <a:ext cx="1035277" cy="10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8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474429" y="575183"/>
            <a:ext cx="4572000" cy="666849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34</a:t>
            </a:r>
            <a:endParaRPr sz="4000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9BF4F0-5C69-4D1B-A5E0-CE9307685EBE}"/>
              </a:ext>
            </a:extLst>
          </p:cNvPr>
          <p:cNvGrpSpPr/>
          <p:nvPr/>
        </p:nvGrpSpPr>
        <p:grpSpPr>
          <a:xfrm>
            <a:off x="2270248" y="1303588"/>
            <a:ext cx="7936992" cy="5531975"/>
            <a:chOff x="1880083" y="1157971"/>
            <a:chExt cx="7936992" cy="55319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48978-275E-4F6C-8CC3-E184A998D7E1}"/>
                </a:ext>
              </a:extLst>
            </p:cNvPr>
            <p:cNvGrpSpPr/>
            <p:nvPr/>
          </p:nvGrpSpPr>
          <p:grpSpPr>
            <a:xfrm>
              <a:off x="1880083" y="1157971"/>
              <a:ext cx="7936992" cy="5531975"/>
              <a:chOff x="0" y="1051564"/>
              <a:chExt cx="7936992" cy="553197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3D29F0-C319-4110-A6CA-228D54B86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2F62AA-C82E-41C3-B922-EFDA4615E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A47C365-681E-410D-B519-80FFE415E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E1940A6-DC56-40EF-9691-B38070A25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A1CA29-ECA7-477F-B200-BBBB53CAD6B8}"/>
                </a:ext>
              </a:extLst>
            </p:cNvPr>
            <p:cNvSpPr txBox="1"/>
            <p:nvPr/>
          </p:nvSpPr>
          <p:spPr>
            <a:xfrm>
              <a:off x="3244039" y="1571280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92918-19A6-4C5D-9CB6-FD08CCCD38ED}"/>
                </a:ext>
              </a:extLst>
            </p:cNvPr>
            <p:cNvSpPr txBox="1"/>
            <p:nvPr/>
          </p:nvSpPr>
          <p:spPr>
            <a:xfrm>
              <a:off x="3279662" y="3255686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ΐ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A82FA-ACBA-4002-94E3-4CCBA77D5A81}"/>
                </a:ext>
              </a:extLst>
            </p:cNvPr>
            <p:cNvSpPr txBox="1"/>
            <p:nvPr/>
          </p:nvSpPr>
          <p:spPr>
            <a:xfrm>
              <a:off x="3253158" y="2404713"/>
              <a:ext cx="2402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ωϊ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C0379-8464-47A2-86AD-1A588E25B4EA}"/>
                </a:ext>
              </a:extLst>
            </p:cNvPr>
            <p:cNvSpPr txBox="1"/>
            <p:nvPr/>
          </p:nvSpPr>
          <p:spPr>
            <a:xfrm>
              <a:off x="3279662" y="4094507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ΐ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Ǉá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A9003FF-3CDE-4B2B-98EF-0AAC09E8E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119"/>
            <a:ext cx="1413164" cy="1518604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270248" y="575183"/>
            <a:ext cx="4012294" cy="666849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</a:t>
            </a: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000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1FFE27-56A7-4AEE-AD1D-DF865DC2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623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6" y="0"/>
            <a:ext cx="1035277" cy="10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31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>
            <a:extLst>
              <a:ext uri="{FF2B5EF4-FFF2-40B4-BE49-F238E27FC236}">
                <a16:creationId xmlns:a16="http://schemas.microsoft.com/office/drawing/2014/main" id="{F063817E-8A78-48B2-BCAC-68E348F14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2761"/>
            <a:ext cx="12191999" cy="64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6B0B83-F959-CE9A-2623-DB5A1BE87399}"/>
              </a:ext>
            </a:extLst>
          </p:cNvPr>
          <p:cNvGrpSpPr/>
          <p:nvPr/>
        </p:nvGrpSpPr>
        <p:grpSpPr>
          <a:xfrm>
            <a:off x="-2" y="443680"/>
            <a:ext cx="12192000" cy="6411754"/>
            <a:chOff x="0" y="452761"/>
            <a:chExt cx="12192000" cy="641175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2977864-FB19-4816-9E0E-5807B4BBD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2761"/>
              <a:ext cx="12192000" cy="641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17" name="TextBox 2">
              <a:extLst>
                <a:ext uri="{FF2B5EF4-FFF2-40B4-BE49-F238E27FC236}">
                  <a16:creationId xmlns:a16="http://schemas.microsoft.com/office/drawing/2014/main" id="{9E4BD8F9-E63A-46D8-B201-AD7A847A9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242" y="1314491"/>
              <a:ext cx="11553698" cy="412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b="1" dirty="0">
                  <a:latin typeface="UTM Avo" panose="02040603050506020204" charset="0"/>
                </a:rPr>
                <a:t>     Em </a:t>
              </a:r>
              <a:r>
                <a:rPr lang="en-US" altLang="en-US" b="1" dirty="0" err="1">
                  <a:latin typeface="UTM Avo" panose="02040603050506020204" charset="0"/>
                </a:rPr>
                <a:t>hãy</a:t>
              </a:r>
              <a:r>
                <a:rPr lang="en-US" altLang="en-US" b="1" dirty="0">
                  <a:latin typeface="UTM Avo" panose="02040603050506020204" charset="0"/>
                </a:rPr>
                <a:t> đ</a:t>
              </a:r>
              <a:r>
                <a:rPr kumimoji="0" lang="en-US" altLang="en-US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ọc</a:t>
              </a:r>
              <a:r>
                <a:rPr kumimoji="0" lang="en-US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đoạn</a:t>
              </a:r>
              <a:r>
                <a:rPr kumimoji="0" lang="en-US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sau</a:t>
              </a:r>
              <a:r>
                <a:rPr kumimoji="0" lang="en-US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Thỏ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thua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rùa</a:t>
              </a:r>
              <a:endParaRPr kumimoji="0" lang="en-US" altLang="en-US" sz="3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endParaRPr>
            </a:p>
            <a:p>
              <a:pPr marL="457200" marR="0" lvl="1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    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Thỏ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nghĩ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rùa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sẽ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thua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. </a:t>
              </a:r>
              <a:r>
                <a:rPr lang="en-US" altLang="en-US" sz="3800" dirty="0" err="1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Nó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 la </a:t>
              </a:r>
              <a:r>
                <a:rPr lang="en-US" altLang="en-US" sz="3800" dirty="0" err="1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cà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 </a:t>
              </a:r>
              <a:r>
                <a:rPr lang="en-US" altLang="en-US" sz="3800" dirty="0" err="1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chỗ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 </a:t>
              </a:r>
              <a:r>
                <a:rPr lang="en-US" altLang="en-US" sz="3800" dirty="0" err="1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nọ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, </a:t>
              </a:r>
              <a:r>
                <a:rPr lang="en-US" altLang="en-US" sz="3800" dirty="0" err="1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chỗ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 kia. </a:t>
              </a:r>
              <a:r>
                <a:rPr lang="en-US" altLang="en-US" sz="3800" dirty="0" err="1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Rùa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 </a:t>
              </a:r>
              <a:r>
                <a:rPr lang="en-US" altLang="en-US" sz="3800" dirty="0" err="1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tự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 </a:t>
              </a:r>
              <a:r>
                <a:rPr lang="en-US" altLang="en-US" sz="3800" dirty="0" err="1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nhủ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: “Ta </a:t>
              </a:r>
              <a:r>
                <a:rPr lang="en-US" altLang="en-US" sz="3800" dirty="0" err="1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sẽ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 </a:t>
              </a:r>
              <a:r>
                <a:rPr lang="en-US" altLang="en-US" sz="3800" dirty="0" err="1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cố</a:t>
              </a:r>
              <a:r>
                <a:rPr lang="en-US" altLang="en-US" sz="3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charset="0"/>
                </a:rPr>
                <a:t>.”.</a:t>
              </a:r>
            </a:p>
            <a:p>
              <a:pPr marL="457200" marR="0" lvl="1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    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Giữa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trưa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,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rùa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đã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bỏ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xa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thỏ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.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Thỏ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thua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 </a:t>
              </a:r>
              <a:r>
                <a:rPr kumimoji="0" lang="en-US" altLang="en-US" sz="3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rùa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C5B3FC1-1304-3736-7B01-898D30785A9C}"/>
              </a:ext>
            </a:extLst>
          </p:cNvPr>
          <p:cNvSpPr/>
          <p:nvPr/>
        </p:nvSpPr>
        <p:spPr>
          <a:xfrm>
            <a:off x="0" y="0"/>
            <a:ext cx="12192000" cy="443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116" name="Picture 30">
            <a:hlinkClick r:id="rId4" action="ppaction://hlinksldjump"/>
            <a:extLst>
              <a:ext uri="{FF2B5EF4-FFF2-40B4-BE49-F238E27FC236}">
                <a16:creationId xmlns:a16="http://schemas.microsoft.com/office/drawing/2014/main" id="{41AC5748-F22B-45EC-A425-D3A8A49ED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616" y="5963066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D9214-7D6C-7A41-3824-62CA38E69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28" y="513215"/>
            <a:ext cx="7967899" cy="45966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7ABBC117-5770-2F13-FC4F-8C70859CB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668" y="5307789"/>
            <a:ext cx="7586662" cy="11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UTM Avo" panose="02040603050506020204" charset="0"/>
              </a:rPr>
              <a:t>Ve </a:t>
            </a:r>
            <a:r>
              <a:rPr lang="en-US" altLang="en-US" sz="5400" b="1" dirty="0" err="1">
                <a:solidFill>
                  <a:srgbClr val="002060"/>
                </a:solidFill>
                <a:latin typeface="UTM Avo" panose="02040603050506020204" charset="0"/>
              </a:rPr>
              <a:t>ve</a:t>
            </a:r>
            <a:r>
              <a:rPr lang="en-US" altLang="en-US" sz="5400" b="1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UTM Avo" panose="02040603050506020204" charset="0"/>
              </a:rPr>
              <a:t>ve</a:t>
            </a:r>
            <a:r>
              <a:rPr lang="en-US" altLang="en-US" sz="5400" b="1" dirty="0">
                <a:solidFill>
                  <a:srgbClr val="002060"/>
                </a:solidFill>
                <a:latin typeface="UTM Avo" panose="02040603050506020204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UTM Avo" panose="02040603050506020204" charset="0"/>
              </a:rPr>
              <a:t>hè</a:t>
            </a:r>
            <a:r>
              <a:rPr lang="en-US" altLang="en-US" sz="5400" b="1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UTM Avo" panose="02040603050506020204" charset="0"/>
              </a:rPr>
              <a:t>về</a:t>
            </a:r>
            <a:r>
              <a:rPr lang="en-US" altLang="en-US" sz="5400" b="1" dirty="0">
                <a:solidFill>
                  <a:srgbClr val="002060"/>
                </a:solidFill>
                <a:latin typeface="UTM Avo" panose="0204060305050602020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8DBBD9-D58C-E62F-9946-3FF1F11B76A4}"/>
              </a:ext>
            </a:extLst>
          </p:cNvPr>
          <p:cNvSpPr/>
          <p:nvPr/>
        </p:nvSpPr>
        <p:spPr>
          <a:xfrm>
            <a:off x="335280" y="856648"/>
            <a:ext cx="1233638" cy="1145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1F44A-32DF-0C57-5452-C8252A02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94" y="698500"/>
            <a:ext cx="4827970" cy="29272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A57FC-21E7-A7A3-D2E8-EFA8D2BBC7FF}"/>
              </a:ext>
            </a:extLst>
          </p:cNvPr>
          <p:cNvSpPr txBox="1"/>
          <p:nvPr/>
        </p:nvSpPr>
        <p:spPr>
          <a:xfrm>
            <a:off x="2588487" y="3794092"/>
            <a:ext cx="13210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7200" b="1" dirty="0" err="1">
                <a:solidFill>
                  <a:srgbClr val="002060"/>
                </a:solidFill>
                <a:latin typeface="UTM Avo" panose="02040603050506020204" charset="0"/>
              </a:rPr>
              <a:t>ve</a:t>
            </a:r>
            <a:endParaRPr lang="en-US" sz="72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735965-5499-F63F-070B-794693C57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432005"/>
              </p:ext>
            </p:extLst>
          </p:nvPr>
        </p:nvGraphicFramePr>
        <p:xfrm>
          <a:off x="7459578" y="860615"/>
          <a:ext cx="3746528" cy="24986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3264">
                  <a:extLst>
                    <a:ext uri="{9D8B030D-6E8A-4147-A177-3AD203B41FA5}">
                      <a16:colId xmlns:a16="http://schemas.microsoft.com/office/drawing/2014/main" val="1861416909"/>
                    </a:ext>
                  </a:extLst>
                </a:gridCol>
                <a:gridCol w="1873264">
                  <a:extLst>
                    <a:ext uri="{9D8B030D-6E8A-4147-A177-3AD203B41FA5}">
                      <a16:colId xmlns:a16="http://schemas.microsoft.com/office/drawing/2014/main" val="3952650705"/>
                    </a:ext>
                  </a:extLst>
                </a:gridCol>
              </a:tblGrid>
              <a:tr h="12493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6600" b="1" dirty="0" err="1">
                          <a:solidFill>
                            <a:srgbClr val="002060"/>
                          </a:solidFill>
                          <a:latin typeface="UTM Avo" panose="02040603050506020204" charset="0"/>
                        </a:rPr>
                        <a:t>ve</a:t>
                      </a:r>
                      <a:endParaRPr lang="en-US" sz="6600" b="1" dirty="0"/>
                    </a:p>
                  </a:txBody>
                  <a:tcPr>
                    <a:gradFill flip="none" rotWithShape="1">
                      <a:gsLst>
                        <a:gs pos="33000">
                          <a:schemeClr val="accent1">
                            <a:tint val="66000"/>
                            <a:satMod val="160000"/>
                          </a:schemeClr>
                        </a:gs>
                        <a:gs pos="48000">
                          <a:schemeClr val="accent1">
                            <a:tint val="44500"/>
                            <a:satMod val="160000"/>
                          </a:schemeClr>
                        </a:gs>
                        <a:gs pos="9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898976"/>
                  </a:ext>
                </a:extLst>
              </a:tr>
              <a:tr h="1249301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6600" b="1" dirty="0">
                          <a:solidFill>
                            <a:srgbClr val="002060"/>
                          </a:solidFill>
                          <a:latin typeface="UTM Avo" panose="02040603050506020204" charset="0"/>
                        </a:rPr>
                        <a:t>v</a:t>
                      </a:r>
                      <a:endParaRPr lang="en-US" sz="6600" b="1" dirty="0"/>
                    </a:p>
                  </a:txBody>
                  <a:tcPr>
                    <a:gradFill flip="none" rotWithShape="1">
                      <a:gsLst>
                        <a:gs pos="33000">
                          <a:schemeClr val="accent1">
                            <a:tint val="66000"/>
                            <a:satMod val="160000"/>
                          </a:schemeClr>
                        </a:gs>
                        <a:gs pos="48000">
                          <a:schemeClr val="accent1">
                            <a:tint val="44500"/>
                            <a:satMod val="160000"/>
                          </a:schemeClr>
                        </a:gs>
                        <a:gs pos="9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6600" b="1" dirty="0">
                          <a:solidFill>
                            <a:srgbClr val="002060"/>
                          </a:solidFill>
                          <a:latin typeface="UTM Avo" panose="02040603050506020204" charset="0"/>
                        </a:rPr>
                        <a:t>e</a:t>
                      </a:r>
                      <a:endParaRPr lang="en-US" sz="6600" b="1" dirty="0"/>
                    </a:p>
                  </a:txBody>
                  <a:tcPr>
                    <a:gradFill flip="none" rotWithShape="1">
                      <a:gsLst>
                        <a:gs pos="33000">
                          <a:schemeClr val="accent1">
                            <a:tint val="66000"/>
                            <a:satMod val="160000"/>
                          </a:schemeClr>
                        </a:gs>
                        <a:gs pos="48000">
                          <a:schemeClr val="accent1">
                            <a:tint val="44500"/>
                            <a:satMod val="160000"/>
                          </a:schemeClr>
                        </a:gs>
                        <a:gs pos="9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20721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1BC1BB4-30BB-ADD4-42CA-53D463F20A5C}"/>
              </a:ext>
            </a:extLst>
          </p:cNvPr>
          <p:cNvSpPr txBox="1"/>
          <p:nvPr/>
        </p:nvSpPr>
        <p:spPr>
          <a:xfrm>
            <a:off x="4289257" y="5397219"/>
            <a:ext cx="36134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2060"/>
                </a:solidFill>
                <a:latin typeface="UTM Avo" panose="02040603050506020204" charset="0"/>
              </a:rPr>
              <a:t>v     V      </a:t>
            </a:r>
            <a:endParaRPr lang="en-US" sz="7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863ABF-226F-F7D5-B659-F4587F3C2AF8}"/>
              </a:ext>
            </a:extLst>
          </p:cNvPr>
          <p:cNvSpPr txBox="1"/>
          <p:nvPr/>
        </p:nvSpPr>
        <p:spPr>
          <a:xfrm>
            <a:off x="8053983" y="2108868"/>
            <a:ext cx="7514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UTM Avo" panose="02040603050506020204" charset="0"/>
              </a:rPr>
              <a:t>v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13300-9F93-031D-F8B6-434C1FA82C38}"/>
              </a:ext>
            </a:extLst>
          </p:cNvPr>
          <p:cNvSpPr txBox="1"/>
          <p:nvPr/>
        </p:nvSpPr>
        <p:spPr>
          <a:xfrm>
            <a:off x="8728427" y="858520"/>
            <a:ext cx="7514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UTM Avo" panose="02040603050506020204" charset="0"/>
              </a:rPr>
              <a:t>v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2429EA-22E9-F8E8-9B13-A92535E087C6}"/>
              </a:ext>
            </a:extLst>
          </p:cNvPr>
          <p:cNvSpPr txBox="1"/>
          <p:nvPr/>
        </p:nvSpPr>
        <p:spPr>
          <a:xfrm>
            <a:off x="2588487" y="3794091"/>
            <a:ext cx="905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7200" b="1" dirty="0">
                <a:solidFill>
                  <a:srgbClr val="FF0000"/>
                </a:solidFill>
                <a:latin typeface="UTM Avo" panose="02040603050506020204" charset="0"/>
              </a:rPr>
              <a:t>v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4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B14F94-53BA-BB01-7C23-E41901004BCA}"/>
              </a:ext>
            </a:extLst>
          </p:cNvPr>
          <p:cNvSpPr txBox="1"/>
          <p:nvPr/>
        </p:nvSpPr>
        <p:spPr>
          <a:xfrm>
            <a:off x="7512316" y="1995722"/>
            <a:ext cx="29040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3800" b="1">
                <a:solidFill>
                  <a:srgbClr val="002060"/>
                </a:solidFill>
                <a:latin typeface="UTM Avo" panose="02040603050506020204" charset="0"/>
              </a:rPr>
              <a:t>y</a:t>
            </a:r>
            <a:endParaRPr lang="en-US" sz="13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49738-031F-5209-0712-5DF4581F6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69" y="470825"/>
            <a:ext cx="2812422" cy="3865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84632C-36BF-02CE-3085-FC4C884E02C3}"/>
              </a:ext>
            </a:extLst>
          </p:cNvPr>
          <p:cNvSpPr txBox="1"/>
          <p:nvPr/>
        </p:nvSpPr>
        <p:spPr>
          <a:xfrm>
            <a:off x="845751" y="4457506"/>
            <a:ext cx="2904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2060"/>
                </a:solidFill>
                <a:latin typeface="UTM Avo" panose="02040603050506020204" charset="0"/>
              </a:rPr>
              <a:t>y </a:t>
            </a:r>
            <a:r>
              <a:rPr lang="en-US" altLang="en-US" sz="7200" b="1" dirty="0" err="1">
                <a:solidFill>
                  <a:srgbClr val="002060"/>
                </a:solidFill>
                <a:latin typeface="UTM Avo" panose="02040603050506020204" charset="0"/>
              </a:rPr>
              <a:t>tá</a:t>
            </a:r>
            <a:r>
              <a:rPr lang="en-US" altLang="en-US" sz="7200" b="1" dirty="0">
                <a:solidFill>
                  <a:srgbClr val="002060"/>
                </a:solidFill>
                <a:latin typeface="UTM Avo" panose="02040603050506020204" charset="0"/>
              </a:rPr>
              <a:t>      </a:t>
            </a:r>
            <a:endParaRPr lang="en-US" sz="7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569DA-0F9D-B297-E773-6759ADB5C3C9}"/>
              </a:ext>
            </a:extLst>
          </p:cNvPr>
          <p:cNvSpPr txBox="1"/>
          <p:nvPr/>
        </p:nvSpPr>
        <p:spPr>
          <a:xfrm>
            <a:off x="1320858" y="4457506"/>
            <a:ext cx="10207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7200" b="1" dirty="0">
                <a:solidFill>
                  <a:srgbClr val="FF0000"/>
                </a:solidFill>
                <a:latin typeface="UTM Avo" panose="02040603050506020204" charset="0"/>
              </a:rPr>
              <a:t>y</a:t>
            </a:r>
            <a:endParaRPr lang="en-US" sz="7200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876B36-61A9-7F41-65F7-05B26F198097}"/>
              </a:ext>
            </a:extLst>
          </p:cNvPr>
          <p:cNvGrpSpPr/>
          <p:nvPr/>
        </p:nvGrpSpPr>
        <p:grpSpPr>
          <a:xfrm>
            <a:off x="4412419" y="2572693"/>
            <a:ext cx="2562563" cy="1639020"/>
            <a:chOff x="4378800" y="2690533"/>
            <a:chExt cx="2562563" cy="163902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70ECC15E-8319-AC9B-80CC-909D7A57436D}"/>
                </a:ext>
              </a:extLst>
            </p:cNvPr>
            <p:cNvSpPr/>
            <p:nvPr/>
          </p:nvSpPr>
          <p:spPr>
            <a:xfrm rot="5400000" flipV="1">
              <a:off x="4935677" y="2385599"/>
              <a:ext cx="1639020" cy="2248888"/>
            </a:xfrm>
            <a:prstGeom prst="wedgeRoundRectCallou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954DC5-3A22-2604-DA1C-E2D9C835056A}"/>
                </a:ext>
              </a:extLst>
            </p:cNvPr>
            <p:cNvSpPr txBox="1"/>
            <p:nvPr/>
          </p:nvSpPr>
          <p:spPr>
            <a:xfrm>
              <a:off x="4378800" y="2700010"/>
              <a:ext cx="2562563" cy="1465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ý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nghĩ</a:t>
              </a:r>
              <a:endParaRPr lang="en-US" sz="32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latin typeface="UTM Avo" panose="02040603050506020204" pitchFamily="18" charset="0"/>
                </a:rPr>
                <a:t>mì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ý </a:t>
              </a:r>
              <a:endParaRPr lang="en-US" sz="32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80A79-B198-D484-850A-76500334F79B}"/>
              </a:ext>
            </a:extLst>
          </p:cNvPr>
          <p:cNvGrpSpPr/>
          <p:nvPr/>
        </p:nvGrpSpPr>
        <p:grpSpPr>
          <a:xfrm>
            <a:off x="5606873" y="69827"/>
            <a:ext cx="6623627" cy="2333858"/>
            <a:chOff x="5659655" y="67377"/>
            <a:chExt cx="6623627" cy="2333858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62D77600-8C15-BC95-794C-A4DF9C582C47}"/>
                </a:ext>
              </a:extLst>
            </p:cNvPr>
            <p:cNvSpPr/>
            <p:nvPr/>
          </p:nvSpPr>
          <p:spPr>
            <a:xfrm>
              <a:off x="5659655" y="67377"/>
              <a:ext cx="6532345" cy="2333858"/>
            </a:xfrm>
            <a:prstGeom prst="cloudCallout">
              <a:avLst/>
            </a:prstGeom>
            <a:solidFill>
              <a:srgbClr val="0066FF"/>
            </a:solidFill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427E81-CA47-ECA2-5AD8-8622812BA754}"/>
                </a:ext>
              </a:extLst>
            </p:cNvPr>
            <p:cNvSpPr txBox="1"/>
            <p:nvPr/>
          </p:nvSpPr>
          <p:spPr>
            <a:xfrm>
              <a:off x="5750937" y="446113"/>
              <a:ext cx="6532345" cy="112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Nghề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chăm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sóc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bệnh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nhân</a:t>
              </a:r>
              <a:endParaRPr lang="en-US" sz="24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Cho ta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khỏe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mạnh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vui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hành</a:t>
              </a:r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BE351AB-5F1C-C44C-C40F-19D84F950B37}"/>
              </a:ext>
            </a:extLst>
          </p:cNvPr>
          <p:cNvSpPr/>
          <p:nvPr/>
        </p:nvSpPr>
        <p:spPr>
          <a:xfrm flipH="1">
            <a:off x="6096000" y="588539"/>
            <a:ext cx="2628691" cy="1705507"/>
          </a:xfrm>
          <a:prstGeom prst="wedgeEllipseCallou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y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tế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y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phục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4DF72CB-B27C-823D-D9F6-107367B8C1C5}"/>
              </a:ext>
            </a:extLst>
          </p:cNvPr>
          <p:cNvSpPr/>
          <p:nvPr/>
        </p:nvSpPr>
        <p:spPr>
          <a:xfrm>
            <a:off x="9808142" y="801150"/>
            <a:ext cx="2025983" cy="1639019"/>
          </a:xfrm>
          <a:prstGeom prst="wedgeRoundRectCallou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ên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êu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33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DCF3EB-F47C-56D0-C492-2C118CCBAF91}"/>
              </a:ext>
            </a:extLst>
          </p:cNvPr>
          <p:cNvSpPr txBox="1"/>
          <p:nvPr/>
        </p:nvSpPr>
        <p:spPr>
          <a:xfrm>
            <a:off x="3047198" y="678257"/>
            <a:ext cx="6097604" cy="301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6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6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vần</a:t>
            </a:r>
            <a:endParaRPr lang="en-US" sz="6600" b="1" dirty="0">
              <a:solidFill>
                <a:srgbClr val="00206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6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34: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 – 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EF3FA-761B-781C-6891-6EE87E646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81" y="1057497"/>
            <a:ext cx="1698961" cy="1359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85E77-2B72-334B-1A26-B14420518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542">
            <a:off x="9865950" y="2056043"/>
            <a:ext cx="2160859" cy="2160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CC3EBB-613E-1B89-3F29-244F21D5A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211">
            <a:off x="8445242" y="986577"/>
            <a:ext cx="1102332" cy="1259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0CEC1-EB91-016A-B7EB-377FA6690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4" y="1881717"/>
            <a:ext cx="964997" cy="771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993EDB-008D-E426-0ABE-DE1737733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65" y="3043001"/>
            <a:ext cx="964997" cy="7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562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B30730-9D60-0804-82F5-684CDDD12588}"/>
              </a:ext>
            </a:extLst>
          </p:cNvPr>
          <p:cNvSpPr txBox="1"/>
          <p:nvPr/>
        </p:nvSpPr>
        <p:spPr>
          <a:xfrm>
            <a:off x="285358" y="-1558"/>
            <a:ext cx="777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2.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ứng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461C53-F76F-7D6C-4B54-7C9E970FE407}"/>
              </a:ext>
            </a:extLst>
          </p:cNvPr>
          <p:cNvGrpSpPr/>
          <p:nvPr/>
        </p:nvGrpSpPr>
        <p:grpSpPr>
          <a:xfrm>
            <a:off x="709062" y="659070"/>
            <a:ext cx="2544278" cy="2180383"/>
            <a:chOff x="683665" y="1182951"/>
            <a:chExt cx="2521548" cy="22460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811D88-4CBB-3DE2-72DC-53DDD6307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665" y="1182951"/>
              <a:ext cx="2521548" cy="2246049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1A851BE-D642-4207-E55B-60AE1E6B66C6}"/>
                </a:ext>
              </a:extLst>
            </p:cNvPr>
            <p:cNvSpPr/>
            <p:nvPr/>
          </p:nvSpPr>
          <p:spPr>
            <a:xfrm>
              <a:off x="683665" y="1272071"/>
              <a:ext cx="577516" cy="56789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9032C3-4367-8F64-0402-728EA46DA81F}"/>
              </a:ext>
            </a:extLst>
          </p:cNvPr>
          <p:cNvGrpSpPr/>
          <p:nvPr/>
        </p:nvGrpSpPr>
        <p:grpSpPr>
          <a:xfrm>
            <a:off x="680187" y="2865384"/>
            <a:ext cx="2900413" cy="2080956"/>
            <a:chOff x="8495745" y="989743"/>
            <a:chExt cx="2819616" cy="221546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492238-B006-4B15-F4A1-E50C827F6D0A}"/>
                </a:ext>
              </a:extLst>
            </p:cNvPr>
            <p:cNvSpPr/>
            <p:nvPr/>
          </p:nvSpPr>
          <p:spPr>
            <a:xfrm>
              <a:off x="8495745" y="1004375"/>
              <a:ext cx="586334" cy="59523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UTM Avo" panose="02040603050506020204" pitchFamily="18" charset="0"/>
                </a:rPr>
                <a:t>3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757D34-9BA4-2741-ED63-2EE0673B5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619" y="989743"/>
              <a:ext cx="2190742" cy="221546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127752D-FBFB-13AA-6831-7E444F88F284}"/>
              </a:ext>
            </a:extLst>
          </p:cNvPr>
          <p:cNvGrpSpPr/>
          <p:nvPr/>
        </p:nvGrpSpPr>
        <p:grpSpPr>
          <a:xfrm>
            <a:off x="7600857" y="861544"/>
            <a:ext cx="2983453" cy="2297130"/>
            <a:chOff x="4543801" y="1004375"/>
            <a:chExt cx="3279123" cy="249717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61134A-3CE9-DFB3-1CE9-11F65583BD64}"/>
                </a:ext>
              </a:extLst>
            </p:cNvPr>
            <p:cNvSpPr/>
            <p:nvPr/>
          </p:nvSpPr>
          <p:spPr>
            <a:xfrm>
              <a:off x="4543801" y="1004375"/>
              <a:ext cx="586334" cy="57945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UTM Avo" panose="02040603050506020204" pitchFamily="18" charset="0"/>
                </a:rPr>
                <a:t>2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1EE1A3-CBEC-2A3E-F508-2078FDB04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065" y="1004375"/>
              <a:ext cx="2637859" cy="249717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8BBD5A-EE25-D4DA-07B9-E6D6D38E71EC}"/>
              </a:ext>
            </a:extLst>
          </p:cNvPr>
          <p:cNvGrpSpPr/>
          <p:nvPr/>
        </p:nvGrpSpPr>
        <p:grpSpPr>
          <a:xfrm>
            <a:off x="684117" y="4777044"/>
            <a:ext cx="3233661" cy="1999140"/>
            <a:chOff x="684117" y="4777044"/>
            <a:chExt cx="3233661" cy="19991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C551A6-6F08-D0F3-DEE8-7FC9D9312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459" y="4777044"/>
              <a:ext cx="2702319" cy="199914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F78EDC3-7C78-A900-B5EF-3E69830074A9}"/>
                </a:ext>
              </a:extLst>
            </p:cNvPr>
            <p:cNvSpPr/>
            <p:nvPr/>
          </p:nvSpPr>
          <p:spPr>
            <a:xfrm>
              <a:off x="684117" y="4777044"/>
              <a:ext cx="614991" cy="55909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4DFC71-2117-F16D-B5F6-771C9F794CB6}"/>
              </a:ext>
            </a:extLst>
          </p:cNvPr>
          <p:cNvGrpSpPr/>
          <p:nvPr/>
        </p:nvGrpSpPr>
        <p:grpSpPr>
          <a:xfrm>
            <a:off x="7600857" y="3699327"/>
            <a:ext cx="4161350" cy="2210585"/>
            <a:chOff x="6165520" y="4215482"/>
            <a:chExt cx="4350744" cy="22971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E296E0-F801-BD8E-7033-DAA35C10C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570" y="4215482"/>
              <a:ext cx="3445694" cy="229712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DF9A23A-6EA6-FCA3-1883-BEDAB2EA2141}"/>
                </a:ext>
              </a:extLst>
            </p:cNvPr>
            <p:cNvSpPr/>
            <p:nvPr/>
          </p:nvSpPr>
          <p:spPr>
            <a:xfrm>
              <a:off x="6165520" y="4215482"/>
              <a:ext cx="586334" cy="57945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BBD8DC-5F0A-A561-BFEA-F9D861BB050C}"/>
              </a:ext>
            </a:extLst>
          </p:cNvPr>
          <p:cNvSpPr/>
          <p:nvPr/>
        </p:nvSpPr>
        <p:spPr>
          <a:xfrm>
            <a:off x="4716379" y="1001031"/>
            <a:ext cx="2425566" cy="76039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2166E6-4C12-B168-FF21-4F385080381F}"/>
              </a:ext>
            </a:extLst>
          </p:cNvPr>
          <p:cNvSpPr/>
          <p:nvPr/>
        </p:nvSpPr>
        <p:spPr>
          <a:xfrm>
            <a:off x="4716379" y="2199496"/>
            <a:ext cx="2425566" cy="76039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võ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AC09E4-F1D1-859A-E7E0-F00C8D9CCBD2}"/>
              </a:ext>
            </a:extLst>
          </p:cNvPr>
          <p:cNvSpPr/>
          <p:nvPr/>
        </p:nvSpPr>
        <p:spPr>
          <a:xfrm>
            <a:off x="4717793" y="3390914"/>
            <a:ext cx="2425566" cy="76039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EB9F193-451F-93C3-AF50-622346AD6030}"/>
              </a:ext>
            </a:extLst>
          </p:cNvPr>
          <p:cNvSpPr/>
          <p:nvPr/>
        </p:nvSpPr>
        <p:spPr>
          <a:xfrm>
            <a:off x="4716379" y="4541642"/>
            <a:ext cx="2425566" cy="76039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E6EBC5B-09D9-B8D4-8790-10E1236F0538}"/>
              </a:ext>
            </a:extLst>
          </p:cNvPr>
          <p:cNvSpPr/>
          <p:nvPr/>
        </p:nvSpPr>
        <p:spPr>
          <a:xfrm>
            <a:off x="4716379" y="5733060"/>
            <a:ext cx="2425566" cy="76039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y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tế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xã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4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239</Words>
  <Application>Microsoft Office PowerPoint</Application>
  <PresentationFormat>Widescreen</PresentationFormat>
  <Paragraphs>81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Quý Thắng</dc:creator>
  <cp:lastModifiedBy>DƯƠNG TỬ</cp:lastModifiedBy>
  <cp:revision>40</cp:revision>
  <dcterms:created xsi:type="dcterms:W3CDTF">2023-10-08T08:12:09Z</dcterms:created>
  <dcterms:modified xsi:type="dcterms:W3CDTF">2024-10-18T16:58:34Z</dcterms:modified>
</cp:coreProperties>
</file>