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54" r:id="rId2"/>
    <p:sldId id="268" r:id="rId3"/>
    <p:sldId id="349" r:id="rId4"/>
    <p:sldId id="269" r:id="rId5"/>
    <p:sldId id="275" r:id="rId6"/>
    <p:sldId id="350" r:id="rId7"/>
    <p:sldId id="327" r:id="rId8"/>
    <p:sldId id="328" r:id="rId9"/>
    <p:sldId id="329" r:id="rId10"/>
    <p:sldId id="279" r:id="rId11"/>
    <p:sldId id="351" r:id="rId12"/>
    <p:sldId id="277" r:id="rId13"/>
    <p:sldId id="348" r:id="rId14"/>
    <p:sldId id="324" r:id="rId15"/>
    <p:sldId id="352" r:id="rId16"/>
    <p:sldId id="344" r:id="rId17"/>
    <p:sldId id="346" r:id="rId18"/>
    <p:sldId id="278" r:id="rId19"/>
    <p:sldId id="353" r:id="rId20"/>
    <p:sldId id="338" r:id="rId21"/>
    <p:sldId id="355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04040"/>
    <a:srgbClr val="FF7707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23F4-F2C4-4186-B85A-1B5BF89FC902}" type="datetimeFigureOut">
              <a:rPr lang="en-SG" smtClean="0"/>
              <a:t>18/10/2024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B372-CFB1-4157-8DB5-773CA4C5EAD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07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4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1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3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3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1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6.wdp"/><Relationship Id="rId25" Type="http://schemas.openxmlformats.org/officeDocument/2006/relationships/image" Target="../media/image27.png"/><Relationship Id="rId2" Type="http://schemas.microsoft.com/office/2007/relationships/media" Target="../media/media1.wav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6.png"/><Relationship Id="rId5" Type="http://schemas.openxmlformats.org/officeDocument/2006/relationships/image" Target="../media/image13.jpg"/><Relationship Id="rId15" Type="http://schemas.microsoft.com/office/2007/relationships/hdphoto" Target="../media/hdphoto5.wdp"/><Relationship Id="rId23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microsoft.com/office/2007/relationships/hdphoto" Target="../media/hdphoto10.wdp"/><Relationship Id="rId3" Type="http://schemas.openxmlformats.org/officeDocument/2006/relationships/image" Target="../media/image28.png"/><Relationship Id="rId21" Type="http://schemas.openxmlformats.org/officeDocument/2006/relationships/image" Target="../media/image38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17" Type="http://schemas.openxmlformats.org/officeDocument/2006/relationships/image" Target="../media/image36.png"/><Relationship Id="rId2" Type="http://schemas.openxmlformats.org/officeDocument/2006/relationships/image" Target="../media/image13.jpg"/><Relationship Id="rId16" Type="http://schemas.microsoft.com/office/2007/relationships/hdphoto" Target="../media/hdphoto7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Relationship Id="rId14" Type="http://schemas.microsoft.com/office/2007/relationships/hdphoto" Target="../media/hdphoto9.wdp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83141" y="3214802"/>
            <a:ext cx="51427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am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4" y="0"/>
            <a:ext cx="1035277" cy="1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0F15D-07BD-41DC-B159-AF45810C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" b="7172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435254" y="3554560"/>
            <a:ext cx="586651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0" y="463780"/>
            <a:ext cx="697671" cy="697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FC034E-B451-44F7-9C63-C94C997F1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6497"/>
          <a:stretch/>
        </p:blipFill>
        <p:spPr>
          <a:xfrm>
            <a:off x="1455671" y="1269153"/>
            <a:ext cx="9755668" cy="528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3CC99-2607-4266-BEB3-375231339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1278" r="31016" b="89791"/>
          <a:stretch/>
        </p:blipFill>
        <p:spPr>
          <a:xfrm>
            <a:off x="2041814" y="463781"/>
            <a:ext cx="8897576" cy="697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B1D3A-39D6-4EF9-9FE5-A957BD9F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127834" y="1161451"/>
            <a:ext cx="1327837" cy="154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" y="-26797"/>
            <a:ext cx="960232" cy="9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1508CF9-A4BF-485E-94C1-56FCD28D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58" r="-591" b="5693"/>
          <a:stretch/>
        </p:blipFill>
        <p:spPr>
          <a:xfrm>
            <a:off x="29338" y="1"/>
            <a:ext cx="1220099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98A77-82AD-4A01-ADCF-FD668ADF3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10711" r="69750" b="46029"/>
          <a:stretch/>
        </p:blipFill>
        <p:spPr>
          <a:xfrm>
            <a:off x="61196" y="953701"/>
            <a:ext cx="1980571" cy="187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91A39-E774-4531-AD2C-9FB11053C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9706" r="33430" b="47034"/>
          <a:stretch/>
        </p:blipFill>
        <p:spPr>
          <a:xfrm>
            <a:off x="436416" y="2921141"/>
            <a:ext cx="2161773" cy="1861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C5CA8-45E2-4572-8C84-CCB3C2FF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 t="12801" r="6417" b="44704"/>
          <a:stretch/>
        </p:blipFill>
        <p:spPr>
          <a:xfrm>
            <a:off x="56167" y="4873792"/>
            <a:ext cx="1834412" cy="1902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33FAD-9B84-4A87-ACC9-D20F7617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55465" r="67488" b="1275"/>
          <a:stretch/>
        </p:blipFill>
        <p:spPr>
          <a:xfrm>
            <a:off x="9922285" y="799634"/>
            <a:ext cx="2175535" cy="1873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166247-9562-433F-9DAE-9FA2B9F61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t="54591" r="31931" b="2149"/>
          <a:stretch/>
        </p:blipFill>
        <p:spPr>
          <a:xfrm>
            <a:off x="9108384" y="2767214"/>
            <a:ext cx="2780073" cy="2109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691DB-4524-4BAA-B835-79B0D9FEA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1" t="58647" r="5132" b="121"/>
          <a:stretch/>
        </p:blipFill>
        <p:spPr>
          <a:xfrm>
            <a:off x="10119724" y="4957817"/>
            <a:ext cx="2001508" cy="1873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4406349" y="2802146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4317373" y="4767513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ap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1357831" y="2704468"/>
            <a:ext cx="3048518" cy="753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61F65-B4DD-49B2-B142-CC5AE9BF3AF1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1584453" y="3922446"/>
            <a:ext cx="3280644" cy="2578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85FEC-9BA9-462A-A168-0CDB27A6B5E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517303" y="4782400"/>
            <a:ext cx="2727916" cy="667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9407E3-D621-4A7C-AFFE-274A7C04396A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7538878" y="2445038"/>
            <a:ext cx="2811070" cy="10133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6C5036-B8A6-42AF-81B2-CBA894875FCA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7449903" y="4767513"/>
            <a:ext cx="3319785" cy="704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6D700B-D235-4CD7-806E-6784243AC25F}"/>
              </a:ext>
            </a:extLst>
          </p:cNvPr>
          <p:cNvCxnSpPr>
            <a:cxnSpLocks/>
          </p:cNvCxnSpPr>
          <p:nvPr/>
        </p:nvCxnSpPr>
        <p:spPr>
          <a:xfrm>
            <a:off x="7472637" y="5525789"/>
            <a:ext cx="3204581" cy="10659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4865098" y="657700"/>
            <a:ext cx="1924658" cy="226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34" y="598236"/>
            <a:ext cx="899069" cy="8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E81D9B-96CC-45DD-999E-79FF27723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1" r="-817" b="6050"/>
          <a:stretch/>
        </p:blipFill>
        <p:spPr>
          <a:xfrm>
            <a:off x="122830" y="454554"/>
            <a:ext cx="12192000" cy="63117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0" y="3299"/>
            <a:ext cx="12071927" cy="110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 err="1"/>
              <a:t>Tìm</a:t>
            </a:r>
            <a:r>
              <a:rPr lang="en-US" i="1" dirty="0"/>
              <a:t> </a:t>
            </a:r>
            <a:r>
              <a:rPr lang="en-US" i="1" dirty="0" err="1"/>
              <a:t>tiếng</a:t>
            </a:r>
            <a:r>
              <a:rPr lang="en-US" i="1" dirty="0"/>
              <a:t> </a:t>
            </a:r>
            <a:r>
              <a:rPr lang="en-US" i="1" dirty="0" err="1"/>
              <a:t>có</a:t>
            </a:r>
            <a:r>
              <a:rPr lang="en-US" i="1" dirty="0"/>
              <a:t> </a:t>
            </a:r>
            <a:r>
              <a:rPr lang="en-US" i="1" dirty="0" err="1"/>
              <a:t>vần</a:t>
            </a:r>
            <a:r>
              <a:rPr lang="en-US" i="1" dirty="0"/>
              <a:t> </a:t>
            </a:r>
            <a:r>
              <a:rPr lang="en-US" sz="2800" i="1" dirty="0"/>
              <a:t>: </a:t>
            </a:r>
            <a:r>
              <a:rPr lang="en-US" sz="4000" i="1" dirty="0">
                <a:solidFill>
                  <a:srgbClr val="FF0000"/>
                </a:solidFill>
              </a:rPr>
              <a:t>am - 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91A64-C437-4B89-8CE1-B5915768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783486" y="1349397"/>
            <a:ext cx="1616125" cy="19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590413" y="3472137"/>
            <a:ext cx="586651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525EEA8-C71B-466E-8E05-69F07959D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745" r="17240" b="24601"/>
          <a:stretch/>
        </p:blipFill>
        <p:spPr>
          <a:xfrm>
            <a:off x="51467" y="1"/>
            <a:ext cx="1214053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EE91E-EE4B-43C3-AB29-024BEB25D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8" y="981233"/>
            <a:ext cx="11235318" cy="571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2C5FB5-47DC-4F43-88B6-04DD4A1B1498}"/>
              </a:ext>
            </a:extLst>
          </p:cNvPr>
          <p:cNvGrpSpPr/>
          <p:nvPr/>
        </p:nvGrpSpPr>
        <p:grpSpPr>
          <a:xfrm>
            <a:off x="1431235" y="304800"/>
            <a:ext cx="9217013" cy="6610308"/>
            <a:chOff x="1431235" y="304800"/>
            <a:chExt cx="9217013" cy="66103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20F04FB-15D3-40AC-B222-9E9D0250C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" t="15951" r="233" b="1513"/>
            <a:stretch/>
          </p:blipFill>
          <p:spPr>
            <a:xfrm>
              <a:off x="1431235" y="304800"/>
              <a:ext cx="9217013" cy="21810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B6F126-CFDB-4A47-A555-06F606C1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9104496" cy="46349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4035285" y="1342270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7336562" y="1335292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9611931" y="1807779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2703444" y="2173004"/>
            <a:ext cx="1331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0B7A03-1981-4970-BE24-633B79A7433F}"/>
              </a:ext>
            </a:extLst>
          </p:cNvPr>
          <p:cNvCxnSpPr>
            <a:cxnSpLocks/>
          </p:cNvCxnSpPr>
          <p:nvPr/>
        </p:nvCxnSpPr>
        <p:spPr>
          <a:xfrm>
            <a:off x="6000713" y="1335292"/>
            <a:ext cx="768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669B022-AC26-460B-ADE6-485D81673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2608" r="80949" b="76052"/>
          <a:stretch/>
        </p:blipFill>
        <p:spPr>
          <a:xfrm>
            <a:off x="51467" y="0"/>
            <a:ext cx="1722710" cy="56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63B827-9E6F-4971-AA64-1301A1C3E630}"/>
              </a:ext>
            </a:extLst>
          </p:cNvPr>
          <p:cNvCxnSpPr>
            <a:cxnSpLocks/>
          </p:cNvCxnSpPr>
          <p:nvPr/>
        </p:nvCxnSpPr>
        <p:spPr>
          <a:xfrm>
            <a:off x="1570256" y="2211617"/>
            <a:ext cx="777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54D8711-085A-4BF6-A66F-F26985DE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t="744" r="17240" b="17546"/>
          <a:stretch/>
        </p:blipFill>
        <p:spPr>
          <a:xfrm>
            <a:off x="-13673" y="377674"/>
            <a:ext cx="12205673" cy="64803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D0BAA-7DF1-4AFB-BB2A-2C9EE561D127}"/>
              </a:ext>
            </a:extLst>
          </p:cNvPr>
          <p:cNvGrpSpPr/>
          <p:nvPr/>
        </p:nvGrpSpPr>
        <p:grpSpPr>
          <a:xfrm>
            <a:off x="-13673" y="0"/>
            <a:ext cx="12205673" cy="6969426"/>
            <a:chOff x="-439355" y="266248"/>
            <a:chExt cx="10975427" cy="65917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D02E7-ADA6-43F3-9907-48C1BE009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" t="18708" r="1431" b="1513"/>
            <a:stretch/>
          </p:blipFill>
          <p:spPr>
            <a:xfrm>
              <a:off x="1543754" y="377674"/>
              <a:ext cx="8992318" cy="21081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FD8964-117D-47F8-8A50-F87CE0884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52" y="2280140"/>
              <a:ext cx="8992318" cy="4577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81E63-29B6-4518-B379-32EE172B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" t="2608" r="80949" b="76052"/>
            <a:stretch/>
          </p:blipFill>
          <p:spPr>
            <a:xfrm>
              <a:off x="-439355" y="266248"/>
              <a:ext cx="1722710" cy="5638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Cloud 18">
            <a:extLst>
              <a:ext uri="{FF2B5EF4-FFF2-40B4-BE49-F238E27FC236}">
                <a16:creationId xmlns:a16="http://schemas.microsoft.com/office/drawing/2014/main" id="{F8A333D1-04D4-4C09-ADBF-5A914F00E247}"/>
              </a:ext>
            </a:extLst>
          </p:cNvPr>
          <p:cNvSpPr/>
          <p:nvPr/>
        </p:nvSpPr>
        <p:spPr>
          <a:xfrm>
            <a:off x="2414474" y="772012"/>
            <a:ext cx="424234" cy="25604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64D4D57-6C3D-44B1-A930-1DA549EA3B85}"/>
              </a:ext>
            </a:extLst>
          </p:cNvPr>
          <p:cNvSpPr/>
          <p:nvPr/>
        </p:nvSpPr>
        <p:spPr>
          <a:xfrm>
            <a:off x="9009704" y="717834"/>
            <a:ext cx="424234" cy="34035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928111D-E432-4C99-874C-8412089D0367}"/>
              </a:ext>
            </a:extLst>
          </p:cNvPr>
          <p:cNvSpPr/>
          <p:nvPr/>
        </p:nvSpPr>
        <p:spPr>
          <a:xfrm>
            <a:off x="4075776" y="1284455"/>
            <a:ext cx="424233" cy="25604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713BC4E6-AC6B-4089-A0D0-39B5163F6165}"/>
              </a:ext>
            </a:extLst>
          </p:cNvPr>
          <p:cNvSpPr/>
          <p:nvPr/>
        </p:nvSpPr>
        <p:spPr>
          <a:xfrm>
            <a:off x="6758312" y="1332667"/>
            <a:ext cx="424234" cy="207832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665AC9B-1C8A-4BB7-87A0-213FB9E07E7B}"/>
              </a:ext>
            </a:extLst>
          </p:cNvPr>
          <p:cNvSpPr/>
          <p:nvPr/>
        </p:nvSpPr>
        <p:spPr>
          <a:xfrm>
            <a:off x="2123418" y="900034"/>
            <a:ext cx="424235" cy="340354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CC36B2B-E603-41AD-AA85-BB634F4A8DA7}"/>
              </a:ext>
            </a:extLst>
          </p:cNvPr>
          <p:cNvSpPr/>
          <p:nvPr/>
        </p:nvSpPr>
        <p:spPr>
          <a:xfrm>
            <a:off x="4075775" y="1295608"/>
            <a:ext cx="424233" cy="281949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DD94E-FDAC-46E7-95A3-33CCCF5DE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" y="0"/>
            <a:ext cx="12156640" cy="6871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74DCD-E20F-45E9-B74C-7EC2B5F44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0" t="27934" r="10154" b="10437"/>
          <a:stretch/>
        </p:blipFill>
        <p:spPr>
          <a:xfrm>
            <a:off x="0" y="2073776"/>
            <a:ext cx="6650558" cy="312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BA014-6A3F-45F5-B787-706015E7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8050" r="43842" b="75434"/>
          <a:stretch/>
        </p:blipFill>
        <p:spPr>
          <a:xfrm>
            <a:off x="2825087" y="627797"/>
            <a:ext cx="6005014" cy="832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78B51-81BB-4178-8775-217C8BADD2FC}"/>
              </a:ext>
            </a:extLst>
          </p:cNvPr>
          <p:cNvSpPr txBox="1"/>
          <p:nvPr/>
        </p:nvSpPr>
        <p:spPr>
          <a:xfrm>
            <a:off x="4341529" y="2548966"/>
            <a:ext cx="2309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 </a:t>
            </a:r>
            <a:r>
              <a:rPr lang="en-US" sz="3600" dirty="0" err="1">
                <a:solidFill>
                  <a:srgbClr val="FF0000"/>
                </a:solidFill>
              </a:rPr>
              <a:t>Bờ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Hồ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EE640-26FD-46BF-BE14-8247CFAF67C5}"/>
              </a:ext>
            </a:extLst>
          </p:cNvPr>
          <p:cNvSpPr txBox="1"/>
          <p:nvPr/>
        </p:nvSpPr>
        <p:spPr>
          <a:xfrm>
            <a:off x="5423216" y="4206997"/>
            <a:ext cx="46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Tháp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Rùa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giữa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hồ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426110" y="3492973"/>
            <a:ext cx="5866519" cy="100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</a:t>
            </a:r>
            <a:r>
              <a:rPr lang="en-US" sz="4800" b="1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48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endParaRPr sz="48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5B8800-1816-44DD-ACA9-B46C29D67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671850"/>
            <a:ext cx="9368980" cy="44014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2463742" y="980199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1959998" y="2879676"/>
            <a:ext cx="5885712" cy="1742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Trò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r>
              <a:rPr lang="en-US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</a:t>
            </a:r>
            <a:r>
              <a:rPr lang="en-US" sz="6000" b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Hái</a:t>
            </a:r>
            <a:r>
              <a:rPr lang="en-US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0A1EA-0D1D-47F4-BCF9-5C725510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7541640" y="1119117"/>
            <a:ext cx="4885898" cy="4954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AB220-C1F9-486B-8C22-F89750456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6662904" y="2521423"/>
            <a:ext cx="1182806" cy="135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" y="0"/>
            <a:ext cx="1035277" cy="1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F33A7-DB83-4FAC-9C1A-B22CCA8E7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9" b="8895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E4430553-8DB9-42E2-84F4-5344B96AA540}"/>
              </a:ext>
            </a:extLst>
          </p:cNvPr>
          <p:cNvSpPr/>
          <p:nvPr/>
        </p:nvSpPr>
        <p:spPr>
          <a:xfrm>
            <a:off x="5170340" y="1381259"/>
            <a:ext cx="4843544" cy="789960"/>
          </a:xfrm>
          <a:prstGeom prst="rect">
            <a:avLst/>
          </a:prstGeom>
          <a:noFill/>
          <a:ln w="28575"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640BA-DF64-43B3-8A35-1890FF9DC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5671930" y="2740533"/>
            <a:ext cx="3617843" cy="2542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7A978-B5D8-41A4-A422-A84B5E4C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89844" y="4684072"/>
            <a:ext cx="2198434" cy="9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D2ED4C0-6AE7-48C7-8DE8-C8034A60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31" y="3372030"/>
            <a:ext cx="5279911" cy="302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E25FC-77FE-4840-96CA-31F4990666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224882" y="147110"/>
            <a:ext cx="7647371" cy="643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03146B-BCBD-4519-9F1B-8FC56E5E15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99" y="2919362"/>
            <a:ext cx="1034363" cy="1141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CD558-F2B2-45D8-AE6F-A93F47895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94" y="4836513"/>
            <a:ext cx="768996" cy="1078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90984A-B9E6-480B-AA2E-95DC6750CC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179949" y="4168234"/>
            <a:ext cx="3057099" cy="10508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D54340-709D-4B84-B735-7800E64B6B5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01">
            <a:off x="1333081" y="2942772"/>
            <a:ext cx="1134374" cy="1236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7A9C26-A20B-45CF-BAAE-1B6F11E3946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92" y="2771564"/>
            <a:ext cx="1267904" cy="1333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C50EEC-6492-441E-A6D1-080C48CB363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34">
            <a:off x="2300823" y="1045820"/>
            <a:ext cx="1194781" cy="1297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8B8F2F-0D7B-4566-8F0B-3B283E8AF1C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14" y="1481719"/>
            <a:ext cx="913925" cy="10899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8F0B3D-3C13-4109-8CAC-0A6EF52D7A2D}"/>
              </a:ext>
            </a:extLst>
          </p:cNvPr>
          <p:cNvSpPr txBox="1"/>
          <p:nvPr/>
        </p:nvSpPr>
        <p:spPr>
          <a:xfrm rot="21096904">
            <a:off x="4767379" y="2913878"/>
            <a:ext cx="941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277DA4-AF76-4F53-8CEC-6323CDFDC2FB}"/>
              </a:ext>
            </a:extLst>
          </p:cNvPr>
          <p:cNvSpPr txBox="1"/>
          <p:nvPr/>
        </p:nvSpPr>
        <p:spPr>
          <a:xfrm>
            <a:off x="1366520" y="3094819"/>
            <a:ext cx="942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1245F4-0532-4B37-9175-A8ED55D49403}"/>
              </a:ext>
            </a:extLst>
          </p:cNvPr>
          <p:cNvSpPr txBox="1"/>
          <p:nvPr/>
        </p:nvSpPr>
        <p:spPr>
          <a:xfrm rot="21339945">
            <a:off x="2529559" y="1168521"/>
            <a:ext cx="66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8A3662-3349-4AE2-9D80-2DF5D27B2386}"/>
              </a:ext>
            </a:extLst>
          </p:cNvPr>
          <p:cNvSpPr txBox="1"/>
          <p:nvPr/>
        </p:nvSpPr>
        <p:spPr>
          <a:xfrm>
            <a:off x="4410043" y="1477440"/>
            <a:ext cx="77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37B873-D3F5-495E-8C6C-4053B4DE6916}"/>
              </a:ext>
            </a:extLst>
          </p:cNvPr>
          <p:cNvSpPr txBox="1"/>
          <p:nvPr/>
        </p:nvSpPr>
        <p:spPr>
          <a:xfrm rot="21096904">
            <a:off x="6157130" y="3021454"/>
            <a:ext cx="54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B0F0"/>
                </a:solidFill>
              </a:rPr>
              <a:t>5</a:t>
            </a:r>
          </a:p>
        </p:txBody>
      </p:sp>
      <p:pic>
        <p:nvPicPr>
          <p:cNvPr id="33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B35FF3D4-246B-44BE-AD99-851DC3645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07487" y="71133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ECB73-8949-4F43-BCC0-36E389BFF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510674" y="5602575"/>
            <a:ext cx="3163540" cy="79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092F7-0EEC-4579-A583-0A35673AC9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65" y="73183"/>
            <a:ext cx="1396621" cy="1276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3E01A-4511-48F8-B2F4-431D191B43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-49884"/>
            <a:ext cx="1775560" cy="1158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67FF0F-AC66-4CFD-AD4E-9CB7FB60C7E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39" y="15107"/>
            <a:ext cx="1389869" cy="6537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34E491-B35F-4FAA-9D25-930A49FF19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36" y="2215925"/>
            <a:ext cx="1658695" cy="2620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984F50-75B6-49A6-BFB7-E9A47220C02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9149467" y="3185127"/>
            <a:ext cx="1775560" cy="1847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3DAA4-D3EE-41CD-8987-20BB65CFD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9354975" y="4418732"/>
            <a:ext cx="2684770" cy="922890"/>
          </a:xfrm>
          <a:prstGeom prst="rect">
            <a:avLst/>
          </a:prstGeom>
        </p:spPr>
      </p:pic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BC8CBD52-A3C8-46EE-8F7C-E11330B4B859}"/>
              </a:ext>
            </a:extLst>
          </p:cNvPr>
          <p:cNvSpPr txBox="1"/>
          <p:nvPr/>
        </p:nvSpPr>
        <p:spPr>
          <a:xfrm>
            <a:off x="6547025" y="4665408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D, E, G, H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5" name="TextBox 34">
            <a:hlinkClick r:id="" action="ppaction://noaction"/>
            <a:extLst>
              <a:ext uri="{FF2B5EF4-FFF2-40B4-BE49-F238E27FC236}">
                <a16:creationId xmlns:a16="http://schemas.microsoft.com/office/drawing/2014/main" id="{4A1FBC33-21B3-4A34-AF40-EA8C1DCCEBD6}"/>
              </a:ext>
            </a:extLst>
          </p:cNvPr>
          <p:cNvSpPr txBox="1"/>
          <p:nvPr/>
        </p:nvSpPr>
        <p:spPr>
          <a:xfrm>
            <a:off x="6605236" y="4717072"/>
            <a:ext cx="363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I, L, M, N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TextBox 35">
            <a:hlinkClick r:id="" action="ppaction://noaction"/>
            <a:extLst>
              <a:ext uri="{FF2B5EF4-FFF2-40B4-BE49-F238E27FC236}">
                <a16:creationId xmlns:a16="http://schemas.microsoft.com/office/drawing/2014/main" id="{467F6E31-5A9F-469F-A4CD-ECC412465A0D}"/>
              </a:ext>
            </a:extLst>
          </p:cNvPr>
          <p:cNvSpPr txBox="1"/>
          <p:nvPr/>
        </p:nvSpPr>
        <p:spPr>
          <a:xfrm>
            <a:off x="6564023" y="4703082"/>
            <a:ext cx="2214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4: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P, R, S, T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id="{BE7A1E2D-B52D-4BED-A3C4-590D6EB0AA76}"/>
              </a:ext>
            </a:extLst>
          </p:cNvPr>
          <p:cNvSpPr txBox="1"/>
          <p:nvPr/>
        </p:nvSpPr>
        <p:spPr>
          <a:xfrm>
            <a:off x="6553505" y="4418732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5: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O, U, X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id="{5893E987-43D3-46D3-8854-6ECE572957F7}"/>
              </a:ext>
            </a:extLst>
          </p:cNvPr>
          <p:cNvSpPr txBox="1"/>
          <p:nvPr/>
        </p:nvSpPr>
        <p:spPr>
          <a:xfrm>
            <a:off x="6518013" y="4508663"/>
            <a:ext cx="363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1: </a:t>
            </a:r>
            <a:r>
              <a:rPr lang="en-US" sz="3200" b="1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Đọc</a:t>
            </a:r>
            <a:r>
              <a:rPr lang="en-US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</a:rPr>
              <a:t> to: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n w="0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A, B, C</a:t>
            </a:r>
            <a:endParaRPr lang="en-US" sz="3200" b="1" dirty="0">
              <a:ln w="0">
                <a:solidFill>
                  <a:srgbClr val="00B0F0"/>
                </a:solidFill>
              </a:ln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" y="-75701"/>
            <a:ext cx="1035277" cy="1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0495 0.39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1958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42344 0.348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64753 0.0840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117 0.0835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29779 0.0504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2001ED5-AD72-4269-B22C-B2B94FCA8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03" y="2019939"/>
            <a:ext cx="3006706" cy="17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FB6046-C2ED-4B21-8675-3FB9098A404C}"/>
              </a:ext>
            </a:extLst>
          </p:cNvPr>
          <p:cNvSpPr txBox="1"/>
          <p:nvPr/>
        </p:nvSpPr>
        <p:spPr>
          <a:xfrm>
            <a:off x="2849218" y="5496945"/>
            <a:ext cx="5697682" cy="10156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6000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06E1B-073C-4E4C-BA53-9BD30EE1D40A}"/>
              </a:ext>
            </a:extLst>
          </p:cNvPr>
          <p:cNvSpPr txBox="1"/>
          <p:nvPr/>
        </p:nvSpPr>
        <p:spPr>
          <a:xfrm>
            <a:off x="6069336" y="5489869"/>
            <a:ext cx="2037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B99418-65C1-45C1-B406-2373A8E0F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93" y="1635819"/>
            <a:ext cx="2366829" cy="37393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4045F5-1018-44A2-B896-02C87A93BD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149" r="8538" b="10582"/>
          <a:stretch/>
        </p:blipFill>
        <p:spPr>
          <a:xfrm>
            <a:off x="129659" y="404680"/>
            <a:ext cx="3853723" cy="32447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B2E801-8653-4F87-B582-BFAD901A4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66" y="490841"/>
            <a:ext cx="1200612" cy="10971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797822-21FE-4BB5-BC34-568A20C88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64" y="351270"/>
            <a:ext cx="1526369" cy="996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88AFD0-01C0-45E4-AF74-136EC0AF40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40" y="345392"/>
            <a:ext cx="1194808" cy="5619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966D56-0221-4419-A0D9-EC7A83CBAF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82" y="2554017"/>
            <a:ext cx="437914" cy="6139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508EE0-F464-4B5E-ABF7-50067283C9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-120333" y="2291227"/>
            <a:ext cx="1740900" cy="5984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3F4C32-69E9-4DC6-B4C4-D06348DB5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 flipH="1">
            <a:off x="-13069" y="3278474"/>
            <a:ext cx="1801514" cy="4540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C567FF-D68F-49DD-B74F-70B1905DEA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29" y="2786943"/>
            <a:ext cx="1326531" cy="15147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9E9449F-D9E9-4202-B951-27E6F1A1CBE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25" y="3428945"/>
            <a:ext cx="1194781" cy="14039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4E91261-66C4-440F-AC8E-A6DFA1D0081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89" y="3014526"/>
            <a:ext cx="913925" cy="10899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CAC686-6FE2-44F5-8BD7-B2870319488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532" y="3397294"/>
            <a:ext cx="971211" cy="12275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9FB645-C755-46F0-9B5D-9D8DE7298E5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22" y="3608864"/>
            <a:ext cx="955821" cy="11417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36EAB1-A15A-4B6A-B62E-46F1A0BDEBB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6084" r="24817" b="23938"/>
          <a:stretch/>
        </p:blipFill>
        <p:spPr>
          <a:xfrm>
            <a:off x="4738900" y="2339662"/>
            <a:ext cx="3293685" cy="3128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408C13-1E1C-40F7-AF3E-96624007AD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82529" r="24262" b="2148"/>
          <a:stretch/>
        </p:blipFill>
        <p:spPr>
          <a:xfrm>
            <a:off x="4416815" y="1968594"/>
            <a:ext cx="1528873" cy="5255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" y="-26797"/>
            <a:ext cx="960232" cy="9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2838A-8590-4252-83AA-C480BA90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44"/>
            <a:ext cx="11948718" cy="6891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085529" y="3763854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904585" y="373408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5683-98A8-4DEF-92DA-46778457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" y="83127"/>
            <a:ext cx="12192000" cy="6774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B68CB-5559-4819-BA6C-A37499750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64" y="2644790"/>
            <a:ext cx="6083618" cy="2857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7C6B5-C2E4-4398-9767-2C261AED53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12">
            <a:off x="650548" y="2802427"/>
            <a:ext cx="2625886" cy="2827173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7160934" y="3491967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4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4241773" y="864766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10523673" y="739635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578 C 0.00573 -0.01134 0.02604 -0.01643 0.03346 -0.01643 C 0.07864 -0.01643 0.12539 0.06922 0.12539 0.15556 C 0.12539 0.11204 0.1487 0.06922 0.17083 0.06922 C 0.19414 0.06922 0.21601 0.1125 0.21601 0.15556 C 0.21601 0.13403 0.2276 0.11204 0.23945 0.11204 C 0.25091 0.11204 0.26289 0.13334 0.26289 0.15556 C 0.26289 0.14398 0.26875 0.13403 0.27435 0.13403 C 0.28021 0.13403 0.28607 0.14468 0.28607 0.15556 C 0.28607 0.14954 0.28893 0.14398 0.29179 0.14398 C 0.29336 0.14398 0.29765 0.14977 0.29765 0.15556 C 0.29765 0.15232 0.29935 0.14954 0.30065 0.14954 C 0.30065 0.15023 0.30351 0.15232 0.30351 0.15556 C 0.30351 0.15371 0.30351 0.15232 0.30495 0.15232 C 0.30495 0.15324 0.30651 0.15394 0.30651 0.15556 C 0.30651 0.1544 0.30651 0.15371 0.30651 0.15324 C 0.30781 0.15324 0.30781 0.15371 0.30781 0.1544 C 0.3095 0.1544 0.3095 0.15394 0.3095 0.15324 C 0.31133 0.15324 0.31133 0.15371 0.31133 0.1544 " pathEditMode="relative" rAng="0" ptsTypes="AA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831331" y="4840146"/>
            <a:ext cx="407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60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041370" y="4840145"/>
            <a:ext cx="2692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D5EB1-3010-4FC2-9358-2A2FE3682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376" r="64565" b="24739"/>
          <a:stretch/>
        </p:blipFill>
        <p:spPr>
          <a:xfrm>
            <a:off x="871087" y="1507126"/>
            <a:ext cx="2692714" cy="279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g2fl4jkF0BTe7C4fup0V8Y0nUuwEtRE">
            <a:hlinkClick r:id="" action="ppaction://media"/>
            <a:extLst>
              <a:ext uri="{FF2B5EF4-FFF2-40B4-BE49-F238E27FC236}">
                <a16:creationId xmlns:a16="http://schemas.microsoft.com/office/drawing/2014/main" id="{DA282751-820E-4CA0-B69E-3BA511D766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2"/>
                </p14:media>
              </p:ext>
            </p:extLst>
          </p:nvPr>
        </p:nvPicPr>
        <p:blipFill rotWithShape="1">
          <a:blip r:embed="rId5"/>
          <a:srcRect l="29231" t="11594" r="27826" b="7990"/>
          <a:stretch>
            <a:fillRect/>
          </a:stretch>
        </p:blipFill>
        <p:spPr>
          <a:xfrm>
            <a:off x="5605152" y="547939"/>
            <a:ext cx="5235643" cy="551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605D3-929E-4B57-A3C4-C5B58015E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9" t="27046" r="39330" b="58633"/>
          <a:stretch/>
        </p:blipFill>
        <p:spPr>
          <a:xfrm>
            <a:off x="5856944" y="1395572"/>
            <a:ext cx="3976170" cy="1162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2FCA31-C175-4AB3-B2E9-EF01357620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t="40672" r="40841" b="43537"/>
          <a:stretch/>
        </p:blipFill>
        <p:spPr>
          <a:xfrm>
            <a:off x="6036365" y="2557669"/>
            <a:ext cx="3538847" cy="1281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4189A3-6579-43D7-9D54-7A736B2B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7" t="56426" r="37644" b="27783"/>
          <a:stretch/>
        </p:blipFill>
        <p:spPr>
          <a:xfrm>
            <a:off x="5605152" y="3719766"/>
            <a:ext cx="4608185" cy="1281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" y="-26797"/>
            <a:ext cx="960232" cy="9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48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r1TSewXwgEjc7zjZyJAzW9RClZ2lwlR">
            <a:hlinkClick r:id="" action="ppaction://media"/>
            <a:extLst>
              <a:ext uri="{FF2B5EF4-FFF2-40B4-BE49-F238E27FC236}">
                <a16:creationId xmlns:a16="http://schemas.microsoft.com/office/drawing/2014/main" id="{4E3CF205-89B3-4F7F-A692-4395C738FC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11.6666"/>
                </p14:media>
              </p:ext>
            </p:extLst>
          </p:nvPr>
        </p:nvPicPr>
        <p:blipFill rotWithShape="1">
          <a:blip r:embed="rId4"/>
          <a:srcRect l="28322" t="8750" r="24401" b="9236"/>
          <a:stretch>
            <a:fillRect/>
          </a:stretch>
        </p:blipFill>
        <p:spPr>
          <a:xfrm>
            <a:off x="5735500" y="1190616"/>
            <a:ext cx="5063138" cy="494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393362" y="5115498"/>
            <a:ext cx="364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60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6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971800" y="5115498"/>
            <a:ext cx="2296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65CBE-767B-43E3-9A93-F322A955A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2" t="27562" r="39173" b="58121"/>
          <a:stretch/>
        </p:blipFill>
        <p:spPr>
          <a:xfrm>
            <a:off x="5989984" y="1406194"/>
            <a:ext cx="4292606" cy="1237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82752-2ADF-4725-B010-BA1407CD5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2201" r="8852" b="27264"/>
          <a:stretch/>
        </p:blipFill>
        <p:spPr>
          <a:xfrm>
            <a:off x="917378" y="1742502"/>
            <a:ext cx="3828369" cy="269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F68F7-6288-4253-BCD6-3E30BC5DB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1" t="41813" r="40365" b="43870"/>
          <a:stretch/>
        </p:blipFill>
        <p:spPr>
          <a:xfrm>
            <a:off x="6398351" y="2653342"/>
            <a:ext cx="3687905" cy="1237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091F7-42C0-469C-B32F-2BB3D980F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0" t="57128" r="37084" b="27362"/>
          <a:stretch/>
        </p:blipFill>
        <p:spPr>
          <a:xfrm>
            <a:off x="5684732" y="3900491"/>
            <a:ext cx="5164674" cy="1340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" y="-26797"/>
            <a:ext cx="960232" cy="9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1" y="1258957"/>
            <a:ext cx="4653632" cy="5123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151840" y="1872268"/>
            <a:ext cx="3751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cam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131746" y="1872268"/>
            <a:ext cx="2350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349529" y="3679915"/>
            <a:ext cx="274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lang="en-US" sz="54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ea typeface="Cambria" panose="02040503050406030204" pitchFamily="18" charset="0"/>
                <a:cs typeface="Calibri" panose="020F0502020204030204" pitchFamily="34" charset="0"/>
              </a:rPr>
              <a:t>đạp</a:t>
            </a:r>
            <a:endParaRPr lang="en-US" sz="54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196834" y="3611500"/>
            <a:ext cx="191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" y="-26797"/>
            <a:ext cx="960232" cy="9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163</Words>
  <Application>Microsoft Office PowerPoint</Application>
  <PresentationFormat>Widescreen</PresentationFormat>
  <Paragraphs>55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HP001 4 hàng</vt:lpstr>
      <vt:lpstr>UTM Avo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DƯƠNG TỬ</cp:lastModifiedBy>
  <cp:revision>82</cp:revision>
  <dcterms:created xsi:type="dcterms:W3CDTF">2021-11-01T08:16:43Z</dcterms:created>
  <dcterms:modified xsi:type="dcterms:W3CDTF">2024-10-18T16:55:50Z</dcterms:modified>
</cp:coreProperties>
</file>