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  <p:sldMasterId id="2147483724" r:id="rId2"/>
  </p:sldMasterIdLst>
  <p:notesMasterIdLst>
    <p:notesMasterId r:id="rId15"/>
  </p:notesMasterIdLst>
  <p:sldIdLst>
    <p:sldId id="263" r:id="rId3"/>
    <p:sldId id="390" r:id="rId4"/>
    <p:sldId id="283" r:id="rId5"/>
    <p:sldId id="284" r:id="rId6"/>
    <p:sldId id="387" r:id="rId7"/>
    <p:sldId id="306" r:id="rId8"/>
    <p:sldId id="372" r:id="rId9"/>
    <p:sldId id="389" r:id="rId10"/>
    <p:sldId id="336" r:id="rId11"/>
    <p:sldId id="331" r:id="rId12"/>
    <p:sldId id="383" r:id="rId13"/>
    <p:sldId id="388" r:id="rId14"/>
  </p:sldIdLst>
  <p:sldSz cx="12192000" cy="6858000"/>
  <p:notesSz cx="6858000" cy="9144000"/>
  <p:custDataLst>
    <p:tags r:id="rId16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830"/>
    <a:srgbClr val="005DBA"/>
    <a:srgbClr val="EA7E7E"/>
    <a:srgbClr val="33A3DC"/>
    <a:srgbClr val="353535"/>
    <a:srgbClr val="23A5BB"/>
    <a:srgbClr val="67B458"/>
    <a:srgbClr val="3ECFA0"/>
    <a:srgbClr val="4BD88A"/>
    <a:srgbClr val="41BB3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37CE84F3-28C3-443E-9E96-99CF82512B78}" styleName="Dark Style 1 - Accent 2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wholeTbl>
    <a:band1H>
      <a:tcStyle>
        <a:tcBdr/>
        <a:fill>
          <a:solidFill>
            <a:schemeClr val="accent2">
              <a:shade val="60000"/>
            </a:schemeClr>
          </a:solidFill>
        </a:fill>
      </a:tcStyle>
    </a:band1H>
    <a:band1V>
      <a:tcStyle>
        <a:tcBdr/>
        <a:fill>
          <a:solidFill>
            <a:schemeClr val="accent2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2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2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2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434" autoAdjust="0"/>
  </p:normalViewPr>
  <p:slideViewPr>
    <p:cSldViewPr snapToGrid="0">
      <p:cViewPr>
        <p:scale>
          <a:sx n="73" d="100"/>
          <a:sy n="73" d="100"/>
        </p:scale>
        <p:origin x="-498" y="-48"/>
      </p:cViewPr>
      <p:guideLst>
        <p:guide orient="horz" pos="2160"/>
        <p:guide pos="3840"/>
      </p:guideLst>
    </p:cSldViewPr>
  </p:slideViewPr>
  <p:notesTextViewPr>
    <p:cViewPr>
      <p:scale>
        <a:sx n="125" d="100"/>
        <a:sy n="125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tags" Target="tags/tag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CFCE5D-CA8F-4F64-970C-1893990B6229}" type="datetimeFigureOut">
              <a:rPr lang="en-US" smtClean="0"/>
              <a:t>1/29/2024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AB92DDC-5723-4348-B74C-D46FE223E6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6954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AB92DDC-5723-4348-B74C-D46FE223E68B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311838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emf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5.emf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8.emf"/><Relationship Id="rId4" Type="http://schemas.openxmlformats.org/officeDocument/2006/relationships/image" Target="../media/image7.emf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emf"/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4.emf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5.emf"/><Relationship Id="rId1" Type="http://schemas.openxmlformats.org/officeDocument/2006/relationships/slideMaster" Target="../slideMasters/slideMaster2.xml"/><Relationship Id="rId5" Type="http://schemas.openxmlformats.org/officeDocument/2006/relationships/image" Target="../media/image8.emf"/><Relationship Id="rId4" Type="http://schemas.openxmlformats.org/officeDocument/2006/relationships/image" Target="../media/image7.emf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emf"/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13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hủ Đề - Mục tiêu chủ đề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6843" y="2059012"/>
            <a:ext cx="12195668" cy="1828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191" y="2208879"/>
            <a:ext cx="10515600" cy="1676400"/>
          </a:xfrm>
        </p:spPr>
        <p:txBody>
          <a:bodyPr anchor="ctr">
            <a:noAutofit/>
          </a:bodyPr>
          <a:lstStyle>
            <a:lvl1pPr algn="ctr">
              <a:lnSpc>
                <a:spcPct val="80000"/>
              </a:lnSpc>
              <a:defRPr sz="6000" b="0" spc="150" baseline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3191" y="4010334"/>
            <a:ext cx="10515600" cy="1174639"/>
          </a:xfrm>
        </p:spPr>
        <p:txBody>
          <a:bodyPr anchor="t">
            <a:normAutofit/>
          </a:bodyPr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96DFF08F-DC6B-4601-B491-B0F83F6DD2DA}" type="datetimeFigureOut">
              <a:rPr lang="en-US" dirty="0"/>
              <a:pPr/>
              <a:t>1/29/2024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52980" y="262439"/>
            <a:ext cx="1289022" cy="13275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 userDrawn="1"/>
        </p:nvPicPr>
        <p:blipFill>
          <a:blip r:embed="rId3">
            <a:duotone>
              <a:prstClr val="black"/>
              <a:schemeClr val="accent6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9758643" y="579185"/>
            <a:ext cx="1764536" cy="1010754"/>
          </a:xfrm>
          <a:prstGeom prst="rect">
            <a:avLst/>
          </a:prstGeom>
        </p:spPr>
      </p:pic>
      <p:grpSp>
        <p:nvGrpSpPr>
          <p:cNvPr id="13" name="Group 12"/>
          <p:cNvGrpSpPr/>
          <p:nvPr userDrawn="1"/>
        </p:nvGrpSpPr>
        <p:grpSpPr>
          <a:xfrm>
            <a:off x="3517905" y="460004"/>
            <a:ext cx="4157131" cy="1475193"/>
            <a:chOff x="3634320" y="261051"/>
            <a:chExt cx="4157131" cy="1475193"/>
          </a:xfrm>
        </p:grpSpPr>
        <p:pic>
          <p:nvPicPr>
            <p:cNvPr id="11" name="Picture 10"/>
            <p:cNvPicPr>
              <a:picLocks noChangeAspect="1"/>
            </p:cNvPicPr>
            <p:nvPr userDrawn="1"/>
          </p:nvPicPr>
          <p:blipFill rotWithShape="1">
            <a:blip r:embed="rId4" cstate="screen">
              <a:duotone>
                <a:prstClr val="black"/>
                <a:schemeClr val="accent6">
                  <a:tint val="45000"/>
                  <a:satMod val="400000"/>
                </a:schemeClr>
              </a:duotone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 b="81730"/>
            <a:stretch/>
          </p:blipFill>
          <p:spPr>
            <a:xfrm>
              <a:off x="4095749" y="261051"/>
              <a:ext cx="3695702" cy="341046"/>
            </a:xfrm>
            <a:prstGeom prst="rect">
              <a:avLst/>
            </a:prstGeom>
          </p:spPr>
        </p:pic>
        <p:pic>
          <p:nvPicPr>
            <p:cNvPr id="12" name="Picture 11"/>
            <p:cNvPicPr>
              <a:picLocks noChangeAspect="1"/>
            </p:cNvPicPr>
            <p:nvPr userDrawn="1"/>
          </p:nvPicPr>
          <p:blipFill rotWithShape="1">
            <a:blip r:embed="rId4">
              <a:duotone>
                <a:prstClr val="black"/>
                <a:schemeClr val="accent6">
                  <a:tint val="45000"/>
                  <a:satMod val="400000"/>
                </a:schemeClr>
              </a:duotone>
            </a:blip>
            <a:srcRect t="40212"/>
            <a:stretch/>
          </p:blipFill>
          <p:spPr>
            <a:xfrm>
              <a:off x="3634320" y="620207"/>
              <a:ext cx="3695702" cy="1116037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426478829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8_Tiêu Đề Bài 1-Quyển 3-Interne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6843" y="2059012"/>
            <a:ext cx="12195668" cy="18288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5759" y="2166364"/>
            <a:ext cx="11471565" cy="1739347"/>
          </a:xfrm>
        </p:spPr>
        <p:txBody>
          <a:bodyPr tIns="45720" bIns="45720" anchor="ctr">
            <a:normAutofit/>
          </a:bodyPr>
          <a:lstStyle>
            <a:lvl1pPr algn="ctr">
              <a:lnSpc>
                <a:spcPct val="80000"/>
              </a:lnSpc>
              <a:defRPr sz="6000" spc="15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996250"/>
            <a:ext cx="9144000" cy="1309255"/>
          </a:xfrm>
        </p:spPr>
        <p:txBody>
          <a:bodyPr>
            <a:normAutofit/>
          </a:bodyPr>
          <a:lstStyle>
            <a:lvl1pPr marL="0" indent="0" algn="ct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20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BD2B39-EB6D-4221-8FBC-AEF76462664C}" type="datetimeFigureOut">
              <a:rPr lang="en-US" smtClean="0"/>
              <a:t>1/29/2024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AEF0F-3B20-4D09-BCE9-D55428049EF7}" type="slidenum">
              <a:rPr lang="en-US" smtClean="0"/>
              <a:t>‹#›</a:t>
            </a:fld>
            <a:endParaRPr lang="en-US"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>
            <a:duotone>
              <a:schemeClr val="accent4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365759" y="-15913"/>
            <a:ext cx="1943100" cy="2057026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3">
            <a:duotone>
              <a:prstClr val="black"/>
              <a:schemeClr val="accent6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10325088" y="115342"/>
            <a:ext cx="1502698" cy="2118710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4">
            <a:duotone>
              <a:schemeClr val="accent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9454036" y="4523280"/>
            <a:ext cx="2373750" cy="1901250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720976" y="5023060"/>
            <a:ext cx="1232666" cy="12326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65747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- Phan 2-Chủ đề A-Bài 1-Nội dung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BD2B39-EB6D-4221-8FBC-AEF76462664C}" type="datetimeFigureOut">
              <a:rPr lang="en-US" smtClean="0"/>
              <a:t>1/29/2024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AEF0F-3B20-4D09-BCE9-D55428049EF7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-1"/>
            <a:ext cx="12192000" cy="693019"/>
          </a:xfrm>
          <a:prstGeom prst="rect">
            <a:avLst/>
          </a:prstGeom>
          <a:solidFill>
            <a:srgbClr val="33A3D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en-US"/>
          </a:p>
        </p:txBody>
      </p:sp>
      <p:sp>
        <p:nvSpPr>
          <p:cNvPr id="8" name="TextBox 7"/>
          <p:cNvSpPr txBox="1"/>
          <p:nvPr userDrawn="1"/>
        </p:nvSpPr>
        <p:spPr>
          <a:xfrm>
            <a:off x="510139" y="161842"/>
            <a:ext cx="22829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latin typeface="UTM Duepuntozero" panose="02040603050506020204" pitchFamily="18" charset="0"/>
              </a:rPr>
              <a:t>Chủ</a:t>
            </a:r>
            <a:r>
              <a:rPr lang="en-US" baseline="0" dirty="0">
                <a:latin typeface="UTM Duepuntozero" panose="02040603050506020204" pitchFamily="18" charset="0"/>
              </a:rPr>
              <a:t> </a:t>
            </a:r>
            <a:r>
              <a:rPr lang="en-US" baseline="0" dirty="0" err="1">
                <a:latin typeface="UTM Duepuntozero" panose="02040603050506020204" pitchFamily="18" charset="0"/>
              </a:rPr>
              <a:t>đề</a:t>
            </a:r>
            <a:r>
              <a:rPr lang="en-US" baseline="0" dirty="0">
                <a:latin typeface="UTM Duepuntozero" panose="02040603050506020204" pitchFamily="18" charset="0"/>
              </a:rPr>
              <a:t> B</a:t>
            </a:r>
            <a:r>
              <a:rPr lang="en-US" dirty="0">
                <a:latin typeface="UTM Duepuntozero" panose="02040603050506020204" pitchFamily="18" charset="0"/>
              </a:rPr>
              <a:t>. </a:t>
            </a:r>
            <a:r>
              <a:rPr lang="en-US" dirty="0" err="1">
                <a:latin typeface="UTM Duepuntozero" panose="02040603050506020204" pitchFamily="18" charset="0"/>
              </a:rPr>
              <a:t>Công</a:t>
            </a:r>
            <a:r>
              <a:rPr lang="en-US" dirty="0">
                <a:latin typeface="UTM Duepuntozero" panose="02040603050506020204" pitchFamily="18" charset="0"/>
              </a:rPr>
              <a:t> </a:t>
            </a:r>
            <a:r>
              <a:rPr lang="en-US" dirty="0" err="1">
                <a:latin typeface="UTM Duepuntozero" panose="02040603050506020204" pitchFamily="18" charset="0"/>
              </a:rPr>
              <a:t>dân</a:t>
            </a:r>
            <a:r>
              <a:rPr lang="en-US" dirty="0">
                <a:latin typeface="UTM Duepuntozero" panose="02040603050506020204" pitchFamily="18" charset="0"/>
              </a:rPr>
              <a:t> </a:t>
            </a:r>
            <a:r>
              <a:rPr lang="en-US" dirty="0" err="1">
                <a:latin typeface="UTM Duepuntozero" panose="02040603050506020204" pitchFamily="18" charset="0"/>
              </a:rPr>
              <a:t>số</a:t>
            </a:r>
            <a:endParaRPr lang="en-US" dirty="0">
              <a:latin typeface="UTM Duepuntozero" panose="02040603050506020204" pitchFamily="18" charset="0"/>
            </a:endParaRPr>
          </a:p>
        </p:txBody>
      </p:sp>
      <p:sp>
        <p:nvSpPr>
          <p:cNvPr id="9" name="TextBox 8"/>
          <p:cNvSpPr txBox="1"/>
          <p:nvPr userDrawn="1"/>
        </p:nvSpPr>
        <p:spPr>
          <a:xfrm>
            <a:off x="7878960" y="198198"/>
            <a:ext cx="43130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>
              <a:defRPr>
                <a:latin typeface="UTM Duepuntozero" panose="02040603050506020204" pitchFamily="18" charset="0"/>
              </a:defRPr>
            </a:lvl1pPr>
          </a:lstStyle>
          <a:p>
            <a:pPr>
              <a:spcBef>
                <a:spcPts val="600"/>
              </a:spcBef>
              <a:spcAft>
                <a:spcPts val="600"/>
              </a:spcAft>
              <a:tabLst>
                <a:tab pos="4749165" algn="l"/>
              </a:tabLst>
            </a:pPr>
            <a:r>
              <a:rPr lang="en-US" sz="1800" b="1" dirty="0" err="1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Bài</a:t>
            </a:r>
            <a:r>
              <a:rPr lang="en-US" sz="1800" b="1" dirty="0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1: </a:t>
            </a:r>
            <a:r>
              <a:rPr lang="en-US" sz="1800" b="1" dirty="0" err="1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Tớ</a:t>
            </a:r>
            <a:r>
              <a:rPr lang="en-US" sz="1800" b="1" dirty="0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b="1" dirty="0" err="1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cần</a:t>
            </a:r>
            <a:r>
              <a:rPr lang="en-US" sz="1800" b="1" dirty="0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b="1" dirty="0" err="1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chú</a:t>
            </a:r>
            <a:r>
              <a:rPr lang="en-US" sz="1800" b="1" dirty="0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ý </a:t>
            </a:r>
            <a:r>
              <a:rPr lang="en-US" sz="1800" b="1" dirty="0" err="1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những</a:t>
            </a:r>
            <a:r>
              <a:rPr lang="en-US" sz="1800" b="1" dirty="0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b="1" dirty="0" err="1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gì</a:t>
            </a:r>
            <a:r>
              <a:rPr lang="en-US" sz="1800" b="1" dirty="0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b="1" dirty="0" err="1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khi</a:t>
            </a:r>
            <a:r>
              <a:rPr lang="en-US" sz="1800" b="1" dirty="0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“online”</a:t>
            </a:r>
            <a:endParaRPr lang="en-GB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3"/>
          </p:nvPr>
        </p:nvSpPr>
        <p:spPr>
          <a:xfrm>
            <a:off x="1275744" y="795485"/>
            <a:ext cx="9784733" cy="77799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086975" y="5597612"/>
            <a:ext cx="1600200" cy="825242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318818" y="5265259"/>
            <a:ext cx="2335746" cy="14899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1873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-Bài 8- Phan 2-Chủ đề B-Nội dung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BD2B39-EB6D-4221-8FBC-AEF76462664C}" type="datetimeFigureOut">
              <a:rPr lang="en-US" smtClean="0"/>
              <a:t>1/29/2024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AEF0F-3B20-4D09-BCE9-D55428049EF7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-1"/>
            <a:ext cx="12192000" cy="693019"/>
          </a:xfrm>
          <a:prstGeom prst="rect">
            <a:avLst/>
          </a:prstGeom>
          <a:solidFill>
            <a:srgbClr val="33A3D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en-US"/>
          </a:p>
        </p:txBody>
      </p:sp>
      <p:sp>
        <p:nvSpPr>
          <p:cNvPr id="8" name="TextBox 7"/>
          <p:cNvSpPr txBox="1"/>
          <p:nvPr userDrawn="1"/>
        </p:nvSpPr>
        <p:spPr>
          <a:xfrm>
            <a:off x="510139" y="161842"/>
            <a:ext cx="33858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>
                <a:latin typeface="UTM Duepuntozero" panose="02040603050506020204" pitchFamily="18" charset="0"/>
              </a:rPr>
              <a:t>Chủ</a:t>
            </a:r>
            <a:r>
              <a:rPr lang="en-US" baseline="0">
                <a:latin typeface="UTM Duepuntozero" panose="02040603050506020204" pitchFamily="18" charset="0"/>
              </a:rPr>
              <a:t> đề A</a:t>
            </a:r>
            <a:r>
              <a:rPr lang="en-US">
                <a:latin typeface="UTM Duepuntozero" panose="02040603050506020204" pitchFamily="18" charset="0"/>
              </a:rPr>
              <a:t>. Internet và truyền thông số</a:t>
            </a:r>
          </a:p>
        </p:txBody>
      </p:sp>
      <p:sp>
        <p:nvSpPr>
          <p:cNvPr id="9" name="TextBox 8"/>
          <p:cNvSpPr txBox="1"/>
          <p:nvPr userDrawn="1"/>
        </p:nvSpPr>
        <p:spPr>
          <a:xfrm>
            <a:off x="5908151" y="161842"/>
            <a:ext cx="54024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>
              <a:defRPr>
                <a:latin typeface="UTM Duepuntozero" panose="02040603050506020204" pitchFamily="18" charset="0"/>
              </a:defRPr>
            </a:lvl1pPr>
          </a:lstStyle>
          <a:p>
            <a:pPr lvl="0"/>
            <a:r>
              <a:rPr lang="en-US" dirty="0" err="1"/>
              <a:t>Bài</a:t>
            </a:r>
            <a:r>
              <a:rPr lang="en-US" baseline="0" dirty="0"/>
              <a:t> 2</a:t>
            </a:r>
            <a:r>
              <a:rPr lang="vi-VN" dirty="0"/>
              <a:t>. Tớ liên lạc được với mọi người ở khắp mọi nơi trên thế giới</a:t>
            </a:r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3"/>
          </p:nvPr>
        </p:nvSpPr>
        <p:spPr>
          <a:xfrm>
            <a:off x="1275744" y="795485"/>
            <a:ext cx="9784733" cy="77799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>
            <a:duotone>
              <a:prstClr val="black"/>
              <a:schemeClr val="accent6">
                <a:lumMod val="75000"/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510139" y="5094603"/>
            <a:ext cx="2600794" cy="1693376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9877425" y="5425844"/>
            <a:ext cx="1943100" cy="10308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92358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hủ Đề - Mục tiêu chủ đề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6843" y="2059012"/>
            <a:ext cx="12195668" cy="1828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191" y="2208879"/>
            <a:ext cx="10515600" cy="1676400"/>
          </a:xfrm>
        </p:spPr>
        <p:txBody>
          <a:bodyPr anchor="ctr">
            <a:noAutofit/>
          </a:bodyPr>
          <a:lstStyle>
            <a:lvl1pPr algn="ctr">
              <a:lnSpc>
                <a:spcPct val="80000"/>
              </a:lnSpc>
              <a:defRPr sz="6000" b="0" spc="150" baseline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3191" y="4010334"/>
            <a:ext cx="10515600" cy="1174639"/>
          </a:xfrm>
        </p:spPr>
        <p:txBody>
          <a:bodyPr anchor="t">
            <a:normAutofit/>
          </a:bodyPr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96DFF08F-DC6B-4601-B491-B0F83F6DD2DA}" type="datetimeFigureOut">
              <a:rPr lang="en-US" dirty="0"/>
              <a:pPr/>
              <a:t>1/29/2024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52980" y="262439"/>
            <a:ext cx="1289022" cy="13275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 userDrawn="1"/>
        </p:nvPicPr>
        <p:blipFill>
          <a:blip r:embed="rId3">
            <a:duotone>
              <a:prstClr val="black"/>
              <a:schemeClr val="accent6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9758643" y="579185"/>
            <a:ext cx="1764536" cy="1010754"/>
          </a:xfrm>
          <a:prstGeom prst="rect">
            <a:avLst/>
          </a:prstGeom>
        </p:spPr>
      </p:pic>
      <p:grpSp>
        <p:nvGrpSpPr>
          <p:cNvPr id="13" name="Group 12"/>
          <p:cNvGrpSpPr/>
          <p:nvPr userDrawn="1"/>
        </p:nvGrpSpPr>
        <p:grpSpPr>
          <a:xfrm>
            <a:off x="3517905" y="460004"/>
            <a:ext cx="4157131" cy="1475193"/>
            <a:chOff x="3634320" y="261051"/>
            <a:chExt cx="4157131" cy="1475193"/>
          </a:xfrm>
        </p:grpSpPr>
        <p:pic>
          <p:nvPicPr>
            <p:cNvPr id="11" name="Picture 10"/>
            <p:cNvPicPr>
              <a:picLocks noChangeAspect="1"/>
            </p:cNvPicPr>
            <p:nvPr userDrawn="1"/>
          </p:nvPicPr>
          <p:blipFill rotWithShape="1">
            <a:blip r:embed="rId4" cstate="screen">
              <a:duotone>
                <a:prstClr val="black"/>
                <a:schemeClr val="accent6">
                  <a:tint val="45000"/>
                  <a:satMod val="400000"/>
                </a:schemeClr>
              </a:duotone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 b="81730"/>
            <a:stretch/>
          </p:blipFill>
          <p:spPr>
            <a:xfrm>
              <a:off x="4095749" y="261051"/>
              <a:ext cx="3695702" cy="341046"/>
            </a:xfrm>
            <a:prstGeom prst="rect">
              <a:avLst/>
            </a:prstGeom>
          </p:spPr>
        </p:pic>
        <p:pic>
          <p:nvPicPr>
            <p:cNvPr id="12" name="Picture 11"/>
            <p:cNvPicPr>
              <a:picLocks noChangeAspect="1"/>
            </p:cNvPicPr>
            <p:nvPr userDrawn="1"/>
          </p:nvPicPr>
          <p:blipFill rotWithShape="1">
            <a:blip r:embed="rId4">
              <a:duotone>
                <a:prstClr val="black"/>
                <a:schemeClr val="accent6">
                  <a:tint val="45000"/>
                  <a:satMod val="400000"/>
                </a:schemeClr>
              </a:duotone>
            </a:blip>
            <a:srcRect t="40212"/>
            <a:stretch/>
          </p:blipFill>
          <p:spPr>
            <a:xfrm>
              <a:off x="3634320" y="620207"/>
              <a:ext cx="3695702" cy="1116037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72445139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8_Tiêu Đề Bài 1-Quyển 3-Interne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6843" y="2059012"/>
            <a:ext cx="12195668" cy="18288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5759" y="2166364"/>
            <a:ext cx="11471565" cy="1739347"/>
          </a:xfrm>
        </p:spPr>
        <p:txBody>
          <a:bodyPr tIns="45720" bIns="45720" anchor="ctr">
            <a:normAutofit/>
          </a:bodyPr>
          <a:lstStyle>
            <a:lvl1pPr algn="ctr">
              <a:lnSpc>
                <a:spcPct val="80000"/>
              </a:lnSpc>
              <a:defRPr sz="6000" spc="15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996250"/>
            <a:ext cx="9144000" cy="1309255"/>
          </a:xfrm>
        </p:spPr>
        <p:txBody>
          <a:bodyPr>
            <a:normAutofit/>
          </a:bodyPr>
          <a:lstStyle>
            <a:lvl1pPr marL="0" indent="0" algn="ct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20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BD2B39-EB6D-4221-8FBC-AEF76462664C}" type="datetimeFigureOut">
              <a:rPr lang="en-US" smtClean="0"/>
              <a:t>1/29/2024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AEF0F-3B20-4D09-BCE9-D55428049EF7}" type="slidenum">
              <a:rPr lang="en-US" smtClean="0"/>
              <a:t>‹#›</a:t>
            </a:fld>
            <a:endParaRPr lang="en-US"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>
            <a:duotone>
              <a:schemeClr val="accent4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365759" y="-15913"/>
            <a:ext cx="1943100" cy="2057026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3">
            <a:duotone>
              <a:prstClr val="black"/>
              <a:schemeClr val="accent6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10325088" y="115342"/>
            <a:ext cx="1502698" cy="2118710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4">
            <a:duotone>
              <a:schemeClr val="accent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9454036" y="4523280"/>
            <a:ext cx="2373750" cy="1901250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720976" y="5023060"/>
            <a:ext cx="1232666" cy="12326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02658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- Phan 2-Chủ đề A-Bài 1-Nội dung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BD2B39-EB6D-4221-8FBC-AEF76462664C}" type="datetimeFigureOut">
              <a:rPr lang="en-US" smtClean="0"/>
              <a:t>1/29/2024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AEF0F-3B20-4D09-BCE9-D55428049EF7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-1"/>
            <a:ext cx="12192000" cy="693019"/>
          </a:xfrm>
          <a:prstGeom prst="rect">
            <a:avLst/>
          </a:prstGeom>
          <a:solidFill>
            <a:srgbClr val="33A3D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en-US"/>
          </a:p>
        </p:txBody>
      </p:sp>
      <p:sp>
        <p:nvSpPr>
          <p:cNvPr id="8" name="TextBox 7"/>
          <p:cNvSpPr txBox="1"/>
          <p:nvPr userDrawn="1"/>
        </p:nvSpPr>
        <p:spPr>
          <a:xfrm>
            <a:off x="510139" y="161842"/>
            <a:ext cx="22829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latin typeface="UTM Duepuntozero" panose="02040603050506020204" pitchFamily="18" charset="0"/>
              </a:rPr>
              <a:t>Chủ</a:t>
            </a:r>
            <a:r>
              <a:rPr lang="en-US" baseline="0" dirty="0">
                <a:latin typeface="UTM Duepuntozero" panose="02040603050506020204" pitchFamily="18" charset="0"/>
              </a:rPr>
              <a:t> </a:t>
            </a:r>
            <a:r>
              <a:rPr lang="en-US" baseline="0" dirty="0" err="1">
                <a:latin typeface="UTM Duepuntozero" panose="02040603050506020204" pitchFamily="18" charset="0"/>
              </a:rPr>
              <a:t>đề</a:t>
            </a:r>
            <a:r>
              <a:rPr lang="en-US" baseline="0" dirty="0">
                <a:latin typeface="UTM Duepuntozero" panose="02040603050506020204" pitchFamily="18" charset="0"/>
              </a:rPr>
              <a:t> B. </a:t>
            </a:r>
            <a:r>
              <a:rPr lang="en-US" baseline="0" dirty="0" err="1">
                <a:latin typeface="UTM Duepuntozero" panose="02040603050506020204" pitchFamily="18" charset="0"/>
              </a:rPr>
              <a:t>Công</a:t>
            </a:r>
            <a:r>
              <a:rPr lang="en-US" baseline="0" dirty="0">
                <a:latin typeface="UTM Duepuntozero" panose="02040603050506020204" pitchFamily="18" charset="0"/>
              </a:rPr>
              <a:t> </a:t>
            </a:r>
            <a:r>
              <a:rPr lang="en-US" baseline="0" dirty="0" err="1">
                <a:latin typeface="UTM Duepuntozero" panose="02040603050506020204" pitchFamily="18" charset="0"/>
              </a:rPr>
              <a:t>dân</a:t>
            </a:r>
            <a:r>
              <a:rPr lang="en-US" baseline="0" dirty="0">
                <a:latin typeface="UTM Duepuntozero" panose="02040603050506020204" pitchFamily="18" charset="0"/>
              </a:rPr>
              <a:t> </a:t>
            </a:r>
            <a:r>
              <a:rPr lang="en-US" baseline="0" dirty="0" err="1">
                <a:latin typeface="UTM Duepuntozero" panose="02040603050506020204" pitchFamily="18" charset="0"/>
              </a:rPr>
              <a:t>số</a:t>
            </a:r>
            <a:endParaRPr lang="en-US" dirty="0">
              <a:latin typeface="UTM Duepuntozero" panose="02040603050506020204" pitchFamily="18" charset="0"/>
            </a:endParaRPr>
          </a:p>
        </p:txBody>
      </p:sp>
      <p:sp>
        <p:nvSpPr>
          <p:cNvPr id="9" name="TextBox 8"/>
          <p:cNvSpPr txBox="1"/>
          <p:nvPr userDrawn="1"/>
        </p:nvSpPr>
        <p:spPr>
          <a:xfrm>
            <a:off x="8142943" y="161842"/>
            <a:ext cx="40490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>
              <a:defRPr>
                <a:latin typeface="UTM Duepuntozero" panose="02040603050506020204" pitchFamily="18" charset="0"/>
              </a:defRPr>
            </a:lvl1pPr>
          </a:lstStyle>
          <a:p>
            <a:pPr lvl="0"/>
            <a:r>
              <a:rPr lang="en-US" b="1" dirty="0" err="1"/>
              <a:t>Bài</a:t>
            </a:r>
            <a:r>
              <a:rPr lang="en-US" b="1" dirty="0"/>
              <a:t> </a:t>
            </a:r>
            <a:r>
              <a:rPr lang="en-GB" b="1" dirty="0"/>
              <a:t>1: </a:t>
            </a:r>
            <a:r>
              <a:rPr lang="en-GB" b="1" dirty="0" err="1"/>
              <a:t>Tớ</a:t>
            </a:r>
            <a:r>
              <a:rPr lang="en-GB" b="1" dirty="0"/>
              <a:t> </a:t>
            </a:r>
            <a:r>
              <a:rPr lang="en-GB" b="1" dirty="0" err="1"/>
              <a:t>cần</a:t>
            </a:r>
            <a:r>
              <a:rPr lang="en-GB" b="1" dirty="0"/>
              <a:t> </a:t>
            </a:r>
            <a:r>
              <a:rPr lang="en-GB" b="1" dirty="0" err="1"/>
              <a:t>chú</a:t>
            </a:r>
            <a:r>
              <a:rPr lang="en-GB" b="1" dirty="0"/>
              <a:t> ý </a:t>
            </a:r>
            <a:r>
              <a:rPr lang="en-GB" b="1" dirty="0" err="1"/>
              <a:t>những</a:t>
            </a:r>
            <a:r>
              <a:rPr lang="en-GB" b="1" dirty="0"/>
              <a:t> </a:t>
            </a:r>
            <a:r>
              <a:rPr lang="en-GB" b="1" dirty="0" err="1"/>
              <a:t>gì</a:t>
            </a:r>
            <a:r>
              <a:rPr lang="en-GB" b="1" dirty="0"/>
              <a:t> </a:t>
            </a:r>
            <a:r>
              <a:rPr lang="en-GB" b="1" dirty="0" err="1"/>
              <a:t>khi</a:t>
            </a:r>
            <a:r>
              <a:rPr lang="en-GB" b="1" dirty="0"/>
              <a:t> “online”</a:t>
            </a:r>
            <a:endParaRPr lang="vi-VN" b="1" dirty="0"/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3"/>
          </p:nvPr>
        </p:nvSpPr>
        <p:spPr>
          <a:xfrm>
            <a:off x="1275744" y="795485"/>
            <a:ext cx="9784733" cy="77799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086975" y="5597612"/>
            <a:ext cx="1600200" cy="825242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318818" y="5265259"/>
            <a:ext cx="2335746" cy="14899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55310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-Bài 8- Phan 2-Chủ đề B-Nội dung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BD2B39-EB6D-4221-8FBC-AEF76462664C}" type="datetimeFigureOut">
              <a:rPr lang="en-US" smtClean="0"/>
              <a:t>1/29/2024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AEF0F-3B20-4D09-BCE9-D55428049EF7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-1"/>
            <a:ext cx="12192000" cy="693019"/>
          </a:xfrm>
          <a:prstGeom prst="rect">
            <a:avLst/>
          </a:prstGeom>
          <a:solidFill>
            <a:srgbClr val="33A3D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en-US"/>
          </a:p>
        </p:txBody>
      </p:sp>
      <p:sp>
        <p:nvSpPr>
          <p:cNvPr id="8" name="TextBox 7"/>
          <p:cNvSpPr txBox="1"/>
          <p:nvPr userDrawn="1"/>
        </p:nvSpPr>
        <p:spPr>
          <a:xfrm>
            <a:off x="510139" y="161842"/>
            <a:ext cx="33858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>
                <a:latin typeface="UTM Duepuntozero" panose="02040603050506020204" pitchFamily="18" charset="0"/>
              </a:rPr>
              <a:t>Chủ</a:t>
            </a:r>
            <a:r>
              <a:rPr lang="en-US" baseline="0">
                <a:latin typeface="UTM Duepuntozero" panose="02040603050506020204" pitchFamily="18" charset="0"/>
              </a:rPr>
              <a:t> đề A</a:t>
            </a:r>
            <a:r>
              <a:rPr lang="en-US">
                <a:latin typeface="UTM Duepuntozero" panose="02040603050506020204" pitchFamily="18" charset="0"/>
              </a:rPr>
              <a:t>. Internet và truyền thông số</a:t>
            </a:r>
          </a:p>
        </p:txBody>
      </p:sp>
      <p:sp>
        <p:nvSpPr>
          <p:cNvPr id="9" name="TextBox 8"/>
          <p:cNvSpPr txBox="1"/>
          <p:nvPr userDrawn="1"/>
        </p:nvSpPr>
        <p:spPr>
          <a:xfrm>
            <a:off x="6162675" y="161842"/>
            <a:ext cx="54024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>
              <a:defRPr>
                <a:latin typeface="UTM Duepuntozero" panose="02040603050506020204" pitchFamily="18" charset="0"/>
              </a:defRPr>
            </a:lvl1pPr>
          </a:lstStyle>
          <a:p>
            <a:pPr lvl="0"/>
            <a:r>
              <a:rPr lang="en-US"/>
              <a:t>Bài</a:t>
            </a:r>
            <a:r>
              <a:rPr lang="en-US" baseline="0"/>
              <a:t> 2</a:t>
            </a:r>
            <a:r>
              <a:rPr lang="vi-VN"/>
              <a:t>. Tớ liên lạc được với mọi người ở khắp mọi nơi trên thế giới</a:t>
            </a:r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3"/>
          </p:nvPr>
        </p:nvSpPr>
        <p:spPr>
          <a:xfrm>
            <a:off x="1275744" y="795485"/>
            <a:ext cx="9784733" cy="77799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>
            <a:duotone>
              <a:prstClr val="black"/>
              <a:schemeClr val="accent6">
                <a:lumMod val="75000"/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510139" y="5094603"/>
            <a:ext cx="2600794" cy="1693376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9877425" y="5425844"/>
            <a:ext cx="1943100" cy="10308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13582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>
  <p:cSld name="Báo hiệu Bài tập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7BD2B39-EB6D-4221-8FBC-AEF76462664C}" type="datetimeFigureOut">
              <a:rPr lang="en-US" smtClean="0"/>
              <a:t>1/29/2024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C7AEF0F-3B20-4D09-BCE9-D55428049EF7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2980" y="262439"/>
            <a:ext cx="1289022" cy="13275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>
            <a:duotone>
              <a:prstClr val="black"/>
              <a:schemeClr val="accent6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9758643" y="579185"/>
            <a:ext cx="1764536" cy="1010754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361000" y="1044000"/>
            <a:ext cx="7470001" cy="47700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370251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Relationship Id="rId6" Type="http://schemas.openxmlformats.org/officeDocument/2006/relationships/theme" Target="../theme/theme2.xml"/><Relationship Id="rId5" Type="http://schemas.openxmlformats.org/officeDocument/2006/relationships/slideLayout" Target="../slideLayouts/slideLayout9.xml"/><Relationship Id="rId4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83" y="176109"/>
            <a:ext cx="12188952" cy="16459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02919" y="284176"/>
            <a:ext cx="9784080" cy="15087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02919" y="2011680"/>
            <a:ext cx="9784080" cy="42062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02266" y="6422854"/>
            <a:ext cx="3000894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fld id="{47BD2B39-EB6D-4221-8FBC-AEF76462664C}" type="datetimeFigureOut">
              <a:rPr lang="en-US" smtClean="0"/>
              <a:t>1/29/2024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596471" y="6422854"/>
            <a:ext cx="50444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58927" y="6422854"/>
            <a:ext cx="946264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 b="0">
                <a:solidFill>
                  <a:schemeClr val="tx1"/>
                </a:solidFill>
              </a:defRPr>
            </a:lvl1pPr>
          </a:lstStyle>
          <a:p>
            <a:fld id="{AC7AEF0F-3B20-4D09-BCE9-D55428049E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437251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23" r:id="rId1"/>
    <p:sldLayoutId id="2147483702" r:id="rId2"/>
    <p:sldLayoutId id="2147483719" r:id="rId3"/>
    <p:sldLayoutId id="2147483720" r:id="rId4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000" kern="1200" cap="all" baseline="0">
          <a:solidFill>
            <a:schemeClr val="bg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tx1"/>
        </a:buClr>
        <a:buFont typeface="Wingdings" pitchFamily="2" charset="2"/>
        <a:buChar char="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4114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6400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8686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0972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2846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718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29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18062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83" y="176109"/>
            <a:ext cx="12188952" cy="16459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02919" y="284176"/>
            <a:ext cx="9784080" cy="15087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02919" y="2011680"/>
            <a:ext cx="9784080" cy="42062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02266" y="6422854"/>
            <a:ext cx="3000894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fld id="{47BD2B39-EB6D-4221-8FBC-AEF76462664C}" type="datetimeFigureOut">
              <a:rPr lang="en-US" smtClean="0"/>
              <a:t>1/29/2024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596471" y="6422854"/>
            <a:ext cx="50444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58927" y="6422854"/>
            <a:ext cx="946264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 b="0">
                <a:solidFill>
                  <a:schemeClr val="tx1"/>
                </a:solidFill>
              </a:defRPr>
            </a:lvl1pPr>
          </a:lstStyle>
          <a:p>
            <a:fld id="{AC7AEF0F-3B20-4D09-BCE9-D55428049E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824000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25" r:id="rId1"/>
    <p:sldLayoutId id="2147483726" r:id="rId2"/>
    <p:sldLayoutId id="2147483727" r:id="rId3"/>
    <p:sldLayoutId id="2147483728" r:id="rId4"/>
    <p:sldLayoutId id="2147483729" r:id="rId5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000" kern="1200" cap="all" baseline="0">
          <a:solidFill>
            <a:schemeClr val="bg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tx1"/>
        </a:buClr>
        <a:buFont typeface="Wingdings" pitchFamily="2" charset="2"/>
        <a:buChar char="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4114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6400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8686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0972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2846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718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29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18062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5" Type="http://schemas.openxmlformats.org/officeDocument/2006/relationships/image" Target="../media/image16.emf"/><Relationship Id="rId4" Type="http://schemas.openxmlformats.org/officeDocument/2006/relationships/image" Target="../media/image15.emf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4000" b="1" dirty="0">
                <a:solidFill>
                  <a:srgbClr val="099BDD"/>
                </a:solidFill>
              </a:rPr>
              <a:t>TIN 5 - TUẦN </a:t>
            </a:r>
            <a:r>
              <a:rPr lang="en-US" sz="4000" b="1" dirty="0" smtClean="0">
                <a:solidFill>
                  <a:srgbClr val="099BDD"/>
                </a:solidFill>
              </a:rPr>
              <a:t>24</a:t>
            </a:r>
            <a:endParaRPr lang="en-US" sz="4000" dirty="0">
              <a:latin typeface="UTM Duepuntozero" panose="02040603050506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81968600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xmlns="" Requires="p15">
      <p:transition xmlns:p14="http://schemas.microsoft.com/office/powerpoint/2010/main" spd="slow" p14:dur="6000">
        <p15:prstTrans prst="curtains"/>
      </p:transition>
    </mc:Choice>
    <mc:Fallback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B37F523A-77D0-0956-DD46-ED6956271942}"/>
              </a:ext>
            </a:extLst>
          </p:cNvPr>
          <p:cNvSpPr txBox="1"/>
          <p:nvPr/>
        </p:nvSpPr>
        <p:spPr>
          <a:xfrm>
            <a:off x="3454400" y="926975"/>
            <a:ext cx="5648960" cy="646986"/>
          </a:xfrm>
          <a:prstGeom prst="round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1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UTM Duepuntozero"/>
                <a:ea typeface="+mn-ea"/>
                <a:cs typeface="+mn-cs"/>
              </a:rPr>
              <a:t>ÔN TẬP KIẾN THỨC CŨ</a:t>
            </a:r>
          </a:p>
        </p:txBody>
      </p:sp>
      <p:pic>
        <p:nvPicPr>
          <p:cNvPr id="5122" name="Picture 2" descr="Kiểm tra bài cũ Pick a name trong ClassPoint | Tinh hoa Công ...">
            <a:extLst>
              <a:ext uri="{FF2B5EF4-FFF2-40B4-BE49-F238E27FC236}">
                <a16:creationId xmlns:a16="http://schemas.microsoft.com/office/drawing/2014/main" xmlns="" id="{82E79D01-2CB0-125C-DFBA-893584D27A5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14620" y="3768671"/>
            <a:ext cx="2311400" cy="2311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xmlns="" id="{9CEE9932-2A28-3F79-4ADA-B0070C99756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65570872"/>
              </p:ext>
            </p:extLst>
          </p:nvPr>
        </p:nvGraphicFramePr>
        <p:xfrm>
          <a:off x="1344930" y="1932810"/>
          <a:ext cx="9867900" cy="123203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867900">
                  <a:extLst>
                    <a:ext uri="{9D8B030D-6E8A-4147-A177-3AD203B41FA5}">
                      <a16:colId xmlns:a16="http://schemas.microsoft.com/office/drawing/2014/main" xmlns="" val="2274537537"/>
                    </a:ext>
                  </a:extLst>
                </a:gridCol>
              </a:tblGrid>
              <a:tr h="1232030">
                <a:tc>
                  <a:txBody>
                    <a:bodyPr/>
                    <a:lstStyle/>
                    <a:p>
                      <a:pPr algn="ctr"/>
                      <a:r>
                        <a:rPr lang="en-US" sz="36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Tại</a:t>
                      </a:r>
                      <a:r>
                        <a:rPr lang="en-US" sz="3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36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sao</a:t>
                      </a:r>
                      <a:r>
                        <a:rPr lang="en-US" sz="3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36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phải</a:t>
                      </a:r>
                      <a:r>
                        <a:rPr lang="en-US" sz="3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36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bảo</a:t>
                      </a:r>
                      <a:r>
                        <a:rPr lang="en-US" sz="3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36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vệ</a:t>
                      </a:r>
                      <a:r>
                        <a:rPr lang="en-US" sz="3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36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dữ</a:t>
                      </a:r>
                      <a:r>
                        <a:rPr lang="en-US" sz="3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36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liệu</a:t>
                      </a:r>
                      <a:r>
                        <a:rPr lang="en-US" sz="3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36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và</a:t>
                      </a:r>
                      <a:r>
                        <a:rPr lang="en-US" sz="3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36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máy</a:t>
                      </a:r>
                      <a:r>
                        <a:rPr lang="en-US" sz="3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36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tính</a:t>
                      </a:r>
                      <a:r>
                        <a:rPr lang="en-US" sz="3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36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cá</a:t>
                      </a:r>
                      <a:r>
                        <a:rPr lang="en-US" sz="3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36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nhân</a:t>
                      </a:r>
                      <a:r>
                        <a:rPr lang="en-US" sz="3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? Cho </a:t>
                      </a:r>
                      <a:r>
                        <a:rPr lang="en-US" sz="36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ví</a:t>
                      </a:r>
                      <a:r>
                        <a:rPr lang="en-US" sz="3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36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dụ</a:t>
                      </a:r>
                      <a:r>
                        <a:rPr lang="en-US" sz="3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36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minh</a:t>
                      </a:r>
                      <a:r>
                        <a:rPr lang="en-US" sz="3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36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họa</a:t>
                      </a:r>
                      <a:r>
                        <a:rPr lang="en-US" sz="3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?</a:t>
                      </a:r>
                      <a:endParaRPr lang="en-US" sz="11500" dirty="0">
                        <a:effectLst/>
                      </a:endParaRPr>
                    </a:p>
                  </a:txBody>
                  <a:tcPr marL="68580" marR="68580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65099527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6602834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13B8E5A4-501F-33DB-3143-41B5A01A581F}"/>
              </a:ext>
            </a:extLst>
          </p:cNvPr>
          <p:cNvSpPr txBox="1"/>
          <p:nvPr/>
        </p:nvSpPr>
        <p:spPr>
          <a:xfrm>
            <a:off x="1156259" y="2127418"/>
            <a:ext cx="10196877" cy="1600438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pPr algn="ctr" fontAlgn="base"/>
            <a:r>
              <a:rPr lang="en-US" sz="44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Để</a:t>
            </a:r>
            <a:r>
              <a:rPr lang="en-US" sz="44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giữ</a:t>
            </a:r>
            <a:r>
              <a:rPr lang="en-US" sz="44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gìn</a:t>
            </a:r>
            <a:r>
              <a:rPr lang="en-US" sz="44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các</a:t>
            </a:r>
            <a:r>
              <a:rPr lang="en-US" sz="44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thiết</a:t>
            </a:r>
            <a:r>
              <a:rPr lang="en-US" sz="44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bị</a:t>
            </a:r>
            <a:r>
              <a:rPr lang="en-US" sz="44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di </a:t>
            </a:r>
            <a:r>
              <a:rPr lang="en-US" sz="44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động</a:t>
            </a:r>
            <a:r>
              <a:rPr lang="en-US" sz="44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nơi</a:t>
            </a:r>
            <a:r>
              <a:rPr lang="en-US" sz="44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công</a:t>
            </a:r>
            <a:r>
              <a:rPr lang="en-US" sz="44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cộng</a:t>
            </a:r>
            <a:r>
              <a:rPr lang="en-US" sz="44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ta </a:t>
            </a:r>
            <a:r>
              <a:rPr lang="en-US" sz="44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cần</a:t>
            </a:r>
            <a:r>
              <a:rPr lang="en-US" sz="44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phải</a:t>
            </a:r>
            <a:r>
              <a:rPr lang="en-US" sz="44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làm</a:t>
            </a:r>
            <a:r>
              <a:rPr lang="en-US" sz="44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gì</a:t>
            </a:r>
            <a:r>
              <a:rPr lang="en-US" sz="44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?</a:t>
            </a:r>
            <a:endParaRPr lang="en-GB" sz="7200" b="1" dirty="0">
              <a:effectLst/>
              <a:latin typeface=".VnTime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7868320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xmlns="" id="{2A537B67-9350-3656-24E9-A83AE46781A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C5A2C537-73A0-BC43-C42E-8E6587105169}"/>
              </a:ext>
            </a:extLst>
          </p:cNvPr>
          <p:cNvSpPr txBox="1"/>
          <p:nvPr/>
        </p:nvSpPr>
        <p:spPr>
          <a:xfrm>
            <a:off x="633683" y="795485"/>
            <a:ext cx="10765837" cy="578882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r>
              <a:rPr lang="en-US" sz="28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Khi </a:t>
            </a:r>
            <a:r>
              <a:rPr lang="en-US" sz="2800" b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dùng</a:t>
            </a:r>
            <a:r>
              <a:rPr lang="en-US" sz="28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thiết</a:t>
            </a:r>
            <a:r>
              <a:rPr lang="en-US" sz="28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bị</a:t>
            </a:r>
            <a:r>
              <a:rPr lang="en-US" sz="28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di </a:t>
            </a:r>
            <a:r>
              <a:rPr lang="en-US" sz="2800" b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động</a:t>
            </a:r>
            <a:r>
              <a:rPr lang="en-US" sz="28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ở </a:t>
            </a:r>
            <a:r>
              <a:rPr lang="en-US" sz="2800" b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nơi</a:t>
            </a:r>
            <a:r>
              <a:rPr lang="en-US" sz="28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công</a:t>
            </a:r>
            <a:r>
              <a:rPr lang="en-US" sz="28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cộng</a:t>
            </a:r>
            <a:endParaRPr lang="en-GB" sz="28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216A9621-8C88-7794-467E-7035EF2391A8}"/>
              </a:ext>
            </a:extLst>
          </p:cNvPr>
          <p:cNvSpPr txBox="1"/>
          <p:nvPr/>
        </p:nvSpPr>
        <p:spPr>
          <a:xfrm>
            <a:off x="323802" y="1374367"/>
            <a:ext cx="11385597" cy="5509200"/>
          </a:xfrm>
          <a:prstGeom prst="rect">
            <a:avLst/>
          </a:prstGeom>
          <a:solidFill>
            <a:schemeClr val="tx1"/>
          </a:solidFill>
        </p:spPr>
        <p:txBody>
          <a:bodyPr wrap="square">
            <a:spAutoFit/>
          </a:bodyPr>
          <a:lstStyle/>
          <a:p>
            <a:pPr algn="just"/>
            <a:r>
              <a:rPr lang="en-US" sz="31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</a:t>
            </a:r>
            <a:r>
              <a:rPr lang="en-US" sz="31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Sạc</a:t>
            </a:r>
            <a:r>
              <a:rPr lang="en-US" sz="31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1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đầy</a:t>
            </a:r>
            <a:r>
              <a:rPr lang="en-US" sz="31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pin </a:t>
            </a:r>
            <a:r>
              <a:rPr lang="en-US" sz="31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khi</a:t>
            </a:r>
            <a:r>
              <a:rPr lang="en-US" sz="31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1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thấy</a:t>
            </a:r>
            <a:r>
              <a:rPr lang="en-US" sz="31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pin </a:t>
            </a:r>
            <a:r>
              <a:rPr lang="en-US" sz="31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cạn</a:t>
            </a:r>
            <a:r>
              <a:rPr lang="en-US" sz="31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endParaRPr lang="en-GB" sz="31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en-US" sz="31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</a:t>
            </a:r>
            <a:r>
              <a:rPr lang="en-US" sz="31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Không</a:t>
            </a:r>
            <a:r>
              <a:rPr lang="en-US" sz="31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1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nên</a:t>
            </a:r>
            <a:r>
              <a:rPr lang="en-US" sz="31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1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tải</a:t>
            </a:r>
            <a:r>
              <a:rPr lang="en-US" sz="31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1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những</a:t>
            </a:r>
            <a:r>
              <a:rPr lang="en-US" sz="31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1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tư</a:t>
            </a:r>
            <a:r>
              <a:rPr lang="en-US" sz="31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1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liệu</a:t>
            </a:r>
            <a:r>
              <a:rPr lang="en-US" sz="31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1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cá</a:t>
            </a:r>
            <a:r>
              <a:rPr lang="en-US" sz="31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1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nhân</a:t>
            </a:r>
            <a:r>
              <a:rPr lang="en-US" sz="31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1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về</a:t>
            </a:r>
            <a:r>
              <a:rPr lang="en-US" sz="31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1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máy</a:t>
            </a:r>
            <a:r>
              <a:rPr lang="en-US" sz="31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31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nếu</a:t>
            </a:r>
            <a:r>
              <a:rPr lang="en-US" sz="31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1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buộc</a:t>
            </a:r>
            <a:r>
              <a:rPr lang="en-US" sz="31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1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phải</a:t>
            </a:r>
            <a:r>
              <a:rPr lang="en-US" sz="31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1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tải</a:t>
            </a:r>
            <a:r>
              <a:rPr lang="en-US" sz="31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1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thì</a:t>
            </a:r>
            <a:r>
              <a:rPr lang="en-US" sz="31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1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nhớ</a:t>
            </a:r>
            <a:r>
              <a:rPr lang="en-US" sz="31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1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xoá</a:t>
            </a:r>
            <a:r>
              <a:rPr lang="en-US" sz="31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1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hết</a:t>
            </a:r>
            <a:r>
              <a:rPr lang="en-US" sz="31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1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chúng</a:t>
            </a:r>
            <a:r>
              <a:rPr lang="en-US" sz="31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1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trước</a:t>
            </a:r>
            <a:r>
              <a:rPr lang="en-US" sz="31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1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khi</a:t>
            </a:r>
            <a:r>
              <a:rPr lang="en-US" sz="31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1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rời</a:t>
            </a:r>
            <a:r>
              <a:rPr lang="en-US" sz="31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1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đi</a:t>
            </a:r>
            <a:endParaRPr lang="en-GB" sz="31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en-US" sz="31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</a:t>
            </a:r>
            <a:r>
              <a:rPr lang="en-US" sz="31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Chuyển</a:t>
            </a:r>
            <a:r>
              <a:rPr lang="en-US" sz="31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sang </a:t>
            </a:r>
            <a:r>
              <a:rPr lang="en-US" sz="31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chế</a:t>
            </a:r>
            <a:r>
              <a:rPr lang="en-US" sz="31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1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độ</a:t>
            </a:r>
            <a:r>
              <a:rPr lang="en-US" sz="31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1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im</a:t>
            </a:r>
            <a:r>
              <a:rPr lang="en-US" sz="31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1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lặng</a:t>
            </a:r>
            <a:r>
              <a:rPr lang="en-US" sz="31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1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hoặc</a:t>
            </a:r>
            <a:r>
              <a:rPr lang="en-US" sz="31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rung </a:t>
            </a:r>
            <a:r>
              <a:rPr lang="en-US" sz="31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khi</a:t>
            </a:r>
            <a:r>
              <a:rPr lang="en-US" sz="31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1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bạn</a:t>
            </a:r>
            <a:r>
              <a:rPr lang="en-US" sz="31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1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đang</a:t>
            </a:r>
            <a:r>
              <a:rPr lang="en-US" sz="31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ở </a:t>
            </a:r>
            <a:r>
              <a:rPr lang="en-US" sz="31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lớp</a:t>
            </a:r>
            <a:r>
              <a:rPr lang="en-US" sz="31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1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học</a:t>
            </a:r>
            <a:r>
              <a:rPr lang="en-US" sz="31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31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rạp</a:t>
            </a:r>
            <a:r>
              <a:rPr lang="en-US" sz="31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1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chiếu</a:t>
            </a:r>
            <a:r>
              <a:rPr lang="en-US" sz="31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1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phim</a:t>
            </a:r>
            <a:r>
              <a:rPr lang="en-US" sz="31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hay </a:t>
            </a:r>
            <a:r>
              <a:rPr lang="en-US" sz="31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bệnh</a:t>
            </a:r>
            <a:r>
              <a:rPr lang="en-US" sz="31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1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viện</a:t>
            </a:r>
            <a:r>
              <a:rPr lang="en-US" sz="31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,... </a:t>
            </a:r>
            <a:r>
              <a:rPr lang="en-US" sz="31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nói</a:t>
            </a:r>
            <a:r>
              <a:rPr lang="en-US" sz="31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1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chung</a:t>
            </a:r>
            <a:r>
              <a:rPr lang="en-US" sz="31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1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là</a:t>
            </a:r>
            <a:r>
              <a:rPr lang="en-US" sz="31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1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những</a:t>
            </a:r>
            <a:r>
              <a:rPr lang="en-US" sz="31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1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nơi</a:t>
            </a:r>
            <a:r>
              <a:rPr lang="en-US" sz="31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1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cần</a:t>
            </a:r>
            <a:r>
              <a:rPr lang="en-US" sz="31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1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sự</a:t>
            </a:r>
            <a:r>
              <a:rPr lang="en-US" sz="31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1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yên</a:t>
            </a:r>
            <a:r>
              <a:rPr lang="en-US" sz="31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1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tĩnh</a:t>
            </a:r>
            <a:r>
              <a:rPr lang="en-US" sz="31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en-GB" sz="31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en-US" sz="31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</a:t>
            </a:r>
            <a:r>
              <a:rPr lang="en-US" sz="31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Cố</a:t>
            </a:r>
            <a:r>
              <a:rPr lang="en-US" sz="31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1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gắng</a:t>
            </a:r>
            <a:r>
              <a:rPr lang="en-US" sz="31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1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nói</a:t>
            </a:r>
            <a:r>
              <a:rPr lang="en-US" sz="31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1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chuyện</a:t>
            </a:r>
            <a:r>
              <a:rPr lang="en-US" sz="31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1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điện</a:t>
            </a:r>
            <a:r>
              <a:rPr lang="en-US" sz="31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1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thoại</a:t>
            </a:r>
            <a:r>
              <a:rPr lang="en-US" sz="31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1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nhỏ</a:t>
            </a:r>
            <a:r>
              <a:rPr lang="en-US" sz="31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1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tiếng</a:t>
            </a:r>
            <a:r>
              <a:rPr lang="en-US" sz="31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31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hạn</a:t>
            </a:r>
            <a:r>
              <a:rPr lang="en-US" sz="31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1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chế</a:t>
            </a:r>
            <a:r>
              <a:rPr lang="en-US" sz="31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1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bật</a:t>
            </a:r>
            <a:r>
              <a:rPr lang="en-US" sz="31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loa </a:t>
            </a:r>
            <a:r>
              <a:rPr lang="en-US" sz="31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ngoài</a:t>
            </a:r>
            <a:endParaRPr lang="en-GB" sz="31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en-US" sz="31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</a:t>
            </a:r>
            <a:r>
              <a:rPr lang="en-US" sz="31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Nếu</a:t>
            </a:r>
            <a:r>
              <a:rPr lang="en-US" sz="31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1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đang</a:t>
            </a:r>
            <a:r>
              <a:rPr lang="en-US" sz="31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1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dùng</a:t>
            </a:r>
            <a:r>
              <a:rPr lang="en-US" sz="31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1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thiết</a:t>
            </a:r>
            <a:r>
              <a:rPr lang="en-US" sz="31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1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bị</a:t>
            </a:r>
            <a:r>
              <a:rPr lang="en-US" sz="31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1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cho</a:t>
            </a:r>
            <a:r>
              <a:rPr lang="en-US" sz="31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1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mục</a:t>
            </a:r>
            <a:r>
              <a:rPr lang="en-US" sz="31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1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đích</a:t>
            </a:r>
            <a:r>
              <a:rPr lang="en-US" sz="31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1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giải</a:t>
            </a:r>
            <a:r>
              <a:rPr lang="en-US" sz="31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1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trí</a:t>
            </a:r>
            <a:r>
              <a:rPr lang="en-US" sz="31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1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thì</a:t>
            </a:r>
            <a:r>
              <a:rPr lang="en-US" sz="31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1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nên</a:t>
            </a:r>
            <a:r>
              <a:rPr lang="en-US" sz="31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1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bật</a:t>
            </a:r>
            <a:r>
              <a:rPr lang="en-US" sz="31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1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nhỏ</a:t>
            </a:r>
            <a:r>
              <a:rPr lang="en-US" sz="31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1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âm</a:t>
            </a:r>
            <a:r>
              <a:rPr lang="en-US" sz="31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1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lượng</a:t>
            </a:r>
            <a:r>
              <a:rPr lang="en-US" sz="31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31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tốt</a:t>
            </a:r>
            <a:r>
              <a:rPr lang="en-US" sz="31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1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nhất</a:t>
            </a:r>
            <a:r>
              <a:rPr lang="en-US" sz="31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1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nên</a:t>
            </a:r>
            <a:r>
              <a:rPr lang="en-US" sz="31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1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gắn</a:t>
            </a:r>
            <a:r>
              <a:rPr lang="en-US" sz="31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tai </a:t>
            </a:r>
            <a:r>
              <a:rPr lang="en-US" sz="31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nghe</a:t>
            </a:r>
            <a:r>
              <a:rPr lang="en-US" sz="31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r>
              <a:rPr lang="en-US" sz="31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và</a:t>
            </a:r>
            <a:r>
              <a:rPr lang="en-US" sz="31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1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hạn</a:t>
            </a:r>
            <a:r>
              <a:rPr lang="en-US" sz="31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1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chế</a:t>
            </a:r>
            <a:r>
              <a:rPr lang="en-US" sz="31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1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hát</a:t>
            </a:r>
            <a:r>
              <a:rPr lang="en-US" sz="31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1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theo</a:t>
            </a:r>
            <a:r>
              <a:rPr lang="en-US" sz="31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ca </a:t>
            </a:r>
            <a:r>
              <a:rPr lang="en-US" sz="31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sỹ</a:t>
            </a:r>
            <a:r>
              <a:rPr lang="en-US" sz="31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en-GB" sz="31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en-US" sz="31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</a:t>
            </a:r>
            <a:r>
              <a:rPr lang="en-US" sz="31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Trong</a:t>
            </a:r>
            <a:r>
              <a:rPr lang="en-US" sz="31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1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một</a:t>
            </a:r>
            <a:r>
              <a:rPr lang="en-US" sz="31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1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buổi</a:t>
            </a:r>
            <a:r>
              <a:rPr lang="en-US" sz="31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1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trình</a:t>
            </a:r>
            <a:r>
              <a:rPr lang="en-US" sz="31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1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diễn</a:t>
            </a:r>
            <a:r>
              <a:rPr lang="en-US" sz="31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31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đừng</a:t>
            </a:r>
            <a:r>
              <a:rPr lang="en-US" sz="31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1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giơ</a:t>
            </a:r>
            <a:r>
              <a:rPr lang="en-US" sz="31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1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cao</a:t>
            </a:r>
            <a:r>
              <a:rPr lang="en-US" sz="31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smartphone, </a:t>
            </a:r>
            <a:r>
              <a:rPr lang="en-US" sz="31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đặc</a:t>
            </a:r>
            <a:r>
              <a:rPr lang="en-US" sz="31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1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biệt</a:t>
            </a:r>
            <a:r>
              <a:rPr lang="en-US" sz="31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1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là</a:t>
            </a:r>
            <a:r>
              <a:rPr lang="en-US" sz="31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tablet </a:t>
            </a:r>
            <a:r>
              <a:rPr lang="en-US" sz="31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để</a:t>
            </a:r>
            <a:r>
              <a:rPr lang="en-US" sz="31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1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ghi</a:t>
            </a:r>
            <a:r>
              <a:rPr lang="en-US" sz="31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1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hình</a:t>
            </a:r>
            <a:r>
              <a:rPr lang="en-US" sz="31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1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khi</a:t>
            </a:r>
            <a:r>
              <a:rPr lang="en-US" sz="31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1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phía</a:t>
            </a:r>
            <a:r>
              <a:rPr lang="en-US" sz="31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1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sau</a:t>
            </a:r>
            <a:r>
              <a:rPr lang="en-US" sz="31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1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bạn</a:t>
            </a:r>
            <a:r>
              <a:rPr lang="en-US" sz="31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1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còn</a:t>
            </a:r>
            <a:r>
              <a:rPr lang="en-US" sz="31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1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rất</a:t>
            </a:r>
            <a:r>
              <a:rPr lang="en-US" sz="31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1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nhiều</a:t>
            </a:r>
            <a:r>
              <a:rPr lang="en-US" sz="31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1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khán</a:t>
            </a:r>
            <a:r>
              <a:rPr lang="en-US" sz="31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1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giả</a:t>
            </a:r>
            <a:r>
              <a:rPr lang="en-US" sz="31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1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khác</a:t>
            </a:r>
            <a:r>
              <a:rPr lang="en-US" sz="31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en-GB" sz="31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en-US" sz="31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</a:t>
            </a:r>
            <a:r>
              <a:rPr lang="en-US" sz="31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Sử</a:t>
            </a:r>
            <a:r>
              <a:rPr lang="en-US" sz="31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1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dụng</a:t>
            </a:r>
            <a:r>
              <a:rPr lang="en-US" sz="31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1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xong</a:t>
            </a:r>
            <a:r>
              <a:rPr lang="en-US" sz="31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1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để</a:t>
            </a:r>
            <a:r>
              <a:rPr lang="en-US" sz="31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1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lại</a:t>
            </a:r>
            <a:r>
              <a:rPr lang="en-US" sz="31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1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nguyên</a:t>
            </a:r>
            <a:r>
              <a:rPr lang="en-US" sz="31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1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trạng</a:t>
            </a:r>
            <a:r>
              <a:rPr lang="en-US" sz="31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1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thái</a:t>
            </a:r>
            <a:r>
              <a:rPr lang="en-US" sz="31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1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như</a:t>
            </a:r>
            <a:r>
              <a:rPr lang="en-US" sz="31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ban </a:t>
            </a:r>
            <a:r>
              <a:rPr lang="en-US" sz="31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đầu</a:t>
            </a:r>
            <a:endParaRPr lang="en-GB" sz="31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73365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4000">
                <a:solidFill>
                  <a:srgbClr val="099BDD"/>
                </a:solidFill>
                <a:latin typeface="UTM Duepuntozero"/>
              </a:rPr>
              <a:t>CUỘC SỐNG TRỰC TUYẾN</a:t>
            </a:r>
            <a:endParaRPr lang="en-US" sz="4000">
              <a:latin typeface="UTM Duepuntozero" panose="02040603050506020204" pitchFamily="18" charset="0"/>
            </a:endParaRPr>
          </a:p>
        </p:txBody>
      </p:sp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3000" dirty="0">
                <a:latin typeface="UTM Duepuntozero" panose="02040603050506020204" pitchFamily="18" charset="0"/>
              </a:rPr>
              <a:t>CHỦ ĐỀ B. CÔNG DÂN SỐ</a:t>
            </a:r>
          </a:p>
        </p:txBody>
      </p:sp>
    </p:spTree>
    <p:extLst>
      <p:ext uri="{BB962C8B-B14F-4D97-AF65-F5344CB8AC3E}">
        <p14:creationId xmlns:p14="http://schemas.microsoft.com/office/powerpoint/2010/main" val="2459559045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xmlns="" Requires="p15">
      <p:transition xmlns:p14="http://schemas.microsoft.com/office/powerpoint/2010/main" spd="slow" p14:dur="6000">
        <p15:prstTrans prst="curtains"/>
      </p:transition>
    </mc:Choice>
    <mc:Fallback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4000" dirty="0">
                <a:latin typeface="UTM Duepuntozero" panose="02040603050506020204" pitchFamily="18" charset="0"/>
              </a:rPr>
              <a:t>CHỦ ĐỀ b. </a:t>
            </a:r>
            <a:br>
              <a:rPr lang="en-US" sz="4000" dirty="0">
                <a:latin typeface="UTM Duepuntozero" panose="02040603050506020204" pitchFamily="18" charset="0"/>
              </a:rPr>
            </a:br>
            <a:r>
              <a:rPr lang="en-US" sz="4000" dirty="0">
                <a:latin typeface="UTM Duepuntozero" panose="02040603050506020204" pitchFamily="18" charset="0"/>
              </a:rPr>
              <a:t>CÔNG DÂN SỐ</a:t>
            </a:r>
          </a:p>
        </p:txBody>
      </p:sp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771525" y="3931855"/>
            <a:ext cx="10515600" cy="1309255"/>
          </a:xfrm>
        </p:spPr>
        <p:txBody>
          <a:bodyPr>
            <a:normAutofit/>
          </a:bodyPr>
          <a:lstStyle/>
          <a:p>
            <a:pPr algn="l"/>
            <a:r>
              <a:rPr lang="en-US" sz="3000" dirty="0" err="1">
                <a:latin typeface="UTM Duepuntozero" panose="02040603050506020204" pitchFamily="18" charset="0"/>
              </a:rPr>
              <a:t>Bài</a:t>
            </a:r>
            <a:r>
              <a:rPr lang="en-US" sz="3000" dirty="0">
                <a:latin typeface="UTM Duepuntozero" panose="02040603050506020204" pitchFamily="18" charset="0"/>
              </a:rPr>
              <a:t> 1. </a:t>
            </a:r>
            <a:r>
              <a:rPr lang="en-US" sz="3000" dirty="0" err="1">
                <a:latin typeface="UTM Duepuntozero" panose="02040603050506020204" pitchFamily="18" charset="0"/>
              </a:rPr>
              <a:t>Tớ</a:t>
            </a:r>
            <a:r>
              <a:rPr lang="en-US" sz="3000" dirty="0">
                <a:latin typeface="UTM Duepuntozero" panose="02040603050506020204" pitchFamily="18" charset="0"/>
              </a:rPr>
              <a:t> </a:t>
            </a:r>
            <a:r>
              <a:rPr lang="en-US" sz="3000" dirty="0" err="1">
                <a:latin typeface="UTM Duepuntozero" panose="02040603050506020204" pitchFamily="18" charset="0"/>
              </a:rPr>
              <a:t>cần</a:t>
            </a:r>
            <a:r>
              <a:rPr lang="en-US" sz="3000" dirty="0">
                <a:latin typeface="UTM Duepuntozero" panose="02040603050506020204" pitchFamily="18" charset="0"/>
              </a:rPr>
              <a:t> </a:t>
            </a:r>
            <a:r>
              <a:rPr lang="en-US" sz="3000" dirty="0" err="1">
                <a:latin typeface="UTM Duepuntozero" panose="02040603050506020204" pitchFamily="18" charset="0"/>
              </a:rPr>
              <a:t>chú</a:t>
            </a:r>
            <a:r>
              <a:rPr lang="en-US" sz="3000" dirty="0">
                <a:latin typeface="UTM Duepuntozero" panose="02040603050506020204" pitchFamily="18" charset="0"/>
              </a:rPr>
              <a:t> ý </a:t>
            </a:r>
            <a:r>
              <a:rPr lang="en-US" sz="3000" dirty="0" err="1">
                <a:latin typeface="UTM Duepuntozero" panose="02040603050506020204" pitchFamily="18" charset="0"/>
              </a:rPr>
              <a:t>những</a:t>
            </a:r>
            <a:r>
              <a:rPr lang="en-US" sz="3000" dirty="0">
                <a:latin typeface="UTM Duepuntozero" panose="02040603050506020204" pitchFamily="18" charset="0"/>
              </a:rPr>
              <a:t> </a:t>
            </a:r>
            <a:r>
              <a:rPr lang="en-US" sz="3000" dirty="0" err="1">
                <a:latin typeface="UTM Duepuntozero" panose="02040603050506020204" pitchFamily="18" charset="0"/>
              </a:rPr>
              <a:t>gì</a:t>
            </a:r>
            <a:r>
              <a:rPr lang="en-US" sz="3000" dirty="0">
                <a:latin typeface="UTM Duepuntozero" panose="02040603050506020204" pitchFamily="18" charset="0"/>
              </a:rPr>
              <a:t> </a:t>
            </a:r>
            <a:r>
              <a:rPr lang="en-US" sz="3000" dirty="0" err="1">
                <a:latin typeface="UTM Duepuntozero" panose="02040603050506020204" pitchFamily="18" charset="0"/>
              </a:rPr>
              <a:t>khi</a:t>
            </a:r>
            <a:r>
              <a:rPr lang="en-US" sz="3000" dirty="0">
                <a:latin typeface="UTM Duepuntozero" panose="02040603050506020204" pitchFamily="18" charset="0"/>
              </a:rPr>
              <a:t> “online”.</a:t>
            </a:r>
          </a:p>
          <a:p>
            <a:pPr algn="l"/>
            <a:r>
              <a:rPr lang="en-US" sz="3000" dirty="0" err="1">
                <a:latin typeface="UTM Duepuntozero" panose="02040603050506020204" pitchFamily="18" charset="0"/>
              </a:rPr>
              <a:t>Bài</a:t>
            </a:r>
            <a:r>
              <a:rPr lang="en-US" sz="3000" dirty="0">
                <a:latin typeface="UTM Duepuntozero" panose="02040603050506020204" pitchFamily="18" charset="0"/>
              </a:rPr>
              <a:t> 2</a:t>
            </a:r>
            <a:r>
              <a:rPr lang="vi-VN" sz="3000" dirty="0">
                <a:latin typeface="UTM Duepuntozero" panose="02040603050506020204" pitchFamily="18" charset="0"/>
              </a:rPr>
              <a:t>. Tớ </a:t>
            </a:r>
            <a:r>
              <a:rPr lang="en-GB" sz="3000" dirty="0" err="1">
                <a:latin typeface="UTM Duepuntozero" panose="02040603050506020204" pitchFamily="18" charset="0"/>
              </a:rPr>
              <a:t>tự</a:t>
            </a:r>
            <a:r>
              <a:rPr lang="en-GB" sz="3000" dirty="0">
                <a:latin typeface="UTM Duepuntozero" panose="02040603050506020204" pitchFamily="18" charset="0"/>
              </a:rPr>
              <a:t> </a:t>
            </a:r>
            <a:r>
              <a:rPr lang="en-GB" sz="3000" dirty="0" err="1">
                <a:latin typeface="UTM Duepuntozero" panose="02040603050506020204" pitchFamily="18" charset="0"/>
              </a:rPr>
              <a:t>khám</a:t>
            </a:r>
            <a:r>
              <a:rPr lang="en-GB" sz="3000" dirty="0">
                <a:latin typeface="UTM Duepuntozero" panose="02040603050506020204" pitchFamily="18" charset="0"/>
              </a:rPr>
              <a:t> </a:t>
            </a:r>
            <a:r>
              <a:rPr lang="en-GB" sz="3000" dirty="0" err="1">
                <a:latin typeface="UTM Duepuntozero" panose="02040603050506020204" pitchFamily="18" charset="0"/>
              </a:rPr>
              <a:t>phá</a:t>
            </a:r>
            <a:r>
              <a:rPr lang="en-GB" sz="3000" dirty="0">
                <a:latin typeface="UTM Duepuntozero" panose="02040603050506020204" pitchFamily="18" charset="0"/>
              </a:rPr>
              <a:t> </a:t>
            </a:r>
            <a:r>
              <a:rPr lang="en-GB" sz="3000" dirty="0" err="1">
                <a:latin typeface="UTM Duepuntozero" panose="02040603050506020204" pitchFamily="18" charset="0"/>
              </a:rPr>
              <a:t>thế</a:t>
            </a:r>
            <a:r>
              <a:rPr lang="en-GB" sz="3000" dirty="0">
                <a:latin typeface="UTM Duepuntozero" panose="02040603050506020204" pitchFamily="18" charset="0"/>
              </a:rPr>
              <a:t> </a:t>
            </a:r>
            <a:r>
              <a:rPr lang="en-GB" sz="3000" dirty="0" err="1">
                <a:latin typeface="UTM Duepuntozero" panose="02040603050506020204" pitchFamily="18" charset="0"/>
              </a:rPr>
              <a:t>giới</a:t>
            </a:r>
            <a:r>
              <a:rPr lang="en-GB" sz="3000" dirty="0">
                <a:latin typeface="UTM Duepuntozero" panose="02040603050506020204" pitchFamily="18" charset="0"/>
              </a:rPr>
              <a:t>.</a:t>
            </a:r>
            <a:endParaRPr lang="en-US" sz="3000" dirty="0">
              <a:latin typeface="UTM Duepuntozero" panose="02040603050506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97386384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xmlns="" Requires="p15">
      <p:transition xmlns:p14="http://schemas.microsoft.com/office/powerpoint/2010/main" spd="slow" p14:dur="6000">
        <p15:prstTrans prst="curtains"/>
      </p:transition>
    </mc:Choice>
    <mc:Fallback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3831" y="2104466"/>
            <a:ext cx="11844337" cy="1746173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en-US" sz="3200" b="1" dirty="0" err="1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Bài</a:t>
            </a:r>
            <a:r>
              <a:rPr lang="en-US" sz="3200" b="1" dirty="0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>
                <a:solidFill>
                  <a:srgbClr val="FFFF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1. </a:t>
            </a:r>
            <a:r>
              <a:rPr lang="en-US" sz="3200" b="1" dirty="0" err="1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Tớ</a:t>
            </a:r>
            <a:r>
              <a:rPr lang="en-US" sz="3200" b="1" dirty="0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CẦN CHÚ Ý NHỮNG GÌ KHI ONLINE</a:t>
            </a:r>
            <a: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GB" sz="3200" b="1" dirty="0" err="1">
                <a:solidFill>
                  <a:srgbClr val="FF0000"/>
                </a:solidFill>
                <a:cs typeface="Times New Roman" panose="02020603050405020304" pitchFamily="18" charset="0"/>
              </a:rPr>
              <a:t>Tuần</a:t>
            </a:r>
            <a:r>
              <a:rPr lang="en-GB" sz="3200" b="1" dirty="0">
                <a:solidFill>
                  <a:srgbClr val="FF0000"/>
                </a:solidFill>
                <a:cs typeface="Times New Roman" panose="02020603050405020304" pitchFamily="18" charset="0"/>
              </a:rPr>
              <a:t> 24: BẢO VỆ DỮ LIỆU HOẶC MÁY TÍNH CỦA BẠN (t1/6)</a:t>
            </a:r>
            <a:endParaRPr lang="en-US" sz="40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55271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F6F0CA2B-FB9A-F48E-0201-29C2D3039DD6}"/>
              </a:ext>
            </a:extLst>
          </p:cNvPr>
          <p:cNvSpPr txBox="1"/>
          <p:nvPr/>
        </p:nvSpPr>
        <p:spPr>
          <a:xfrm>
            <a:off x="1381760" y="1913711"/>
            <a:ext cx="9794240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6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Nêu</a:t>
            </a:r>
            <a:r>
              <a:rPr lang="en-US" sz="36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cách</a:t>
            </a:r>
            <a:r>
              <a:rPr lang="en-US" sz="36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hành</a:t>
            </a:r>
            <a:r>
              <a:rPr lang="en-US" sz="36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xử</a:t>
            </a:r>
            <a:r>
              <a:rPr lang="en-US" sz="36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để</a:t>
            </a:r>
            <a:r>
              <a:rPr lang="en-US" sz="36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:</a:t>
            </a:r>
            <a:endParaRPr lang="en-GB" sz="36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r>
              <a:rPr lang="en-US" sz="36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1. </a:t>
            </a:r>
            <a:r>
              <a:rPr lang="en-US" sz="36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Tôn</a:t>
            </a:r>
            <a:r>
              <a:rPr lang="en-US" sz="36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trọng</a:t>
            </a:r>
            <a:r>
              <a:rPr lang="en-US" sz="36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sở</a:t>
            </a:r>
            <a:r>
              <a:rPr lang="en-US" sz="36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hữu</a:t>
            </a:r>
            <a:r>
              <a:rPr lang="en-US" sz="36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trí</a:t>
            </a:r>
            <a:r>
              <a:rPr lang="en-US" sz="36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tuệ</a:t>
            </a:r>
            <a:r>
              <a:rPr lang="en-US" sz="36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endParaRPr lang="en-GB" sz="36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r>
              <a:rPr lang="en-US" sz="36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2. </a:t>
            </a:r>
            <a:r>
              <a:rPr lang="en-US" sz="36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Tham</a:t>
            </a:r>
            <a:r>
              <a:rPr lang="en-US" sz="36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gia</a:t>
            </a:r>
            <a:r>
              <a:rPr lang="en-US" sz="36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trực</a:t>
            </a:r>
            <a:r>
              <a:rPr lang="en-US" sz="36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tuyến</a:t>
            </a:r>
            <a:r>
              <a:rPr lang="en-US" sz="36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đúng</a:t>
            </a:r>
            <a:r>
              <a:rPr lang="en-US" sz="36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cách</a:t>
            </a:r>
            <a:endParaRPr lang="en-GB" sz="6000" dirty="0">
              <a:solidFill>
                <a:schemeClr val="bg1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136FCB40-C306-3318-A65A-AE24507DF0CF}"/>
              </a:ext>
            </a:extLst>
          </p:cNvPr>
          <p:cNvSpPr txBox="1"/>
          <p:nvPr/>
        </p:nvSpPr>
        <p:spPr>
          <a:xfrm>
            <a:off x="3454400" y="926975"/>
            <a:ext cx="5648960" cy="646986"/>
          </a:xfrm>
          <a:prstGeom prst="round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1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UTM Duepuntozero"/>
                <a:ea typeface="+mn-ea"/>
                <a:cs typeface="+mn-cs"/>
              </a:rPr>
              <a:t>ÔN TẬP KIẾN THỨC CŨ</a:t>
            </a:r>
          </a:p>
        </p:txBody>
      </p:sp>
    </p:spTree>
    <p:extLst>
      <p:ext uri="{BB962C8B-B14F-4D97-AF65-F5344CB8AC3E}">
        <p14:creationId xmlns:p14="http://schemas.microsoft.com/office/powerpoint/2010/main" val="27491495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1"/>
          <p:cNvSpPr txBox="1">
            <a:spLocks/>
          </p:cNvSpPr>
          <p:nvPr/>
        </p:nvSpPr>
        <p:spPr>
          <a:xfrm>
            <a:off x="501842" y="866768"/>
            <a:ext cx="11188316" cy="95269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82880" indent="-18288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tx1"/>
              </a:buClr>
              <a:buFont typeface="Wingdings" pitchFamily="2" charset="2"/>
              <a:buChar char="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1148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4008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6868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9728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2846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4718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629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8062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base"/>
            <a:r>
              <a:rPr lang="en-US" sz="3200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Việc</a:t>
            </a:r>
            <a:r>
              <a:rPr lang="en-US" sz="320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lưu</a:t>
            </a:r>
            <a:r>
              <a:rPr lang="en-US" sz="320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trữ</a:t>
            </a:r>
            <a:r>
              <a:rPr lang="en-US" sz="320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thông</a:t>
            </a:r>
            <a:r>
              <a:rPr lang="en-US" sz="320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tin </a:t>
            </a:r>
            <a:r>
              <a:rPr lang="en-US" sz="3200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cá</a:t>
            </a:r>
            <a:r>
              <a:rPr lang="en-US" sz="320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nhân</a:t>
            </a:r>
            <a:r>
              <a:rPr lang="en-US" sz="320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và</a:t>
            </a:r>
            <a:r>
              <a:rPr lang="en-US" sz="320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dữ</a:t>
            </a:r>
            <a:r>
              <a:rPr lang="en-US" sz="320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liệu</a:t>
            </a:r>
            <a:r>
              <a:rPr lang="en-US" sz="320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trên</a:t>
            </a:r>
            <a:r>
              <a:rPr lang="en-US" sz="320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các</a:t>
            </a:r>
            <a:r>
              <a:rPr lang="en-US" sz="320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thiết</a:t>
            </a:r>
            <a:r>
              <a:rPr lang="en-US" sz="320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bị</a:t>
            </a:r>
            <a:r>
              <a:rPr lang="en-US" sz="320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như</a:t>
            </a:r>
            <a:r>
              <a:rPr lang="en-US" sz="320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máy</a:t>
            </a:r>
            <a:r>
              <a:rPr lang="en-US" sz="320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tính</a:t>
            </a:r>
            <a:r>
              <a:rPr lang="en-US" sz="320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xách</a:t>
            </a:r>
            <a:r>
              <a:rPr lang="en-US" sz="320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tay</a:t>
            </a:r>
            <a:r>
              <a:rPr lang="en-US" sz="320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hoặc</a:t>
            </a:r>
            <a:r>
              <a:rPr lang="en-US" sz="320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điện</a:t>
            </a:r>
            <a:r>
              <a:rPr lang="en-US" sz="320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thoại</a:t>
            </a:r>
            <a:r>
              <a:rPr lang="en-US" sz="320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di </a:t>
            </a:r>
            <a:r>
              <a:rPr lang="en-US" sz="3200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động</a:t>
            </a:r>
            <a:r>
              <a:rPr lang="en-US" sz="320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hiện</a:t>
            </a:r>
            <a:r>
              <a:rPr lang="en-US" sz="320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nay </a:t>
            </a:r>
            <a:r>
              <a:rPr lang="en-US" sz="3200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là</a:t>
            </a:r>
            <a:r>
              <a:rPr lang="en-US" sz="320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rất</a:t>
            </a:r>
            <a:r>
              <a:rPr lang="en-US" sz="320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nhiều</a:t>
            </a:r>
            <a:r>
              <a:rPr lang="en-US" sz="320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  <a:endParaRPr lang="en-GB" sz="3200" dirty="0">
              <a:solidFill>
                <a:srgbClr val="0070C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08493" y="5394795"/>
            <a:ext cx="2424547" cy="1102671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4"/>
          <a:srcRect l="19513" t="13860" r="16414" b="20702"/>
          <a:stretch/>
        </p:blipFill>
        <p:spPr>
          <a:xfrm>
            <a:off x="6100711" y="5710402"/>
            <a:ext cx="2184305" cy="104250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051117" y="5121695"/>
            <a:ext cx="1863225" cy="824436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CF587B38-3961-1106-37B1-5570C8661FCF}"/>
              </a:ext>
            </a:extLst>
          </p:cNvPr>
          <p:cNvSpPr txBox="1"/>
          <p:nvPr/>
        </p:nvSpPr>
        <p:spPr>
          <a:xfrm>
            <a:off x="1747520" y="1819467"/>
            <a:ext cx="869696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en-US" sz="360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Tại</a:t>
            </a:r>
            <a:r>
              <a:rPr lang="en-US" sz="36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sao</a:t>
            </a:r>
            <a:r>
              <a:rPr lang="en-US" sz="36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cần</a:t>
            </a:r>
            <a:r>
              <a:rPr lang="en-US" sz="36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phải</a:t>
            </a:r>
            <a:r>
              <a:rPr lang="en-US" sz="36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bảo</a:t>
            </a:r>
            <a:r>
              <a:rPr lang="en-US" sz="36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vệ</a:t>
            </a:r>
            <a:r>
              <a:rPr lang="en-US" sz="36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dữ</a:t>
            </a:r>
            <a:r>
              <a:rPr lang="en-US" sz="36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liệu</a:t>
            </a:r>
            <a:r>
              <a:rPr lang="en-US" sz="36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và</a:t>
            </a:r>
            <a:r>
              <a:rPr lang="en-US" sz="36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máy</a:t>
            </a:r>
            <a:r>
              <a:rPr lang="en-US" sz="36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tính</a:t>
            </a:r>
            <a:r>
              <a:rPr lang="en-US" sz="36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?</a:t>
            </a:r>
            <a:endParaRPr lang="en-GB" sz="3600" dirty="0">
              <a:solidFill>
                <a:srgbClr val="FF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58763CCC-0363-4BF7-3B9A-E53EB5F8953D}"/>
              </a:ext>
            </a:extLst>
          </p:cNvPr>
          <p:cNvSpPr txBox="1"/>
          <p:nvPr/>
        </p:nvSpPr>
        <p:spPr>
          <a:xfrm>
            <a:off x="501842" y="2465798"/>
            <a:ext cx="11188316" cy="4278094"/>
          </a:xfrm>
          <a:prstGeom prst="rect">
            <a:avLst/>
          </a:prstGeom>
          <a:solidFill>
            <a:schemeClr val="tx1"/>
          </a:solidFill>
        </p:spPr>
        <p:txBody>
          <a:bodyPr wrap="square">
            <a:spAutoFit/>
          </a:bodyPr>
          <a:lstStyle/>
          <a:p>
            <a:pPr algn="just" fontAlgn="base"/>
            <a:r>
              <a:rPr lang="en-US" sz="3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Vì</a:t>
            </a:r>
            <a:r>
              <a:rPr lang="en-US" sz="3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trong</a:t>
            </a:r>
            <a:r>
              <a:rPr lang="en-US" sz="3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máy</a:t>
            </a:r>
            <a:r>
              <a:rPr lang="en-US" sz="3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tính</a:t>
            </a:r>
            <a:r>
              <a:rPr lang="en-US" sz="3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mỗi</a:t>
            </a:r>
            <a:r>
              <a:rPr lang="en-US" sz="3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người</a:t>
            </a:r>
            <a:r>
              <a:rPr lang="en-US" sz="3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có</a:t>
            </a:r>
            <a:r>
              <a:rPr lang="en-US" sz="3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chứa</a:t>
            </a:r>
            <a:r>
              <a:rPr lang="en-US" sz="3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nhiều</a:t>
            </a:r>
            <a:r>
              <a:rPr lang="en-US" sz="3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thông</a:t>
            </a:r>
            <a:r>
              <a:rPr lang="en-US" sz="3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tin </a:t>
            </a:r>
            <a:r>
              <a:rPr lang="en-US" sz="3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quan</a:t>
            </a:r>
            <a:r>
              <a:rPr lang="en-US" sz="3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trọng</a:t>
            </a:r>
            <a:r>
              <a:rPr lang="en-US" sz="3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nên</a:t>
            </a:r>
            <a:r>
              <a:rPr lang="en-US" sz="3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chúng</a:t>
            </a:r>
            <a:r>
              <a:rPr lang="en-US" sz="3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ta </a:t>
            </a:r>
            <a:r>
              <a:rPr lang="en-US" sz="3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phải</a:t>
            </a:r>
            <a:r>
              <a:rPr lang="en-US" sz="3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bảo</a:t>
            </a:r>
            <a:r>
              <a:rPr lang="en-US" sz="3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vệ</a:t>
            </a:r>
            <a:r>
              <a:rPr lang="en-US" sz="3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US" sz="3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còn</a:t>
            </a:r>
            <a:r>
              <a:rPr lang="en-US" sz="3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đối</a:t>
            </a:r>
            <a:r>
              <a:rPr lang="en-US" sz="3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với</a:t>
            </a:r>
            <a:r>
              <a:rPr lang="en-US" sz="3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quốc</a:t>
            </a:r>
            <a:r>
              <a:rPr lang="en-US" sz="3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gia</a:t>
            </a:r>
            <a:r>
              <a:rPr lang="en-US" sz="3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thì</a:t>
            </a:r>
            <a:r>
              <a:rPr lang="en-US" sz="3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tính</a:t>
            </a:r>
            <a:r>
              <a:rPr lang="en-US" sz="3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bảo</a:t>
            </a:r>
            <a:r>
              <a:rPr lang="en-US" sz="3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mật</a:t>
            </a:r>
            <a:r>
              <a:rPr lang="en-US" sz="3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về</a:t>
            </a:r>
            <a:r>
              <a:rPr lang="en-US" sz="3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thông</a:t>
            </a:r>
            <a:r>
              <a:rPr lang="en-US" sz="3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tin </a:t>
            </a:r>
            <a:r>
              <a:rPr lang="en-US" sz="3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là</a:t>
            </a:r>
            <a:r>
              <a:rPr lang="en-US" sz="3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tuyệt</a:t>
            </a:r>
            <a:r>
              <a:rPr lang="en-US" sz="3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đối</a:t>
            </a:r>
            <a:r>
              <a:rPr lang="en-US" sz="3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nên</a:t>
            </a:r>
            <a:r>
              <a:rPr lang="en-US" sz="3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thông</a:t>
            </a:r>
            <a:r>
              <a:rPr lang="en-US" sz="3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tin </a:t>
            </a:r>
            <a:r>
              <a:rPr lang="en-US" sz="3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máy</a:t>
            </a:r>
            <a:r>
              <a:rPr lang="en-US" sz="3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tính</a:t>
            </a:r>
            <a:r>
              <a:rPr lang="en-US" sz="3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cần</a:t>
            </a:r>
            <a:r>
              <a:rPr lang="en-US" sz="3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phải</a:t>
            </a:r>
            <a:r>
              <a:rPr lang="en-US" sz="3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được</a:t>
            </a:r>
            <a:r>
              <a:rPr lang="en-US" sz="3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bảo</a:t>
            </a:r>
            <a:r>
              <a:rPr lang="en-US" sz="3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vệ</a:t>
            </a:r>
            <a:r>
              <a:rPr lang="en-US" sz="3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chặt</a:t>
            </a:r>
            <a:r>
              <a:rPr lang="en-US" sz="3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chẽ</a:t>
            </a:r>
            <a:r>
              <a:rPr lang="en-US" sz="3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tránh</a:t>
            </a:r>
            <a:r>
              <a:rPr lang="en-US" sz="3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trường</a:t>
            </a:r>
            <a:r>
              <a:rPr lang="en-US" sz="3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hợp</a:t>
            </a:r>
            <a:r>
              <a:rPr lang="en-US" sz="3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có</a:t>
            </a:r>
            <a:r>
              <a:rPr lang="en-US" sz="3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nhiều</a:t>
            </a:r>
            <a:r>
              <a:rPr lang="en-US" sz="3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hacker </a:t>
            </a:r>
            <a:r>
              <a:rPr lang="en-US" sz="3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rất</a:t>
            </a:r>
            <a:r>
              <a:rPr lang="en-US" sz="3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tinh</a:t>
            </a:r>
            <a:r>
              <a:rPr lang="en-US" sz="3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vi </a:t>
            </a:r>
            <a:r>
              <a:rPr lang="en-US" sz="3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trong</a:t>
            </a:r>
            <a:r>
              <a:rPr lang="en-US" sz="3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việc</a:t>
            </a:r>
            <a:r>
              <a:rPr lang="en-US" sz="3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đánh</a:t>
            </a:r>
            <a:r>
              <a:rPr lang="en-US" sz="3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cắp</a:t>
            </a:r>
            <a:r>
              <a:rPr lang="en-US" sz="3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thông</a:t>
            </a:r>
            <a:r>
              <a:rPr lang="en-US" sz="3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tin</a:t>
            </a:r>
            <a:endParaRPr lang="en-GB" sz="34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just" fontAlgn="base"/>
            <a:r>
              <a:rPr lang="en-US" sz="3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Khi </a:t>
            </a:r>
            <a:r>
              <a:rPr lang="en-US" sz="3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em</a:t>
            </a:r>
            <a:r>
              <a:rPr lang="en-US" sz="3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lưu</a:t>
            </a:r>
            <a:r>
              <a:rPr lang="en-US" sz="3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trữ</a:t>
            </a:r>
            <a:r>
              <a:rPr lang="en-US" sz="3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thông</a:t>
            </a:r>
            <a:r>
              <a:rPr lang="en-US" sz="3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tin </a:t>
            </a:r>
            <a:r>
              <a:rPr lang="en-US" sz="3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của</a:t>
            </a:r>
            <a:r>
              <a:rPr lang="en-US" sz="3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mình</a:t>
            </a:r>
            <a:r>
              <a:rPr lang="en-US" sz="3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dưới</a:t>
            </a:r>
            <a:r>
              <a:rPr lang="en-US" sz="3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dạng</a:t>
            </a:r>
            <a:r>
              <a:rPr lang="en-US" sz="3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các</a:t>
            </a:r>
            <a:r>
              <a:rPr lang="en-US" sz="3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tệp</a:t>
            </a:r>
            <a:r>
              <a:rPr lang="en-US" sz="3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và</a:t>
            </a:r>
            <a:r>
              <a:rPr lang="en-US" sz="3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thư</a:t>
            </a:r>
            <a:r>
              <a:rPr lang="en-US" sz="3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mục</a:t>
            </a:r>
            <a:r>
              <a:rPr lang="en-US" sz="3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nhưng</a:t>
            </a:r>
            <a:r>
              <a:rPr lang="en-US" sz="3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khi</a:t>
            </a:r>
            <a:r>
              <a:rPr lang="en-US" sz="3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cần</a:t>
            </a:r>
            <a:r>
              <a:rPr lang="en-US" sz="3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sử</a:t>
            </a:r>
            <a:r>
              <a:rPr lang="en-US" sz="3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dụng</a:t>
            </a:r>
            <a:r>
              <a:rPr lang="en-US" sz="3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thì</a:t>
            </a:r>
            <a:r>
              <a:rPr lang="en-US" sz="3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lại</a:t>
            </a:r>
            <a:r>
              <a:rPr lang="en-US" sz="3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không</a:t>
            </a:r>
            <a:r>
              <a:rPr lang="en-US" sz="3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mở</a:t>
            </a:r>
            <a:r>
              <a:rPr lang="en-US" sz="3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được</a:t>
            </a:r>
            <a:r>
              <a:rPr lang="en-US" sz="3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</a:t>
            </a:r>
            <a:r>
              <a:rPr lang="en-US" sz="3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mất</a:t>
            </a:r>
            <a:r>
              <a:rPr lang="en-US" sz="3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thời</a:t>
            </a:r>
            <a:r>
              <a:rPr lang="en-US" sz="3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gian</a:t>
            </a:r>
            <a:endParaRPr lang="en-GB" sz="34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768226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501D4D49-404C-2B1A-48AE-C6A9B6162C1F}"/>
              </a:ext>
            </a:extLst>
          </p:cNvPr>
          <p:cNvSpPr txBox="1"/>
          <p:nvPr/>
        </p:nvSpPr>
        <p:spPr>
          <a:xfrm>
            <a:off x="528320" y="922496"/>
            <a:ext cx="11135360" cy="5016758"/>
          </a:xfrm>
          <a:prstGeom prst="rect">
            <a:avLst/>
          </a:prstGeom>
          <a:solidFill>
            <a:schemeClr val="tx1"/>
          </a:solidFill>
        </p:spPr>
        <p:txBody>
          <a:bodyPr wrap="square">
            <a:spAutoFit/>
          </a:bodyPr>
          <a:lstStyle/>
          <a:p>
            <a:pPr fontAlgn="base"/>
            <a:r>
              <a:rPr lang="en-US" sz="4000" b="1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Cần</a:t>
            </a:r>
            <a:r>
              <a:rPr lang="en-US" sz="4000" b="1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bảo</a:t>
            </a:r>
            <a:r>
              <a:rPr lang="en-US" sz="4000" b="1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vệ</a:t>
            </a:r>
            <a:r>
              <a:rPr lang="en-US" sz="4000" b="1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máy</a:t>
            </a:r>
            <a:r>
              <a:rPr lang="en-US" sz="4000" b="1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tính</a:t>
            </a:r>
            <a:r>
              <a:rPr lang="en-US" sz="4000" b="1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vì</a:t>
            </a:r>
            <a:r>
              <a:rPr lang="en-US" sz="4000" b="1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:</a:t>
            </a:r>
            <a:endParaRPr lang="en-GB" sz="4000" b="1" dirty="0">
              <a:solidFill>
                <a:srgbClr val="0070C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fontAlgn="base"/>
            <a:r>
              <a:rPr lang="en-US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- </a:t>
            </a:r>
            <a:r>
              <a:rPr lang="en-US" sz="4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Thông</a:t>
            </a:r>
            <a:r>
              <a:rPr lang="en-US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tin </a:t>
            </a:r>
            <a:r>
              <a:rPr lang="en-US" sz="4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được</a:t>
            </a:r>
            <a:r>
              <a:rPr lang="en-US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tạo</a:t>
            </a:r>
            <a:r>
              <a:rPr lang="en-US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ra</a:t>
            </a:r>
            <a:r>
              <a:rPr lang="en-US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và</a:t>
            </a:r>
            <a:r>
              <a:rPr lang="en-US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lưu</a:t>
            </a:r>
            <a:r>
              <a:rPr lang="en-US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trữ</a:t>
            </a:r>
            <a:r>
              <a:rPr lang="en-US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trong</a:t>
            </a:r>
            <a:r>
              <a:rPr lang="en-US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máy</a:t>
            </a:r>
            <a:r>
              <a:rPr lang="en-US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tính</a:t>
            </a:r>
            <a:r>
              <a:rPr lang="en-US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ngày</a:t>
            </a:r>
            <a:r>
              <a:rPr lang="en-US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càng</a:t>
            </a:r>
            <a:r>
              <a:rPr lang="en-US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nhiều</a:t>
            </a:r>
            <a:r>
              <a:rPr lang="en-US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US" sz="4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chúng</a:t>
            </a:r>
            <a:r>
              <a:rPr lang="en-US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rất</a:t>
            </a:r>
            <a:r>
              <a:rPr lang="en-US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quan</a:t>
            </a:r>
            <a:r>
              <a:rPr lang="en-US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trọng</a:t>
            </a:r>
            <a:r>
              <a:rPr lang="en-US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hoặc</a:t>
            </a:r>
            <a:r>
              <a:rPr lang="en-US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được</a:t>
            </a:r>
            <a:r>
              <a:rPr lang="en-US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sử</a:t>
            </a:r>
            <a:r>
              <a:rPr lang="en-US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dụng</a:t>
            </a:r>
            <a:r>
              <a:rPr lang="en-US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thường</a:t>
            </a:r>
            <a:r>
              <a:rPr lang="en-US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xuyên</a:t>
            </a:r>
            <a:endParaRPr lang="en-GB" sz="40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fontAlgn="base"/>
            <a:r>
              <a:rPr lang="en-US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- </a:t>
            </a:r>
            <a:r>
              <a:rPr lang="en-US" sz="4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Nhiều</a:t>
            </a:r>
            <a:r>
              <a:rPr lang="en-US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rủi</a:t>
            </a:r>
            <a:r>
              <a:rPr lang="en-US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ro</a:t>
            </a:r>
            <a:r>
              <a:rPr lang="en-US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có</a:t>
            </a:r>
            <a:r>
              <a:rPr lang="en-US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thể</a:t>
            </a:r>
            <a:r>
              <a:rPr lang="en-US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xảy</a:t>
            </a:r>
            <a:r>
              <a:rPr lang="en-US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ra</a:t>
            </a:r>
            <a:r>
              <a:rPr lang="en-US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trong</a:t>
            </a:r>
            <a:r>
              <a:rPr lang="en-US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quá</a:t>
            </a:r>
            <a:r>
              <a:rPr lang="en-US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trình</a:t>
            </a:r>
            <a:r>
              <a:rPr lang="en-US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sử</a:t>
            </a:r>
            <a:r>
              <a:rPr lang="en-US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dụng</a:t>
            </a:r>
            <a:r>
              <a:rPr lang="en-US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máy</a:t>
            </a:r>
            <a:r>
              <a:rPr lang="en-US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tính</a:t>
            </a:r>
            <a:endParaRPr lang="en-GB" sz="40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fontAlgn="base"/>
            <a:r>
              <a:rPr lang="en-US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- </a:t>
            </a:r>
            <a:r>
              <a:rPr lang="en-US" sz="4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Sự</a:t>
            </a:r>
            <a:r>
              <a:rPr lang="en-US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mất</a:t>
            </a:r>
            <a:r>
              <a:rPr lang="en-US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an </a:t>
            </a:r>
            <a:r>
              <a:rPr lang="en-US" sz="4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toàn</a:t>
            </a:r>
            <a:r>
              <a:rPr lang="en-US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thông</a:t>
            </a:r>
            <a:r>
              <a:rPr lang="en-US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tin </a:t>
            </a:r>
            <a:r>
              <a:rPr lang="en-US" sz="4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quy</a:t>
            </a:r>
            <a:r>
              <a:rPr lang="en-US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mô</a:t>
            </a:r>
            <a:r>
              <a:rPr lang="en-US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lớn</a:t>
            </a:r>
            <a:r>
              <a:rPr lang="en-US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hoặc</a:t>
            </a:r>
            <a:r>
              <a:rPr lang="en-US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mang</a:t>
            </a:r>
            <a:r>
              <a:rPr lang="en-US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tầm</a:t>
            </a:r>
            <a:r>
              <a:rPr lang="en-US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quốc</a:t>
            </a:r>
            <a:r>
              <a:rPr lang="en-US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gia</a:t>
            </a:r>
            <a:r>
              <a:rPr lang="en-US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</a:t>
            </a:r>
            <a:r>
              <a:rPr lang="en-US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nhiều</a:t>
            </a:r>
            <a:r>
              <a:rPr lang="en-US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hậu</a:t>
            </a:r>
            <a:r>
              <a:rPr lang="en-US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quả</a:t>
            </a:r>
            <a:r>
              <a:rPr lang="en-US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to </a:t>
            </a:r>
            <a:r>
              <a:rPr lang="en-US" sz="4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lớn</a:t>
            </a:r>
            <a:endParaRPr lang="en-GB" sz="40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18733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F6B06295-50AC-8C59-C03F-22DFDB3ABD51}"/>
              </a:ext>
            </a:extLst>
          </p:cNvPr>
          <p:cNvSpPr txBox="1"/>
          <p:nvPr/>
        </p:nvSpPr>
        <p:spPr>
          <a:xfrm>
            <a:off x="401320" y="2426657"/>
            <a:ext cx="4551680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 fontAlgn="base"/>
            <a:r>
              <a:rPr lang="en-GB" sz="2400" b="0" i="1" dirty="0" err="1">
                <a:solidFill>
                  <a:schemeClr val="accent6"/>
                </a:solidFill>
                <a:effectLst/>
                <a:latin typeface="arial" panose="020B0604020202020204" pitchFamily="34" charset="0"/>
              </a:rPr>
              <a:t>Không</a:t>
            </a:r>
            <a:r>
              <a:rPr lang="en-GB" sz="2400" b="0" i="1" dirty="0">
                <a:solidFill>
                  <a:schemeClr val="accent6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GB" sz="2400" b="0" i="1" dirty="0" err="1">
                <a:solidFill>
                  <a:schemeClr val="accent6"/>
                </a:solidFill>
                <a:effectLst/>
                <a:latin typeface="arial" panose="020B0604020202020204" pitchFamily="34" charset="0"/>
              </a:rPr>
              <a:t>thể</a:t>
            </a:r>
            <a:r>
              <a:rPr lang="en-GB" sz="2400" b="0" i="1" dirty="0">
                <a:solidFill>
                  <a:schemeClr val="accent6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GB" sz="2400" b="0" i="1" dirty="0" err="1">
                <a:solidFill>
                  <a:schemeClr val="accent6"/>
                </a:solidFill>
                <a:effectLst/>
                <a:latin typeface="arial" panose="020B0604020202020204" pitchFamily="34" charset="0"/>
              </a:rPr>
              <a:t>chắc</a:t>
            </a:r>
            <a:r>
              <a:rPr lang="en-GB" sz="2400" b="0" i="1" dirty="0">
                <a:solidFill>
                  <a:schemeClr val="accent6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GB" sz="2400" b="0" i="1" dirty="0" err="1">
                <a:solidFill>
                  <a:schemeClr val="accent6"/>
                </a:solidFill>
                <a:effectLst/>
                <a:latin typeface="arial" panose="020B0604020202020204" pitchFamily="34" charset="0"/>
              </a:rPr>
              <a:t>chắn</a:t>
            </a:r>
            <a:r>
              <a:rPr lang="en-GB" sz="2400" b="0" i="1" dirty="0">
                <a:solidFill>
                  <a:schemeClr val="accent6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GB" sz="2400" b="0" i="1" dirty="0" err="1">
                <a:solidFill>
                  <a:schemeClr val="accent6"/>
                </a:solidFill>
                <a:effectLst/>
                <a:latin typeface="arial" panose="020B0604020202020204" pitchFamily="34" charset="0"/>
              </a:rPr>
              <a:t>rằng</a:t>
            </a:r>
            <a:r>
              <a:rPr lang="en-GB" sz="2400" b="0" i="1" dirty="0">
                <a:solidFill>
                  <a:schemeClr val="accent6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GB" sz="2400" b="0" i="1" dirty="0" err="1">
                <a:solidFill>
                  <a:schemeClr val="accent6"/>
                </a:solidFill>
                <a:effectLst/>
                <a:latin typeface="arial" panose="020B0604020202020204" pitchFamily="34" charset="0"/>
              </a:rPr>
              <a:t>máy</a:t>
            </a:r>
            <a:r>
              <a:rPr lang="en-GB" sz="2400" b="0" i="1" dirty="0">
                <a:solidFill>
                  <a:schemeClr val="accent6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GB" sz="2400" b="0" i="1" dirty="0" err="1">
                <a:solidFill>
                  <a:schemeClr val="accent6"/>
                </a:solidFill>
                <a:effectLst/>
                <a:latin typeface="arial" panose="020B0604020202020204" pitchFamily="34" charset="0"/>
              </a:rPr>
              <a:t>tính</a:t>
            </a:r>
            <a:r>
              <a:rPr lang="en-GB" sz="2400" b="0" i="1" dirty="0">
                <a:solidFill>
                  <a:schemeClr val="accent6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GB" sz="2400" b="0" i="1" dirty="0" err="1">
                <a:solidFill>
                  <a:schemeClr val="accent6"/>
                </a:solidFill>
                <a:effectLst/>
                <a:latin typeface="arial" panose="020B0604020202020204" pitchFamily="34" charset="0"/>
              </a:rPr>
              <a:t>của</a:t>
            </a:r>
            <a:r>
              <a:rPr lang="en-GB" sz="2400" b="0" i="1" dirty="0">
                <a:solidFill>
                  <a:schemeClr val="accent6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GB" sz="2400" b="0" i="1" dirty="0" err="1">
                <a:solidFill>
                  <a:schemeClr val="accent6"/>
                </a:solidFill>
                <a:effectLst/>
                <a:latin typeface="arial" panose="020B0604020202020204" pitchFamily="34" charset="0"/>
              </a:rPr>
              <a:t>bạn</a:t>
            </a:r>
            <a:r>
              <a:rPr lang="en-GB" sz="2400" b="0" i="1" dirty="0">
                <a:solidFill>
                  <a:schemeClr val="accent6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GB" sz="2400" b="0" i="1" dirty="0" err="1">
                <a:solidFill>
                  <a:schemeClr val="accent6"/>
                </a:solidFill>
                <a:effectLst/>
                <a:latin typeface="arial" panose="020B0604020202020204" pitchFamily="34" charset="0"/>
              </a:rPr>
              <a:t>sẽ</a:t>
            </a:r>
            <a:r>
              <a:rPr lang="en-GB" sz="2400" b="0" i="1" dirty="0">
                <a:solidFill>
                  <a:schemeClr val="accent6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GB" sz="2400" b="0" i="1" dirty="0" err="1">
                <a:solidFill>
                  <a:schemeClr val="accent6"/>
                </a:solidFill>
                <a:effectLst/>
                <a:latin typeface="arial" panose="020B0604020202020204" pitchFamily="34" charset="0"/>
              </a:rPr>
              <a:t>hoạt</a:t>
            </a:r>
            <a:r>
              <a:rPr lang="en-GB" sz="2400" b="0" i="1" dirty="0">
                <a:solidFill>
                  <a:schemeClr val="accent6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GB" sz="2400" b="0" i="1" dirty="0" err="1">
                <a:solidFill>
                  <a:schemeClr val="accent6"/>
                </a:solidFill>
                <a:effectLst/>
                <a:latin typeface="arial" panose="020B0604020202020204" pitchFamily="34" charset="0"/>
              </a:rPr>
              <a:t>động</a:t>
            </a:r>
            <a:r>
              <a:rPr lang="en-GB" sz="2400" b="0" i="1" dirty="0">
                <a:solidFill>
                  <a:schemeClr val="accent6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GB" sz="2400" b="0" i="1" dirty="0" err="1">
                <a:solidFill>
                  <a:schemeClr val="accent6"/>
                </a:solidFill>
                <a:effectLst/>
                <a:latin typeface="arial" panose="020B0604020202020204" pitchFamily="34" charset="0"/>
              </a:rPr>
              <a:t>hoàn</a:t>
            </a:r>
            <a:r>
              <a:rPr lang="en-GB" sz="2400" b="0" i="1" dirty="0">
                <a:solidFill>
                  <a:schemeClr val="accent6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GB" sz="2400" b="0" i="1" dirty="0" err="1">
                <a:solidFill>
                  <a:schemeClr val="accent6"/>
                </a:solidFill>
                <a:effectLst/>
                <a:latin typeface="arial" panose="020B0604020202020204" pitchFamily="34" charset="0"/>
              </a:rPr>
              <a:t>hảo</a:t>
            </a:r>
            <a:r>
              <a:rPr lang="en-GB" sz="2400" b="0" i="1" dirty="0">
                <a:solidFill>
                  <a:schemeClr val="accent6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GB" sz="2400" b="0" i="1" dirty="0" err="1">
                <a:solidFill>
                  <a:schemeClr val="accent6"/>
                </a:solidFill>
                <a:effectLst/>
                <a:latin typeface="arial" panose="020B0604020202020204" pitchFamily="34" charset="0"/>
              </a:rPr>
              <a:t>không</a:t>
            </a:r>
            <a:r>
              <a:rPr lang="en-GB" sz="2400" b="0" i="1" dirty="0">
                <a:solidFill>
                  <a:schemeClr val="accent6"/>
                </a:solidFill>
                <a:effectLst/>
                <a:latin typeface="arial" panose="020B0604020202020204" pitchFamily="34" charset="0"/>
              </a:rPr>
              <a:t> bao </a:t>
            </a:r>
            <a:r>
              <a:rPr lang="en-GB" sz="2400" b="0" i="1" dirty="0" err="1">
                <a:solidFill>
                  <a:schemeClr val="accent6"/>
                </a:solidFill>
                <a:effectLst/>
                <a:latin typeface="arial" panose="020B0604020202020204" pitchFamily="34" charset="0"/>
              </a:rPr>
              <a:t>giờ</a:t>
            </a:r>
            <a:r>
              <a:rPr lang="en-GB" sz="2400" b="0" i="1" dirty="0">
                <a:solidFill>
                  <a:schemeClr val="accent6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GB" sz="2400" b="0" i="1" dirty="0" err="1">
                <a:solidFill>
                  <a:schemeClr val="accent6"/>
                </a:solidFill>
                <a:effectLst/>
                <a:latin typeface="arial" panose="020B0604020202020204" pitchFamily="34" charset="0"/>
              </a:rPr>
              <a:t>gặp</a:t>
            </a:r>
            <a:r>
              <a:rPr lang="en-GB" sz="2400" b="0" i="1" dirty="0">
                <a:solidFill>
                  <a:schemeClr val="accent6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GB" sz="2400" b="0" i="1" dirty="0" err="1">
                <a:solidFill>
                  <a:schemeClr val="accent6"/>
                </a:solidFill>
                <a:effectLst/>
                <a:latin typeface="arial" panose="020B0604020202020204" pitchFamily="34" charset="0"/>
              </a:rPr>
              <a:t>phải</a:t>
            </a:r>
            <a:r>
              <a:rPr lang="en-GB" sz="2400" b="0" i="1" dirty="0">
                <a:solidFill>
                  <a:schemeClr val="accent6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GB" sz="2400" b="0" i="1" dirty="0" err="1">
                <a:solidFill>
                  <a:schemeClr val="accent6"/>
                </a:solidFill>
                <a:effectLst/>
                <a:latin typeface="arial" panose="020B0604020202020204" pitchFamily="34" charset="0"/>
              </a:rPr>
              <a:t>bất</a:t>
            </a:r>
            <a:r>
              <a:rPr lang="en-GB" sz="2400" b="0" i="1" dirty="0">
                <a:solidFill>
                  <a:schemeClr val="accent6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GB" sz="2400" b="0" i="1" dirty="0" err="1">
                <a:solidFill>
                  <a:schemeClr val="accent6"/>
                </a:solidFill>
                <a:effectLst/>
                <a:latin typeface="arial" panose="020B0604020202020204" pitchFamily="34" charset="0"/>
              </a:rPr>
              <a:t>kì</a:t>
            </a:r>
            <a:r>
              <a:rPr lang="en-GB" sz="2400" b="0" i="1" dirty="0">
                <a:solidFill>
                  <a:schemeClr val="accent6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GB" sz="2400" b="0" i="1" dirty="0" err="1">
                <a:solidFill>
                  <a:schemeClr val="accent6"/>
                </a:solidFill>
                <a:effectLst/>
                <a:latin typeface="arial" panose="020B0604020202020204" pitchFamily="34" charset="0"/>
              </a:rPr>
              <a:t>sự</a:t>
            </a:r>
            <a:r>
              <a:rPr lang="en-GB" sz="2400" b="0" i="1" dirty="0">
                <a:solidFill>
                  <a:schemeClr val="accent6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GB" sz="2400" b="0" i="1" dirty="0" err="1">
                <a:solidFill>
                  <a:schemeClr val="accent6"/>
                </a:solidFill>
                <a:effectLst/>
                <a:latin typeface="arial" panose="020B0604020202020204" pitchFamily="34" charset="0"/>
              </a:rPr>
              <a:t>cố</a:t>
            </a:r>
            <a:r>
              <a:rPr lang="en-GB" sz="2400" b="0" i="1" dirty="0">
                <a:solidFill>
                  <a:schemeClr val="accent6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GB" sz="2400" b="0" i="1" dirty="0" err="1">
                <a:solidFill>
                  <a:schemeClr val="accent6"/>
                </a:solidFill>
                <a:effectLst/>
                <a:latin typeface="arial" panose="020B0604020202020204" pitchFamily="34" charset="0"/>
              </a:rPr>
              <a:t>nào</a:t>
            </a:r>
            <a:r>
              <a:rPr lang="en-GB" sz="2400" b="0" i="1" dirty="0">
                <a:solidFill>
                  <a:schemeClr val="accent6"/>
                </a:solidFill>
                <a:effectLst/>
                <a:latin typeface="arial" panose="020B0604020202020204" pitchFamily="34" charset="0"/>
              </a:rPr>
              <a:t>. </a:t>
            </a:r>
          </a:p>
          <a:p>
            <a:pPr algn="just" fontAlgn="base"/>
            <a:r>
              <a:rPr lang="en-GB" sz="2400" b="0" i="1" dirty="0" err="1">
                <a:solidFill>
                  <a:schemeClr val="accent6"/>
                </a:solidFill>
                <a:effectLst/>
                <a:latin typeface="arial" panose="020B0604020202020204" pitchFamily="34" charset="0"/>
              </a:rPr>
              <a:t>Trong</a:t>
            </a:r>
            <a:r>
              <a:rPr lang="en-GB" sz="2400" b="0" i="1" dirty="0">
                <a:solidFill>
                  <a:schemeClr val="accent6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GB" sz="2400" b="0" i="1" dirty="0" err="1">
                <a:solidFill>
                  <a:schemeClr val="accent6"/>
                </a:solidFill>
                <a:effectLst/>
                <a:latin typeface="arial" panose="020B0604020202020204" pitchFamily="34" charset="0"/>
              </a:rPr>
              <a:t>bất</a:t>
            </a:r>
            <a:r>
              <a:rPr lang="en-GB" sz="2400" b="0" i="1" dirty="0">
                <a:solidFill>
                  <a:schemeClr val="accent6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GB" sz="2400" b="0" i="1" dirty="0" err="1">
                <a:solidFill>
                  <a:schemeClr val="accent6"/>
                </a:solidFill>
                <a:effectLst/>
                <a:latin typeface="arial" panose="020B0604020202020204" pitchFamily="34" charset="0"/>
              </a:rPr>
              <a:t>kì</a:t>
            </a:r>
            <a:r>
              <a:rPr lang="en-GB" sz="2400" b="0" i="1" dirty="0">
                <a:solidFill>
                  <a:schemeClr val="accent6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GB" sz="2400" b="0" i="1" dirty="0" err="1">
                <a:solidFill>
                  <a:schemeClr val="accent6"/>
                </a:solidFill>
                <a:effectLst/>
                <a:latin typeface="arial" panose="020B0604020202020204" pitchFamily="34" charset="0"/>
              </a:rPr>
              <a:t>hoàn</a:t>
            </a:r>
            <a:r>
              <a:rPr lang="en-GB" sz="2400" b="0" i="1" dirty="0">
                <a:solidFill>
                  <a:schemeClr val="accent6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GB" sz="2400" b="0" i="1" dirty="0" err="1">
                <a:solidFill>
                  <a:schemeClr val="accent6"/>
                </a:solidFill>
                <a:effectLst/>
                <a:latin typeface="arial" panose="020B0604020202020204" pitchFamily="34" charset="0"/>
              </a:rPr>
              <a:t>cảnh</a:t>
            </a:r>
            <a:r>
              <a:rPr lang="en-GB" sz="2400" b="0" i="1" dirty="0">
                <a:solidFill>
                  <a:schemeClr val="accent6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GB" sz="2400" b="0" i="1" dirty="0" err="1">
                <a:solidFill>
                  <a:schemeClr val="accent6"/>
                </a:solidFill>
                <a:effectLst/>
                <a:latin typeface="arial" panose="020B0604020202020204" pitchFamily="34" charset="0"/>
              </a:rPr>
              <a:t>nào</a:t>
            </a:r>
            <a:r>
              <a:rPr lang="en-GB" sz="2400" b="0" i="1" dirty="0">
                <a:solidFill>
                  <a:schemeClr val="accent6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GB" sz="2400" b="0" i="1" dirty="0" err="1">
                <a:solidFill>
                  <a:schemeClr val="accent6"/>
                </a:solidFill>
                <a:effectLst/>
                <a:latin typeface="arial" panose="020B0604020202020204" pitchFamily="34" charset="0"/>
              </a:rPr>
              <a:t>rủi</a:t>
            </a:r>
            <a:r>
              <a:rPr lang="en-GB" sz="2400" b="0" i="1" dirty="0">
                <a:solidFill>
                  <a:schemeClr val="accent6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GB" sz="2400" b="0" i="1" dirty="0" err="1">
                <a:solidFill>
                  <a:schemeClr val="accent6"/>
                </a:solidFill>
                <a:effectLst/>
                <a:latin typeface="arial" panose="020B0604020202020204" pitchFamily="34" charset="0"/>
              </a:rPr>
              <a:t>ro</a:t>
            </a:r>
            <a:r>
              <a:rPr lang="en-GB" sz="2400" b="0" i="1" dirty="0">
                <a:solidFill>
                  <a:schemeClr val="accent6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GB" sz="2400" b="0" i="1" dirty="0" err="1">
                <a:solidFill>
                  <a:schemeClr val="accent6"/>
                </a:solidFill>
                <a:effectLst/>
                <a:latin typeface="arial" panose="020B0604020202020204" pitchFamily="34" charset="0"/>
              </a:rPr>
              <a:t>cũng</a:t>
            </a:r>
            <a:r>
              <a:rPr lang="en-GB" sz="2400" b="0" i="1" dirty="0">
                <a:solidFill>
                  <a:schemeClr val="accent6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GB" sz="2400" b="0" i="1" dirty="0" err="1">
                <a:solidFill>
                  <a:schemeClr val="accent6"/>
                </a:solidFill>
                <a:effectLst/>
                <a:latin typeface="arial" panose="020B0604020202020204" pitchFamily="34" charset="0"/>
              </a:rPr>
              <a:t>có</a:t>
            </a:r>
            <a:r>
              <a:rPr lang="en-GB" sz="2400" b="0" i="1" dirty="0">
                <a:solidFill>
                  <a:schemeClr val="accent6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GB" sz="2400" b="0" i="1" dirty="0" err="1">
                <a:solidFill>
                  <a:schemeClr val="accent6"/>
                </a:solidFill>
                <a:effectLst/>
                <a:latin typeface="arial" panose="020B0604020202020204" pitchFamily="34" charset="0"/>
              </a:rPr>
              <a:t>thể</a:t>
            </a:r>
            <a:r>
              <a:rPr lang="en-GB" sz="2400" b="0" i="1" dirty="0">
                <a:solidFill>
                  <a:schemeClr val="accent6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GB" sz="2400" b="0" i="1" dirty="0" err="1">
                <a:solidFill>
                  <a:schemeClr val="accent6"/>
                </a:solidFill>
                <a:effectLst/>
                <a:latin typeface="arial" panose="020B0604020202020204" pitchFamily="34" charset="0"/>
              </a:rPr>
              <a:t>xảy</a:t>
            </a:r>
            <a:r>
              <a:rPr lang="en-GB" sz="2400" b="0" i="1" dirty="0">
                <a:solidFill>
                  <a:schemeClr val="accent6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GB" sz="2400" b="0" i="1" dirty="0" err="1">
                <a:solidFill>
                  <a:schemeClr val="accent6"/>
                </a:solidFill>
                <a:effectLst/>
                <a:latin typeface="arial" panose="020B0604020202020204" pitchFamily="34" charset="0"/>
              </a:rPr>
              <a:t>ra</a:t>
            </a:r>
            <a:r>
              <a:rPr lang="en-GB" sz="2400" b="0" i="1" dirty="0">
                <a:solidFill>
                  <a:schemeClr val="accent6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GB" sz="2400" b="0" i="1" dirty="0" err="1">
                <a:solidFill>
                  <a:schemeClr val="accent6"/>
                </a:solidFill>
                <a:effectLst/>
                <a:latin typeface="arial" panose="020B0604020202020204" pitchFamily="34" charset="0"/>
              </a:rPr>
              <a:t>với</a:t>
            </a:r>
            <a:r>
              <a:rPr lang="en-GB" sz="2400" b="0" i="1" dirty="0">
                <a:solidFill>
                  <a:schemeClr val="accent6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GB" sz="2400" b="0" i="1" dirty="0" err="1">
                <a:solidFill>
                  <a:schemeClr val="accent6"/>
                </a:solidFill>
                <a:effectLst/>
                <a:latin typeface="arial" panose="020B0604020202020204" pitchFamily="34" charset="0"/>
              </a:rPr>
              <a:t>dữ</a:t>
            </a:r>
            <a:r>
              <a:rPr lang="en-GB" sz="2400" b="0" i="1" dirty="0">
                <a:solidFill>
                  <a:schemeClr val="accent6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GB" sz="2400" b="0" i="1" dirty="0" err="1">
                <a:solidFill>
                  <a:schemeClr val="accent6"/>
                </a:solidFill>
                <a:effectLst/>
                <a:latin typeface="arial" panose="020B0604020202020204" pitchFamily="34" charset="0"/>
              </a:rPr>
              <a:t>liệu</a:t>
            </a:r>
            <a:r>
              <a:rPr lang="en-GB" sz="2400" b="0" i="1" dirty="0">
                <a:solidFill>
                  <a:schemeClr val="accent6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GB" sz="2400" b="0" i="1" dirty="0" err="1">
                <a:solidFill>
                  <a:schemeClr val="accent6"/>
                </a:solidFill>
                <a:effectLst/>
                <a:latin typeface="arial" panose="020B0604020202020204" pitchFamily="34" charset="0"/>
              </a:rPr>
              <a:t>của</a:t>
            </a:r>
            <a:r>
              <a:rPr lang="en-GB" sz="2400" b="0" i="1" dirty="0">
                <a:solidFill>
                  <a:schemeClr val="accent6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GB" sz="2400" b="0" i="1" dirty="0" err="1">
                <a:solidFill>
                  <a:schemeClr val="accent6"/>
                </a:solidFill>
                <a:effectLst/>
                <a:latin typeface="arial" panose="020B0604020202020204" pitchFamily="34" charset="0"/>
              </a:rPr>
              <a:t>bạn</a:t>
            </a:r>
            <a:r>
              <a:rPr lang="en-GB" sz="2400" b="0" i="1" dirty="0">
                <a:solidFill>
                  <a:schemeClr val="accent6"/>
                </a:solidFill>
                <a:effectLst/>
                <a:latin typeface="arial" panose="020B0604020202020204" pitchFamily="34" charset="0"/>
              </a:rPr>
              <a:t>.</a:t>
            </a:r>
            <a:endParaRPr lang="en-GB" sz="2400" i="1" dirty="0">
              <a:solidFill>
                <a:schemeClr val="accent6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1E6A1871-AAD4-73D8-D6EC-E210B1A3BF33}"/>
              </a:ext>
            </a:extLst>
          </p:cNvPr>
          <p:cNvSpPr txBox="1"/>
          <p:nvPr/>
        </p:nvSpPr>
        <p:spPr>
          <a:xfrm>
            <a:off x="812800" y="759717"/>
            <a:ext cx="11074400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base"/>
            <a:r>
              <a:rPr lang="en-US" sz="3600" b="1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Tại</a:t>
            </a:r>
            <a:r>
              <a:rPr lang="en-US" sz="3600" b="1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sao</a:t>
            </a:r>
            <a:r>
              <a:rPr lang="en-US" sz="3600" b="1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việc</a:t>
            </a:r>
            <a:r>
              <a:rPr lang="en-US" sz="3600" b="1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sao</a:t>
            </a:r>
            <a:r>
              <a:rPr lang="en-US" sz="36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lưu</a:t>
            </a:r>
            <a:r>
              <a:rPr lang="en-US" sz="36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dữ</a:t>
            </a:r>
            <a:r>
              <a:rPr lang="en-US" sz="36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liệu</a:t>
            </a:r>
            <a:r>
              <a:rPr lang="en-US" sz="36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trên</a:t>
            </a:r>
            <a:r>
              <a:rPr lang="en-US" sz="36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máy</a:t>
            </a:r>
            <a:r>
              <a:rPr lang="en-US" sz="36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tính</a:t>
            </a:r>
            <a:r>
              <a:rPr lang="en-US" sz="36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có</a:t>
            </a:r>
            <a:r>
              <a:rPr lang="en-US" sz="3600" b="1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vai</a:t>
            </a:r>
            <a:r>
              <a:rPr lang="en-US" sz="3600" b="1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trò</a:t>
            </a:r>
            <a:r>
              <a:rPr lang="en-US" sz="3600" b="1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quan</a:t>
            </a:r>
            <a:r>
              <a:rPr lang="en-US" sz="3600" b="1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trọng</a:t>
            </a:r>
            <a:r>
              <a:rPr lang="en-US" sz="3600" b="1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trong</a:t>
            </a:r>
            <a:r>
              <a:rPr lang="en-US" sz="3600" b="1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việc</a:t>
            </a:r>
            <a:r>
              <a:rPr lang="en-US" sz="3600" b="1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bảo</a:t>
            </a:r>
            <a:r>
              <a:rPr lang="en-US" sz="3600" b="1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đảm</a:t>
            </a:r>
            <a:r>
              <a:rPr lang="en-US" sz="3600" b="1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an </a:t>
            </a:r>
            <a:r>
              <a:rPr lang="en-US" sz="3600" b="1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toàn</a:t>
            </a:r>
            <a:r>
              <a:rPr lang="en-US" sz="3600" b="1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thông</a:t>
            </a:r>
            <a:r>
              <a:rPr lang="en-US" sz="3600" b="1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tin?</a:t>
            </a:r>
            <a:endParaRPr lang="en-GB" sz="3600" b="1" dirty="0">
              <a:solidFill>
                <a:srgbClr val="0070C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FFE36079-8F96-1656-705C-FED8D7B2673A}"/>
              </a:ext>
            </a:extLst>
          </p:cNvPr>
          <p:cNvSpPr txBox="1"/>
          <p:nvPr/>
        </p:nvSpPr>
        <p:spPr>
          <a:xfrm>
            <a:off x="5379720" y="1928445"/>
            <a:ext cx="6507480" cy="4929555"/>
          </a:xfrm>
          <a:prstGeom prst="rect">
            <a:avLst/>
          </a:prstGeom>
          <a:solidFill>
            <a:schemeClr val="tx1"/>
          </a:solidFill>
        </p:spPr>
        <p:txBody>
          <a:bodyPr wrap="square">
            <a:spAutoFit/>
          </a:bodyPr>
          <a:lstStyle/>
          <a:p>
            <a:pPr algn="just">
              <a:spcBef>
                <a:spcPts val="200"/>
              </a:spcBef>
            </a:pPr>
            <a:r>
              <a:rPr lang="en-US" sz="2550" b="1" i="1" dirty="0" err="1">
                <a:solidFill>
                  <a:srgbClr val="333333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Tuổi</a:t>
            </a:r>
            <a:r>
              <a:rPr lang="en-US" sz="2550" b="1" i="1" dirty="0">
                <a:solidFill>
                  <a:srgbClr val="333333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50" b="1" i="1" dirty="0" err="1">
                <a:solidFill>
                  <a:srgbClr val="333333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thọ</a:t>
            </a:r>
            <a:r>
              <a:rPr lang="en-US" sz="2550" b="1" i="1" dirty="0">
                <a:solidFill>
                  <a:srgbClr val="333333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50" b="1" i="1" dirty="0" err="1">
                <a:solidFill>
                  <a:srgbClr val="333333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550" b="1" i="1" dirty="0">
                <a:solidFill>
                  <a:srgbClr val="333333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ổ </a:t>
            </a:r>
            <a:r>
              <a:rPr lang="en-US" sz="2550" b="1" i="1" dirty="0" err="1">
                <a:solidFill>
                  <a:srgbClr val="333333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cứng</a:t>
            </a:r>
            <a:r>
              <a:rPr lang="en-US" sz="2550" b="1" i="1" dirty="0">
                <a:solidFill>
                  <a:srgbClr val="333333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50" b="1" i="1" dirty="0" err="1">
                <a:solidFill>
                  <a:srgbClr val="333333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550" b="1" i="1" dirty="0">
                <a:solidFill>
                  <a:srgbClr val="333333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50" b="1" i="1" dirty="0" err="1">
                <a:solidFill>
                  <a:srgbClr val="333333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phải</a:t>
            </a:r>
            <a:r>
              <a:rPr lang="en-US" sz="2550" b="1" i="1" dirty="0">
                <a:solidFill>
                  <a:srgbClr val="333333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50" b="1" i="1" dirty="0" err="1">
                <a:solidFill>
                  <a:srgbClr val="333333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550" b="1" i="1" dirty="0">
                <a:solidFill>
                  <a:srgbClr val="333333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50" b="1" i="1" dirty="0" err="1">
                <a:solidFill>
                  <a:srgbClr val="333333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vô</a:t>
            </a:r>
            <a:r>
              <a:rPr lang="en-US" sz="2550" b="1" i="1" dirty="0">
                <a:solidFill>
                  <a:srgbClr val="333333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50" b="1" i="1" dirty="0" err="1">
                <a:solidFill>
                  <a:srgbClr val="333333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thời</a:t>
            </a:r>
            <a:r>
              <a:rPr lang="en-US" sz="2550" b="1" i="1" dirty="0">
                <a:solidFill>
                  <a:srgbClr val="333333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50" b="1" i="1" dirty="0" err="1">
                <a:solidFill>
                  <a:srgbClr val="333333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hạn</a:t>
            </a:r>
            <a:endParaRPr lang="en-GB" sz="2550" b="1" dirty="0">
              <a:solidFill>
                <a:srgbClr val="243F60"/>
              </a:solidFill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750"/>
              </a:spcAft>
            </a:pPr>
            <a:r>
              <a:rPr lang="en-US" sz="255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Thông</a:t>
            </a:r>
            <a:r>
              <a:rPr lang="en-US" sz="255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55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thường</a:t>
            </a:r>
            <a:r>
              <a:rPr lang="en-US" sz="255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55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trung</a:t>
            </a:r>
            <a:r>
              <a:rPr lang="en-US" sz="255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55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bình</a:t>
            </a:r>
            <a:r>
              <a:rPr lang="en-US" sz="255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55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tuổi</a:t>
            </a:r>
            <a:r>
              <a:rPr lang="en-US" sz="255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55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thọ</a:t>
            </a:r>
            <a:r>
              <a:rPr lang="en-US" sz="255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55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của</a:t>
            </a:r>
            <a:r>
              <a:rPr lang="en-US" sz="255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55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một</a:t>
            </a:r>
            <a:r>
              <a:rPr lang="en-US" sz="255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ổ </a:t>
            </a:r>
            <a:r>
              <a:rPr lang="en-US" sz="255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cứng</a:t>
            </a:r>
            <a:r>
              <a:rPr lang="en-US" sz="255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55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là</a:t>
            </a:r>
            <a:r>
              <a:rPr lang="en-US" sz="255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6 </a:t>
            </a:r>
            <a:r>
              <a:rPr lang="en-US" sz="255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năm</a:t>
            </a:r>
            <a:r>
              <a:rPr lang="en-US" sz="255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Ổ </a:t>
            </a:r>
            <a:r>
              <a:rPr lang="en-US" sz="255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cứng</a:t>
            </a:r>
            <a:r>
              <a:rPr lang="en-US" sz="255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55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hỏng</a:t>
            </a:r>
            <a:r>
              <a:rPr lang="en-US" sz="255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55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đồng</a:t>
            </a:r>
            <a:r>
              <a:rPr lang="en-US" sz="255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55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nghĩa</a:t>
            </a:r>
            <a:r>
              <a:rPr lang="en-US" sz="255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55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với</a:t>
            </a:r>
            <a:r>
              <a:rPr lang="en-US" sz="255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55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việc</a:t>
            </a:r>
            <a:r>
              <a:rPr lang="en-US" sz="255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55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các</a:t>
            </a:r>
            <a:r>
              <a:rPr lang="en-US" sz="255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55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dữ</a:t>
            </a:r>
            <a:r>
              <a:rPr lang="en-US" sz="255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55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liệu</a:t>
            </a:r>
            <a:r>
              <a:rPr lang="en-US" sz="255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55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được</a:t>
            </a:r>
            <a:r>
              <a:rPr lang="en-US" sz="255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55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lưu</a:t>
            </a:r>
            <a:r>
              <a:rPr lang="en-US" sz="255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55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trữ</a:t>
            </a:r>
            <a:r>
              <a:rPr lang="en-US" sz="255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55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trong</a:t>
            </a:r>
            <a:r>
              <a:rPr lang="en-US" sz="255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55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đó</a:t>
            </a:r>
            <a:r>
              <a:rPr lang="en-US" sz="255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55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sẽ</a:t>
            </a:r>
            <a:r>
              <a:rPr lang="en-US" sz="255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55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biến</a:t>
            </a:r>
            <a:r>
              <a:rPr lang="en-US" sz="255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55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mất</a:t>
            </a:r>
            <a:r>
              <a:rPr lang="en-US" sz="255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en-GB" sz="255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Bef>
                <a:spcPts val="200"/>
              </a:spcBef>
            </a:pPr>
            <a:r>
              <a:rPr lang="en-US" sz="2550" b="1" i="1" dirty="0" err="1">
                <a:solidFill>
                  <a:srgbClr val="333333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Đôi</a:t>
            </a:r>
            <a:r>
              <a:rPr lang="en-US" sz="2550" b="1" i="1" dirty="0">
                <a:solidFill>
                  <a:srgbClr val="333333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50" b="1" i="1" dirty="0" err="1">
                <a:solidFill>
                  <a:srgbClr val="333333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2550" b="1" i="1" dirty="0">
                <a:solidFill>
                  <a:srgbClr val="333333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50" b="1" i="1" dirty="0" err="1">
                <a:solidFill>
                  <a:srgbClr val="333333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550" b="1" i="1" dirty="0">
                <a:solidFill>
                  <a:srgbClr val="333333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50" b="1" i="1" dirty="0" err="1">
                <a:solidFill>
                  <a:srgbClr val="333333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dùng</a:t>
            </a:r>
            <a:r>
              <a:rPr lang="en-US" sz="2550" b="1" i="1" dirty="0">
                <a:solidFill>
                  <a:srgbClr val="333333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50" b="1" i="1" dirty="0" err="1">
                <a:solidFill>
                  <a:srgbClr val="333333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550" b="1" i="1" dirty="0">
                <a:solidFill>
                  <a:srgbClr val="333333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50" b="1" i="1" dirty="0" err="1">
                <a:solidFill>
                  <a:srgbClr val="333333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nguyên</a:t>
            </a:r>
            <a:r>
              <a:rPr lang="en-US" sz="2550" b="1" i="1" dirty="0">
                <a:solidFill>
                  <a:srgbClr val="333333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50" b="1" i="1" dirty="0" err="1">
                <a:solidFill>
                  <a:srgbClr val="333333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2550" b="1" i="1" dirty="0">
                <a:solidFill>
                  <a:srgbClr val="333333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50" b="1" i="1" dirty="0" err="1">
                <a:solidFill>
                  <a:srgbClr val="333333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chính</a:t>
            </a:r>
            <a:r>
              <a:rPr lang="en-US" sz="2550" b="1" i="1" dirty="0">
                <a:solidFill>
                  <a:srgbClr val="333333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50" b="1" i="1" dirty="0" err="1">
                <a:solidFill>
                  <a:srgbClr val="333333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gây</a:t>
            </a:r>
            <a:r>
              <a:rPr lang="en-US" sz="2550" b="1" i="1" dirty="0">
                <a:solidFill>
                  <a:srgbClr val="333333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50" b="1" i="1" dirty="0" err="1">
                <a:solidFill>
                  <a:srgbClr val="333333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2550" b="1" i="1" dirty="0">
                <a:solidFill>
                  <a:srgbClr val="333333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50" b="1" i="1" dirty="0" err="1">
                <a:solidFill>
                  <a:srgbClr val="333333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tình</a:t>
            </a:r>
            <a:r>
              <a:rPr lang="en-US" sz="2550" b="1" i="1" dirty="0">
                <a:solidFill>
                  <a:srgbClr val="333333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50" b="1" i="1" dirty="0" err="1">
                <a:solidFill>
                  <a:srgbClr val="333333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trạng</a:t>
            </a:r>
            <a:r>
              <a:rPr lang="en-US" sz="2550" b="1" i="1" dirty="0">
                <a:solidFill>
                  <a:srgbClr val="333333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50" b="1" i="1" dirty="0" err="1">
                <a:solidFill>
                  <a:srgbClr val="333333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mất</a:t>
            </a:r>
            <a:r>
              <a:rPr lang="en-US" sz="2550" b="1" i="1" dirty="0">
                <a:solidFill>
                  <a:srgbClr val="333333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50" b="1" i="1" dirty="0" err="1">
                <a:solidFill>
                  <a:srgbClr val="333333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mát</a:t>
            </a:r>
            <a:r>
              <a:rPr lang="en-US" sz="2550" b="1" i="1" dirty="0">
                <a:solidFill>
                  <a:srgbClr val="333333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50" b="1" i="1" dirty="0" err="1">
                <a:solidFill>
                  <a:srgbClr val="333333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dữ</a:t>
            </a:r>
            <a:r>
              <a:rPr lang="en-US" sz="2550" b="1" i="1" dirty="0">
                <a:solidFill>
                  <a:srgbClr val="333333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50" b="1" i="1" dirty="0" err="1">
                <a:solidFill>
                  <a:srgbClr val="333333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liệu</a:t>
            </a:r>
            <a:endParaRPr lang="en-GB" sz="2550" b="1" dirty="0">
              <a:solidFill>
                <a:srgbClr val="243F60"/>
              </a:solidFill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750"/>
              </a:spcAft>
            </a:pPr>
            <a:r>
              <a:rPr lang="en-US" sz="255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Với</a:t>
            </a:r>
            <a:r>
              <a:rPr lang="en-US" sz="255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55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các</a:t>
            </a:r>
            <a:r>
              <a:rPr lang="en-US" sz="255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55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thao</a:t>
            </a:r>
            <a:r>
              <a:rPr lang="en-US" sz="255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55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tác</a:t>
            </a:r>
            <a:r>
              <a:rPr lang="en-US" sz="255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55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vô</a:t>
            </a:r>
            <a:r>
              <a:rPr lang="en-US" sz="255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55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tình</a:t>
            </a:r>
            <a:r>
              <a:rPr lang="en-US" sz="255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55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xóa</a:t>
            </a:r>
            <a:r>
              <a:rPr lang="en-US" sz="255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55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nhầm</a:t>
            </a:r>
            <a:r>
              <a:rPr lang="en-US" sz="255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hay </a:t>
            </a:r>
            <a:r>
              <a:rPr lang="en-US" sz="255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vô</a:t>
            </a:r>
            <a:r>
              <a:rPr lang="en-US" sz="255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55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tình</a:t>
            </a:r>
            <a:r>
              <a:rPr lang="en-US" sz="255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55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tạo</a:t>
            </a:r>
            <a:r>
              <a:rPr lang="en-US" sz="255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55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điều</a:t>
            </a:r>
            <a:r>
              <a:rPr lang="en-US" sz="255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55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kiện</a:t>
            </a:r>
            <a:r>
              <a:rPr lang="en-US" sz="255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55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cho</a:t>
            </a:r>
            <a:r>
              <a:rPr lang="en-US" sz="255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virus </a:t>
            </a:r>
            <a:r>
              <a:rPr lang="en-US" sz="255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tấn</a:t>
            </a:r>
            <a:r>
              <a:rPr lang="en-US" sz="255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55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công</a:t>
            </a:r>
            <a:r>
              <a:rPr lang="en-US" sz="255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55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vào</a:t>
            </a:r>
            <a:r>
              <a:rPr lang="en-US" sz="255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ổ </a:t>
            </a:r>
            <a:r>
              <a:rPr lang="en-US" sz="255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cứng</a:t>
            </a:r>
            <a:r>
              <a:rPr lang="en-US" sz="255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55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của</a:t>
            </a:r>
            <a:r>
              <a:rPr lang="en-US" sz="255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55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bạn</a:t>
            </a:r>
            <a:r>
              <a:rPr lang="en-US" sz="255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en-US" sz="255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Những</a:t>
            </a:r>
            <a:r>
              <a:rPr lang="en-US" sz="255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file </a:t>
            </a:r>
            <a:r>
              <a:rPr lang="en-US" sz="255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dữ</a:t>
            </a:r>
            <a:r>
              <a:rPr lang="en-US" sz="255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55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liệu</a:t>
            </a:r>
            <a:r>
              <a:rPr lang="en-US" sz="255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55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chắc</a:t>
            </a:r>
            <a:r>
              <a:rPr lang="en-US" sz="255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55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chắn</a:t>
            </a:r>
            <a:r>
              <a:rPr lang="en-US" sz="255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55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sẽ</a:t>
            </a:r>
            <a:r>
              <a:rPr lang="en-US" sz="255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55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bị</a:t>
            </a:r>
            <a:r>
              <a:rPr lang="en-US" sz="255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55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tấn</a:t>
            </a:r>
            <a:r>
              <a:rPr lang="en-US" sz="255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55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công</a:t>
            </a:r>
            <a:r>
              <a:rPr lang="en-US" sz="255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en-GB" sz="255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75515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8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3831" y="2104466"/>
            <a:ext cx="11844337" cy="1746173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en-US" sz="3200" b="1" dirty="0" err="1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Bài</a:t>
            </a:r>
            <a:r>
              <a:rPr lang="en-US" sz="3200" b="1" dirty="0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>
                <a:solidFill>
                  <a:srgbClr val="FFFF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1. </a:t>
            </a:r>
            <a:r>
              <a:rPr lang="en-US" sz="3200" b="1" dirty="0" err="1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Tớ</a:t>
            </a:r>
            <a:r>
              <a:rPr lang="en-US" sz="3200" b="1" dirty="0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CẦN CHÚ Ý NHỮNG GÌ KHI ONLINE</a:t>
            </a:r>
            <a: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GB" sz="3200" b="1" dirty="0" err="1">
                <a:solidFill>
                  <a:srgbClr val="FF0000"/>
                </a:solidFill>
                <a:cs typeface="Times New Roman" panose="02020603050405020304" pitchFamily="18" charset="0"/>
              </a:rPr>
              <a:t>Tuần</a:t>
            </a:r>
            <a:r>
              <a:rPr lang="en-GB" sz="3200" b="1" dirty="0">
                <a:solidFill>
                  <a:srgbClr val="FF0000"/>
                </a:solidFill>
                <a:cs typeface="Times New Roman" panose="02020603050405020304" pitchFamily="18" charset="0"/>
              </a:rPr>
              <a:t> 24: BẢO VỆ DỮ LIỆU HOẶC MÁY TÍNH CỦA BẠN (t2/6)</a:t>
            </a:r>
            <a:endParaRPr lang="en-US" sz="40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7765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  <p:tag name="MMPROD_NEXTUNIQUEID" val="10010"/>
  <p:tag name="MMPROD_UIDATA" val="&lt;database version=&quot;7.0&quot;&gt;&lt;object type=&quot;1&quot; unique_id=&quot;10001&quot;&gt;&lt;object type=&quot;8&quot; unique_id=&quot;10053&quot;&gt;&lt;/object&gt;&lt;object type=&quot;2&quot; unique_id=&quot;10054&quot;&gt;&lt;object type=&quot;3&quot; unique_id=&quot;10055&quot;&gt;&lt;property id=&quot;20148&quot; value=&quot;5&quot;/&gt;&lt;property id=&quot;20300&quot; value=&quot;Slide 1 - &amp;quot;TIN 5 - TUẦN 24&amp;quot;&quot;/&gt;&lt;property id=&quot;20307&quot; value=&quot;263&quot;/&gt;&lt;/object&gt;&lt;object type=&quot;3&quot; unique_id=&quot;10056&quot;&gt;&lt;property id=&quot;20148&quot; value=&quot;5&quot;/&gt;&lt;property id=&quot;20300&quot; value=&quot;Slide 2 - &amp;quot;CUỘC SỐNG TRỰC TUYẾN&amp;quot;&quot;/&gt;&lt;property id=&quot;20307&quot; value=&quot;390&quot;/&gt;&lt;/object&gt;&lt;object type=&quot;3&quot; unique_id=&quot;10057&quot;&gt;&lt;property id=&quot;20148&quot; value=&quot;5&quot;/&gt;&lt;property id=&quot;20300&quot; value=&quot;Slide 3 - &amp;quot;CHỦ ĐỀ b. &amp;#x0D;&amp;#x0A;CÔNG DÂN SỐ&amp;quot;&quot;/&gt;&lt;property id=&quot;20307&quot; value=&quot;283&quot;/&gt;&lt;/object&gt;&lt;object type=&quot;3&quot; unique_id=&quot;10058&quot;&gt;&lt;property id=&quot;20148&quot; value=&quot;5&quot;/&gt;&lt;property id=&quot;20300&quot; value=&quot;Slide 4 - &amp;quot;Bài 1. Tớ CẦN CHÚ Ý NHỮNG GÌ KHI ONLINE&amp;#x0D;&amp;#x0A;&amp;#x0D;&amp;#x0A;Tuần 24: BẢO VỆ DỮ LIỆU HOẶC MÁY TÍNH CỦA BẠN (t1/6)&amp;quot;&quot;/&gt;&lt;property id=&quot;20307&quot; value=&quot;284&quot;/&gt;&lt;/object&gt;&lt;object type=&quot;3&quot; unique_id=&quot;10059&quot;&gt;&lt;property id=&quot;20148&quot; value=&quot;5&quot;/&gt;&lt;property id=&quot;20300&quot; value=&quot;Slide 5&quot;/&gt;&lt;property id=&quot;20307&quot; value=&quot;387&quot;/&gt;&lt;/object&gt;&lt;object type=&quot;3&quot; unique_id=&quot;10060&quot;&gt;&lt;property id=&quot;20148&quot; value=&quot;5&quot;/&gt;&lt;property id=&quot;20300&quot; value=&quot;Slide 6&quot;/&gt;&lt;property id=&quot;20307&quot; value=&quot;306&quot;/&gt;&lt;/object&gt;&lt;object type=&quot;3&quot; unique_id=&quot;10061&quot;&gt;&lt;property id=&quot;20148&quot; value=&quot;5&quot;/&gt;&lt;property id=&quot;20300&quot; value=&quot;Slide 7&quot;/&gt;&lt;property id=&quot;20307&quot; value=&quot;372&quot;/&gt;&lt;/object&gt;&lt;object type=&quot;3&quot; unique_id=&quot;10062&quot;&gt;&lt;property id=&quot;20148&quot; value=&quot;5&quot;/&gt;&lt;property id=&quot;20300&quot; value=&quot;Slide 8&quot;/&gt;&lt;property id=&quot;20307&quot; value=&quot;389&quot;/&gt;&lt;/object&gt;&lt;object type=&quot;3&quot; unique_id=&quot;10063&quot;&gt;&lt;property id=&quot;20148&quot; value=&quot;5&quot;/&gt;&lt;property id=&quot;20300&quot; value=&quot;Slide 9 - &amp;quot;Bài 1. Tớ CẦN CHÚ Ý NHỮNG GÌ KHI ONLINE&amp;#x0D;&amp;#x0A;&amp;#x0D;&amp;#x0A;Tuần 24: BẢO VỆ DỮ LIỆU HOẶC MÁY TÍNH CỦA BẠN (t2/6)&amp;quot;&quot;/&gt;&lt;property id=&quot;20307&quot; value=&quot;336&quot;/&gt;&lt;/object&gt;&lt;object type=&quot;3&quot; unique_id=&quot;10064&quot;&gt;&lt;property id=&quot;20148&quot; value=&quot;5&quot;/&gt;&lt;property id=&quot;20300&quot; value=&quot;Slide 10&quot;/&gt;&lt;property id=&quot;20307&quot; value=&quot;331&quot;/&gt;&lt;/object&gt;&lt;object type=&quot;3&quot; unique_id=&quot;10065&quot;&gt;&lt;property id=&quot;20148&quot; value=&quot;5&quot;/&gt;&lt;property id=&quot;20300&quot; value=&quot;Slide 11&quot;/&gt;&lt;property id=&quot;20307&quot; value=&quot;383&quot;/&gt;&lt;/object&gt;&lt;object type=&quot;3&quot; unique_id=&quot;10066&quot;&gt;&lt;property id=&quot;20148&quot; value=&quot;5&quot;/&gt;&lt;property id=&quot;20300&quot; value=&quot;Slide 12&quot;/&gt;&lt;property id=&quot;20307&quot; value=&quot;388&quot;/&gt;&lt;/object&gt;&lt;/object&gt;&lt;/object&gt;&lt;/database&gt;"/>
  <p:tag name="SECTOMILLISECCONVERTED" val="1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anded">
  <a:themeElements>
    <a:clrScheme name="Banded">
      <a:dk1>
        <a:srgbClr val="2C2C2C"/>
      </a:dk1>
      <a:lt1>
        <a:srgbClr val="FFFFFF"/>
      </a:lt1>
      <a:dk2>
        <a:srgbClr val="099BDD"/>
      </a:dk2>
      <a:lt2>
        <a:srgbClr val="F2F2F2"/>
      </a:lt2>
      <a:accent1>
        <a:srgbClr val="FFC000"/>
      </a:accent1>
      <a:accent2>
        <a:srgbClr val="A5D028"/>
      </a:accent2>
      <a:accent3>
        <a:srgbClr val="08CC78"/>
      </a:accent3>
      <a:accent4>
        <a:srgbClr val="F24099"/>
      </a:accent4>
      <a:accent5>
        <a:srgbClr val="828288"/>
      </a:accent5>
      <a:accent6>
        <a:srgbClr val="F56617"/>
      </a:accent6>
      <a:hlink>
        <a:srgbClr val="005DBA"/>
      </a:hlink>
      <a:folHlink>
        <a:srgbClr val="6C606A"/>
      </a:folHlink>
    </a:clrScheme>
    <a:fontScheme name="Font chuẩn">
      <a:majorFont>
        <a:latin typeface="UTM Duepuntozero"/>
        <a:ea typeface=""/>
        <a:cs typeface=""/>
      </a:majorFont>
      <a:minorFont>
        <a:latin typeface="UTM Duepuntozero"/>
        <a:ea typeface=""/>
        <a:cs typeface=""/>
      </a:minorFont>
    </a:fontScheme>
    <a:fmtScheme name="Banded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120000"/>
                <a:lumMod val="107000"/>
              </a:schemeClr>
            </a:gs>
            <a:gs pos="50000">
              <a:schemeClr val="phClr">
                <a:tint val="70000"/>
                <a:satMod val="124000"/>
                <a:lumMod val="103000"/>
              </a:schemeClr>
            </a:gs>
            <a:gs pos="100000">
              <a:schemeClr val="phClr">
                <a:tint val="85000"/>
                <a:satMod val="12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5000"/>
                <a:shade val="98000"/>
                <a:satMod val="110000"/>
                <a:lumMod val="103000"/>
              </a:schemeClr>
            </a:gs>
            <a:gs pos="50000">
              <a:schemeClr val="phClr">
                <a:shade val="85000"/>
                <a:satMod val="105000"/>
                <a:lumMod val="100000"/>
              </a:schemeClr>
            </a:gs>
            <a:gs pos="100000">
              <a:schemeClr val="phClr">
                <a:shade val="60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875" dir="5400000" algn="ctr" rotWithShape="0">
              <a:srgbClr val="000000">
                <a:alpha val="68000"/>
              </a:srgbClr>
            </a:outerShdw>
          </a:effectLst>
        </a:effectStyle>
        <a:effectStyle>
          <a:effectLst>
            <a:outerShdw blurRad="88900" dist="2794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/>
              <a:schemeClr val="phClr">
                <a:shade val="91000"/>
                <a:satMod val="105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100000"/>
                <a:shade val="0"/>
                <a:satMod val="100000"/>
              </a:schemeClr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Banded" id="{98DFF888-2449-4D28-977C-6306C017633E}" vid="{9792607F-9579-4224-82FF-9C88C3E1E53D}"/>
    </a:ext>
  </a:extLst>
</a:theme>
</file>

<file path=ppt/theme/theme2.xml><?xml version="1.0" encoding="utf-8"?>
<a:theme xmlns:a="http://schemas.openxmlformats.org/drawingml/2006/main" name="1_Banded">
  <a:themeElements>
    <a:clrScheme name="Banded">
      <a:dk1>
        <a:srgbClr val="2C2C2C"/>
      </a:dk1>
      <a:lt1>
        <a:srgbClr val="FFFFFF"/>
      </a:lt1>
      <a:dk2>
        <a:srgbClr val="099BDD"/>
      </a:dk2>
      <a:lt2>
        <a:srgbClr val="F2F2F2"/>
      </a:lt2>
      <a:accent1>
        <a:srgbClr val="FFC000"/>
      </a:accent1>
      <a:accent2>
        <a:srgbClr val="A5D028"/>
      </a:accent2>
      <a:accent3>
        <a:srgbClr val="08CC78"/>
      </a:accent3>
      <a:accent4>
        <a:srgbClr val="F24099"/>
      </a:accent4>
      <a:accent5>
        <a:srgbClr val="828288"/>
      </a:accent5>
      <a:accent6>
        <a:srgbClr val="F56617"/>
      </a:accent6>
      <a:hlink>
        <a:srgbClr val="005DBA"/>
      </a:hlink>
      <a:folHlink>
        <a:srgbClr val="6C606A"/>
      </a:folHlink>
    </a:clrScheme>
    <a:fontScheme name="Font chuẩn">
      <a:majorFont>
        <a:latin typeface="UTM Duepuntozero"/>
        <a:ea typeface=""/>
        <a:cs typeface=""/>
      </a:majorFont>
      <a:minorFont>
        <a:latin typeface="UTM Duepuntozero"/>
        <a:ea typeface=""/>
        <a:cs typeface=""/>
      </a:minorFont>
    </a:fontScheme>
    <a:fmtScheme name="Banded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120000"/>
                <a:lumMod val="107000"/>
              </a:schemeClr>
            </a:gs>
            <a:gs pos="50000">
              <a:schemeClr val="phClr">
                <a:tint val="70000"/>
                <a:satMod val="124000"/>
                <a:lumMod val="103000"/>
              </a:schemeClr>
            </a:gs>
            <a:gs pos="100000">
              <a:schemeClr val="phClr">
                <a:tint val="85000"/>
                <a:satMod val="12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5000"/>
                <a:shade val="98000"/>
                <a:satMod val="110000"/>
                <a:lumMod val="103000"/>
              </a:schemeClr>
            </a:gs>
            <a:gs pos="50000">
              <a:schemeClr val="phClr">
                <a:shade val="85000"/>
                <a:satMod val="105000"/>
                <a:lumMod val="100000"/>
              </a:schemeClr>
            </a:gs>
            <a:gs pos="100000">
              <a:schemeClr val="phClr">
                <a:shade val="60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875" dir="5400000" algn="ctr" rotWithShape="0">
              <a:srgbClr val="000000">
                <a:alpha val="68000"/>
              </a:srgbClr>
            </a:outerShdw>
          </a:effectLst>
        </a:effectStyle>
        <a:effectStyle>
          <a:effectLst>
            <a:outerShdw blurRad="88900" dist="2794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/>
              <a:schemeClr val="phClr">
                <a:shade val="91000"/>
                <a:satMod val="105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100000"/>
                <a:shade val="0"/>
                <a:satMod val="100000"/>
              </a:schemeClr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Banded" id="{98DFF888-2449-4D28-977C-6306C017633E}" vid="{9792607F-9579-4224-82FF-9C88C3E1E53D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Banded</Template>
  <TotalTime>2871</TotalTime>
  <Words>515</Words>
  <Application>Microsoft Office PowerPoint</Application>
  <PresentationFormat>Custom</PresentationFormat>
  <Paragraphs>39</Paragraphs>
  <Slides>12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12</vt:i4>
      </vt:variant>
    </vt:vector>
  </HeadingPairs>
  <TitlesOfParts>
    <vt:vector size="14" baseType="lpstr">
      <vt:lpstr>Banded</vt:lpstr>
      <vt:lpstr>1_Banded</vt:lpstr>
      <vt:lpstr>TIN 5 - TUẦN 24</vt:lpstr>
      <vt:lpstr>CUỘC SỐNG TRỰC TUYẾN</vt:lpstr>
      <vt:lpstr>CHỦ ĐỀ b.  CÔNG DÂN SỐ</vt:lpstr>
      <vt:lpstr>Bài 1. Tớ CẦN CHÚ Ý NHỮNG GÌ KHI ONLINE  Tuần 24: BẢO VỆ DỮ LIỆU HOẶC MÁY TÍNH CỦA BẠN (t1/6)</vt:lpstr>
      <vt:lpstr>PowerPoint Presentation</vt:lpstr>
      <vt:lpstr>PowerPoint Presentation</vt:lpstr>
      <vt:lpstr>PowerPoint Presentation</vt:lpstr>
      <vt:lpstr>PowerPoint Presentation</vt:lpstr>
      <vt:lpstr>Bài 1. Tớ CẦN CHÚ Ý NHỮNG GÌ KHI ONLINE  Tuần 24: BẢO VỆ DỮ LIỆU HOẶC MÁY TÍNH CỦA BẠN (t2/6)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Nguyen Thanh Trung</dc:creator>
  <cp:lastModifiedBy>MTC</cp:lastModifiedBy>
  <cp:revision>156</cp:revision>
  <dcterms:created xsi:type="dcterms:W3CDTF">2014-06-09T03:12:12Z</dcterms:created>
  <dcterms:modified xsi:type="dcterms:W3CDTF">2024-01-29T06:32:12Z</dcterms:modified>
</cp:coreProperties>
</file>