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4" r:id="rId5"/>
    <p:sldId id="261" r:id="rId6"/>
    <p:sldId id="262" r:id="rId7"/>
    <p:sldId id="263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1988-0096-4B7C-82FA-1177D1B53C4C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3D744-6563-42AA-8941-3239F0589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5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47F2BB-ECD0-4993-A8FC-9501A7465BB0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43A29-CE49-4F65-B40B-CAC08D70590C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182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199-5011-4FB4-910B-7B8D87C7BB1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4EA-ECFC-40C0-B9EA-42E7C147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7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199-5011-4FB4-910B-7B8D87C7BB1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4EA-ECFC-40C0-B9EA-42E7C147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4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199-5011-4FB4-910B-7B8D87C7BB1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4EA-ECFC-40C0-B9EA-42E7C147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3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 userDrawn="1"/>
        </p:nvGrpSpPr>
        <p:grpSpPr bwMode="auto">
          <a:xfrm>
            <a:off x="0" y="5949950"/>
            <a:ext cx="9144000" cy="908050"/>
            <a:chOff x="-251460" y="5305036"/>
            <a:chExt cx="12694920" cy="4572004"/>
          </a:xfrm>
        </p:grpSpPr>
        <p:sp>
          <p:nvSpPr>
            <p:cNvPr id="3" name="Rectangle 2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51460" y="5305036"/>
              <a:ext cx="12694920" cy="30453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900"/>
            </a:p>
          </p:txBody>
        </p:sp>
        <p:sp>
          <p:nvSpPr>
            <p:cNvPr id="4" name="Rectangle 3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51460" y="6064375"/>
              <a:ext cx="12694920" cy="30533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900"/>
            </a:p>
          </p:txBody>
        </p:sp>
        <p:sp>
          <p:nvSpPr>
            <p:cNvPr id="5" name="Rectangle 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-251460" y="6831704"/>
              <a:ext cx="12694920" cy="3045336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900"/>
            </a:p>
          </p:txBody>
        </p:sp>
      </p:grp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0" r="65688"/>
          <a:stretch>
            <a:fillRect/>
          </a:stretch>
        </p:blipFill>
        <p:spPr bwMode="auto">
          <a:xfrm>
            <a:off x="6651625" y="0"/>
            <a:ext cx="249237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63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199-5011-4FB4-910B-7B8D87C7BB1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4EA-ECFC-40C0-B9EA-42E7C147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3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199-5011-4FB4-910B-7B8D87C7BB1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4EA-ECFC-40C0-B9EA-42E7C147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7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199-5011-4FB4-910B-7B8D87C7BB1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4EA-ECFC-40C0-B9EA-42E7C147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0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199-5011-4FB4-910B-7B8D87C7BB1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4EA-ECFC-40C0-B9EA-42E7C147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6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199-5011-4FB4-910B-7B8D87C7BB1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4EA-ECFC-40C0-B9EA-42E7C147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4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199-5011-4FB4-910B-7B8D87C7BB1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4EA-ECFC-40C0-B9EA-42E7C147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9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199-5011-4FB4-910B-7B8D87C7BB1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4EA-ECFC-40C0-B9EA-42E7C147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199-5011-4FB4-910B-7B8D87C7BB1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F4EA-ECFC-40C0-B9EA-42E7C147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8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3F199-5011-4FB4-910B-7B8D87C7BB1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1F4EA-ECFC-40C0-B9EA-42E7C1475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7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Nhóm 21"/>
          <p:cNvGrpSpPr>
            <a:grpSpLocks/>
          </p:cNvGrpSpPr>
          <p:nvPr/>
        </p:nvGrpSpPr>
        <p:grpSpPr bwMode="auto">
          <a:xfrm>
            <a:off x="228600" y="2819400"/>
            <a:ext cx="8729663" cy="134620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395119" y="3904156"/>
              <a:ext cx="7598074" cy="135683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47334" y="4056080"/>
              <a:ext cx="7598074" cy="135683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5" name="Nhóm 10"/>
          <p:cNvGrpSpPr>
            <a:grpSpLocks/>
          </p:cNvGrpSpPr>
          <p:nvPr/>
        </p:nvGrpSpPr>
        <p:grpSpPr bwMode="auto">
          <a:xfrm>
            <a:off x="0" y="-52388"/>
            <a:ext cx="9144000" cy="1965326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198120" y="-534383"/>
              <a:ext cx="12694920" cy="30489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198120" y="-838692"/>
              <a:ext cx="12694920" cy="304898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-198120" y="-1143000"/>
              <a:ext cx="12694920" cy="3048985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076" name="Picture 6" descr="A group of children's toys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70802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165600"/>
            <a:ext cx="1978026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ộp Văn bản 2">
            <a:extLst>
              <a:ext uri="{FF2B5EF4-FFF2-40B4-BE49-F238E27FC236}"/>
            </a:extLst>
          </p:cNvPr>
          <p:cNvSpPr txBox="1"/>
          <p:nvPr/>
        </p:nvSpPr>
        <p:spPr>
          <a:xfrm>
            <a:off x="718715" y="2959100"/>
            <a:ext cx="8743950" cy="1217874"/>
          </a:xfrm>
          <a:prstGeom prst="rect">
            <a:avLst/>
          </a:prstGeom>
          <a:noFill/>
        </p:spPr>
        <p:txBody>
          <a:bodyPr lIns="108816" tIns="54408" rIns="108816" bIns="54408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 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hơn, dấu &gt;, bé hơn, dấu &lt;</a:t>
            </a:r>
          </a:p>
          <a:p>
            <a:pPr algn="ctr">
              <a:defRPr/>
            </a:pP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 nhau, dấu = ( tiết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lang="vi-VN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120650" y="-19050"/>
            <a:ext cx="90233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16" tIns="54408" rIns="108816" bIns="54408">
            <a:spAutoFit/>
          </a:bodyPr>
          <a:lstStyle>
            <a:lvl1pPr defTabSz="1087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87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87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87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874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713"/>
              </a:spcBef>
            </a:pPr>
            <a:r>
              <a:rPr lang="vi-VN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  <a:p>
            <a:pPr algn="ctr" eaLnBrk="1" hangingPunct="1">
              <a:spcBef>
                <a:spcPts val="713"/>
              </a:spcBef>
            </a:pPr>
            <a:r>
              <a:rPr lang="vi-VN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điện tử 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 lớp 1 </a:t>
            </a:r>
          </a:p>
        </p:txBody>
      </p:sp>
    </p:spTree>
    <p:extLst>
      <p:ext uri="{BB962C8B-B14F-4D97-AF65-F5344CB8AC3E}">
        <p14:creationId xmlns:p14="http://schemas.microsoft.com/office/powerpoint/2010/main" val="3417120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7991" y="2675823"/>
            <a:ext cx="5197151" cy="148611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2360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8288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2879725" y="2501900"/>
            <a:ext cx="1836738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098675" y="1239838"/>
            <a:ext cx="43211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5125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1573213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214313"/>
            <a:ext cx="12715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08100" y="2603500"/>
            <a:ext cx="65053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600" dirty="0"/>
              <a:t>Lớn hơn, dấu &gt;, bé hơn, dấu &lt;</a:t>
            </a:r>
          </a:p>
          <a:p>
            <a:pPr algn="ctr">
              <a:defRPr/>
            </a:pPr>
            <a:r>
              <a:rPr lang="vi-VN" sz="3600" dirty="0"/>
              <a:t>bằng nhau, dấu = ( tiết </a:t>
            </a:r>
            <a:r>
              <a:rPr lang="en-US" sz="3600" dirty="0" smtClean="0"/>
              <a:t>1</a:t>
            </a:r>
            <a:r>
              <a:rPr lang="vi-VN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8048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/>
          <p:cNvSpPr/>
          <p:nvPr/>
        </p:nvSpPr>
        <p:spPr>
          <a:xfrm>
            <a:off x="0" y="0"/>
            <a:ext cx="5436096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KHỞI ĐỘNG</a:t>
            </a:r>
            <a:endParaRPr lang="en-SG" sz="2800" dirty="0">
              <a:solidFill>
                <a:srgbClr val="002060"/>
              </a:solidFill>
            </a:endParaRPr>
          </a:p>
        </p:txBody>
      </p:sp>
      <p:sp>
        <p:nvSpPr>
          <p:cNvPr id="3" name="Rectangle: Rounded Corners 3"/>
          <p:cNvSpPr/>
          <p:nvPr/>
        </p:nvSpPr>
        <p:spPr>
          <a:xfrm>
            <a:off x="2133595" y="5985160"/>
            <a:ext cx="5436096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dirty="0" err="1" smtClean="0">
                <a:solidFill>
                  <a:srgbClr val="002060"/>
                </a:solidFill>
              </a:rPr>
              <a:t>Bài</a:t>
            </a:r>
            <a:r>
              <a:rPr lang="en-SG" sz="4000" dirty="0" smtClean="0">
                <a:solidFill>
                  <a:srgbClr val="002060"/>
                </a:solidFill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</a:rPr>
              <a:t>hát</a:t>
            </a:r>
            <a:r>
              <a:rPr lang="en-SG" sz="4000" dirty="0" smtClean="0">
                <a:solidFill>
                  <a:srgbClr val="002060"/>
                </a:solidFill>
              </a:rPr>
              <a:t>: </a:t>
            </a:r>
            <a:r>
              <a:rPr lang="en-SG" sz="4000" dirty="0" err="1" smtClean="0">
                <a:solidFill>
                  <a:srgbClr val="002060"/>
                </a:solidFill>
              </a:rPr>
              <a:t>Tập</a:t>
            </a:r>
            <a:r>
              <a:rPr lang="en-SG" sz="4000" dirty="0" smtClean="0">
                <a:solidFill>
                  <a:srgbClr val="002060"/>
                </a:solidFill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</a:rPr>
              <a:t>tầm</a:t>
            </a:r>
            <a:r>
              <a:rPr lang="en-SG" sz="4000" dirty="0" smtClean="0">
                <a:solidFill>
                  <a:srgbClr val="002060"/>
                </a:solidFill>
              </a:rPr>
              <a:t> </a:t>
            </a:r>
            <a:r>
              <a:rPr lang="en-SG" sz="4000" dirty="0" err="1" smtClean="0">
                <a:solidFill>
                  <a:srgbClr val="002060"/>
                </a:solidFill>
              </a:rPr>
              <a:t>vông</a:t>
            </a:r>
            <a:endParaRPr lang="en-SG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2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DCCF"/>
              </a:clrFrom>
              <a:clrTo>
                <a:srgbClr val="E4DC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52736"/>
            <a:ext cx="7696200" cy="55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_Văn_Bản 13"/>
          <p:cNvSpPr txBox="1"/>
          <p:nvPr/>
        </p:nvSpPr>
        <p:spPr>
          <a:xfrm>
            <a:off x="2463031" y="2060848"/>
            <a:ext cx="4341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"/>
          <p:cNvSpPr/>
          <p:nvPr/>
        </p:nvSpPr>
        <p:spPr>
          <a:xfrm>
            <a:off x="0" y="0"/>
            <a:ext cx="5436096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SG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KHÁM PHÁ</a:t>
            </a:r>
            <a:endParaRPr lang="en-SG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1764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9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C3092DDA-9A5D-42E5-902A-9D7F75B36325}"/>
              </a:ext>
            </a:extLst>
          </p:cNvPr>
          <p:cNvSpPr/>
          <p:nvPr/>
        </p:nvSpPr>
        <p:spPr>
          <a:xfrm>
            <a:off x="111938" y="44624"/>
            <a:ext cx="3451950" cy="6559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2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" y="692696"/>
            <a:ext cx="3343275" cy="367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44178" y="450912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 &gt; 1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18" y="5656857"/>
            <a:ext cx="2232248" cy="79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75" y="700611"/>
            <a:ext cx="3057525" cy="366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55" y="5694336"/>
            <a:ext cx="2359521" cy="7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01481"/>
            <a:ext cx="2222962" cy="75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11561" y="5013176"/>
            <a:ext cx="26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07905" y="5106253"/>
            <a:ext cx="26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48265" y="5099108"/>
            <a:ext cx="2016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96" y="700611"/>
            <a:ext cx="2786716" cy="366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400351" y="457588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 &lt; 5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39082" y="4583033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 = 3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21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39" grpId="0"/>
      <p:bldP spid="40" grpId="0"/>
      <p:bldP spid="41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75"/>
            <a:ext cx="8972719" cy="600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61719" y="5370293"/>
            <a:ext cx="504056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AF1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&lt;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49951" y="5384148"/>
            <a:ext cx="504056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AF1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=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38183" y="5370293"/>
            <a:ext cx="504056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AF1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&gt;</a:t>
            </a:r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9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"/>
            <a:ext cx="9828583" cy="700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91680" y="5949280"/>
            <a:ext cx="504056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AF1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&lt;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8024" y="6021288"/>
            <a:ext cx="504056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AF1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&gt;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884368" y="5949280"/>
            <a:ext cx="504056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AF1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=</a:t>
            </a:r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985660" y="2961148"/>
            <a:ext cx="3733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4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0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129</Words>
  <Application>Microsoft Office PowerPoint</Application>
  <PresentationFormat>On-screen Show (4:3)</PresentationFormat>
  <Paragraphs>29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7</cp:revision>
  <dcterms:created xsi:type="dcterms:W3CDTF">2024-09-25T08:04:48Z</dcterms:created>
  <dcterms:modified xsi:type="dcterms:W3CDTF">2024-09-25T08:16:46Z</dcterms:modified>
</cp:coreProperties>
</file>