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</p:sldMasterIdLst>
  <p:notesMasterIdLst>
    <p:notesMasterId r:id="rId25"/>
  </p:notesMasterIdLst>
  <p:sldIdLst>
    <p:sldId id="376" r:id="rId4"/>
    <p:sldId id="377" r:id="rId5"/>
    <p:sldId id="286" r:id="rId6"/>
    <p:sldId id="287" r:id="rId7"/>
    <p:sldId id="288" r:id="rId8"/>
    <p:sldId id="289" r:id="rId9"/>
    <p:sldId id="290" r:id="rId10"/>
    <p:sldId id="378" r:id="rId11"/>
    <p:sldId id="259" r:id="rId12"/>
    <p:sldId id="291" r:id="rId13"/>
    <p:sldId id="302" r:id="rId14"/>
    <p:sldId id="379" r:id="rId15"/>
    <p:sldId id="307" r:id="rId16"/>
    <p:sldId id="373" r:id="rId17"/>
    <p:sldId id="381" r:id="rId18"/>
    <p:sldId id="296" r:id="rId19"/>
    <p:sldId id="617" r:id="rId20"/>
    <p:sldId id="616" r:id="rId21"/>
    <p:sldId id="382" r:id="rId22"/>
    <p:sldId id="374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1A251D-7000-4F28-A347-CEC486468289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2D6A691-5E1B-4FF3-913A-B0D2C8C03912}">
      <dgm:prSet custT="1"/>
      <dgm:spPr/>
      <dgm:t>
        <a:bodyPr/>
        <a:lstStyle/>
        <a:p>
          <a:r>
            <a:rPr lang="nl-NL" sz="2600" b="1" dirty="0"/>
            <a:t>1/ Hình thành được bảng nhân 6, bảng chia 6.</a:t>
          </a:r>
          <a:endParaRPr lang="en-US" sz="2600" b="1" dirty="0"/>
        </a:p>
      </dgm:t>
    </dgm:pt>
    <dgm:pt modelId="{FA5A6EA9-FAD2-4814-978E-C91DF001DEB4}" type="parTrans" cxnId="{B1CA5DCC-895F-4472-AA1D-02E4AC2F0A03}">
      <dgm:prSet/>
      <dgm:spPr/>
      <dgm:t>
        <a:bodyPr/>
        <a:lstStyle/>
        <a:p>
          <a:endParaRPr lang="en-US"/>
        </a:p>
      </dgm:t>
    </dgm:pt>
    <dgm:pt modelId="{F627DD8A-9C94-4694-83EA-D817F2C9A752}" type="sibTrans" cxnId="{B1CA5DCC-895F-4472-AA1D-02E4AC2F0A03}">
      <dgm:prSet/>
      <dgm:spPr/>
      <dgm:t>
        <a:bodyPr/>
        <a:lstStyle/>
        <a:p>
          <a:endParaRPr lang="en-US"/>
        </a:p>
      </dgm:t>
    </dgm:pt>
    <dgm:pt modelId="{67B4F94D-7D8B-437E-B8AA-6E1F09EAC811}">
      <dgm:prSet custT="1"/>
      <dgm:spPr/>
      <dgm:t>
        <a:bodyPr/>
        <a:lstStyle/>
        <a:p>
          <a:r>
            <a:rPr lang="nl-NL" sz="2600" b="1" dirty="0"/>
            <a:t>2/ Nắm được quy tắc hình thành bảng nhân 6, bảng chia 6. </a:t>
          </a:r>
          <a:endParaRPr lang="en-US" sz="2600" b="1" dirty="0"/>
        </a:p>
      </dgm:t>
    </dgm:pt>
    <dgm:pt modelId="{CDC2ABFA-7E47-4EF2-A15A-623361805500}" type="parTrans" cxnId="{498E776F-4598-439A-A523-CCCE6F916E23}">
      <dgm:prSet/>
      <dgm:spPr/>
      <dgm:t>
        <a:bodyPr/>
        <a:lstStyle/>
        <a:p>
          <a:endParaRPr lang="en-US"/>
        </a:p>
      </dgm:t>
    </dgm:pt>
    <dgm:pt modelId="{ACDBE317-5A0D-4E13-A3DE-4369C9B0E6B8}" type="sibTrans" cxnId="{498E776F-4598-439A-A523-CCCE6F916E23}">
      <dgm:prSet/>
      <dgm:spPr/>
      <dgm:t>
        <a:bodyPr/>
        <a:lstStyle/>
        <a:p>
          <a:endParaRPr lang="en-US"/>
        </a:p>
      </dgm:t>
    </dgm:pt>
    <dgm:pt modelId="{FE7A4379-C938-48C8-B0EB-EAAF61CBA7F7}">
      <dgm:prSet custT="1"/>
      <dgm:spPr/>
      <dgm:t>
        <a:bodyPr/>
        <a:lstStyle/>
        <a:p>
          <a:r>
            <a:rPr lang="en-US" sz="2600" b="1" dirty="0"/>
            <a:t>3/ </a:t>
          </a:r>
          <a:r>
            <a:rPr lang="en-US" sz="2600" b="1" dirty="0" err="1"/>
            <a:t>Vận</a:t>
          </a:r>
          <a:r>
            <a:rPr lang="en-US" sz="2600" b="1" dirty="0"/>
            <a:t> </a:t>
          </a:r>
          <a:r>
            <a:rPr lang="en-US" sz="2600" b="1" dirty="0" err="1"/>
            <a:t>dụng</a:t>
          </a:r>
          <a:r>
            <a:rPr lang="en-US" sz="2600" b="1" dirty="0"/>
            <a:t> </a:t>
          </a:r>
          <a:r>
            <a:rPr lang="en-US" sz="2600" b="1" dirty="0" err="1"/>
            <a:t>làm</a:t>
          </a:r>
          <a:r>
            <a:rPr lang="en-US" sz="2600" b="1" dirty="0"/>
            <a:t> </a:t>
          </a:r>
          <a:r>
            <a:rPr lang="en-US" sz="2600" b="1" dirty="0" err="1"/>
            <a:t>được</a:t>
          </a:r>
          <a:r>
            <a:rPr lang="en-US" sz="2600" b="1" dirty="0"/>
            <a:t> </a:t>
          </a:r>
          <a:r>
            <a:rPr lang="en-US" sz="2600" b="1" dirty="0" err="1"/>
            <a:t>các</a:t>
          </a:r>
          <a:r>
            <a:rPr lang="en-US" sz="2600" b="1" dirty="0"/>
            <a:t> </a:t>
          </a:r>
          <a:r>
            <a:rPr lang="en-US" sz="2600" b="1" dirty="0" err="1"/>
            <a:t>bài</a:t>
          </a:r>
          <a:r>
            <a:rPr lang="en-US" sz="2600" b="1" dirty="0"/>
            <a:t> </a:t>
          </a:r>
          <a:r>
            <a:rPr lang="nl-NL" sz="2600" b="1" dirty="0"/>
            <a:t>tập tính nhẩm, nối các phép tính có cùng kết quả. </a:t>
          </a:r>
          <a:endParaRPr lang="en-US" sz="2600" b="1" dirty="0"/>
        </a:p>
      </dgm:t>
    </dgm:pt>
    <dgm:pt modelId="{83372CC9-2C10-4BE0-BC83-5D76F2BE6732}" type="parTrans" cxnId="{F6E7B34E-43B2-4B56-878E-9AE45532BB9F}">
      <dgm:prSet/>
      <dgm:spPr/>
      <dgm:t>
        <a:bodyPr/>
        <a:lstStyle/>
        <a:p>
          <a:endParaRPr lang="en-US"/>
        </a:p>
      </dgm:t>
    </dgm:pt>
    <dgm:pt modelId="{37603B7A-1749-484B-B17C-4DBB9D8BA499}" type="sibTrans" cxnId="{F6E7B34E-43B2-4B56-878E-9AE45532BB9F}">
      <dgm:prSet/>
      <dgm:spPr/>
      <dgm:t>
        <a:bodyPr/>
        <a:lstStyle/>
        <a:p>
          <a:endParaRPr lang="en-US"/>
        </a:p>
      </dgm:t>
    </dgm:pt>
    <dgm:pt modelId="{3936153F-E4B3-4D8B-B416-34A806FE0ACC}" type="pres">
      <dgm:prSet presAssocID="{581A251D-7000-4F28-A347-CEC48646828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41CC420-70FF-489D-A9E0-C284B8F5241A}" type="pres">
      <dgm:prSet presAssocID="{62D6A691-5E1B-4FF3-913A-B0D2C8C0391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C2931-9572-4086-A12D-E314A2946B35}" type="pres">
      <dgm:prSet presAssocID="{F627DD8A-9C94-4694-83EA-D817F2C9A752}" presName="spacer" presStyleCnt="0"/>
      <dgm:spPr/>
    </dgm:pt>
    <dgm:pt modelId="{67A20DE6-66EE-4A81-9AE2-97B344B98408}" type="pres">
      <dgm:prSet presAssocID="{67B4F94D-7D8B-437E-B8AA-6E1F09EAC81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2ECC22-2F6B-4F9C-9933-BFA9C96C032D}" type="pres">
      <dgm:prSet presAssocID="{ACDBE317-5A0D-4E13-A3DE-4369C9B0E6B8}" presName="spacer" presStyleCnt="0"/>
      <dgm:spPr/>
    </dgm:pt>
    <dgm:pt modelId="{69C71949-3B5A-4F03-B8C0-8AF96BCC95FE}" type="pres">
      <dgm:prSet presAssocID="{FE7A4379-C938-48C8-B0EB-EAAF61CBA7F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615FA49-D456-4A13-8BC3-BBD8AC1D0E7E}" type="presOf" srcId="{62D6A691-5E1B-4FF3-913A-B0D2C8C03912}" destId="{941CC420-70FF-489D-A9E0-C284B8F5241A}" srcOrd="0" destOrd="0" presId="urn:microsoft.com/office/officeart/2005/8/layout/vList2"/>
    <dgm:cxn modelId="{D74E13C6-5346-4863-9D03-01C65589AB89}" type="presOf" srcId="{FE7A4379-C938-48C8-B0EB-EAAF61CBA7F7}" destId="{69C71949-3B5A-4F03-B8C0-8AF96BCC95FE}" srcOrd="0" destOrd="0" presId="urn:microsoft.com/office/officeart/2005/8/layout/vList2"/>
    <dgm:cxn modelId="{498E776F-4598-439A-A523-CCCE6F916E23}" srcId="{581A251D-7000-4F28-A347-CEC486468289}" destId="{67B4F94D-7D8B-437E-B8AA-6E1F09EAC811}" srcOrd="1" destOrd="0" parTransId="{CDC2ABFA-7E47-4EF2-A15A-623361805500}" sibTransId="{ACDBE317-5A0D-4E13-A3DE-4369C9B0E6B8}"/>
    <dgm:cxn modelId="{B1CA5DCC-895F-4472-AA1D-02E4AC2F0A03}" srcId="{581A251D-7000-4F28-A347-CEC486468289}" destId="{62D6A691-5E1B-4FF3-913A-B0D2C8C03912}" srcOrd="0" destOrd="0" parTransId="{FA5A6EA9-FAD2-4814-978E-C91DF001DEB4}" sibTransId="{F627DD8A-9C94-4694-83EA-D817F2C9A752}"/>
    <dgm:cxn modelId="{644794DC-0D87-4804-8E73-FE4DA844DFBC}" type="presOf" srcId="{581A251D-7000-4F28-A347-CEC486468289}" destId="{3936153F-E4B3-4D8B-B416-34A806FE0ACC}" srcOrd="0" destOrd="0" presId="urn:microsoft.com/office/officeart/2005/8/layout/vList2"/>
    <dgm:cxn modelId="{5A7D737E-330A-491A-9122-1E1D23259290}" type="presOf" srcId="{67B4F94D-7D8B-437E-B8AA-6E1F09EAC811}" destId="{67A20DE6-66EE-4A81-9AE2-97B344B98408}" srcOrd="0" destOrd="0" presId="urn:microsoft.com/office/officeart/2005/8/layout/vList2"/>
    <dgm:cxn modelId="{F6E7B34E-43B2-4B56-878E-9AE45532BB9F}" srcId="{581A251D-7000-4F28-A347-CEC486468289}" destId="{FE7A4379-C938-48C8-B0EB-EAAF61CBA7F7}" srcOrd="2" destOrd="0" parTransId="{83372CC9-2C10-4BE0-BC83-5D76F2BE6732}" sibTransId="{37603B7A-1749-484B-B17C-4DBB9D8BA499}"/>
    <dgm:cxn modelId="{082B5F2F-EE81-4F92-9694-15428A46578D}" type="presParOf" srcId="{3936153F-E4B3-4D8B-B416-34A806FE0ACC}" destId="{941CC420-70FF-489D-A9E0-C284B8F5241A}" srcOrd="0" destOrd="0" presId="urn:microsoft.com/office/officeart/2005/8/layout/vList2"/>
    <dgm:cxn modelId="{F983CB8E-45BA-485D-B445-0EB73A69FAEB}" type="presParOf" srcId="{3936153F-E4B3-4D8B-B416-34A806FE0ACC}" destId="{060C2931-9572-4086-A12D-E314A2946B35}" srcOrd="1" destOrd="0" presId="urn:microsoft.com/office/officeart/2005/8/layout/vList2"/>
    <dgm:cxn modelId="{3FA30C7E-8115-4ABF-8AAF-6A936029C2F5}" type="presParOf" srcId="{3936153F-E4B3-4D8B-B416-34A806FE0ACC}" destId="{67A20DE6-66EE-4A81-9AE2-97B344B98408}" srcOrd="2" destOrd="0" presId="urn:microsoft.com/office/officeart/2005/8/layout/vList2"/>
    <dgm:cxn modelId="{1EEA6F19-765E-4A59-9C31-03858BCEF387}" type="presParOf" srcId="{3936153F-E4B3-4D8B-B416-34A806FE0ACC}" destId="{1C2ECC22-2F6B-4F9C-9933-BFA9C96C032D}" srcOrd="3" destOrd="0" presId="urn:microsoft.com/office/officeart/2005/8/layout/vList2"/>
    <dgm:cxn modelId="{782DD4B8-9696-43A7-9A7F-164E4A5D5AB1}" type="presParOf" srcId="{3936153F-E4B3-4D8B-B416-34A806FE0ACC}" destId="{69C71949-3B5A-4F03-B8C0-8AF96BCC95F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24775"/>
          <a:ext cx="9576033" cy="992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48433" y="73208"/>
        <a:ext cx="9479167" cy="895294"/>
      </dsp:txXfrm>
    </dsp:sp>
    <dsp:sp modelId="{67A20DE6-66EE-4A81-9AE2-97B344B98408}">
      <dsp:nvSpPr>
        <dsp:cNvPr id="0" name=""/>
        <dsp:cNvSpPr/>
      </dsp:nvSpPr>
      <dsp:spPr>
        <a:xfrm>
          <a:off x="0" y="1169575"/>
          <a:ext cx="9576033" cy="99216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48433" y="1218008"/>
        <a:ext cx="9479167" cy="895294"/>
      </dsp:txXfrm>
    </dsp:sp>
    <dsp:sp modelId="{69C71949-3B5A-4F03-B8C0-8AF96BCC95FE}">
      <dsp:nvSpPr>
        <dsp:cNvPr id="0" name=""/>
        <dsp:cNvSpPr/>
      </dsp:nvSpPr>
      <dsp:spPr>
        <a:xfrm>
          <a:off x="0" y="2314375"/>
          <a:ext cx="9576033" cy="99216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48433" y="2362808"/>
        <a:ext cx="9479167" cy="8952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1CC420-70FF-489D-A9E0-C284B8F5241A}">
      <dsp:nvSpPr>
        <dsp:cNvPr id="0" name=""/>
        <dsp:cNvSpPr/>
      </dsp:nvSpPr>
      <dsp:spPr>
        <a:xfrm>
          <a:off x="0" y="24775"/>
          <a:ext cx="9576033" cy="9921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1/ Hình thành được bảng nhân 6, bảng chia 6.</a:t>
          </a:r>
          <a:endParaRPr lang="en-US" sz="2600" b="1" kern="1200" dirty="0"/>
        </a:p>
      </dsp:txBody>
      <dsp:txXfrm>
        <a:off x="48433" y="73208"/>
        <a:ext cx="9479167" cy="895294"/>
      </dsp:txXfrm>
    </dsp:sp>
    <dsp:sp modelId="{67A20DE6-66EE-4A81-9AE2-97B344B98408}">
      <dsp:nvSpPr>
        <dsp:cNvPr id="0" name=""/>
        <dsp:cNvSpPr/>
      </dsp:nvSpPr>
      <dsp:spPr>
        <a:xfrm>
          <a:off x="0" y="1169575"/>
          <a:ext cx="9576033" cy="992160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600" b="1" kern="1200" dirty="0"/>
            <a:t>2/ Nắm được quy tắc hình thành bảng nhân 6, bảng chia 6. </a:t>
          </a:r>
          <a:endParaRPr lang="en-US" sz="2600" b="1" kern="1200" dirty="0"/>
        </a:p>
      </dsp:txBody>
      <dsp:txXfrm>
        <a:off x="48433" y="1218008"/>
        <a:ext cx="9479167" cy="895294"/>
      </dsp:txXfrm>
    </dsp:sp>
    <dsp:sp modelId="{69C71949-3B5A-4F03-B8C0-8AF96BCC95FE}">
      <dsp:nvSpPr>
        <dsp:cNvPr id="0" name=""/>
        <dsp:cNvSpPr/>
      </dsp:nvSpPr>
      <dsp:spPr>
        <a:xfrm>
          <a:off x="0" y="2314375"/>
          <a:ext cx="9576033" cy="992160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kern="1200" dirty="0"/>
            <a:t>3/ </a:t>
          </a:r>
          <a:r>
            <a:rPr lang="en-US" sz="2600" b="1" kern="1200" dirty="0" err="1"/>
            <a:t>Vận</a:t>
          </a:r>
          <a:r>
            <a:rPr lang="en-US" sz="2600" b="1" kern="1200" dirty="0"/>
            <a:t> </a:t>
          </a:r>
          <a:r>
            <a:rPr lang="en-US" sz="2600" b="1" kern="1200" dirty="0" err="1"/>
            <a:t>dụng</a:t>
          </a:r>
          <a:r>
            <a:rPr lang="en-US" sz="2600" b="1" kern="1200" dirty="0"/>
            <a:t> </a:t>
          </a:r>
          <a:r>
            <a:rPr lang="en-US" sz="2600" b="1" kern="1200" dirty="0" err="1"/>
            <a:t>làm</a:t>
          </a:r>
          <a:r>
            <a:rPr lang="en-US" sz="2600" b="1" kern="1200" dirty="0"/>
            <a:t> </a:t>
          </a:r>
          <a:r>
            <a:rPr lang="en-US" sz="2600" b="1" kern="1200" dirty="0" err="1"/>
            <a:t>được</a:t>
          </a:r>
          <a:r>
            <a:rPr lang="en-US" sz="2600" b="1" kern="1200" dirty="0"/>
            <a:t> </a:t>
          </a:r>
          <a:r>
            <a:rPr lang="en-US" sz="2600" b="1" kern="1200" dirty="0" err="1"/>
            <a:t>các</a:t>
          </a:r>
          <a:r>
            <a:rPr lang="en-US" sz="2600" b="1" kern="1200" dirty="0"/>
            <a:t> </a:t>
          </a:r>
          <a:r>
            <a:rPr lang="en-US" sz="2600" b="1" kern="1200" dirty="0" err="1"/>
            <a:t>bài</a:t>
          </a:r>
          <a:r>
            <a:rPr lang="en-US" sz="2600" b="1" kern="1200" dirty="0"/>
            <a:t> </a:t>
          </a:r>
          <a:r>
            <a:rPr lang="nl-NL" sz="2600" b="1" kern="1200" dirty="0"/>
            <a:t>tập tính nhẩm, nối các phép tính có cùng kết quả. </a:t>
          </a:r>
          <a:endParaRPr lang="en-US" sz="2600" b="1" kern="1200" dirty="0"/>
        </a:p>
      </dsp:txBody>
      <dsp:txXfrm>
        <a:off x="48433" y="2362808"/>
        <a:ext cx="9479167" cy="895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53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có thể tìm thêm các trường hợp thực tế khác ạ</a:t>
            </a:r>
          </a:p>
        </p:txBody>
      </p:sp>
    </p:spTree>
    <p:extLst>
      <p:ext uri="{BB962C8B-B14F-4D97-AF65-F5344CB8AC3E}">
        <p14:creationId xmlns:p14="http://schemas.microsoft.com/office/powerpoint/2010/main" val="3435538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4650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90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1766" y="-1744099"/>
            <a:ext cx="14281660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41310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3103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5030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737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70734" y="-1286733"/>
            <a:ext cx="13563774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667132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2024/6/5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3104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5.xml"/><Relationship Id="rId23" Type="http://schemas.openxmlformats.org/officeDocument/2006/relationships/image" Target="../media/image19.png"/><Relationship Id="rId10" Type="http://schemas.openxmlformats.org/officeDocument/2006/relationships/slide" Target="slide4.xml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3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4.xml"/><Relationship Id="rId7" Type="http://schemas.openxmlformats.org/officeDocument/2006/relationships/image" Target="../media/image1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3.png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7692483-9231-A0B1-0B5D-DBA7D70D9616}"/>
              </a:ext>
            </a:extLst>
          </p:cNvPr>
          <p:cNvSpPr txBox="1"/>
          <p:nvPr/>
        </p:nvSpPr>
        <p:spPr>
          <a:xfrm>
            <a:off x="835044" y="1250310"/>
            <a:ext cx="1120007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40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ÁI MỘ </a:t>
            </a:r>
            <a:r>
              <a:rPr lang="vi-VN" sz="540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vi-VN" sz="540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CHÀO 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MỪNG CÁC CON 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7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40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vi-VN" sz="4400" dirty="0" err="1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40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uần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="" xmlns:a16="http://schemas.microsoft.com/office/drawing/2014/main" id="{EB194BD0-A244-4FBB-6370-B79A3D1041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64" y="721895"/>
            <a:ext cx="4034552" cy="6136105"/>
          </a:xfrm>
          <a:prstGeom prst="rect">
            <a:avLst/>
          </a:prstGeom>
        </p:spPr>
      </p:pic>
      <p:pic>
        <p:nvPicPr>
          <p:cNvPr id="5" name="图片 13">
            <a:extLst>
              <a:ext uri="{FF2B5EF4-FFF2-40B4-BE49-F238E27FC236}">
                <a16:creationId xmlns="" xmlns:a16="http://schemas.microsoft.com/office/drawing/2014/main" id="{14465127-150F-4AC9-14DF-8F58437B19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5257" y="-20053"/>
            <a:ext cx="5010228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=""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=""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=""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=""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Times New Roman" pitchFamily="18" charset="0"/>
                <a:cs typeface="Times New Roman" pitchFamily="18" charset="0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=""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Times New Roman" pitchFamily="18" charset="0"/>
                  <a:cs typeface="Times New Roman" pitchFamily="18" charset="0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296E97-DFEF-28C9-33D4-5736527EE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861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Content Placeholder 4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1BCBDEF6-6CAD-2501-0B11-73168F84D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9" y="175049"/>
            <a:ext cx="2278577" cy="9678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EFED31B-B079-C9D0-BF83-DBD8DA123EBF}"/>
              </a:ext>
            </a:extLst>
          </p:cNvPr>
          <p:cNvSpPr txBox="1"/>
          <p:nvPr/>
        </p:nvSpPr>
        <p:spPr>
          <a:xfrm>
            <a:off x="5062261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C15502D-BBCE-923E-E452-7CA1DCB4BB05}"/>
              </a:ext>
            </a:extLst>
          </p:cNvPr>
          <p:cNvSpPr txBox="1"/>
          <p:nvPr/>
        </p:nvSpPr>
        <p:spPr>
          <a:xfrm>
            <a:off x="5062261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51BE60-ACF8-9EE5-B498-B45ECFB6A59C}"/>
              </a:ext>
            </a:extLst>
          </p:cNvPr>
          <p:cNvSpPr txBox="1"/>
          <p:nvPr/>
        </p:nvSpPr>
        <p:spPr>
          <a:xfrm>
            <a:off x="5062261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6C7BF42-E152-9D11-A39D-EC4EB73D353B}"/>
              </a:ext>
            </a:extLst>
          </p:cNvPr>
          <p:cNvSpPr txBox="1"/>
          <p:nvPr/>
        </p:nvSpPr>
        <p:spPr>
          <a:xfrm>
            <a:off x="5062261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D667E2-7C64-D2BF-ED33-C1C2793DA4DC}"/>
              </a:ext>
            </a:extLst>
          </p:cNvPr>
          <p:cNvSpPr txBox="1"/>
          <p:nvPr/>
        </p:nvSpPr>
        <p:spPr>
          <a:xfrm>
            <a:off x="5062261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E92614A-29E5-87E6-0E9D-8246BC952F3C}"/>
              </a:ext>
            </a:extLst>
          </p:cNvPr>
          <p:cNvSpPr txBox="1"/>
          <p:nvPr/>
        </p:nvSpPr>
        <p:spPr>
          <a:xfrm>
            <a:off x="5070661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48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17D7857-4BA5-9235-569A-998C808E482E}"/>
              </a:ext>
            </a:extLst>
          </p:cNvPr>
          <p:cNvSpPr txBox="1"/>
          <p:nvPr/>
        </p:nvSpPr>
        <p:spPr>
          <a:xfrm>
            <a:off x="5079061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54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5C725C9-7837-9A62-F12B-FEE1EE341408}"/>
              </a:ext>
            </a:extLst>
          </p:cNvPr>
          <p:cNvSpPr txBox="1"/>
          <p:nvPr/>
        </p:nvSpPr>
        <p:spPr>
          <a:xfrm>
            <a:off x="5073061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60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C7ED6DD-90A9-FE6C-3C6A-DCFFD8C192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70" b="2859"/>
          <a:stretch/>
        </p:blipFill>
        <p:spPr>
          <a:xfrm>
            <a:off x="7158964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0C78BC3-A61C-8718-1D52-D327459A0558}"/>
              </a:ext>
            </a:extLst>
          </p:cNvPr>
          <p:cNvSpPr txBox="1"/>
          <p:nvPr/>
        </p:nvSpPr>
        <p:spPr>
          <a:xfrm>
            <a:off x="9416011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B580FFE-88B3-BB07-9C46-D1D17C57C183}"/>
              </a:ext>
            </a:extLst>
          </p:cNvPr>
          <p:cNvSpPr txBox="1"/>
          <p:nvPr/>
        </p:nvSpPr>
        <p:spPr>
          <a:xfrm>
            <a:off x="9416011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BA5A8C2-97D2-AC90-0863-45401D8B5A89}"/>
              </a:ext>
            </a:extLst>
          </p:cNvPr>
          <p:cNvSpPr txBox="1"/>
          <p:nvPr/>
        </p:nvSpPr>
        <p:spPr>
          <a:xfrm>
            <a:off x="9416011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30EC2B0-9728-7BF1-15CE-AA8791149E5A}"/>
              </a:ext>
            </a:extLst>
          </p:cNvPr>
          <p:cNvSpPr txBox="1"/>
          <p:nvPr/>
        </p:nvSpPr>
        <p:spPr>
          <a:xfrm>
            <a:off x="9416011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45E0DCA-815D-AC94-4A04-D97D81F11E5C}"/>
              </a:ext>
            </a:extLst>
          </p:cNvPr>
          <p:cNvSpPr txBox="1"/>
          <p:nvPr/>
        </p:nvSpPr>
        <p:spPr>
          <a:xfrm>
            <a:off x="9416011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64F74B4-2755-D119-D133-A83327B5064A}"/>
              </a:ext>
            </a:extLst>
          </p:cNvPr>
          <p:cNvSpPr txBox="1"/>
          <p:nvPr/>
        </p:nvSpPr>
        <p:spPr>
          <a:xfrm>
            <a:off x="9424411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EA80EA3-1CDB-E823-8458-337C71BEAFF7}"/>
              </a:ext>
            </a:extLst>
          </p:cNvPr>
          <p:cNvSpPr txBox="1"/>
          <p:nvPr/>
        </p:nvSpPr>
        <p:spPr>
          <a:xfrm>
            <a:off x="9432811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Times New Roman" pitchFamily="18" charset="0"/>
                <a:ea typeface="Open Sans" panose="020B0606030504020204" pitchFamily="34" charset="0"/>
                <a:cs typeface="Times New Roman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6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D640AC0-B2BD-B661-B423-0E630336AB9C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3 -  LUYỆN TẬP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38743" y="4216667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01899" y="4202220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6679296" y="5028662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6720923" y="584065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263453" y="1673454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263453" y="2451261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7903922" y="5014219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7937644" y="5826218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557745" y="16604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580109" y="2433341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=""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263453" y="3197098"/>
            <a:ext cx="2061134" cy="713987"/>
            <a:chOff x="9282952" y="3238865"/>
            <a:chExt cx="2061134" cy="713987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28988" y="3238865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04409" y="3304661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=""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CDDAFC9-8C97-024C-2A23-0698B497FABC}"/>
              </a:ext>
            </a:extLst>
          </p:cNvPr>
          <p:cNvSpPr/>
          <p:nvPr/>
        </p:nvSpPr>
        <p:spPr>
          <a:xfrm>
            <a:off x="-1839819" y="331952"/>
            <a:ext cx="1580972" cy="137587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1FFD59B-9BF5-F32B-4F8A-60E50A099848}"/>
              </a:ext>
            </a:extLst>
          </p:cNvPr>
          <p:cNvSpPr/>
          <p:nvPr/>
        </p:nvSpPr>
        <p:spPr>
          <a:xfrm>
            <a:off x="-1844433" y="312003"/>
            <a:ext cx="1739522" cy="1610866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93EDBD-6504-0EE6-02C6-5586C4D1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49"/>
          <a:stretch/>
        </p:blipFill>
        <p:spPr>
          <a:xfrm>
            <a:off x="698740" y="3032646"/>
            <a:ext cx="10313864" cy="3092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3024566-82E7-69ED-4D4A-8B077C3A8FB6}"/>
              </a:ext>
            </a:extLst>
          </p:cNvPr>
          <p:cNvSpPr txBox="1"/>
          <p:nvPr/>
        </p:nvSpPr>
        <p:spPr>
          <a:xfrm>
            <a:off x="2456037" y="3032646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D5B062-D20D-E087-3B52-C03A19F65B36}"/>
              </a:ext>
            </a:extLst>
          </p:cNvPr>
          <p:cNvSpPr txBox="1"/>
          <p:nvPr/>
        </p:nvSpPr>
        <p:spPr>
          <a:xfrm>
            <a:off x="2456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997B348-1488-FDB8-5BD3-C7F41D3D719C}"/>
              </a:ext>
            </a:extLst>
          </p:cNvPr>
          <p:cNvSpPr txBox="1"/>
          <p:nvPr/>
        </p:nvSpPr>
        <p:spPr>
          <a:xfrm>
            <a:off x="24560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36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C09D516-0D33-C297-DACB-8D68CF0B4F14}"/>
              </a:ext>
            </a:extLst>
          </p:cNvPr>
          <p:cNvSpPr txBox="1"/>
          <p:nvPr/>
        </p:nvSpPr>
        <p:spPr>
          <a:xfrm>
            <a:off x="55196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DD585F-B21F-1F09-4AFC-2D802C8B1786}"/>
              </a:ext>
            </a:extLst>
          </p:cNvPr>
          <p:cNvSpPr txBox="1"/>
          <p:nvPr/>
        </p:nvSpPr>
        <p:spPr>
          <a:xfrm>
            <a:off x="5519637" y="377238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D1716DE-4901-6063-6CAD-40740DA6222D}"/>
              </a:ext>
            </a:extLst>
          </p:cNvPr>
          <p:cNvSpPr txBox="1"/>
          <p:nvPr/>
        </p:nvSpPr>
        <p:spPr>
          <a:xfrm>
            <a:off x="5519637" y="45395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8BF6592-7F6C-C2BF-7C47-BF72885D37B4}"/>
              </a:ext>
            </a:extLst>
          </p:cNvPr>
          <p:cNvSpPr txBox="1"/>
          <p:nvPr/>
        </p:nvSpPr>
        <p:spPr>
          <a:xfrm>
            <a:off x="8912037" y="3803570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85202A2-6534-AD38-F4CE-85F722E66643}"/>
              </a:ext>
            </a:extLst>
          </p:cNvPr>
          <p:cNvSpPr txBox="1"/>
          <p:nvPr/>
        </p:nvSpPr>
        <p:spPr>
          <a:xfrm>
            <a:off x="8925237" y="4540708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4D45B94-2BB6-62FF-26AF-37EA8B992AFC}"/>
              </a:ext>
            </a:extLst>
          </p:cNvPr>
          <p:cNvSpPr txBox="1"/>
          <p:nvPr/>
        </p:nvSpPr>
        <p:spPr>
          <a:xfrm>
            <a:off x="8890437" y="3066432"/>
            <a:ext cx="158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= 30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5967B5ED-E311-A286-69B3-2F4EE78F9AC7}"/>
              </a:ext>
            </a:extLst>
          </p:cNvPr>
          <p:cNvSpPr/>
          <p:nvPr/>
        </p:nvSpPr>
        <p:spPr>
          <a:xfrm>
            <a:off x="2387853" y="5666668"/>
            <a:ext cx="6935638" cy="646331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 ? </a:t>
            </a:r>
          </a:p>
        </p:txBody>
      </p:sp>
      <p:sp>
        <p:nvSpPr>
          <p:cNvPr id="14" name="Arc 13">
            <a:extLst>
              <a:ext uri="{FF2B5EF4-FFF2-40B4-BE49-F238E27FC236}">
                <a16:creationId xmlns="" xmlns:a16="http://schemas.microsoft.com/office/drawing/2014/main" id="{F40FB0CB-5011-49B7-2504-2A978D239901}"/>
              </a:ext>
            </a:extLst>
          </p:cNvPr>
          <p:cNvSpPr/>
          <p:nvPr/>
        </p:nvSpPr>
        <p:spPr>
          <a:xfrm>
            <a:off x="7168551" y="2459258"/>
            <a:ext cx="3327486" cy="2949504"/>
          </a:xfrm>
          <a:prstGeom prst="arc">
            <a:avLst>
              <a:gd name="adj1" fmla="val 16200000"/>
              <a:gd name="adj2" fmla="val 1627863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4BE4C8D-F79B-C7E0-3E5B-01EBDD9FD879}"/>
              </a:ext>
            </a:extLst>
          </p:cNvPr>
          <p:cNvGrpSpPr/>
          <p:nvPr/>
        </p:nvGrpSpPr>
        <p:grpSpPr>
          <a:xfrm>
            <a:off x="895332" y="1477073"/>
            <a:ext cx="3847106" cy="738521"/>
            <a:chOff x="2421141" y="730782"/>
            <a:chExt cx="5471576" cy="738521"/>
          </a:xfrm>
        </p:grpSpPr>
        <p:sp>
          <p:nvSpPr>
            <p:cNvPr id="15" name="Rectangle: Rounded Corners 43">
              <a:extLst>
                <a:ext uri="{FF2B5EF4-FFF2-40B4-BE49-F238E27FC236}">
                  <a16:creationId xmlns="" xmlns:a16="http://schemas.microsoft.com/office/drawing/2014/main" id="{F843F068-778B-3513-EB83-A693351478F5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4D70E72-464C-EF2C-A016-8056011E94ED}"/>
                </a:ext>
              </a:extLst>
            </p:cNvPr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nhẩm</a:t>
              </a:r>
              <a:endParaRPr lang="en-US" sz="3200" dirty="0">
                <a:solidFill>
                  <a:srgbClr val="00206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27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=""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=""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  <p:bldP spid="16" grpId="0" build="allAtOnce"/>
      <p:bldP spid="35" grpId="0" build="allAtOnce"/>
      <p:bldP spid="36" grpId="0" build="allAtOnce"/>
      <p:bldP spid="37" grpId="0" build="allAtOnce"/>
      <p:bldP spid="3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7841C42-A8D5-BE80-25E8-52C3E125D606}"/>
              </a:ext>
            </a:extLst>
          </p:cNvPr>
          <p:cNvSpPr txBox="1"/>
          <p:nvPr/>
        </p:nvSpPr>
        <p:spPr>
          <a:xfrm>
            <a:off x="4980374" y="2760955"/>
            <a:ext cx="6312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4. VẬN DỤNG</a:t>
            </a:r>
          </a:p>
        </p:txBody>
      </p:sp>
    </p:spTree>
    <p:extLst>
      <p:ext uri="{BB962C8B-B14F-4D97-AF65-F5344CB8AC3E}">
        <p14:creationId xmlns:p14="http://schemas.microsoft.com/office/powerpoint/2010/main" val="1165868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409CA3A-1ABA-4A3A-7392-7F5CC2A78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403" y="2111967"/>
            <a:ext cx="11403119" cy="2330000"/>
          </a:xfrm>
        </p:spPr>
        <p:txBody>
          <a:bodyPr/>
          <a:lstStyle/>
          <a:p>
            <a:pPr algn="just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3A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3A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89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094CBE-C5B7-6D81-6113-64672F5C260E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="" xmlns:a16="http://schemas.microsoft.com/office/drawing/2014/main" id="{89295BDD-461A-637A-4A3A-243AD2C2D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7892513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895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3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3">
            <a:extLst>
              <a:ext uri="{FF2B5EF4-FFF2-40B4-BE49-F238E27FC236}">
                <a16:creationId xmlns="" xmlns:a16="http://schemas.microsoft.com/office/drawing/2014/main" id="{EDFE8DE7-057D-7357-5E35-A1A3024F6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270677" y="4925610"/>
            <a:ext cx="10058400" cy="181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9AECD51-568E-895C-56DA-D673F92B161D}"/>
              </a:ext>
            </a:extLst>
          </p:cNvPr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– KHỞI ĐỘNG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4800506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=""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448" y="-375965"/>
            <a:ext cx="15316488" cy="7233965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2405163" y="1994522"/>
            <a:ext cx="882521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 – HOẠT ĐỘNG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TIẾP NỐI</a:t>
            </a: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baseline="0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, chia 6 </a:t>
            </a:r>
          </a:p>
          <a:p>
            <a:pPr marL="685800" lvl="0" indent="-685800" algn="ctr">
              <a:buFontTx/>
              <a:buChar char="-"/>
              <a:defRPr/>
            </a:pP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chia 6 ( </a:t>
            </a:r>
            <a:r>
              <a:rPr lang="en-US" sz="3600" b="1" dirty="0" err="1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12" y="2983113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7F15B32-A0A2-FA65-9C0C-0700495A6078}"/>
              </a:ext>
            </a:extLst>
          </p:cNvPr>
          <p:cNvSpPr/>
          <p:nvPr/>
        </p:nvSpPr>
        <p:spPr>
          <a:xfrm>
            <a:off x="-1649339" y="350377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5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30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 x 6 = ?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F68191-D1CD-6BB1-541D-FC76C097127D}"/>
              </a:ext>
            </a:extLst>
          </p:cNvPr>
          <p:cNvSpPr/>
          <p:nvPr/>
        </p:nvSpPr>
        <p:spPr>
          <a:xfrm>
            <a:off x="-1623700" y="196553"/>
            <a:ext cx="1431244" cy="1427148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7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8000" dirty="0">
                <a:latin typeface="Times New Roman" pitchFamily="18" charset="0"/>
                <a:cs typeface="Times New Roman" pitchFamily="18" charset="0"/>
              </a:rPr>
              <a:t>: 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BCB0208-ACE7-5C98-F073-CCE7297E625E}"/>
              </a:ext>
            </a:extLst>
          </p:cNvPr>
          <p:cNvSpPr/>
          <p:nvPr/>
        </p:nvSpPr>
        <p:spPr>
          <a:xfrm>
            <a:off x="-1632247" y="290556"/>
            <a:ext cx="1375873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=""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=""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=""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6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mỗi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hộp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4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. </a:t>
            </a:r>
            <a:r>
              <a:rPr lang="en-US" sz="3600" b="1" dirty="0" err="1">
                <a:solidFill>
                  <a:srgbClr val="002060"/>
                </a:solidFill>
              </a:rPr>
              <a:t>Vậy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cả</a:t>
            </a:r>
            <a:r>
              <a:rPr lang="en-US" sz="3600" b="1" dirty="0">
                <a:solidFill>
                  <a:srgbClr val="002060"/>
                </a:solidFill>
              </a:rPr>
              <a:t>…. </a:t>
            </a:r>
            <a:r>
              <a:rPr lang="en-US" sz="3600" b="1" dirty="0" err="1">
                <a:solidFill>
                  <a:srgbClr val="002060"/>
                </a:solidFill>
              </a:rPr>
              <a:t>cái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bút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3797889" y="3171301"/>
            <a:ext cx="537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/>
              <a:t>Đáp</a:t>
            </a:r>
            <a:r>
              <a:rPr lang="en-US" sz="5400" dirty="0"/>
              <a:t> </a:t>
            </a:r>
            <a:r>
              <a:rPr lang="en-US" sz="5400" dirty="0" err="1"/>
              <a:t>án</a:t>
            </a:r>
            <a:r>
              <a:rPr lang="en-US" sz="5400" dirty="0"/>
              <a:t>: 24 </a:t>
            </a:r>
            <a:r>
              <a:rPr lang="en-US" sz="5400" dirty="0" err="1"/>
              <a:t>cái</a:t>
            </a:r>
            <a:r>
              <a:rPr lang="en-US" sz="5400" dirty="0"/>
              <a:t> </a:t>
            </a:r>
            <a:r>
              <a:rPr lang="en-US" sz="5400" dirty="0" err="1"/>
              <a:t>bút</a:t>
            </a:r>
            <a:r>
              <a:rPr lang="en-US" sz="5400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A14F177-F789-1902-2332-2C160295338B}"/>
              </a:ext>
            </a:extLst>
          </p:cNvPr>
          <p:cNvSpPr/>
          <p:nvPr/>
        </p:nvSpPr>
        <p:spPr>
          <a:xfrm>
            <a:off x="-1640793" y="324740"/>
            <a:ext cx="1367328" cy="1281869"/>
          </a:xfrm>
          <a:prstGeom prst="rect">
            <a:avLst/>
          </a:prstGeom>
          <a:solidFill>
            <a:srgbClr val="EAEA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字魂59号-创粗黑" panose="00000500000000000000" pitchFamily="2" charset="-122"/>
              <a:cs typeface="Times New Roman" pitchFamily="18" charset="0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=""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4921" y="909282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2657" y="2445795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2A508D7-C5BE-B10A-28BF-894B53DC5522}"/>
              </a:ext>
            </a:extLst>
          </p:cNvPr>
          <p:cNvSpPr txBox="1"/>
          <p:nvPr/>
        </p:nvSpPr>
        <p:spPr>
          <a:xfrm>
            <a:off x="2481563" y="715572"/>
            <a:ext cx="7228874" cy="9194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YÊU CẦU CẦN ĐẠT </a:t>
            </a:r>
            <a:r>
              <a:rPr lang="en-US" sz="48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  <p:graphicFrame>
        <p:nvGraphicFramePr>
          <p:cNvPr id="11" name="Diagram 10">
            <a:extLst>
              <a:ext uri="{FF2B5EF4-FFF2-40B4-BE49-F238E27FC236}">
                <a16:creationId xmlns="" xmlns:a16="http://schemas.microsoft.com/office/drawing/2014/main" id="{05FB7EE6-CB66-91E4-DBA1-FBACB7DC5A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910507"/>
              </p:ext>
            </p:extLst>
          </p:nvPr>
        </p:nvGraphicFramePr>
        <p:xfrm>
          <a:off x="1187042" y="1920199"/>
          <a:ext cx="9576033" cy="3331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55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3168D4-A818-6AED-D5D7-1226AD9E52D0}"/>
              </a:ext>
            </a:extLst>
          </p:cNvPr>
          <p:cNvSpPr txBox="1"/>
          <p:nvPr/>
        </p:nvSpPr>
        <p:spPr>
          <a:xfrm>
            <a:off x="3892261" y="3112076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2 – KHÁM PHÁ </a:t>
            </a:r>
            <a:r>
              <a:rPr lang="en-US" sz="5400" b="1" noProof="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585</Words>
  <Application>Microsoft Office PowerPoint</Application>
  <PresentationFormat>Custom</PresentationFormat>
  <Paragraphs>128</Paragraphs>
  <Slides>21</Slides>
  <Notes>8</Notes>
  <HiddenSlides>0</HiddenSlides>
  <MMClips>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1_Office Theme</vt:lpstr>
      <vt:lpstr>Office 主题​​</vt:lpstr>
      <vt:lpstr>Learning the Alphabet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</cp:lastModifiedBy>
  <cp:revision>23</cp:revision>
  <dcterms:created xsi:type="dcterms:W3CDTF">2022-06-22T08:31:33Z</dcterms:created>
  <dcterms:modified xsi:type="dcterms:W3CDTF">2024-06-05T08:14:18Z</dcterms:modified>
</cp:coreProperties>
</file>