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 id="2147483788" r:id="rId8"/>
    <p:sldMasterId id="2147483802" r:id="rId9"/>
  </p:sldMasterIdLst>
  <p:notesMasterIdLst>
    <p:notesMasterId r:id="rId41"/>
  </p:notesMasterIdLst>
  <p:sldIdLst>
    <p:sldId id="284" r:id="rId10"/>
    <p:sldId id="269" r:id="rId11"/>
    <p:sldId id="259" r:id="rId12"/>
    <p:sldId id="11088421" r:id="rId13"/>
    <p:sldId id="11088398" r:id="rId14"/>
    <p:sldId id="11088399" r:id="rId15"/>
    <p:sldId id="257" r:id="rId16"/>
    <p:sldId id="11088426" r:id="rId17"/>
    <p:sldId id="11088407" r:id="rId18"/>
    <p:sldId id="11088408" r:id="rId19"/>
    <p:sldId id="261" r:id="rId20"/>
    <p:sldId id="404" r:id="rId21"/>
    <p:sldId id="11088409" r:id="rId22"/>
    <p:sldId id="11088410" r:id="rId23"/>
    <p:sldId id="11088411" r:id="rId24"/>
    <p:sldId id="1431" r:id="rId25"/>
    <p:sldId id="1432" r:id="rId26"/>
    <p:sldId id="11088412" r:id="rId27"/>
    <p:sldId id="11088413" r:id="rId28"/>
    <p:sldId id="11088414" r:id="rId29"/>
    <p:sldId id="11088415" r:id="rId30"/>
    <p:sldId id="1433" r:id="rId31"/>
    <p:sldId id="11088416" r:id="rId32"/>
    <p:sldId id="1434" r:id="rId33"/>
    <p:sldId id="11088417" r:id="rId34"/>
    <p:sldId id="9441" r:id="rId35"/>
    <p:sldId id="11088425" r:id="rId36"/>
    <p:sldId id="11088423" r:id="rId37"/>
    <p:sldId id="11088424" r:id="rId38"/>
    <p:sldId id="11088420" r:id="rId39"/>
    <p:sldId id="944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60" d="100"/>
          <a:sy n="60" d="100"/>
        </p:scale>
        <p:origin x="128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2B12748-07E8-63E1-81A6-0EF7AFA20A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FF08DE7-DA99-33B7-50FB-C9FCB7ECF8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907DF7AA-B232-DE42-EF41-53C4074FA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56048C-C87D-4B3B-902F-30941119C76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27</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3</a:t>
            </a:fld>
            <a:endParaRPr lang="en-US"/>
          </a:p>
        </p:txBody>
      </p:sp>
    </p:spTree>
    <p:extLst>
      <p:ext uri="{BB962C8B-B14F-4D97-AF65-F5344CB8AC3E}">
        <p14:creationId xmlns:p14="http://schemas.microsoft.com/office/powerpoint/2010/main" val="147542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971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125CC49-6BF6-7AB4-DB80-6CC94053E42B}"/>
              </a:ext>
            </a:extLst>
          </p:cNvPr>
          <p:cNvSpPr>
            <a:spLocks noGrp="1"/>
          </p:cNvSpPr>
          <p:nvPr>
            <p:ph type="dt" sz="half" idx="10"/>
          </p:nvPr>
        </p:nvSpPr>
        <p:spPr/>
        <p:txBody>
          <a:bodyPr/>
          <a:lstStyle>
            <a:lvl1pPr>
              <a:defRPr/>
            </a:lvl1pPr>
          </a:lstStyle>
          <a:p>
            <a:pPr>
              <a:defRPr/>
            </a:pPr>
            <a:fld id="{43FFACF3-0D05-4765-9DDA-D26365716F1C}" type="datetimeFigureOut">
              <a:rPr lang="en-US"/>
              <a:pPr>
                <a:defRPr/>
              </a:pPr>
              <a:t>9/25/2024</a:t>
            </a:fld>
            <a:endParaRPr lang="en-US"/>
          </a:p>
        </p:txBody>
      </p:sp>
      <p:sp>
        <p:nvSpPr>
          <p:cNvPr id="6" name="Footer Placeholder 4">
            <a:extLst>
              <a:ext uri="{FF2B5EF4-FFF2-40B4-BE49-F238E27FC236}">
                <a16:creationId xmlns:a16="http://schemas.microsoft.com/office/drawing/2014/main" id="{AC6328D8-FD97-22C5-0B41-8F35C967F9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0C0E7D-3290-0C13-237D-C3EDCC2CE7FB}"/>
              </a:ext>
            </a:extLst>
          </p:cNvPr>
          <p:cNvSpPr>
            <a:spLocks noGrp="1"/>
          </p:cNvSpPr>
          <p:nvPr>
            <p:ph type="sldNum" sz="quarter" idx="12"/>
          </p:nvPr>
        </p:nvSpPr>
        <p:spPr/>
        <p:txBody>
          <a:bodyPr/>
          <a:lstStyle>
            <a:lvl1pPr>
              <a:defRPr/>
            </a:lvl1pPr>
          </a:lstStyle>
          <a:p>
            <a:pPr>
              <a:defRPr/>
            </a:pPr>
            <a:fld id="{4EFB06B0-D969-42C1-804E-55C2C330F387}" type="slidenum">
              <a:rPr lang="en-US"/>
              <a:pPr>
                <a:defRPr/>
              </a:pPr>
              <a:t>‹#›</a:t>
            </a:fld>
            <a:endParaRPr lang="en-US"/>
          </a:p>
        </p:txBody>
      </p:sp>
    </p:spTree>
    <p:extLst>
      <p:ext uri="{BB962C8B-B14F-4D97-AF65-F5344CB8AC3E}">
        <p14:creationId xmlns:p14="http://schemas.microsoft.com/office/powerpoint/2010/main" val="3678695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FBECD-EF71-C0B6-4249-3C6FCB47C850}"/>
              </a:ext>
            </a:extLst>
          </p:cNvPr>
          <p:cNvSpPr>
            <a:spLocks noGrp="1"/>
          </p:cNvSpPr>
          <p:nvPr>
            <p:ph type="dt" sz="half" idx="10"/>
          </p:nvPr>
        </p:nvSpPr>
        <p:spPr/>
        <p:txBody>
          <a:bodyPr/>
          <a:lstStyle>
            <a:lvl1pPr>
              <a:defRPr/>
            </a:lvl1pPr>
          </a:lstStyle>
          <a:p>
            <a:pPr>
              <a:defRPr/>
            </a:pPr>
            <a:fld id="{384856C1-9BAB-42F3-98D0-55CB469D84AC}" type="datetimeFigureOut">
              <a:rPr lang="en-US"/>
              <a:pPr>
                <a:defRPr/>
              </a:pPr>
              <a:t>9/25/2024</a:t>
            </a:fld>
            <a:endParaRPr lang="en-US"/>
          </a:p>
        </p:txBody>
      </p:sp>
      <p:sp>
        <p:nvSpPr>
          <p:cNvPr id="5" name="Footer Placeholder 4">
            <a:extLst>
              <a:ext uri="{FF2B5EF4-FFF2-40B4-BE49-F238E27FC236}">
                <a16:creationId xmlns:a16="http://schemas.microsoft.com/office/drawing/2014/main" id="{4CDB9C2D-F3BA-F63B-DC2F-832E87BFBA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B725F6-A510-E2DC-E68B-486D3D6B425B}"/>
              </a:ext>
            </a:extLst>
          </p:cNvPr>
          <p:cNvSpPr>
            <a:spLocks noGrp="1"/>
          </p:cNvSpPr>
          <p:nvPr>
            <p:ph type="sldNum" sz="quarter" idx="12"/>
          </p:nvPr>
        </p:nvSpPr>
        <p:spPr/>
        <p:txBody>
          <a:bodyPr/>
          <a:lstStyle>
            <a:lvl1pPr>
              <a:defRPr/>
            </a:lvl1pPr>
          </a:lstStyle>
          <a:p>
            <a:pPr>
              <a:defRPr/>
            </a:pPr>
            <a:fld id="{131E8083-CFA8-477A-ADEB-A4AE2A35F356}" type="slidenum">
              <a:rPr lang="en-US"/>
              <a:pPr>
                <a:defRPr/>
              </a:pPr>
              <a:t>‹#›</a:t>
            </a:fld>
            <a:endParaRPr lang="en-US"/>
          </a:p>
        </p:txBody>
      </p:sp>
    </p:spTree>
    <p:extLst>
      <p:ext uri="{BB962C8B-B14F-4D97-AF65-F5344CB8AC3E}">
        <p14:creationId xmlns:p14="http://schemas.microsoft.com/office/powerpoint/2010/main" val="30163644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74A89-B99C-144B-C938-DC2FD2BBB10A}"/>
              </a:ext>
            </a:extLst>
          </p:cNvPr>
          <p:cNvSpPr>
            <a:spLocks noGrp="1"/>
          </p:cNvSpPr>
          <p:nvPr>
            <p:ph type="dt" sz="half" idx="10"/>
          </p:nvPr>
        </p:nvSpPr>
        <p:spPr/>
        <p:txBody>
          <a:bodyPr/>
          <a:lstStyle>
            <a:lvl1pPr>
              <a:defRPr/>
            </a:lvl1pPr>
          </a:lstStyle>
          <a:p>
            <a:pPr>
              <a:defRPr/>
            </a:pPr>
            <a:fld id="{12B23ED7-C6A7-473E-9A67-4ED7183F56FC}" type="datetimeFigureOut">
              <a:rPr lang="en-US"/>
              <a:pPr>
                <a:defRPr/>
              </a:pPr>
              <a:t>9/25/2024</a:t>
            </a:fld>
            <a:endParaRPr lang="en-US"/>
          </a:p>
        </p:txBody>
      </p:sp>
      <p:sp>
        <p:nvSpPr>
          <p:cNvPr id="5" name="Footer Placeholder 4">
            <a:extLst>
              <a:ext uri="{FF2B5EF4-FFF2-40B4-BE49-F238E27FC236}">
                <a16:creationId xmlns:a16="http://schemas.microsoft.com/office/drawing/2014/main" id="{65836896-A192-6ABF-FC2A-A63E2082F0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F78984-FD3F-B74F-92C4-6B9358F718FE}"/>
              </a:ext>
            </a:extLst>
          </p:cNvPr>
          <p:cNvSpPr>
            <a:spLocks noGrp="1"/>
          </p:cNvSpPr>
          <p:nvPr>
            <p:ph type="sldNum" sz="quarter" idx="12"/>
          </p:nvPr>
        </p:nvSpPr>
        <p:spPr/>
        <p:txBody>
          <a:bodyPr/>
          <a:lstStyle>
            <a:lvl1pPr>
              <a:defRPr/>
            </a:lvl1pPr>
          </a:lstStyle>
          <a:p>
            <a:pPr>
              <a:defRPr/>
            </a:pPr>
            <a:fld id="{6D3D7901-5AC3-4BE0-AF02-3DA0FFD961E8}" type="slidenum">
              <a:rPr lang="en-US"/>
              <a:pPr>
                <a:defRPr/>
              </a:pPr>
              <a:t>‹#›</a:t>
            </a:fld>
            <a:endParaRPr lang="en-US"/>
          </a:p>
        </p:txBody>
      </p:sp>
    </p:spTree>
    <p:extLst>
      <p:ext uri="{BB962C8B-B14F-4D97-AF65-F5344CB8AC3E}">
        <p14:creationId xmlns:p14="http://schemas.microsoft.com/office/powerpoint/2010/main" val="25527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019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4436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0961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0485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356391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80683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9406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419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1095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619971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311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29289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522B5A-34E8-8155-221A-3ACDEED70EAD}"/>
              </a:ext>
            </a:extLst>
          </p:cNvPr>
          <p:cNvSpPr>
            <a:spLocks noGrp="1"/>
          </p:cNvSpPr>
          <p:nvPr>
            <p:ph type="dt" sz="half" idx="10"/>
          </p:nvPr>
        </p:nvSpPr>
        <p:spPr/>
        <p:txBody>
          <a:bodyPr/>
          <a:lstStyle>
            <a:lvl1pPr>
              <a:defRPr/>
            </a:lvl1pPr>
          </a:lstStyle>
          <a:p>
            <a:pPr>
              <a:defRPr/>
            </a:pPr>
            <a:fld id="{2216408B-B767-4B97-87D8-5C4A50513630}" type="datetimeFigureOut">
              <a:rPr lang="en-US"/>
              <a:pPr>
                <a:defRPr/>
              </a:pPr>
              <a:t>9/25/2024</a:t>
            </a:fld>
            <a:endParaRPr lang="en-US"/>
          </a:p>
        </p:txBody>
      </p:sp>
      <p:sp>
        <p:nvSpPr>
          <p:cNvPr id="5" name="Footer Placeholder 4">
            <a:extLst>
              <a:ext uri="{FF2B5EF4-FFF2-40B4-BE49-F238E27FC236}">
                <a16:creationId xmlns:a16="http://schemas.microsoft.com/office/drawing/2014/main" id="{15D02071-FC32-3A3B-6091-13B7081B5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73A233-7A8C-5C16-AEAE-8C73F803B9DE}"/>
              </a:ext>
            </a:extLst>
          </p:cNvPr>
          <p:cNvSpPr>
            <a:spLocks noGrp="1"/>
          </p:cNvSpPr>
          <p:nvPr>
            <p:ph type="sldNum" sz="quarter" idx="12"/>
          </p:nvPr>
        </p:nvSpPr>
        <p:spPr/>
        <p:txBody>
          <a:bodyPr/>
          <a:lstStyle>
            <a:lvl1pPr>
              <a:defRPr/>
            </a:lvl1pPr>
          </a:lstStyle>
          <a:p>
            <a:pPr>
              <a:defRPr/>
            </a:pPr>
            <a:fld id="{E1FF5F6B-1EBB-4685-A64C-F0E16B811731}" type="slidenum">
              <a:rPr lang="en-US"/>
              <a:pPr>
                <a:defRPr/>
              </a:pPr>
              <a:t>‹#›</a:t>
            </a:fld>
            <a:endParaRPr lang="en-US"/>
          </a:p>
        </p:txBody>
      </p:sp>
    </p:spTree>
    <p:extLst>
      <p:ext uri="{BB962C8B-B14F-4D97-AF65-F5344CB8AC3E}">
        <p14:creationId xmlns:p14="http://schemas.microsoft.com/office/powerpoint/2010/main" val="4276018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CD044-5BFF-5D92-96DE-6AA6CC01DCBE}"/>
              </a:ext>
            </a:extLst>
          </p:cNvPr>
          <p:cNvSpPr>
            <a:spLocks noGrp="1"/>
          </p:cNvSpPr>
          <p:nvPr>
            <p:ph type="dt" sz="half" idx="10"/>
          </p:nvPr>
        </p:nvSpPr>
        <p:spPr/>
        <p:txBody>
          <a:bodyPr/>
          <a:lstStyle>
            <a:lvl1pPr>
              <a:defRPr/>
            </a:lvl1pPr>
          </a:lstStyle>
          <a:p>
            <a:pPr>
              <a:defRPr/>
            </a:pPr>
            <a:fld id="{50225C9C-C418-4B96-AE36-087F19B59ABD}" type="datetimeFigureOut">
              <a:rPr lang="en-US"/>
              <a:pPr>
                <a:defRPr/>
              </a:pPr>
              <a:t>9/25/2024</a:t>
            </a:fld>
            <a:endParaRPr lang="en-US"/>
          </a:p>
        </p:txBody>
      </p:sp>
      <p:sp>
        <p:nvSpPr>
          <p:cNvPr id="5" name="Footer Placeholder 4">
            <a:extLst>
              <a:ext uri="{FF2B5EF4-FFF2-40B4-BE49-F238E27FC236}">
                <a16:creationId xmlns:a16="http://schemas.microsoft.com/office/drawing/2014/main" id="{583DDF8E-B1B4-FC3D-6EB0-8BE2109DBC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E237CE-3585-6ECB-A7C2-3266BF4A35E6}"/>
              </a:ext>
            </a:extLst>
          </p:cNvPr>
          <p:cNvSpPr>
            <a:spLocks noGrp="1"/>
          </p:cNvSpPr>
          <p:nvPr>
            <p:ph type="sldNum" sz="quarter" idx="12"/>
          </p:nvPr>
        </p:nvSpPr>
        <p:spPr/>
        <p:txBody>
          <a:bodyPr/>
          <a:lstStyle>
            <a:lvl1pPr>
              <a:defRPr/>
            </a:lvl1pPr>
          </a:lstStyle>
          <a:p>
            <a:pPr>
              <a:defRPr/>
            </a:pPr>
            <a:fld id="{AC3C4472-A953-4CFC-83EB-484BD6E67DEB}" type="slidenum">
              <a:rPr lang="en-US"/>
              <a:pPr>
                <a:defRPr/>
              </a:pPr>
              <a:t>‹#›</a:t>
            </a:fld>
            <a:endParaRPr lang="en-US"/>
          </a:p>
        </p:txBody>
      </p:sp>
    </p:spTree>
    <p:extLst>
      <p:ext uri="{BB962C8B-B14F-4D97-AF65-F5344CB8AC3E}">
        <p14:creationId xmlns:p14="http://schemas.microsoft.com/office/powerpoint/2010/main" val="1352614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878B1-621D-3A24-D1C8-7DF90346F02D}"/>
              </a:ext>
            </a:extLst>
          </p:cNvPr>
          <p:cNvSpPr>
            <a:spLocks noGrp="1"/>
          </p:cNvSpPr>
          <p:nvPr>
            <p:ph type="dt" sz="half" idx="10"/>
          </p:nvPr>
        </p:nvSpPr>
        <p:spPr/>
        <p:txBody>
          <a:bodyPr/>
          <a:lstStyle>
            <a:lvl1pPr>
              <a:defRPr/>
            </a:lvl1pPr>
          </a:lstStyle>
          <a:p>
            <a:pPr>
              <a:defRPr/>
            </a:pPr>
            <a:fld id="{F0934ED5-527B-4BFB-89DC-A1C63BE72698}" type="datetimeFigureOut">
              <a:rPr lang="en-US"/>
              <a:pPr>
                <a:defRPr/>
              </a:pPr>
              <a:t>9/25/2024</a:t>
            </a:fld>
            <a:endParaRPr lang="en-US"/>
          </a:p>
        </p:txBody>
      </p:sp>
      <p:sp>
        <p:nvSpPr>
          <p:cNvPr id="5" name="Footer Placeholder 4">
            <a:extLst>
              <a:ext uri="{FF2B5EF4-FFF2-40B4-BE49-F238E27FC236}">
                <a16:creationId xmlns:a16="http://schemas.microsoft.com/office/drawing/2014/main" id="{1FC14ED5-18D2-703E-F3E0-006FD4F7E8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3A779C-1E20-43B4-7137-5C7777C9F085}"/>
              </a:ext>
            </a:extLst>
          </p:cNvPr>
          <p:cNvSpPr>
            <a:spLocks noGrp="1"/>
          </p:cNvSpPr>
          <p:nvPr>
            <p:ph type="sldNum" sz="quarter" idx="12"/>
          </p:nvPr>
        </p:nvSpPr>
        <p:spPr/>
        <p:txBody>
          <a:bodyPr/>
          <a:lstStyle>
            <a:lvl1pPr>
              <a:defRPr/>
            </a:lvl1pPr>
          </a:lstStyle>
          <a:p>
            <a:pPr>
              <a:defRPr/>
            </a:pPr>
            <a:fld id="{2C11BF3F-C8C6-417A-B8B9-5A789C0E2814}" type="slidenum">
              <a:rPr lang="en-US"/>
              <a:pPr>
                <a:defRPr/>
              </a:pPr>
              <a:t>‹#›</a:t>
            </a:fld>
            <a:endParaRPr lang="en-US"/>
          </a:p>
        </p:txBody>
      </p:sp>
    </p:spTree>
    <p:extLst>
      <p:ext uri="{BB962C8B-B14F-4D97-AF65-F5344CB8AC3E}">
        <p14:creationId xmlns:p14="http://schemas.microsoft.com/office/powerpoint/2010/main" val="2389636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B29CA11-1D98-E0A7-7440-007A75ED01EB}"/>
              </a:ext>
            </a:extLst>
          </p:cNvPr>
          <p:cNvSpPr>
            <a:spLocks noGrp="1"/>
          </p:cNvSpPr>
          <p:nvPr>
            <p:ph type="dt" sz="half" idx="10"/>
          </p:nvPr>
        </p:nvSpPr>
        <p:spPr/>
        <p:txBody>
          <a:bodyPr/>
          <a:lstStyle>
            <a:lvl1pPr>
              <a:defRPr/>
            </a:lvl1pPr>
          </a:lstStyle>
          <a:p>
            <a:pPr>
              <a:defRPr/>
            </a:pPr>
            <a:fld id="{185056CF-DCCD-4366-B2AB-0B7085CA15E1}" type="datetimeFigureOut">
              <a:rPr lang="en-US"/>
              <a:pPr>
                <a:defRPr/>
              </a:pPr>
              <a:t>9/25/2024</a:t>
            </a:fld>
            <a:endParaRPr lang="en-US"/>
          </a:p>
        </p:txBody>
      </p:sp>
      <p:sp>
        <p:nvSpPr>
          <p:cNvPr id="6" name="Footer Placeholder 4">
            <a:extLst>
              <a:ext uri="{FF2B5EF4-FFF2-40B4-BE49-F238E27FC236}">
                <a16:creationId xmlns:a16="http://schemas.microsoft.com/office/drawing/2014/main" id="{C0CC8BF6-9F06-E66B-CD2D-31F71B315F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CF2C13-00EF-E447-C988-5EA4558DE85D}"/>
              </a:ext>
            </a:extLst>
          </p:cNvPr>
          <p:cNvSpPr>
            <a:spLocks noGrp="1"/>
          </p:cNvSpPr>
          <p:nvPr>
            <p:ph type="sldNum" sz="quarter" idx="12"/>
          </p:nvPr>
        </p:nvSpPr>
        <p:spPr/>
        <p:txBody>
          <a:bodyPr/>
          <a:lstStyle>
            <a:lvl1pPr>
              <a:defRPr/>
            </a:lvl1pPr>
          </a:lstStyle>
          <a:p>
            <a:pPr>
              <a:defRPr/>
            </a:pPr>
            <a:fld id="{86EE41B5-62AF-4589-B28D-E7F2E5BD3E8A}" type="slidenum">
              <a:rPr lang="en-US"/>
              <a:pPr>
                <a:defRPr/>
              </a:pPr>
              <a:t>‹#›</a:t>
            </a:fld>
            <a:endParaRPr lang="en-US"/>
          </a:p>
        </p:txBody>
      </p:sp>
    </p:spTree>
    <p:extLst>
      <p:ext uri="{BB962C8B-B14F-4D97-AF65-F5344CB8AC3E}">
        <p14:creationId xmlns:p14="http://schemas.microsoft.com/office/powerpoint/2010/main" val="733950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47940CE-CF0C-71F9-40EF-9AD014581612}"/>
              </a:ext>
            </a:extLst>
          </p:cNvPr>
          <p:cNvSpPr>
            <a:spLocks noGrp="1"/>
          </p:cNvSpPr>
          <p:nvPr>
            <p:ph type="dt" sz="half" idx="10"/>
          </p:nvPr>
        </p:nvSpPr>
        <p:spPr/>
        <p:txBody>
          <a:bodyPr/>
          <a:lstStyle>
            <a:lvl1pPr>
              <a:defRPr/>
            </a:lvl1pPr>
          </a:lstStyle>
          <a:p>
            <a:pPr>
              <a:defRPr/>
            </a:pPr>
            <a:fld id="{F34C4418-150A-4946-9313-FCCB2FEA97EC}" type="datetimeFigureOut">
              <a:rPr lang="en-US"/>
              <a:pPr>
                <a:defRPr/>
              </a:pPr>
              <a:t>9/25/2024</a:t>
            </a:fld>
            <a:endParaRPr lang="en-US"/>
          </a:p>
        </p:txBody>
      </p:sp>
      <p:sp>
        <p:nvSpPr>
          <p:cNvPr id="8" name="Footer Placeholder 4">
            <a:extLst>
              <a:ext uri="{FF2B5EF4-FFF2-40B4-BE49-F238E27FC236}">
                <a16:creationId xmlns:a16="http://schemas.microsoft.com/office/drawing/2014/main" id="{27C7F0D8-08FF-D532-549A-A5F205A71E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9434563-7AF3-4821-064A-BB7D9B48C4EF}"/>
              </a:ext>
            </a:extLst>
          </p:cNvPr>
          <p:cNvSpPr>
            <a:spLocks noGrp="1"/>
          </p:cNvSpPr>
          <p:nvPr>
            <p:ph type="sldNum" sz="quarter" idx="12"/>
          </p:nvPr>
        </p:nvSpPr>
        <p:spPr/>
        <p:txBody>
          <a:bodyPr/>
          <a:lstStyle>
            <a:lvl1pPr>
              <a:defRPr/>
            </a:lvl1pPr>
          </a:lstStyle>
          <a:p>
            <a:pPr>
              <a:defRPr/>
            </a:pPr>
            <a:fld id="{C0AFC358-D3E8-4EFD-8C91-D9CD95A7670E}" type="slidenum">
              <a:rPr lang="en-US"/>
              <a:pPr>
                <a:defRPr/>
              </a:pPr>
              <a:t>‹#›</a:t>
            </a:fld>
            <a:endParaRPr lang="en-US"/>
          </a:p>
        </p:txBody>
      </p:sp>
    </p:spTree>
    <p:extLst>
      <p:ext uri="{BB962C8B-B14F-4D97-AF65-F5344CB8AC3E}">
        <p14:creationId xmlns:p14="http://schemas.microsoft.com/office/powerpoint/2010/main" val="245524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FF1D9B-6BD4-B98E-7B6A-98ACEDDD8163}"/>
              </a:ext>
            </a:extLst>
          </p:cNvPr>
          <p:cNvSpPr>
            <a:spLocks noGrp="1"/>
          </p:cNvSpPr>
          <p:nvPr>
            <p:ph type="dt" sz="half" idx="10"/>
          </p:nvPr>
        </p:nvSpPr>
        <p:spPr/>
        <p:txBody>
          <a:bodyPr/>
          <a:lstStyle>
            <a:lvl1pPr>
              <a:defRPr/>
            </a:lvl1pPr>
          </a:lstStyle>
          <a:p>
            <a:pPr>
              <a:defRPr/>
            </a:pPr>
            <a:fld id="{B190D4FA-DE8E-44E6-8E4C-E81D3B8D91A8}" type="datetimeFigureOut">
              <a:rPr lang="en-US"/>
              <a:pPr>
                <a:defRPr/>
              </a:pPr>
              <a:t>9/25/2024</a:t>
            </a:fld>
            <a:endParaRPr lang="en-US"/>
          </a:p>
        </p:txBody>
      </p:sp>
      <p:sp>
        <p:nvSpPr>
          <p:cNvPr id="4" name="Footer Placeholder 4">
            <a:extLst>
              <a:ext uri="{FF2B5EF4-FFF2-40B4-BE49-F238E27FC236}">
                <a16:creationId xmlns:a16="http://schemas.microsoft.com/office/drawing/2014/main" id="{D7AE84F1-07E4-3FE8-540F-FFF1D16B7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57E756A-890A-B1B9-F457-735BF4D53E10}"/>
              </a:ext>
            </a:extLst>
          </p:cNvPr>
          <p:cNvSpPr>
            <a:spLocks noGrp="1"/>
          </p:cNvSpPr>
          <p:nvPr>
            <p:ph type="sldNum" sz="quarter" idx="12"/>
          </p:nvPr>
        </p:nvSpPr>
        <p:spPr/>
        <p:txBody>
          <a:bodyPr/>
          <a:lstStyle>
            <a:lvl1pPr>
              <a:defRPr/>
            </a:lvl1pPr>
          </a:lstStyle>
          <a:p>
            <a:pPr>
              <a:defRPr/>
            </a:pPr>
            <a:fld id="{A4941AD3-9ACD-4AAF-A727-BFB374280349}" type="slidenum">
              <a:rPr lang="en-US"/>
              <a:pPr>
                <a:defRPr/>
              </a:pPr>
              <a:t>‹#›</a:t>
            </a:fld>
            <a:endParaRPr lang="en-US"/>
          </a:p>
        </p:txBody>
      </p:sp>
    </p:spTree>
    <p:extLst>
      <p:ext uri="{BB962C8B-B14F-4D97-AF65-F5344CB8AC3E}">
        <p14:creationId xmlns:p14="http://schemas.microsoft.com/office/powerpoint/2010/main" val="701071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389A242-6444-C324-7187-4D3199ADFCB1}"/>
              </a:ext>
            </a:extLst>
          </p:cNvPr>
          <p:cNvSpPr>
            <a:spLocks noGrp="1"/>
          </p:cNvSpPr>
          <p:nvPr>
            <p:ph type="dt" sz="half" idx="10"/>
          </p:nvPr>
        </p:nvSpPr>
        <p:spPr/>
        <p:txBody>
          <a:bodyPr/>
          <a:lstStyle>
            <a:lvl1pPr>
              <a:defRPr/>
            </a:lvl1pPr>
          </a:lstStyle>
          <a:p>
            <a:pPr>
              <a:defRPr/>
            </a:pPr>
            <a:fld id="{566AA258-5993-4AEC-8EA6-8303EE4C27C2}" type="datetimeFigureOut">
              <a:rPr lang="en-US"/>
              <a:pPr>
                <a:defRPr/>
              </a:pPr>
              <a:t>9/25/2024</a:t>
            </a:fld>
            <a:endParaRPr lang="en-US"/>
          </a:p>
        </p:txBody>
      </p:sp>
      <p:sp>
        <p:nvSpPr>
          <p:cNvPr id="3" name="Footer Placeholder 4">
            <a:extLst>
              <a:ext uri="{FF2B5EF4-FFF2-40B4-BE49-F238E27FC236}">
                <a16:creationId xmlns:a16="http://schemas.microsoft.com/office/drawing/2014/main" id="{797084A6-0DB9-3806-F2F2-701BCF256E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3B667F2-AB5C-616E-3BEF-8E5AF000EA57}"/>
              </a:ext>
            </a:extLst>
          </p:cNvPr>
          <p:cNvSpPr>
            <a:spLocks noGrp="1"/>
          </p:cNvSpPr>
          <p:nvPr>
            <p:ph type="sldNum" sz="quarter" idx="12"/>
          </p:nvPr>
        </p:nvSpPr>
        <p:spPr/>
        <p:txBody>
          <a:bodyPr/>
          <a:lstStyle>
            <a:lvl1pPr>
              <a:defRPr/>
            </a:lvl1pPr>
          </a:lstStyle>
          <a:p>
            <a:pPr>
              <a:defRPr/>
            </a:pPr>
            <a:fld id="{F6599F4F-5308-4E84-9912-41B7D19385D1}" type="slidenum">
              <a:rPr lang="en-US"/>
              <a:pPr>
                <a:defRPr/>
              </a:pPr>
              <a:t>‹#›</a:t>
            </a:fld>
            <a:endParaRPr lang="en-US"/>
          </a:p>
        </p:txBody>
      </p:sp>
    </p:spTree>
    <p:extLst>
      <p:ext uri="{BB962C8B-B14F-4D97-AF65-F5344CB8AC3E}">
        <p14:creationId xmlns:p14="http://schemas.microsoft.com/office/powerpoint/2010/main" val="3343876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A7660BC-D0CC-D295-A040-49DBFF3E836C}"/>
              </a:ext>
            </a:extLst>
          </p:cNvPr>
          <p:cNvSpPr>
            <a:spLocks noGrp="1"/>
          </p:cNvSpPr>
          <p:nvPr>
            <p:ph type="dt" sz="half" idx="10"/>
          </p:nvPr>
        </p:nvSpPr>
        <p:spPr/>
        <p:txBody>
          <a:bodyPr/>
          <a:lstStyle>
            <a:lvl1pPr>
              <a:defRPr/>
            </a:lvl1pPr>
          </a:lstStyle>
          <a:p>
            <a:pPr>
              <a:defRPr/>
            </a:pPr>
            <a:fld id="{462D16A3-6388-4A44-B21D-03933CA65752}" type="datetimeFigureOut">
              <a:rPr lang="en-US"/>
              <a:pPr>
                <a:defRPr/>
              </a:pPr>
              <a:t>9/25/2024</a:t>
            </a:fld>
            <a:endParaRPr lang="en-US"/>
          </a:p>
        </p:txBody>
      </p:sp>
      <p:sp>
        <p:nvSpPr>
          <p:cNvPr id="6" name="Footer Placeholder 4">
            <a:extLst>
              <a:ext uri="{FF2B5EF4-FFF2-40B4-BE49-F238E27FC236}">
                <a16:creationId xmlns:a16="http://schemas.microsoft.com/office/drawing/2014/main" id="{23101BB2-93B2-B446-C429-B16C78058B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8D1D5E-8067-136B-FACD-2B595288CA4E}"/>
              </a:ext>
            </a:extLst>
          </p:cNvPr>
          <p:cNvSpPr>
            <a:spLocks noGrp="1"/>
          </p:cNvSpPr>
          <p:nvPr>
            <p:ph type="sldNum" sz="quarter" idx="12"/>
          </p:nvPr>
        </p:nvSpPr>
        <p:spPr/>
        <p:txBody>
          <a:bodyPr/>
          <a:lstStyle>
            <a:lvl1pPr>
              <a:defRPr/>
            </a:lvl1pPr>
          </a:lstStyle>
          <a:p>
            <a:pPr>
              <a:defRPr/>
            </a:pPr>
            <a:fld id="{DF04D799-02EC-4B1A-90F5-32709AEC1528}" type="slidenum">
              <a:rPr lang="en-US"/>
              <a:pPr>
                <a:defRPr/>
              </a:pPr>
              <a:t>‹#›</a:t>
            </a:fld>
            <a:endParaRPr lang="en-US"/>
          </a:p>
        </p:txBody>
      </p:sp>
    </p:spTree>
    <p:extLst>
      <p:ext uri="{BB962C8B-B14F-4D97-AF65-F5344CB8AC3E}">
        <p14:creationId xmlns:p14="http://schemas.microsoft.com/office/powerpoint/2010/main" val="384711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F0B6EEB-7BBA-4C8A-B9BB-28A3688A8E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2024/9/25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6C3FE82-BE8B-4021-89EA-7084E7BD20D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id="{0BF5EC8F-8082-4C8C-BCBB-5B73D8B1AB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744534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8247A6B8-1C4D-CCB7-19DA-5A2045401BC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D10E39F-DC0F-8637-0181-6C77AA829D8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A76D51-7017-4184-21FB-8CCC814E9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98219ED-9BF8-4264-B497-81218E886AF5}" type="datetimeFigureOut">
              <a:rPr lang="en-US"/>
              <a:pPr>
                <a:defRPr/>
              </a:pPr>
              <a:t>9/25/2024</a:t>
            </a:fld>
            <a:endParaRPr lang="en-US"/>
          </a:p>
        </p:txBody>
      </p:sp>
      <p:sp>
        <p:nvSpPr>
          <p:cNvPr id="5" name="Footer Placeholder 4">
            <a:extLst>
              <a:ext uri="{FF2B5EF4-FFF2-40B4-BE49-F238E27FC236}">
                <a16:creationId xmlns:a16="http://schemas.microsoft.com/office/drawing/2014/main" id="{D7B87D3D-2293-AD57-39EB-7C285D4E5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BFD6306-32E2-3E60-8346-D8248A88F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9A30D0B-802A-4AE6-8C57-CB49BBC05156}" type="slidenum">
              <a:rPr lang="en-US"/>
              <a:pPr>
                <a:defRPr/>
              </a:pPr>
              <a:t>‹#›</a:t>
            </a:fld>
            <a:endParaRPr lang="en-US"/>
          </a:p>
        </p:txBody>
      </p:sp>
    </p:spTree>
    <p:extLst>
      <p:ext uri="{BB962C8B-B14F-4D97-AF65-F5344CB8AC3E}">
        <p14:creationId xmlns:p14="http://schemas.microsoft.com/office/powerpoint/2010/main" val="31508253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notesSlide" Target="../notesSlides/notesSlide9.xml"/><Relationship Id="rId4"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0.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a:extLst>
              <a:ext uri="{FF2B5EF4-FFF2-40B4-BE49-F238E27FC236}">
                <a16:creationId xmlns:a16="http://schemas.microsoft.com/office/drawing/2014/main" id="{F3745F15-8D82-EC81-A277-291324465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178175"/>
            <a:ext cx="122094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
            <a:extLst>
              <a:ext uri="{FF2B5EF4-FFF2-40B4-BE49-F238E27FC236}">
                <a16:creationId xmlns:a16="http://schemas.microsoft.com/office/drawing/2014/main" id="{56225856-EBB2-BD18-1A98-B4CA8E95F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2465388"/>
            <a:ext cx="490537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9">
            <a:extLst>
              <a:ext uri="{FF2B5EF4-FFF2-40B4-BE49-F238E27FC236}">
                <a16:creationId xmlns:a16="http://schemas.microsoft.com/office/drawing/2014/main" id="{92DC7C5E-046F-FB31-A6FD-C252BBDB0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3925" y="4230688"/>
            <a:ext cx="37734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5">
            <a:extLst>
              <a:ext uri="{FF2B5EF4-FFF2-40B4-BE49-F238E27FC236}">
                <a16:creationId xmlns:a16="http://schemas.microsoft.com/office/drawing/2014/main" id="{EB984D06-576D-B0CA-50C5-52AF7C83D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402" y="797227"/>
            <a:ext cx="11033921"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57">
            <a:extLst>
              <a:ext uri="{FF2B5EF4-FFF2-40B4-BE49-F238E27FC236}">
                <a16:creationId xmlns:a16="http://schemas.microsoft.com/office/drawing/2014/main" id="{117D72B9-6D41-A08C-181D-94A47F862BC8}"/>
              </a:ext>
            </a:extLst>
          </p:cNvPr>
          <p:cNvGrpSpPr>
            <a:grpSpLocks/>
          </p:cNvGrpSpPr>
          <p:nvPr/>
        </p:nvGrpSpPr>
        <p:grpSpPr bwMode="auto">
          <a:xfrm>
            <a:off x="5534025" y="5819775"/>
            <a:ext cx="803275" cy="374650"/>
            <a:chOff x="217691" y="6414967"/>
            <a:chExt cx="804180" cy="374559"/>
          </a:xfrm>
        </p:grpSpPr>
        <p:grpSp>
          <p:nvGrpSpPr>
            <p:cNvPr id="8" name="Group 4">
              <a:extLst>
                <a:ext uri="{FF2B5EF4-FFF2-40B4-BE49-F238E27FC236}">
                  <a16:creationId xmlns:a16="http://schemas.microsoft.com/office/drawing/2014/main" id="{3D13703B-C3B0-5235-BB32-A16CF63EA1DE}"/>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28910052-D741-BBFE-C06D-1A09B2A4F986}"/>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572EAA95-D008-3115-21B9-4CEE7853C084}"/>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611E193C-79F2-9FD9-4815-A9954E508B59}"/>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EEB42D4C-1B1A-E289-BF49-CBC7F6CDED20}"/>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38D00A9B-8D0D-E2A5-D7D0-686CDA594068}"/>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3B915F69-2929-4B6A-14B6-0F105012F08C}"/>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D64A6B50-A0C5-0D24-4934-A95B63AF4FC6}"/>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A4C8F182-B3E5-F642-7823-1C9D6169F05B}"/>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A8E44215-6C97-7760-C28B-2B2007C0EF0B}"/>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a:extLst>
              <a:ext uri="{FF2B5EF4-FFF2-40B4-BE49-F238E27FC236}">
                <a16:creationId xmlns:a16="http://schemas.microsoft.com/office/drawing/2014/main" id="{61723C2E-C2B4-6773-5063-4499C3917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538" y="450850"/>
            <a:ext cx="446563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0634C75-B456-92FA-F479-AB7895325A95}"/>
              </a:ext>
            </a:extLst>
          </p:cNvPr>
          <p:cNvSpPr/>
          <p:nvPr/>
        </p:nvSpPr>
        <p:spPr>
          <a:xfrm>
            <a:off x="2096814" y="1592716"/>
            <a:ext cx="88602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1" u="none" strike="noStrike" kern="0" cap="none" spc="0" normalizeH="0" baseline="0" noProof="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Trường</a:t>
            </a:r>
            <a:r>
              <a:rPr kumimoji="0" lang="vi-VN" altLang="zh-CN" sz="4400" b="1" i="1" u="none" strike="noStrike" kern="0" cap="none" spc="0" normalizeH="0" noProof="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Tiểu học Ái Mộ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Tự</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nhiên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và</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Xã</a:t>
            </a:r>
            <a:r>
              <a:rPr kumimoji="0" lang="en-US" altLang="zh-CN" sz="4400" b="1" i="1" u="none" strike="noStrike" kern="0" cap="none" spc="0" normalizeH="0" baseline="0" noProof="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hội</a:t>
            </a:r>
            <a:endParaRPr kumimoji="0" lang="vi-VN" altLang="zh-CN" sz="4400" b="1" i="1" u="none" strike="noStrike" kern="0" cap="none" spc="0" normalizeH="0" baseline="0" noProof="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b="1" i="1" ker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Lớp 3</a:t>
            </a:r>
            <a:endPar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nodeType="afterGroup">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just">
              <a:defRPr/>
            </a:pP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1. Hoàn thành sơ đồ những việc </a:t>
            </a:r>
            <a:r>
              <a:rPr lang="vi-VN" altLang="zh-CN" sz="4000" b="1" i="1" dirty="0">
                <a:solidFill>
                  <a:schemeClr val="accent6">
                    <a:lumMod val="75000"/>
                  </a:schemeClr>
                </a:solidFill>
                <a:latin typeface="Times New Roman" pitchFamily="18" charset="0"/>
                <a:ea typeface="FZHei-B01S" panose="03000509000000000000" pitchFamily="65" charset="-122"/>
                <a:cs typeface="Times New Roman" pitchFamily="18" charset="0"/>
                <a:sym typeface="+mn-lt"/>
              </a:rPr>
              <a:t>nên làm</a:t>
            </a: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 hoặc </a:t>
            </a:r>
            <a:r>
              <a:rPr lang="vi-VN" altLang="zh-CN" sz="4000" b="1" i="1" dirty="0">
                <a:solidFill>
                  <a:schemeClr val="accent6">
                    <a:lumMod val="75000"/>
                  </a:schemeClr>
                </a:solidFill>
                <a:latin typeface="Times New Roman" pitchFamily="18" charset="0"/>
                <a:ea typeface="FZHei-B01S" panose="03000509000000000000" pitchFamily="65" charset="-122"/>
                <a:cs typeface="Times New Roman" pitchFamily="18" charset="0"/>
                <a:sym typeface="+mn-lt"/>
              </a:rPr>
              <a:t>không nên </a:t>
            </a: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Tree>
    <p:extLst>
      <p:ext uri="{BB962C8B-B14F-4D97-AF65-F5344CB8AC3E}">
        <p14:creationId xmlns:p14="http://schemas.microsoft.com/office/powerpoint/2010/main" val="399902748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1.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Times New Roman" pitchFamily="18" charset="0"/>
                <a:cs typeface="Times New Roman" pitchFamily="18" charset="0"/>
              </a:rPr>
              <a:t>nên làm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hoặc </a:t>
            </a:r>
            <a:r>
              <a:rPr kumimoji="0" lang="vi-VN" sz="2400" b="1" i="1" u="none" strike="noStrike" kern="1200" cap="none" spc="0" normalizeH="0" baseline="0" noProof="0" dirty="0">
                <a:ln>
                  <a:noFill/>
                </a:ln>
                <a:solidFill>
                  <a:schemeClr val="accent6">
                    <a:lumMod val="75000"/>
                  </a:schemeClr>
                </a:solidFill>
                <a:effectLst/>
                <a:uLnTx/>
                <a:uFillTx/>
                <a:latin typeface="Times New Roman" pitchFamily="18" charset="0"/>
                <a:cs typeface="Times New Roman" pitchFamily="18" charset="0"/>
              </a:rPr>
              <a:t>không nên</a:t>
            </a:r>
            <a:r>
              <a:rPr kumimoji="0" lang="vi-VN" sz="2400" b="1" i="1" u="none" strike="noStrike" kern="1200" cap="none" spc="0" normalizeH="0" baseline="0" noProof="0" dirty="0">
                <a:ln>
                  <a:noFill/>
                </a:ln>
                <a:solidFill>
                  <a:srgbClr val="006600"/>
                </a:solidFill>
                <a:effectLst/>
                <a:uLnTx/>
                <a:uFillTx/>
                <a:latin typeface="Times New Roman" pitchFamily="18" charset="0"/>
                <a:cs typeface="Times New Roman" pitchFamily="18" charset="0"/>
              </a:rPr>
              <a:t> làm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để giữ vệ sinh xung quanh nhà.</a:t>
            </a:r>
            <a:endParaRPr kumimoji="0" lang="en-US"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40550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Times New Roman" pitchFamily="18" charset="0"/>
              <a:ea typeface="Georgia"/>
              <a:cs typeface="Times New Roman" pitchFamily="18" charset="0"/>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a16="http://schemas.microsoft.com/office/drawing/2014/main"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Times New Roman" pitchFamily="18" charset="0"/>
                <a:cs typeface="Times New Roman" pitchFamily="18" charset="0"/>
              </a:rPr>
              <a:t>Những</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việc</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em</a:t>
            </a:r>
            <a:r>
              <a:rPr lang="en-US" sz="3200" b="1" dirty="0">
                <a:ln>
                  <a:solidFill>
                    <a:srgbClr val="108539"/>
                  </a:solidFill>
                </a:ln>
                <a:solidFill>
                  <a:srgbClr val="FF0000"/>
                </a:solidFill>
                <a:latin typeface="Times New Roman" pitchFamily="18" charset="0"/>
                <a:cs typeface="Times New Roman" pitchFamily="18" charset="0"/>
              </a:rPr>
              <a:t> </a:t>
            </a:r>
            <a:r>
              <a:rPr lang="en-US" sz="3200" b="1" i="1" dirty="0" err="1">
                <a:ln>
                  <a:solidFill>
                    <a:srgbClr val="108539"/>
                  </a:solidFill>
                </a:ln>
                <a:solidFill>
                  <a:schemeClr val="accent6">
                    <a:lumMod val="75000"/>
                  </a:schemeClr>
                </a:solidFill>
                <a:latin typeface="Times New Roman" pitchFamily="18" charset="0"/>
                <a:cs typeface="Times New Roman" pitchFamily="18" charset="0"/>
              </a:rPr>
              <a:t>nên</a:t>
            </a:r>
            <a:r>
              <a:rPr lang="en-US" sz="3200" b="1" i="1" dirty="0">
                <a:ln>
                  <a:solidFill>
                    <a:srgbClr val="108539"/>
                  </a:solidFill>
                </a:ln>
                <a:solidFill>
                  <a:schemeClr val="accent6">
                    <a:lumMod val="75000"/>
                  </a:schemeClr>
                </a:solidFill>
                <a:latin typeface="Times New Roman" pitchFamily="18" charset="0"/>
                <a:cs typeface="Times New Roman" pitchFamily="18" charset="0"/>
              </a:rPr>
              <a:t> </a:t>
            </a:r>
            <a:r>
              <a:rPr lang="en-US" sz="3200" b="1" i="1" dirty="0" err="1">
                <a:ln>
                  <a:solidFill>
                    <a:srgbClr val="108539"/>
                  </a:solidFill>
                </a:ln>
                <a:solidFill>
                  <a:schemeClr val="accent6">
                    <a:lumMod val="75000"/>
                  </a:schemeClr>
                </a:solidFill>
                <a:latin typeface="Times New Roman" pitchFamily="18" charset="0"/>
                <a:cs typeface="Times New Roman" pitchFamily="18" charset="0"/>
              </a:rPr>
              <a:t>làm</a:t>
            </a:r>
            <a:r>
              <a:rPr lang="en-US" sz="3200" b="1" i="1" dirty="0">
                <a:ln>
                  <a:solidFill>
                    <a:srgbClr val="108539"/>
                  </a:solidFill>
                </a:ln>
                <a:solidFill>
                  <a:schemeClr val="accent6">
                    <a:lumMod val="75000"/>
                  </a:schemeClr>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để</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giữ</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vệ</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sinh</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xung</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quanh</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nhà</a:t>
            </a:r>
            <a:r>
              <a:rPr lang="en-US" sz="3200" b="1" dirty="0">
                <a:ln>
                  <a:solidFill>
                    <a:srgbClr val="108539"/>
                  </a:solidFill>
                </a:ln>
                <a:solidFill>
                  <a:srgbClr val="FF0000"/>
                </a:solidFill>
                <a:latin typeface="Times New Roman" pitchFamily="18" charset="0"/>
                <a:cs typeface="Times New Roman" pitchFamily="18"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Times New Roman" pitchFamily="18" charset="0"/>
                    <a:ea typeface="Times New Roman" panose="02020603050405020304" pitchFamily="18" charset="0"/>
                    <a:cs typeface="Times New Roman" pitchFamily="18" charset="0"/>
                  </a:rPr>
                  <a:t>T</a:t>
                </a:r>
                <a:r>
                  <a:rPr lang="vi-VN" sz="3200" dirty="0">
                    <a:solidFill>
                      <a:prstClr val="black"/>
                    </a:solidFill>
                    <a:latin typeface="Times New Roman" pitchFamily="18" charset="0"/>
                    <a:ea typeface="Times New Roman" panose="02020603050405020304" pitchFamily="18" charset="0"/>
                    <a:cs typeface="Times New Roman" pitchFamily="18" charset="0"/>
                  </a:rPr>
                  <a:t>hường xuyên quét dọn nhà cửa</a:t>
                </a:r>
                <a:r>
                  <a:rPr lang="en-US" sz="3200" dirty="0">
                    <a:solidFill>
                      <a:prstClr val="black"/>
                    </a:solidFill>
                    <a:latin typeface="Times New Roman" pitchFamily="18" charset="0"/>
                    <a:ea typeface="Times New Roman" panose="02020603050405020304" pitchFamily="18" charset="0"/>
                    <a:cs typeface="Times New Roman" pitchFamily="18" charset="0"/>
                  </a:rPr>
                  <a:t>.</a:t>
                </a:r>
                <a:endParaRPr lang="en-US" sz="3200" b="1" kern="0" dirty="0">
                  <a:solidFill>
                    <a:srgbClr val="FF0000"/>
                  </a:solidFill>
                  <a:latin typeface="Times New Roman" pitchFamily="18" charset="0"/>
                  <a:ea typeface="Palatino Linotype" panose="02040502050505030304" pitchFamily="18" charset="0"/>
                  <a:cs typeface="Times New Roman" pitchFamily="18"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465"/>
              </a:xfrm>
              <a:prstGeom prst="rect">
                <a:avLst/>
              </a:prstGeom>
              <a:noFill/>
            </p:spPr>
            <p:txBody>
              <a:bodyPr wrap="square" rtlCol="0">
                <a:spAutoFit/>
              </a:bodyPr>
              <a:lstStyle/>
              <a:p>
                <a:pPr algn="just">
                  <a:lnSpc>
                    <a:spcPct val="120000"/>
                  </a:lnSpc>
                </a:pPr>
                <a:r>
                  <a:rPr lang="nl-NL" sz="3200" dirty="0">
                    <a:solidFill>
                      <a:prstClr val="black"/>
                    </a:solidFill>
                    <a:latin typeface="Times New Roman" pitchFamily="18" charset="0"/>
                    <a:ea typeface="Times New Roman" panose="02020603050405020304" pitchFamily="18" charset="0"/>
                    <a:cs typeface="Times New Roman" pitchFamily="18" charset="0"/>
                  </a:rPr>
                  <a:t>Trồng cây xanh, nhổ sạch cỏ, xung quanh nhà ở.</a:t>
                </a:r>
                <a:endParaRPr lang="en-US" sz="3200" dirty="0">
                  <a:solidFill>
                    <a:prstClr val="black"/>
                  </a:solidFill>
                  <a:latin typeface="Times New Roman" pitchFamily="18" charset="0"/>
                  <a:ea typeface="Times New Roman" panose="02020603050405020304" pitchFamily="18" charset="0"/>
                  <a:cs typeface="Times New Roman" pitchFamily="18"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1762"/>
              </a:xfrm>
              <a:prstGeom prst="rect">
                <a:avLst/>
              </a:prstGeom>
              <a:noFill/>
            </p:spPr>
            <p:txBody>
              <a:bodyPr wrap="square" rtlCol="0">
                <a:spAutoFit/>
              </a:bodyPr>
              <a:lstStyle/>
              <a:p>
                <a:pPr algn="just">
                  <a:defRPr/>
                </a:pPr>
                <a:r>
                  <a:rPr lang="en-US" sz="3200" dirty="0">
                    <a:solidFill>
                      <a:prstClr val="black"/>
                    </a:solidFill>
                    <a:latin typeface="Times New Roman" pitchFamily="18" charset="0"/>
                    <a:ea typeface="Times New Roman" panose="02020603050405020304" pitchFamily="18" charset="0"/>
                    <a:cs typeface="Times New Roman" pitchFamily="18" charset="0"/>
                  </a:rPr>
                  <a:t>P</a:t>
                </a:r>
                <a:r>
                  <a:rPr lang="vi-VN" sz="3200" dirty="0">
                    <a:solidFill>
                      <a:prstClr val="black"/>
                    </a:solidFill>
                    <a:latin typeface="Times New Roman" pitchFamily="18" charset="0"/>
                    <a:ea typeface="Times New Roman" panose="02020603050405020304" pitchFamily="18" charset="0"/>
                    <a:cs typeface="Times New Roman" pitchFamily="18" charset="0"/>
                  </a:rPr>
                  <a:t>hát quang bụi rậm, vứt rác đúng nơi quy định</a:t>
                </a:r>
                <a:r>
                  <a:rPr lang="en-US" sz="3200" dirty="0">
                    <a:solidFill>
                      <a:prstClr val="black"/>
                    </a:solidFill>
                    <a:latin typeface="Times New Roman" pitchFamily="18" charset="0"/>
                    <a:ea typeface="Times New Roman" panose="02020603050405020304" pitchFamily="18" charset="0"/>
                    <a:cs typeface="Times New Roman" pitchFamily="18" charset="0"/>
                  </a:rPr>
                  <a:t>.</a:t>
                </a:r>
                <a:endParaRPr lang="en-US" sz="3200" b="1" kern="0" dirty="0">
                  <a:solidFill>
                    <a:srgbClr val="FF0000"/>
                  </a:solidFill>
                  <a:latin typeface="Times New Roman" pitchFamily="18" charset="0"/>
                  <a:ea typeface="Palatino Linotype" panose="02040502050505030304" pitchFamily="18" charset="0"/>
                  <a:cs typeface="Times New Roman" pitchFamily="18"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5701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362607" y="447221"/>
            <a:ext cx="11619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em</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153625" y="1328080"/>
            <a:ext cx="12469158"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Times New Roman" pitchFamily="18" charset="0"/>
                    <a:ea typeface="Times New Roman" pitchFamily="18" charset="0"/>
                    <a:cs typeface="Times New Roman" pitchFamily="18" charset="0"/>
                  </a:rPr>
                  <a:t>Để</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đồ</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dùng</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không</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ngăn</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nắp</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vứt</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rác</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bừa</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bãi</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t>
                </a:r>
                <a:endParaRPr kumimoji="0" lang="en-US" sz="3000" b="1" i="0" u="none" strike="noStrike" kern="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969002" y="2619662"/>
            <a:ext cx="9047510"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Đổ nước thải ra đường.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349609" y="3994382"/>
            <a:ext cx="8841367"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Vẽ bậy ra tường.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1363044" y="5193585"/>
            <a:ext cx="8829577"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Dán, phát tờ rơi lung tung.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id="{81FDC30A-B9CB-C1C4-A271-BDC7DDFB87AE}"/>
              </a:ext>
            </a:extLst>
          </p:cNvPr>
          <p:cNvSpPr/>
          <p:nvPr/>
        </p:nvSpPr>
        <p:spPr>
          <a:xfrm>
            <a:off x="-1582974" y="0"/>
            <a:ext cx="1376980"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653820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Times New Roman" pitchFamily="18" charset="0"/>
                <a:ea typeface="Microsoft YaHei" panose="020B0503020204020204" pitchFamily="34" charset="-122"/>
                <a:cs typeface="Times New Roman" pitchFamily="18" charset="0"/>
              </a:rPr>
              <a:t>2. </a:t>
            </a:r>
            <a:r>
              <a:rPr lang="vi-VN" altLang="en-US" sz="3200" b="1" dirty="0">
                <a:solidFill>
                  <a:srgbClr val="E53238"/>
                </a:solidFill>
                <a:latin typeface="Times New Roman" pitchFamily="18" charset="0"/>
                <a:ea typeface="Microsoft YaHei" panose="020B0503020204020204" pitchFamily="34" charset="-122"/>
                <a:cs typeface="Times New Roman" pitchFamily="18" charset="0"/>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Thảo</a:t>
              </a:r>
              <a:r>
                <a:rPr lang="en-US" sz="3200" b="1" dirty="0">
                  <a:solidFill>
                    <a:srgbClr val="C00000"/>
                  </a:solidFill>
                  <a:latin typeface="Times New Roman" pitchFamily="18" charset="0"/>
                  <a:ea typeface="Arial"/>
                  <a:cs typeface="Times New Roman" pitchFamily="18" charset="0"/>
                  <a:sym typeface="Arial"/>
                </a:rPr>
                <a:t> </a:t>
              </a:r>
              <a:r>
                <a:rPr lang="en-US" sz="3200" b="1" dirty="0" err="1">
                  <a:solidFill>
                    <a:srgbClr val="C00000"/>
                  </a:solidFill>
                  <a:latin typeface="Times New Roman" pitchFamily="18" charset="0"/>
                  <a:ea typeface="Arial"/>
                  <a:cs typeface="Times New Roman" pitchFamily="18" charset="0"/>
                  <a:sym typeface="Arial"/>
                </a:rPr>
                <a:t>luận</a:t>
              </a:r>
              <a:endParaRPr lang="en-US" sz="3200" b="1" dirty="0">
                <a:solidFill>
                  <a:srgbClr val="C00000"/>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nhóm</a:t>
              </a:r>
              <a:r>
                <a:rPr lang="en-US" sz="3200" b="1" dirty="0">
                  <a:solidFill>
                    <a:srgbClr val="C00000"/>
                  </a:solidFill>
                  <a:latin typeface="Times New Roman" pitchFamily="18" charset="0"/>
                  <a:ea typeface="Arial"/>
                  <a:cs typeface="Times New Roman" pitchFamily="18" charset="0"/>
                  <a:sym typeface="Arial"/>
                </a:rPr>
                <a:t> 4</a:t>
              </a:r>
              <a:endParaRPr dirty="0">
                <a:latin typeface="Times New Roman" pitchFamily="18" charset="0"/>
                <a:cs typeface="Times New Roman" pitchFamily="18" charset="0"/>
              </a:endParaRPr>
            </a:p>
          </p:txBody>
        </p:sp>
      </p:grpSp>
      <p:sp>
        <p:nvSpPr>
          <p:cNvPr id="2" name="Rectangle 1">
            <a:extLst>
              <a:ext uri="{FF2B5EF4-FFF2-40B4-BE49-F238E27FC236}">
                <a16:creationId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31081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Times New Roman" pitchFamily="18" charset="0"/>
                <a:cs typeface="Times New Roman" pitchFamily="18" charset="0"/>
              </a:rPr>
              <a:t>Đồng tình</a:t>
            </a:r>
            <a:endParaRPr lang="en-US" sz="3200" b="1" kern="0" dirty="0">
              <a:solidFill>
                <a:srgbClr val="FF0000"/>
              </a:solidFill>
              <a:latin typeface="Times New Roman" pitchFamily="18" charset="0"/>
              <a:cs typeface="Times New Roman" pitchFamily="18" charset="0"/>
            </a:endParaRPr>
          </a:p>
          <a:p>
            <a:pPr lvl="0" algn="just"/>
            <a:r>
              <a:rPr lang="en-US" sz="3200" kern="0" dirty="0">
                <a:solidFill>
                  <a:srgbClr val="002060"/>
                </a:solidFill>
                <a:latin typeface="Times New Roman" pitchFamily="18" charset="0"/>
                <a:cs typeface="Times New Roman" pitchFamily="18" charset="0"/>
              </a:rPr>
              <a:t>=&gt; </a:t>
            </a:r>
            <a:r>
              <a:rPr lang="en-US" sz="3200" kern="0" dirty="0" err="1">
                <a:solidFill>
                  <a:srgbClr val="002060"/>
                </a:solidFill>
                <a:latin typeface="Times New Roman" pitchFamily="18" charset="0"/>
                <a:cs typeface="Times New Roman" pitchFamily="18" charset="0"/>
              </a:rPr>
              <a:t>Vì</a:t>
            </a:r>
            <a:r>
              <a:rPr lang="en-US" sz="3200" kern="0" dirty="0">
                <a:solidFill>
                  <a:srgbClr val="002060"/>
                </a:solidFill>
                <a:latin typeface="Times New Roman" pitchFamily="18" charset="0"/>
                <a:cs typeface="Times New Roman" pitchFamily="18" charset="0"/>
              </a:rPr>
              <a:t> </a:t>
            </a:r>
            <a:r>
              <a:rPr lang="vi-VN" sz="3200" kern="0" dirty="0">
                <a:solidFill>
                  <a:srgbClr val="002060"/>
                </a:solidFill>
                <a:latin typeface="Times New Roman" pitchFamily="18" charset="0"/>
                <a:cs typeface="Times New Roman" pitchFamily="18"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943588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Times New Roman" pitchFamily="18" charset="0"/>
                <a:cs typeface="Times New Roman" pitchFamily="18" charset="0"/>
              </a:rPr>
              <a:t>Không</a:t>
            </a:r>
            <a:r>
              <a:rPr lang="en-US" sz="3200" b="1" kern="0" dirty="0">
                <a:solidFill>
                  <a:srgbClr val="FF0000"/>
                </a:solidFill>
                <a:latin typeface="Times New Roman" pitchFamily="18" charset="0"/>
                <a:cs typeface="Times New Roman" pitchFamily="18" charset="0"/>
              </a:rPr>
              <a:t> đ</a:t>
            </a:r>
            <a:r>
              <a:rPr kumimoji="0" lang="vi-VN"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ồng tình</a:t>
            </a:r>
            <a:endPar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a:p>
            <a:pPr algn="just"/>
            <a:r>
              <a:rPr kumimoji="0" lang="en-US" sz="3200" b="0" i="0" u="none" strike="noStrike" kern="0" cap="none" spc="0" normalizeH="0" baseline="0" noProof="0" dirty="0">
                <a:ln>
                  <a:noFill/>
                </a:ln>
                <a:solidFill>
                  <a:srgbClr val="002060"/>
                </a:solidFill>
                <a:effectLst/>
                <a:uLnTx/>
                <a:uFillTx/>
                <a:latin typeface="Times New Roman" pitchFamily="18" charset="0"/>
                <a:cs typeface="Times New Roman" pitchFamily="18" charset="0"/>
              </a:rPr>
              <a:t>=&gt; </a:t>
            </a:r>
            <a:r>
              <a:rPr lang="en-US" sz="3200" noProof="0" dirty="0">
                <a:latin typeface="Times New Roman" pitchFamily="18" charset="0"/>
                <a:cs typeface="Times New Roman" pitchFamily="18" charset="0"/>
              </a:rPr>
              <a:t>V</a:t>
            </a:r>
            <a:r>
              <a:rPr lang="en-US" sz="3200" dirty="0">
                <a:latin typeface="Times New Roman" pitchFamily="18" charset="0"/>
                <a:cs typeface="Times New Roman" pitchFamily="18" charset="0"/>
              </a:rPr>
              <a:t>ì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313315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
        <p:nvSpPr>
          <p:cNvPr id="2" name="Rectangle 1">
            <a:extLst>
              <a:ext uri="{FF2B5EF4-FFF2-40B4-BE49-F238E27FC236}">
                <a16:creationId xmlns:a16="http://schemas.microsoft.com/office/drawing/2014/main" id="{2D158263-E01C-17DB-E5BB-CDC05BD60B76}"/>
              </a:ext>
            </a:extLst>
          </p:cNvPr>
          <p:cNvSpPr/>
          <p:nvPr/>
        </p:nvSpPr>
        <p:spPr>
          <a:xfrm>
            <a:off x="-1620982" y="0"/>
            <a:ext cx="1423555" cy="14962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256606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3.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Xử</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lí</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tình</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6285198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3.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Nếu</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gặp</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tình</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huống</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sau</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em</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sẽ</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nói</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và</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làm</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gì</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Times New Roman" pitchFamily="18" charset="0"/>
                <a:ea typeface="FZHei-B01S" panose="03000509000000000000" pitchFamily="65" charset="-122"/>
                <a:cs typeface="Times New Roman" pitchFamily="18" charset="0"/>
                <a:sym typeface="+mn-lt"/>
              </a:rPr>
              <a:t>Tình huống 1: </a:t>
            </a:r>
            <a:r>
              <a:rPr lang="vi-VN" altLang="zh-CN" sz="2400" b="1" dirty="0">
                <a:solidFill>
                  <a:srgbClr val="FF0000"/>
                </a:solidFill>
                <a:latin typeface="Times New Roman" pitchFamily="18" charset="0"/>
                <a:ea typeface="FZHei-B01S" panose="03000509000000000000" pitchFamily="65" charset="-122"/>
                <a:cs typeface="Times New Roman" pitchFamily="18"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Times New Roman" pitchFamily="18" charset="0"/>
                <a:ea typeface="FZHei-B01S" panose="03000509000000000000" pitchFamily="65" charset="-122"/>
                <a:cs typeface="Times New Roman" pitchFamily="18" charset="0"/>
                <a:sym typeface="+mn-lt"/>
              </a:rPr>
              <a:t>Tình huống 2</a:t>
            </a:r>
            <a:r>
              <a:rPr lang="vi-VN" altLang="zh-CN" sz="3600" b="1" dirty="0">
                <a:solidFill>
                  <a:srgbClr val="FF0000"/>
                </a:solidFill>
                <a:latin typeface="Times New Roman" pitchFamily="18" charset="0"/>
                <a:ea typeface="FZHei-B01S" panose="03000509000000000000" pitchFamily="65" charset="-122"/>
                <a:cs typeface="Times New Roman" pitchFamily="18"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12" name="Rectangle 11">
            <a:extLst>
              <a:ext uri="{FF2B5EF4-FFF2-40B4-BE49-F238E27FC236}">
                <a16:creationId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772372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Thảo</a:t>
              </a:r>
              <a:r>
                <a:rPr lang="en-US" sz="3200" b="1" dirty="0">
                  <a:solidFill>
                    <a:srgbClr val="C00000"/>
                  </a:solidFill>
                  <a:latin typeface="Times New Roman" pitchFamily="18" charset="0"/>
                  <a:ea typeface="Arial"/>
                  <a:cs typeface="Times New Roman" pitchFamily="18" charset="0"/>
                  <a:sym typeface="Arial"/>
                </a:rPr>
                <a:t> </a:t>
              </a:r>
              <a:r>
                <a:rPr lang="en-US" sz="3200" b="1" dirty="0" err="1">
                  <a:solidFill>
                    <a:srgbClr val="C00000"/>
                  </a:solidFill>
                  <a:latin typeface="Times New Roman" pitchFamily="18" charset="0"/>
                  <a:ea typeface="Arial"/>
                  <a:cs typeface="Times New Roman" pitchFamily="18" charset="0"/>
                  <a:sym typeface="Arial"/>
                </a:rPr>
                <a:t>luận</a:t>
              </a:r>
              <a:endParaRPr lang="en-US" sz="3200" b="1" dirty="0">
                <a:solidFill>
                  <a:srgbClr val="C00000"/>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nhóm</a:t>
              </a:r>
              <a:r>
                <a:rPr lang="en-US" sz="3200" b="1" dirty="0">
                  <a:solidFill>
                    <a:srgbClr val="C00000"/>
                  </a:solidFill>
                  <a:latin typeface="Times New Roman" pitchFamily="18" charset="0"/>
                  <a:ea typeface="Arial"/>
                  <a:cs typeface="Times New Roman" pitchFamily="18" charset="0"/>
                  <a:sym typeface="Arial"/>
                </a:rPr>
                <a:t> 4</a:t>
              </a:r>
              <a:endParaRPr dirty="0">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635339" y="1723571"/>
              <a:ext cx="4925790" cy="177910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Thảo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đưa ra cách xử lí phù hợp trong hai tình huống trên. </a:t>
              </a:r>
              <a:endParaRPr lang="en-US" sz="3200" dirty="0">
                <a:latin typeface="Times New Roman" pitchFamily="18" charset="0"/>
                <a:cs typeface="Times New Roman" pitchFamily="18"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2283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a16="http://schemas.microsoft.com/office/drawing/2014/main"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936367" y="228600"/>
            <a:ext cx="10220783" cy="3455802"/>
            <a:chOff x="457199" y="228600"/>
            <a:chExt cx="8013679" cy="3455802"/>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9">
              <a:extLst>
                <a:ext uri="{BEBA8EAE-BF5A-486C-A8C5-ECC9F3942E4B}">
                  <a14:imgProps xmlns:a14="http://schemas.microsoft.com/office/drawing/2010/main">
                    <a14:imgLayer r:embed="rId10">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133888" y="4106022"/>
            <a:ext cx="8869611"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135358" y="4998062"/>
            <a:ext cx="885524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itchFamily="18" charset="0"/>
                <a:cs typeface="Times New Roman" pitchFamily="18" charset="0"/>
              </a:rPr>
              <a:t>B. </a:t>
            </a:r>
            <a:r>
              <a:rPr lang="vi-VN" sz="3200" dirty="0">
                <a:solidFill>
                  <a:prstClr val="black"/>
                </a:solidFill>
                <a:latin typeface="Times New Roman" pitchFamily="18" charset="0"/>
                <a:cs typeface="Times New Roman" pitchFamily="18" charset="0"/>
              </a:rPr>
              <a:t>Thường xuyên dọn dẹp nhà cửa</a:t>
            </a:r>
            <a:r>
              <a:rPr lang="en-US" sz="3200" dirty="0">
                <a:solidFill>
                  <a:prstClr val="black"/>
                </a:solidFill>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153189" y="5890102"/>
            <a:ext cx="883513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6454" y="4202654"/>
            <a:ext cx="948925"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5206" y="5153001"/>
            <a:ext cx="765477" cy="474764"/>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1254" y="5943237"/>
            <a:ext cx="857245" cy="590658"/>
          </a:xfrm>
          <a:prstGeom prst="rect">
            <a:avLst/>
          </a:prstGeom>
        </p:spPr>
      </p:pic>
      <p:sp>
        <p:nvSpPr>
          <p:cNvPr id="24" name="Right Arrow 23">
            <a:hlinkClick r:id="rId13" action="ppaction://hlinksldjump"/>
          </p:cNvPr>
          <p:cNvSpPr/>
          <p:nvPr/>
        </p:nvSpPr>
        <p:spPr>
          <a:xfrm>
            <a:off x="11012616" y="5979105"/>
            <a:ext cx="133070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 name="Rectangle 1"/>
          <p:cNvSpPr/>
          <p:nvPr/>
        </p:nvSpPr>
        <p:spPr>
          <a:xfrm>
            <a:off x="2554014" y="818204"/>
            <a:ext cx="6805029"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Để</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môi</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trường</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xung</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quanh</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nhà</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sạch</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sẽ</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em</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đã</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en-US"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129109" y="4044829"/>
            <a:ext cx="9787483"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Đảm bảo được sức khỏe.</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139293" y="5862867"/>
            <a:ext cx="97874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2129109" y="4953848"/>
            <a:ext cx="9787481"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735" y="4149621"/>
            <a:ext cx="981770"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855" y="5035485"/>
            <a:ext cx="980576"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0855" y="5875791"/>
            <a:ext cx="980575" cy="537702"/>
          </a:xfrm>
          <a:prstGeom prst="rect">
            <a:avLst/>
          </a:prstGeom>
        </p:spPr>
      </p:pic>
      <p:sp>
        <p:nvSpPr>
          <p:cNvPr id="24" name="Right Arrow 23">
            <a:hlinkClick r:id="rId7" action="ppaction://hlinksldjump"/>
          </p:cNvPr>
          <p:cNvSpPr/>
          <p:nvPr/>
        </p:nvSpPr>
        <p:spPr>
          <a:xfrm>
            <a:off x="10995534" y="5999887"/>
            <a:ext cx="1522156"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1" name="Group 20"/>
          <p:cNvGrpSpPr/>
          <p:nvPr/>
        </p:nvGrpSpPr>
        <p:grpSpPr>
          <a:xfrm>
            <a:off x="712772" y="228600"/>
            <a:ext cx="12609748"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2554014" y="549800"/>
            <a:ext cx="882868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97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3040596" y="4154784"/>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Trồng</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cây</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xanh</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40596" y="5973652"/>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Bẻ</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cành</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3040596" y="5064218"/>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Hái</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hoa</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5117353"/>
            <a:ext cx="958345"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47" y="4207829"/>
            <a:ext cx="958343"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6000219"/>
            <a:ext cx="958345" cy="590658"/>
          </a:xfrm>
          <a:prstGeom prst="rect">
            <a:avLst/>
          </a:prstGeom>
        </p:spPr>
      </p:pic>
      <p:sp>
        <p:nvSpPr>
          <p:cNvPr id="24" name="Right Arrow 23">
            <a:hlinkClick r:id="rId7" action="ppaction://hlinksldjump"/>
          </p:cNvPr>
          <p:cNvSpPr/>
          <p:nvPr/>
        </p:nvSpPr>
        <p:spPr>
          <a:xfrm>
            <a:off x="11166585" y="5999887"/>
            <a:ext cx="1487646"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1" name="Group 20"/>
          <p:cNvGrpSpPr/>
          <p:nvPr/>
        </p:nvGrpSpPr>
        <p:grpSpPr>
          <a:xfrm>
            <a:off x="1981200" y="228600"/>
            <a:ext cx="11426177"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704896" y="673876"/>
            <a:ext cx="786699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Đâu</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là</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việc</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làm</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ea typeface="Arial-Rounded" panose="020B0500000000000000" pitchFamily="34" charset="0"/>
                <a:cs typeface="Times New Roman" pitchFamily="18" charset="0"/>
              </a:rPr>
              <a:t>có</a:t>
            </a:r>
            <a:r>
              <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ea typeface="Arial-Rounded" panose="020B0500000000000000" pitchFamily="34" charset="0"/>
                <a:cs typeface="Times New Roman" pitchFamily="18" charset="0"/>
              </a:rPr>
              <a:t>lợi</a:t>
            </a:r>
            <a:r>
              <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đối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với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trường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xung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quanh</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038234" y="3954885"/>
            <a:ext cx="5898682"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 </a:t>
            </a:r>
            <a:r>
              <a:rPr kumimoji="0" lang="en-US" sz="32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038233" y="5754069"/>
            <a:ext cx="58986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a:t>
            </a:r>
            <a:r>
              <a:rPr kumimoji="0" lang="en-US" sz="3200" b="0" i="0" u="none" strike="noStrike" kern="1200" cap="none" spc="0" normalizeH="0" baseline="0" noProof="0" dirty="0">
                <a:ln>
                  <a:noFill/>
                </a:ln>
                <a:solidFill>
                  <a:prstClr val="black"/>
                </a:solidFill>
                <a:effectLst/>
                <a:uLnTx/>
                <a:uFillTx/>
                <a:latin typeface="+mj-lt"/>
              </a:rPr>
              <a:t>.</a:t>
            </a:r>
            <a:r>
              <a:rPr kumimoji="0" lang="vi-VN"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bãi</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38234" y="4869161"/>
            <a:ext cx="588428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B.</a:t>
            </a:r>
            <a:r>
              <a:rPr kumimoji="0" lang="en-US"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rPr>
              <a:t>Trồng</a:t>
            </a:r>
            <a:r>
              <a:rPr kumimoji="0" lang="en-US" sz="3200" b="0" i="0" u="none" strike="noStrike" kern="1200" cap="none" spc="0" normalizeH="0" noProof="0" dirty="0">
                <a:ln>
                  <a:noFill/>
                </a:ln>
                <a:solidFill>
                  <a:prstClr val="black"/>
                </a:solidFill>
                <a:effectLst/>
                <a:uLnTx/>
                <a:uFillTx/>
                <a:latin typeface="+mj-lt"/>
              </a:rPr>
              <a:t> </a:t>
            </a:r>
            <a:r>
              <a:rPr kumimoji="0" lang="en-US" sz="3200" b="0" i="0" u="none" strike="noStrike" kern="1200" cap="none" spc="0" normalizeH="0" noProof="0" dirty="0" err="1">
                <a:ln>
                  <a:noFill/>
                </a:ln>
                <a:solidFill>
                  <a:prstClr val="black"/>
                </a:solidFill>
                <a:effectLst/>
                <a:uLnTx/>
                <a:uFillTx/>
                <a:latin typeface="+mj-lt"/>
              </a:rPr>
              <a:t>cây</a:t>
            </a:r>
            <a:r>
              <a:rPr kumimoji="0" lang="en-US" sz="3200" b="0" i="0" u="none" strike="noStrike" kern="1200" cap="none" spc="0" normalizeH="0" noProof="0" dirty="0">
                <a:ln>
                  <a:noFill/>
                </a:ln>
                <a:solidFill>
                  <a:prstClr val="black"/>
                </a:solidFill>
                <a:effectLst/>
                <a:uLnTx/>
                <a:uFillTx/>
                <a:latin typeface="+mj-lt"/>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576" y="400761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0044" y="580711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043" y="4895728"/>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12046" y="657000"/>
            <a:ext cx="49808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mj-lt"/>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mj-lt"/>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6"/>
          <a:stretch>
            <a:fillRect/>
          </a:stretch>
        </p:blipFill>
        <p:spPr>
          <a:xfrm>
            <a:off x="6527718" y="630504"/>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7"/>
          <a:stretch>
            <a:fillRect/>
          </a:stretch>
        </p:blipFill>
        <p:spPr>
          <a:xfrm>
            <a:off x="5071255" y="2393279"/>
            <a:ext cx="7120745" cy="2706859"/>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630190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cs typeface="Times New Roman" pitchFamily="18" charset="0"/>
              </a:rPr>
              <a:t>Thực hiện được một số việc làm phù hợp để giữ vệ sinh xung quanh nhà</a:t>
            </a:r>
            <a:r>
              <a:rPr lang="en" sz="2600" b="1" dirty="0">
                <a:latin typeface="Times New Roman" pitchFamily="18" charset="0"/>
                <a:cs typeface="Times New Roman" pitchFamily="18" charset="0"/>
              </a:rPr>
              <a:t>. </a:t>
            </a:r>
            <a:endParaRPr sz="2600" b="1" dirty="0">
              <a:latin typeface="Times New Roman" pitchFamily="18" charset="0"/>
              <a:cs typeface="Times New Roman" pitchFamily="18"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itchFamily="18" charset="0"/>
                <a:ea typeface="Calibri" panose="020F0502020204030204" pitchFamily="34" charset="0"/>
                <a:cs typeface="Times New Roman" pitchFamily="18" charset="0"/>
              </a:rPr>
              <a:t>Có</a:t>
            </a:r>
            <a:r>
              <a:rPr lang="en-US" sz="2600" b="1" dirty="0">
                <a:effectLst/>
                <a:latin typeface="Times New Roman" panose="02020603050405020304" pitchFamily="18" charset="0"/>
                <a:ea typeface="Calibri" panose="020F0502020204030204" pitchFamily="34" charset="0"/>
                <a:cs typeface="Times New Roman" pitchFamily="18" charset="0"/>
              </a:rPr>
              <a:t> ý </a:t>
            </a:r>
            <a:r>
              <a:rPr lang="en-US" sz="2600" b="1" dirty="0" err="1">
                <a:effectLst/>
                <a:latin typeface="Times New Roman" panose="02020603050405020304" pitchFamily="18" charset="0"/>
                <a:ea typeface="Calibri" panose="020F0502020204030204" pitchFamily="34" charset="0"/>
                <a:cs typeface="Times New Roman" pitchFamily="18" charset="0"/>
              </a:rPr>
              <a:t>thức</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giữ</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vệ</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sinh</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và</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tuyên</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truyền</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để</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mọi</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người</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cùng</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thực</a:t>
            </a:r>
            <a:r>
              <a:rPr lang="en-US" sz="2600" b="1" dirty="0">
                <a:effectLst/>
                <a:latin typeface="Times New Roman" panose="02020603050405020304" pitchFamily="18" charset="0"/>
                <a:ea typeface="Calibri" panose="020F0502020204030204" pitchFamily="34" charset="0"/>
                <a:cs typeface="Times New Roman" pitchFamily="18" charset="0"/>
              </a:rPr>
              <a:t> </a:t>
            </a:r>
            <a:r>
              <a:rPr lang="en-US" sz="2600" b="1" dirty="0" err="1">
                <a:effectLst/>
                <a:latin typeface="Times New Roman" panose="02020603050405020304" pitchFamily="18" charset="0"/>
                <a:ea typeface="Calibri" panose="020F0502020204030204" pitchFamily="34" charset="0"/>
                <a:cs typeface="Times New Roman" pitchFamily="18" charset="0"/>
              </a:rPr>
              <a:t>hiện</a:t>
            </a:r>
            <a:r>
              <a:rPr lang="en-US" sz="2600" b="1" dirty="0">
                <a:effectLst/>
                <a:latin typeface="Times New Roman" panose="02020603050405020304" pitchFamily="18" charset="0"/>
                <a:ea typeface="Calibri" panose="020F0502020204030204" pitchFamily="34" charset="0"/>
                <a:cs typeface="Times New Roman" pitchFamily="18" charset="0"/>
              </a:rPr>
              <a:t>.</a:t>
            </a:r>
            <a:endParaRPr lang="en-US" sz="2600" b="1" dirty="0">
              <a:latin typeface="Times New Roman" pitchFamily="18" charset="0"/>
              <a:ea typeface="Times New Roman" panose="02020603050405020304" pitchFamily="18" charset="0"/>
              <a:cs typeface="Times New Roman" pitchFamily="18"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863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806</Words>
  <Application>Microsoft Office PowerPoint</Application>
  <PresentationFormat>Widescreen</PresentationFormat>
  <Paragraphs>93</Paragraphs>
  <Slides>31</Slides>
  <Notes>27</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31</vt:i4>
      </vt:variant>
    </vt:vector>
  </HeadingPairs>
  <TitlesOfParts>
    <vt:vector size="52" baseType="lpstr">
      <vt:lpstr>等线</vt:lpstr>
      <vt:lpstr>等线 Light</vt:lpstr>
      <vt:lpstr>#9Slide03 Ample</vt:lpstr>
      <vt:lpstr>Arial</vt:lpstr>
      <vt:lpstr>Calibri</vt:lpstr>
      <vt:lpstr>Calibri Light</vt:lpstr>
      <vt:lpstr>Didact Gothic</vt:lpstr>
      <vt:lpstr>Georgia</vt:lpstr>
      <vt:lpstr>Sriracha</vt:lpstr>
      <vt:lpstr>Times New Roman</vt:lpstr>
      <vt:lpstr>字魂105号-简雅黑</vt:lpstr>
      <vt:lpstr>字魂59号-创粗黑</vt:lpstr>
      <vt:lpstr>1_Office 主题​​</vt:lpstr>
      <vt:lpstr>Office 主题​​</vt:lpstr>
      <vt:lpstr>2_Office 主题​​</vt:lpstr>
      <vt:lpstr>4_Office 主题​​</vt:lpstr>
      <vt:lpstr>5_Office Theme</vt:lpstr>
      <vt:lpstr>5_Office 主题​​</vt:lpstr>
      <vt:lpstr>1_Simple Light</vt:lpstr>
      <vt:lpstr>Task Cards for Practicing Elapsed Time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38</cp:revision>
  <dcterms:created xsi:type="dcterms:W3CDTF">2022-07-10T22:58:02Z</dcterms:created>
  <dcterms:modified xsi:type="dcterms:W3CDTF">2024-09-26T05:27:14Z</dcterms:modified>
</cp:coreProperties>
</file>