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67" r:id="rId3"/>
  </p:sldMasterIdLst>
  <p:notesMasterIdLst>
    <p:notesMasterId r:id="rId24"/>
  </p:notesMasterIdLst>
  <p:sldIdLst>
    <p:sldId id="258" r:id="rId4"/>
    <p:sldId id="2651" r:id="rId5"/>
    <p:sldId id="263" r:id="rId6"/>
    <p:sldId id="2659" r:id="rId7"/>
    <p:sldId id="2660" r:id="rId8"/>
    <p:sldId id="264" r:id="rId9"/>
    <p:sldId id="265" r:id="rId10"/>
    <p:sldId id="869" r:id="rId11"/>
    <p:sldId id="2652" r:id="rId12"/>
    <p:sldId id="2653" r:id="rId13"/>
    <p:sldId id="443" r:id="rId14"/>
    <p:sldId id="2654" r:id="rId15"/>
    <p:sldId id="2655" r:id="rId16"/>
    <p:sldId id="2661" r:id="rId17"/>
    <p:sldId id="2640" r:id="rId18"/>
    <p:sldId id="2642" r:id="rId19"/>
    <p:sldId id="576" r:id="rId20"/>
    <p:sldId id="2662" r:id="rId21"/>
    <p:sldId id="574" r:id="rId22"/>
    <p:sldId id="5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497DBB"/>
    <a:srgbClr val="A048BC"/>
    <a:srgbClr val="8A3BA3"/>
    <a:srgbClr val="2C4D76"/>
    <a:srgbClr val="AEC87A"/>
    <a:srgbClr val="81A4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71DE04-B988-4E56-8733-7EA9A57D0577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084CCA7-82DC-48A1-A07E-990CC652B17C}">
      <dgm:prSet custT="1"/>
      <dgm:spPr/>
      <dgm:t>
        <a:bodyPr/>
        <a:lstStyle/>
        <a:p>
          <a:r>
            <a:rPr lang="nl-NL" sz="28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phép nhân, phép chia trong bảng đã học</a:t>
          </a:r>
          <a:endParaRPr lang="en-US" sz="26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A9A5302-03C4-4E1D-B154-22E1021CC8B7}" type="parTrans" cxnId="{8C4A884E-F74C-43C3-AFBD-E553CAE5BAEE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F630DA-BB64-46A1-B09B-9E6D959B53FC}" type="sibTrans" cxnId="{8C4A884E-F74C-43C3-AFBD-E553CAE5BAEE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F70A5E-8B26-4D24-9709-D6DE301A3F91}">
      <dgm:prSet custT="1"/>
      <dgm:spPr/>
      <dgm:t>
        <a:bodyPr/>
        <a:lstStyle/>
        <a:p>
          <a:r>
            <a:rPr lang="nl-NL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nhân, chia nhẩm với (cho) 1.</a:t>
          </a:r>
          <a:endParaRPr lang="en-US" sz="26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96BED8-08C3-4C67-AF6E-507C3EF29C60}" type="parTrans" cxnId="{F63EC93D-9469-416B-8602-C529862C4558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511CA66-3190-4D3F-BB36-500C6C1599A6}" type="sibTrans" cxnId="{F63EC93D-9469-416B-8602-C529862C4558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1F7E9D6-1799-439B-ABA0-927CF7B2F87B}">
      <dgm:prSet custT="1"/>
      <dgm:spPr/>
      <dgm:t>
        <a:bodyPr/>
        <a:lstStyle/>
        <a:p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Làm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được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các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bài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tập có liên quan đến bảng nhân, chia đã học.  </a:t>
          </a:r>
          <a:endParaRPr lang="en-US" sz="26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14B66F-F748-4362-9AF7-B80BED270350}" type="parTrans" cxnId="{CD0852FF-D79F-417E-B573-08DAEE711C9D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5DE688D-FC2D-45A1-BB8F-766A49BB97DE}" type="sibTrans" cxnId="{CD0852FF-D79F-417E-B573-08DAEE711C9D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D407597-BE50-4C5D-BEA3-4DAACAACBCB8}" type="pres">
      <dgm:prSet presAssocID="{6571DE04-B988-4E56-8733-7EA9A57D057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807C53-4FA6-424C-B670-36BF7E513D6B}" type="pres">
      <dgm:prSet presAssocID="{9084CCA7-82DC-48A1-A07E-990CC652B17C}" presName="composite" presStyleCnt="0"/>
      <dgm:spPr/>
    </dgm:pt>
    <dgm:pt modelId="{38D022A3-9FB8-464F-8902-3B0CD6197012}" type="pres">
      <dgm:prSet presAssocID="{9084CCA7-82DC-48A1-A07E-990CC652B17C}" presName="imgShp" presStyleLbl="fgImgPlace1" presStyleIdx="0" presStyleCnt="3"/>
      <dgm:spPr/>
    </dgm:pt>
    <dgm:pt modelId="{C78E6C90-D455-41E8-8C73-07969EF2A3C0}" type="pres">
      <dgm:prSet presAssocID="{9084CCA7-82DC-48A1-A07E-990CC652B17C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ADE1B-764A-4A64-A42B-12B1AEB8A1B7}" type="pres">
      <dgm:prSet presAssocID="{EBF630DA-BB64-46A1-B09B-9E6D959B53FC}" presName="spacing" presStyleCnt="0"/>
      <dgm:spPr/>
    </dgm:pt>
    <dgm:pt modelId="{C0EAADF4-EF39-4671-AD75-5C7D754E600B}" type="pres">
      <dgm:prSet presAssocID="{5FF70A5E-8B26-4D24-9709-D6DE301A3F91}" presName="composite" presStyleCnt="0"/>
      <dgm:spPr/>
    </dgm:pt>
    <dgm:pt modelId="{048E7EB0-59C1-424D-B79B-A176B731E13C}" type="pres">
      <dgm:prSet presAssocID="{5FF70A5E-8B26-4D24-9709-D6DE301A3F91}" presName="imgShp" presStyleLbl="fgImgPlace1" presStyleIdx="1" presStyleCnt="3"/>
      <dgm:spPr/>
    </dgm:pt>
    <dgm:pt modelId="{AEB66C81-317A-41BF-95FA-72D6A5880D30}" type="pres">
      <dgm:prSet presAssocID="{5FF70A5E-8B26-4D24-9709-D6DE301A3F91}" presName="txShp" presStyleLbl="node1" presStyleIdx="1" presStyleCnt="3" custLinFactNeighborX="11" custLinFactNeighborY="12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493F4-11EE-41C2-8A01-C2B6CCBC58B0}" type="pres">
      <dgm:prSet presAssocID="{2511CA66-3190-4D3F-BB36-500C6C1599A6}" presName="spacing" presStyleCnt="0"/>
      <dgm:spPr/>
    </dgm:pt>
    <dgm:pt modelId="{270056C6-BDC9-4868-B24E-08B4C98457BC}" type="pres">
      <dgm:prSet presAssocID="{D1F7E9D6-1799-439B-ABA0-927CF7B2F87B}" presName="composite" presStyleCnt="0"/>
      <dgm:spPr/>
    </dgm:pt>
    <dgm:pt modelId="{C5ACCF73-3173-419B-9164-629A9F6662D6}" type="pres">
      <dgm:prSet presAssocID="{D1F7E9D6-1799-439B-ABA0-927CF7B2F87B}" presName="imgShp" presStyleLbl="fgImgPlace1" presStyleIdx="2" presStyleCnt="3"/>
      <dgm:spPr/>
    </dgm:pt>
    <dgm:pt modelId="{6EC3DE3F-0AE8-4852-A6B6-903EA3AA228C}" type="pres">
      <dgm:prSet presAssocID="{D1F7E9D6-1799-439B-ABA0-927CF7B2F87B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150A0D-2308-4BAE-9EE2-C6E839CC82E1}" type="presOf" srcId="{5FF70A5E-8B26-4D24-9709-D6DE301A3F91}" destId="{AEB66C81-317A-41BF-95FA-72D6A5880D30}" srcOrd="0" destOrd="0" presId="urn:microsoft.com/office/officeart/2005/8/layout/vList3"/>
    <dgm:cxn modelId="{963DA615-4DB2-4759-868D-CDD240F84CF6}" type="presOf" srcId="{D1F7E9D6-1799-439B-ABA0-927CF7B2F87B}" destId="{6EC3DE3F-0AE8-4852-A6B6-903EA3AA228C}" srcOrd="0" destOrd="0" presId="urn:microsoft.com/office/officeart/2005/8/layout/vList3"/>
    <dgm:cxn modelId="{F63EC93D-9469-416B-8602-C529862C4558}" srcId="{6571DE04-B988-4E56-8733-7EA9A57D0577}" destId="{5FF70A5E-8B26-4D24-9709-D6DE301A3F91}" srcOrd="1" destOrd="0" parTransId="{5996BED8-08C3-4C67-AF6E-507C3EF29C60}" sibTransId="{2511CA66-3190-4D3F-BB36-500C6C1599A6}"/>
    <dgm:cxn modelId="{15E1D92C-59C1-4950-8232-777E564B7ED5}" type="presOf" srcId="{6571DE04-B988-4E56-8733-7EA9A57D0577}" destId="{AD407597-BE50-4C5D-BEA3-4DAACAACBCB8}" srcOrd="0" destOrd="0" presId="urn:microsoft.com/office/officeart/2005/8/layout/vList3"/>
    <dgm:cxn modelId="{8C4A884E-F74C-43C3-AFBD-E553CAE5BAEE}" srcId="{6571DE04-B988-4E56-8733-7EA9A57D0577}" destId="{9084CCA7-82DC-48A1-A07E-990CC652B17C}" srcOrd="0" destOrd="0" parTransId="{AA9A5302-03C4-4E1D-B154-22E1021CC8B7}" sibTransId="{EBF630DA-BB64-46A1-B09B-9E6D959B53FC}"/>
    <dgm:cxn modelId="{DD1779F0-68FA-4F5E-87EB-A82A06F166E8}" type="presOf" srcId="{9084CCA7-82DC-48A1-A07E-990CC652B17C}" destId="{C78E6C90-D455-41E8-8C73-07969EF2A3C0}" srcOrd="0" destOrd="0" presId="urn:microsoft.com/office/officeart/2005/8/layout/vList3"/>
    <dgm:cxn modelId="{CD0852FF-D79F-417E-B573-08DAEE711C9D}" srcId="{6571DE04-B988-4E56-8733-7EA9A57D0577}" destId="{D1F7E9D6-1799-439B-ABA0-927CF7B2F87B}" srcOrd="2" destOrd="0" parTransId="{AB14B66F-F748-4362-9AF7-B80BED270350}" sibTransId="{D5DE688D-FC2D-45A1-BB8F-766A49BB97DE}"/>
    <dgm:cxn modelId="{CA55411E-2ABB-405D-8D69-81A57A23AFC2}" type="presParOf" srcId="{AD407597-BE50-4C5D-BEA3-4DAACAACBCB8}" destId="{02807C53-4FA6-424C-B670-36BF7E513D6B}" srcOrd="0" destOrd="0" presId="urn:microsoft.com/office/officeart/2005/8/layout/vList3"/>
    <dgm:cxn modelId="{5C3F43C0-D642-4ED1-AB40-30E32FCC92A6}" type="presParOf" srcId="{02807C53-4FA6-424C-B670-36BF7E513D6B}" destId="{38D022A3-9FB8-464F-8902-3B0CD6197012}" srcOrd="0" destOrd="0" presId="urn:microsoft.com/office/officeart/2005/8/layout/vList3"/>
    <dgm:cxn modelId="{C9856333-E415-4286-9D35-85A2A1A01916}" type="presParOf" srcId="{02807C53-4FA6-424C-B670-36BF7E513D6B}" destId="{C78E6C90-D455-41E8-8C73-07969EF2A3C0}" srcOrd="1" destOrd="0" presId="urn:microsoft.com/office/officeart/2005/8/layout/vList3"/>
    <dgm:cxn modelId="{733C368A-8FD0-41AD-81D7-8739B5048AA5}" type="presParOf" srcId="{AD407597-BE50-4C5D-BEA3-4DAACAACBCB8}" destId="{D8AADE1B-764A-4A64-A42B-12B1AEB8A1B7}" srcOrd="1" destOrd="0" presId="urn:microsoft.com/office/officeart/2005/8/layout/vList3"/>
    <dgm:cxn modelId="{9401DF21-623D-4FFD-A139-0BBF4D00C8D6}" type="presParOf" srcId="{AD407597-BE50-4C5D-BEA3-4DAACAACBCB8}" destId="{C0EAADF4-EF39-4671-AD75-5C7D754E600B}" srcOrd="2" destOrd="0" presId="urn:microsoft.com/office/officeart/2005/8/layout/vList3"/>
    <dgm:cxn modelId="{D860DA20-7462-4CFF-BFA4-4054AC66136E}" type="presParOf" srcId="{C0EAADF4-EF39-4671-AD75-5C7D754E600B}" destId="{048E7EB0-59C1-424D-B79B-A176B731E13C}" srcOrd="0" destOrd="0" presId="urn:microsoft.com/office/officeart/2005/8/layout/vList3"/>
    <dgm:cxn modelId="{F387E571-949A-4939-8C35-9068372BF4F9}" type="presParOf" srcId="{C0EAADF4-EF39-4671-AD75-5C7D754E600B}" destId="{AEB66C81-317A-41BF-95FA-72D6A5880D30}" srcOrd="1" destOrd="0" presId="urn:microsoft.com/office/officeart/2005/8/layout/vList3"/>
    <dgm:cxn modelId="{25F1F418-1D5D-45EE-96B6-BEBE1CECEEAE}" type="presParOf" srcId="{AD407597-BE50-4C5D-BEA3-4DAACAACBCB8}" destId="{3F1493F4-11EE-41C2-8A01-C2B6CCBC58B0}" srcOrd="3" destOrd="0" presId="urn:microsoft.com/office/officeart/2005/8/layout/vList3"/>
    <dgm:cxn modelId="{AD227A2E-A505-4EAC-9942-D30903001189}" type="presParOf" srcId="{AD407597-BE50-4C5D-BEA3-4DAACAACBCB8}" destId="{270056C6-BDC9-4868-B24E-08B4C98457BC}" srcOrd="4" destOrd="0" presId="urn:microsoft.com/office/officeart/2005/8/layout/vList3"/>
    <dgm:cxn modelId="{B5E0B684-135A-4265-9D72-F7FB9B391B4B}" type="presParOf" srcId="{270056C6-BDC9-4868-B24E-08B4C98457BC}" destId="{C5ACCF73-3173-419B-9164-629A9F6662D6}" srcOrd="0" destOrd="0" presId="urn:microsoft.com/office/officeart/2005/8/layout/vList3"/>
    <dgm:cxn modelId="{8B54439C-63BB-4FD8-836B-7C2A66793337}" type="presParOf" srcId="{270056C6-BDC9-4868-B24E-08B4C98457BC}" destId="{6EC3DE3F-0AE8-4852-A6B6-903EA3AA228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71DE04-B988-4E56-8733-7EA9A57D0577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084CCA7-82DC-48A1-A07E-990CC652B17C}">
      <dgm:prSet custT="1"/>
      <dgm:spPr/>
      <dgm:t>
        <a:bodyPr/>
        <a:lstStyle/>
        <a:p>
          <a:r>
            <a:rPr lang="nl-NL" sz="28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phép nhân, phép chia trong bảng đã học</a:t>
          </a:r>
          <a:endParaRPr lang="en-US" sz="26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A9A5302-03C4-4E1D-B154-22E1021CC8B7}" type="parTrans" cxnId="{8C4A884E-F74C-43C3-AFBD-E553CAE5BAEE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F630DA-BB64-46A1-B09B-9E6D959B53FC}" type="sibTrans" cxnId="{8C4A884E-F74C-43C3-AFBD-E553CAE5BAEE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F70A5E-8B26-4D24-9709-D6DE301A3F91}">
      <dgm:prSet custT="1"/>
      <dgm:spPr/>
      <dgm:t>
        <a:bodyPr/>
        <a:lstStyle/>
        <a:p>
          <a:r>
            <a:rPr lang="nl-NL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nhân, chia nhẩm với (cho) 1.</a:t>
          </a:r>
          <a:endParaRPr lang="en-US" sz="26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96BED8-08C3-4C67-AF6E-507C3EF29C60}" type="parTrans" cxnId="{F63EC93D-9469-416B-8602-C529862C4558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511CA66-3190-4D3F-BB36-500C6C1599A6}" type="sibTrans" cxnId="{F63EC93D-9469-416B-8602-C529862C4558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1F7E9D6-1799-439B-ABA0-927CF7B2F87B}">
      <dgm:prSet custT="1"/>
      <dgm:spPr/>
      <dgm:t>
        <a:bodyPr/>
        <a:lstStyle/>
        <a:p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Làm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được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các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bài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tập có liên quan đến bảng nhân, chia đã học.  </a:t>
          </a:r>
          <a:endParaRPr lang="en-US" sz="26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14B66F-F748-4362-9AF7-B80BED270350}" type="parTrans" cxnId="{CD0852FF-D79F-417E-B573-08DAEE711C9D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5DE688D-FC2D-45A1-BB8F-766A49BB97DE}" type="sibTrans" cxnId="{CD0852FF-D79F-417E-B573-08DAEE711C9D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D407597-BE50-4C5D-BEA3-4DAACAACBCB8}" type="pres">
      <dgm:prSet presAssocID="{6571DE04-B988-4E56-8733-7EA9A57D057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807C53-4FA6-424C-B670-36BF7E513D6B}" type="pres">
      <dgm:prSet presAssocID="{9084CCA7-82DC-48A1-A07E-990CC652B17C}" presName="composite" presStyleCnt="0"/>
      <dgm:spPr/>
    </dgm:pt>
    <dgm:pt modelId="{38D022A3-9FB8-464F-8902-3B0CD6197012}" type="pres">
      <dgm:prSet presAssocID="{9084CCA7-82DC-48A1-A07E-990CC652B17C}" presName="imgShp" presStyleLbl="fgImgPlace1" presStyleIdx="0" presStyleCnt="3"/>
      <dgm:spPr/>
    </dgm:pt>
    <dgm:pt modelId="{C78E6C90-D455-41E8-8C73-07969EF2A3C0}" type="pres">
      <dgm:prSet presAssocID="{9084CCA7-82DC-48A1-A07E-990CC652B17C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ADE1B-764A-4A64-A42B-12B1AEB8A1B7}" type="pres">
      <dgm:prSet presAssocID="{EBF630DA-BB64-46A1-B09B-9E6D959B53FC}" presName="spacing" presStyleCnt="0"/>
      <dgm:spPr/>
    </dgm:pt>
    <dgm:pt modelId="{C0EAADF4-EF39-4671-AD75-5C7D754E600B}" type="pres">
      <dgm:prSet presAssocID="{5FF70A5E-8B26-4D24-9709-D6DE301A3F91}" presName="composite" presStyleCnt="0"/>
      <dgm:spPr/>
    </dgm:pt>
    <dgm:pt modelId="{048E7EB0-59C1-424D-B79B-A176B731E13C}" type="pres">
      <dgm:prSet presAssocID="{5FF70A5E-8B26-4D24-9709-D6DE301A3F91}" presName="imgShp" presStyleLbl="fgImgPlace1" presStyleIdx="1" presStyleCnt="3"/>
      <dgm:spPr/>
    </dgm:pt>
    <dgm:pt modelId="{AEB66C81-317A-41BF-95FA-72D6A5880D30}" type="pres">
      <dgm:prSet presAssocID="{5FF70A5E-8B26-4D24-9709-D6DE301A3F91}" presName="txShp" presStyleLbl="node1" presStyleIdx="1" presStyleCnt="3" custLinFactNeighborX="11" custLinFactNeighborY="12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493F4-11EE-41C2-8A01-C2B6CCBC58B0}" type="pres">
      <dgm:prSet presAssocID="{2511CA66-3190-4D3F-BB36-500C6C1599A6}" presName="spacing" presStyleCnt="0"/>
      <dgm:spPr/>
    </dgm:pt>
    <dgm:pt modelId="{270056C6-BDC9-4868-B24E-08B4C98457BC}" type="pres">
      <dgm:prSet presAssocID="{D1F7E9D6-1799-439B-ABA0-927CF7B2F87B}" presName="composite" presStyleCnt="0"/>
      <dgm:spPr/>
    </dgm:pt>
    <dgm:pt modelId="{C5ACCF73-3173-419B-9164-629A9F6662D6}" type="pres">
      <dgm:prSet presAssocID="{D1F7E9D6-1799-439B-ABA0-927CF7B2F87B}" presName="imgShp" presStyleLbl="fgImgPlace1" presStyleIdx="2" presStyleCnt="3"/>
      <dgm:spPr/>
    </dgm:pt>
    <dgm:pt modelId="{6EC3DE3F-0AE8-4852-A6B6-903EA3AA228C}" type="pres">
      <dgm:prSet presAssocID="{D1F7E9D6-1799-439B-ABA0-927CF7B2F87B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150A0D-2308-4BAE-9EE2-C6E839CC82E1}" type="presOf" srcId="{5FF70A5E-8B26-4D24-9709-D6DE301A3F91}" destId="{AEB66C81-317A-41BF-95FA-72D6A5880D30}" srcOrd="0" destOrd="0" presId="urn:microsoft.com/office/officeart/2005/8/layout/vList3"/>
    <dgm:cxn modelId="{963DA615-4DB2-4759-868D-CDD240F84CF6}" type="presOf" srcId="{D1F7E9D6-1799-439B-ABA0-927CF7B2F87B}" destId="{6EC3DE3F-0AE8-4852-A6B6-903EA3AA228C}" srcOrd="0" destOrd="0" presId="urn:microsoft.com/office/officeart/2005/8/layout/vList3"/>
    <dgm:cxn modelId="{F63EC93D-9469-416B-8602-C529862C4558}" srcId="{6571DE04-B988-4E56-8733-7EA9A57D0577}" destId="{5FF70A5E-8B26-4D24-9709-D6DE301A3F91}" srcOrd="1" destOrd="0" parTransId="{5996BED8-08C3-4C67-AF6E-507C3EF29C60}" sibTransId="{2511CA66-3190-4D3F-BB36-500C6C1599A6}"/>
    <dgm:cxn modelId="{15E1D92C-59C1-4950-8232-777E564B7ED5}" type="presOf" srcId="{6571DE04-B988-4E56-8733-7EA9A57D0577}" destId="{AD407597-BE50-4C5D-BEA3-4DAACAACBCB8}" srcOrd="0" destOrd="0" presId="urn:microsoft.com/office/officeart/2005/8/layout/vList3"/>
    <dgm:cxn modelId="{8C4A884E-F74C-43C3-AFBD-E553CAE5BAEE}" srcId="{6571DE04-B988-4E56-8733-7EA9A57D0577}" destId="{9084CCA7-82DC-48A1-A07E-990CC652B17C}" srcOrd="0" destOrd="0" parTransId="{AA9A5302-03C4-4E1D-B154-22E1021CC8B7}" sibTransId="{EBF630DA-BB64-46A1-B09B-9E6D959B53FC}"/>
    <dgm:cxn modelId="{DD1779F0-68FA-4F5E-87EB-A82A06F166E8}" type="presOf" srcId="{9084CCA7-82DC-48A1-A07E-990CC652B17C}" destId="{C78E6C90-D455-41E8-8C73-07969EF2A3C0}" srcOrd="0" destOrd="0" presId="urn:microsoft.com/office/officeart/2005/8/layout/vList3"/>
    <dgm:cxn modelId="{CD0852FF-D79F-417E-B573-08DAEE711C9D}" srcId="{6571DE04-B988-4E56-8733-7EA9A57D0577}" destId="{D1F7E9D6-1799-439B-ABA0-927CF7B2F87B}" srcOrd="2" destOrd="0" parTransId="{AB14B66F-F748-4362-9AF7-B80BED270350}" sibTransId="{D5DE688D-FC2D-45A1-BB8F-766A49BB97DE}"/>
    <dgm:cxn modelId="{CA55411E-2ABB-405D-8D69-81A57A23AFC2}" type="presParOf" srcId="{AD407597-BE50-4C5D-BEA3-4DAACAACBCB8}" destId="{02807C53-4FA6-424C-B670-36BF7E513D6B}" srcOrd="0" destOrd="0" presId="urn:microsoft.com/office/officeart/2005/8/layout/vList3"/>
    <dgm:cxn modelId="{5C3F43C0-D642-4ED1-AB40-30E32FCC92A6}" type="presParOf" srcId="{02807C53-4FA6-424C-B670-36BF7E513D6B}" destId="{38D022A3-9FB8-464F-8902-3B0CD6197012}" srcOrd="0" destOrd="0" presId="urn:microsoft.com/office/officeart/2005/8/layout/vList3"/>
    <dgm:cxn modelId="{C9856333-E415-4286-9D35-85A2A1A01916}" type="presParOf" srcId="{02807C53-4FA6-424C-B670-36BF7E513D6B}" destId="{C78E6C90-D455-41E8-8C73-07969EF2A3C0}" srcOrd="1" destOrd="0" presId="urn:microsoft.com/office/officeart/2005/8/layout/vList3"/>
    <dgm:cxn modelId="{733C368A-8FD0-41AD-81D7-8739B5048AA5}" type="presParOf" srcId="{AD407597-BE50-4C5D-BEA3-4DAACAACBCB8}" destId="{D8AADE1B-764A-4A64-A42B-12B1AEB8A1B7}" srcOrd="1" destOrd="0" presId="urn:microsoft.com/office/officeart/2005/8/layout/vList3"/>
    <dgm:cxn modelId="{9401DF21-623D-4FFD-A139-0BBF4D00C8D6}" type="presParOf" srcId="{AD407597-BE50-4C5D-BEA3-4DAACAACBCB8}" destId="{C0EAADF4-EF39-4671-AD75-5C7D754E600B}" srcOrd="2" destOrd="0" presId="urn:microsoft.com/office/officeart/2005/8/layout/vList3"/>
    <dgm:cxn modelId="{D860DA20-7462-4CFF-BFA4-4054AC66136E}" type="presParOf" srcId="{C0EAADF4-EF39-4671-AD75-5C7D754E600B}" destId="{048E7EB0-59C1-424D-B79B-A176B731E13C}" srcOrd="0" destOrd="0" presId="urn:microsoft.com/office/officeart/2005/8/layout/vList3"/>
    <dgm:cxn modelId="{F387E571-949A-4939-8C35-9068372BF4F9}" type="presParOf" srcId="{C0EAADF4-EF39-4671-AD75-5C7D754E600B}" destId="{AEB66C81-317A-41BF-95FA-72D6A5880D30}" srcOrd="1" destOrd="0" presId="urn:microsoft.com/office/officeart/2005/8/layout/vList3"/>
    <dgm:cxn modelId="{25F1F418-1D5D-45EE-96B6-BEBE1CECEEAE}" type="presParOf" srcId="{AD407597-BE50-4C5D-BEA3-4DAACAACBCB8}" destId="{3F1493F4-11EE-41C2-8A01-C2B6CCBC58B0}" srcOrd="3" destOrd="0" presId="urn:microsoft.com/office/officeart/2005/8/layout/vList3"/>
    <dgm:cxn modelId="{AD227A2E-A505-4EAC-9942-D30903001189}" type="presParOf" srcId="{AD407597-BE50-4C5D-BEA3-4DAACAACBCB8}" destId="{270056C6-BDC9-4868-B24E-08B4C98457BC}" srcOrd="4" destOrd="0" presId="urn:microsoft.com/office/officeart/2005/8/layout/vList3"/>
    <dgm:cxn modelId="{B5E0B684-135A-4265-9D72-F7FB9B391B4B}" type="presParOf" srcId="{270056C6-BDC9-4868-B24E-08B4C98457BC}" destId="{C5ACCF73-3173-419B-9164-629A9F6662D6}" srcOrd="0" destOrd="0" presId="urn:microsoft.com/office/officeart/2005/8/layout/vList3"/>
    <dgm:cxn modelId="{8B54439C-63BB-4FD8-836B-7C2A66793337}" type="presParOf" srcId="{270056C6-BDC9-4868-B24E-08B4C98457BC}" destId="{6EC3DE3F-0AE8-4852-A6B6-903EA3AA228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8E6C90-D455-41E8-8C73-07969EF2A3C0}">
      <dsp:nvSpPr>
        <dsp:cNvPr id="0" name=""/>
        <dsp:cNvSpPr/>
      </dsp:nvSpPr>
      <dsp:spPr>
        <a:xfrm rot="10800000">
          <a:off x="2485049" y="403"/>
          <a:ext cx="8927745" cy="945328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864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phép nhân, phép chia trong bảng đã học</a:t>
          </a:r>
          <a:endParaRPr lang="en-US" sz="26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721381" y="403"/>
        <a:ext cx="8691413" cy="945328"/>
      </dsp:txXfrm>
    </dsp:sp>
    <dsp:sp modelId="{38D022A3-9FB8-464F-8902-3B0CD6197012}">
      <dsp:nvSpPr>
        <dsp:cNvPr id="0" name=""/>
        <dsp:cNvSpPr/>
      </dsp:nvSpPr>
      <dsp:spPr>
        <a:xfrm>
          <a:off x="2012385" y="403"/>
          <a:ext cx="945328" cy="945328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B66C81-317A-41BF-95FA-72D6A5880D30}">
      <dsp:nvSpPr>
        <dsp:cNvPr id="0" name=""/>
        <dsp:cNvSpPr/>
      </dsp:nvSpPr>
      <dsp:spPr>
        <a:xfrm rot="10800000">
          <a:off x="2486032" y="1193871"/>
          <a:ext cx="8927745" cy="945328"/>
        </a:xfrm>
        <a:prstGeom prst="homePlat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864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nhân, chia nhẩm với (cho) 1.</a:t>
          </a:r>
          <a:endParaRPr lang="en-US" sz="26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722364" y="1193871"/>
        <a:ext cx="8691413" cy="945328"/>
      </dsp:txXfrm>
    </dsp:sp>
    <dsp:sp modelId="{048E7EB0-59C1-424D-B79B-A176B731E13C}">
      <dsp:nvSpPr>
        <dsp:cNvPr id="0" name=""/>
        <dsp:cNvSpPr/>
      </dsp:nvSpPr>
      <dsp:spPr>
        <a:xfrm>
          <a:off x="2012385" y="1182064"/>
          <a:ext cx="945328" cy="945328"/>
        </a:xfrm>
        <a:prstGeom prst="ellipse">
          <a:avLst/>
        </a:prstGeom>
        <a:solidFill>
          <a:schemeClr val="accent3">
            <a:tint val="50000"/>
            <a:hueOff val="5376099"/>
            <a:satOff val="-7054"/>
            <a:lumOff val="-6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C3DE3F-0AE8-4852-A6B6-903EA3AA228C}">
      <dsp:nvSpPr>
        <dsp:cNvPr id="0" name=""/>
        <dsp:cNvSpPr/>
      </dsp:nvSpPr>
      <dsp:spPr>
        <a:xfrm rot="10800000">
          <a:off x="2485049" y="2363725"/>
          <a:ext cx="8927745" cy="945328"/>
        </a:xfrm>
        <a:prstGeom prst="homePlat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864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Làm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được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các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bài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tập có liên quan đến bảng nhân, chia đã học.  </a:t>
          </a:r>
          <a:endParaRPr lang="en-US" sz="26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721381" y="2363725"/>
        <a:ext cx="8691413" cy="945328"/>
      </dsp:txXfrm>
    </dsp:sp>
    <dsp:sp modelId="{C5ACCF73-3173-419B-9164-629A9F6662D6}">
      <dsp:nvSpPr>
        <dsp:cNvPr id="0" name=""/>
        <dsp:cNvSpPr/>
      </dsp:nvSpPr>
      <dsp:spPr>
        <a:xfrm>
          <a:off x="2012385" y="2363725"/>
          <a:ext cx="945328" cy="945328"/>
        </a:xfrm>
        <a:prstGeom prst="ellipse">
          <a:avLst/>
        </a:prstGeom>
        <a:solidFill>
          <a:schemeClr val="accent3">
            <a:tint val="50000"/>
            <a:hueOff val="10752198"/>
            <a:satOff val="-14108"/>
            <a:lumOff val="-13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8E6C90-D455-41E8-8C73-07969EF2A3C0}">
      <dsp:nvSpPr>
        <dsp:cNvPr id="0" name=""/>
        <dsp:cNvSpPr/>
      </dsp:nvSpPr>
      <dsp:spPr>
        <a:xfrm rot="10800000">
          <a:off x="2485049" y="403"/>
          <a:ext cx="8927745" cy="945328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864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phép nhân, phép chia trong bảng đã học</a:t>
          </a:r>
          <a:endParaRPr lang="en-US" sz="26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721381" y="403"/>
        <a:ext cx="8691413" cy="945328"/>
      </dsp:txXfrm>
    </dsp:sp>
    <dsp:sp modelId="{38D022A3-9FB8-464F-8902-3B0CD6197012}">
      <dsp:nvSpPr>
        <dsp:cNvPr id="0" name=""/>
        <dsp:cNvSpPr/>
      </dsp:nvSpPr>
      <dsp:spPr>
        <a:xfrm>
          <a:off x="2012385" y="403"/>
          <a:ext cx="945328" cy="945328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B66C81-317A-41BF-95FA-72D6A5880D30}">
      <dsp:nvSpPr>
        <dsp:cNvPr id="0" name=""/>
        <dsp:cNvSpPr/>
      </dsp:nvSpPr>
      <dsp:spPr>
        <a:xfrm rot="10800000">
          <a:off x="2486032" y="1193871"/>
          <a:ext cx="8927745" cy="945328"/>
        </a:xfrm>
        <a:prstGeom prst="homePlat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864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nhân, chia nhẩm với (cho) 1.</a:t>
          </a:r>
          <a:endParaRPr lang="en-US" sz="26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722364" y="1193871"/>
        <a:ext cx="8691413" cy="945328"/>
      </dsp:txXfrm>
    </dsp:sp>
    <dsp:sp modelId="{048E7EB0-59C1-424D-B79B-A176B731E13C}">
      <dsp:nvSpPr>
        <dsp:cNvPr id="0" name=""/>
        <dsp:cNvSpPr/>
      </dsp:nvSpPr>
      <dsp:spPr>
        <a:xfrm>
          <a:off x="2012385" y="1182064"/>
          <a:ext cx="945328" cy="945328"/>
        </a:xfrm>
        <a:prstGeom prst="ellipse">
          <a:avLst/>
        </a:prstGeom>
        <a:solidFill>
          <a:schemeClr val="accent3">
            <a:tint val="50000"/>
            <a:hueOff val="5376099"/>
            <a:satOff val="-7054"/>
            <a:lumOff val="-6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C3DE3F-0AE8-4852-A6B6-903EA3AA228C}">
      <dsp:nvSpPr>
        <dsp:cNvPr id="0" name=""/>
        <dsp:cNvSpPr/>
      </dsp:nvSpPr>
      <dsp:spPr>
        <a:xfrm rot="10800000">
          <a:off x="2485049" y="2363725"/>
          <a:ext cx="8927745" cy="945328"/>
        </a:xfrm>
        <a:prstGeom prst="homePlat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864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Làm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được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các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bài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tập có liên quan đến bảng nhân, chia đã học.  </a:t>
          </a:r>
          <a:endParaRPr lang="en-US" sz="26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721381" y="2363725"/>
        <a:ext cx="8691413" cy="945328"/>
      </dsp:txXfrm>
    </dsp:sp>
    <dsp:sp modelId="{C5ACCF73-3173-419B-9164-629A9F6662D6}">
      <dsp:nvSpPr>
        <dsp:cNvPr id="0" name=""/>
        <dsp:cNvSpPr/>
      </dsp:nvSpPr>
      <dsp:spPr>
        <a:xfrm>
          <a:off x="2012385" y="2363725"/>
          <a:ext cx="945328" cy="945328"/>
        </a:xfrm>
        <a:prstGeom prst="ellipse">
          <a:avLst/>
        </a:prstGeom>
        <a:solidFill>
          <a:schemeClr val="accent3">
            <a:tint val="50000"/>
            <a:hueOff val="10752198"/>
            <a:satOff val="-14108"/>
            <a:lumOff val="-13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4AE45-0CDA-403A-A9CC-DC9FE66921F9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A9730-ECF6-4BA5-AB0D-B1BA58FDD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67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phía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slide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sang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, </a:t>
            </a:r>
            <a:r>
              <a:rPr lang="en-US" baseline="0" dirty="0" err="1"/>
              <a:t>thầy</a:t>
            </a:r>
            <a:r>
              <a:rPr lang="en-US" baseline="0" dirty="0"/>
              <a:t>/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cái</a:t>
            </a:r>
            <a:r>
              <a:rPr lang="en-US" baseline="0" dirty="0"/>
              <a:t> </a:t>
            </a:r>
            <a:r>
              <a:rPr lang="en-US" baseline="0" dirty="0" err="1"/>
              <a:t>cây</a:t>
            </a:r>
            <a:r>
              <a:rPr lang="en-US" baseline="0" dirty="0"/>
              <a:t> </a:t>
            </a:r>
            <a:r>
              <a:rPr lang="en-US" baseline="0" dirty="0" err="1"/>
              <a:t>nhún</a:t>
            </a:r>
            <a:r>
              <a:rPr lang="en-US" baseline="0" dirty="0"/>
              <a:t> </a:t>
            </a:r>
            <a:r>
              <a:rPr lang="en-US" baseline="0" dirty="0" err="1"/>
              <a:t>nhún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bắn</a:t>
            </a:r>
            <a:r>
              <a:rPr lang="en-US" baseline="0" dirty="0"/>
              <a:t> </a:t>
            </a:r>
            <a:r>
              <a:rPr lang="en-US" baseline="0" dirty="0" err="1"/>
              <a:t>đạn</a:t>
            </a:r>
            <a:r>
              <a:rPr lang="en-US" baseline="0" dirty="0"/>
              <a:t> </a:t>
            </a:r>
            <a:r>
              <a:rPr lang="en-US" baseline="0" dirty="0" err="1"/>
              <a:t>bí</a:t>
            </a:r>
            <a:r>
              <a:rPr lang="en-US" baseline="0" dirty="0"/>
              <a:t> </a:t>
            </a:r>
            <a:r>
              <a:rPr lang="en-US" baseline="0" dirty="0" err="1"/>
              <a:t>ngô</a:t>
            </a:r>
            <a:r>
              <a:rPr lang="en-US" baseline="0" dirty="0"/>
              <a:t> </a:t>
            </a:r>
            <a:r>
              <a:rPr lang="en-US" baseline="0" dirty="0">
                <a:sym typeface="Wingdings" pitchFamily="2" charset="2"/>
              </a:rPr>
              <a:t> </a:t>
            </a:r>
            <a:r>
              <a:rPr lang="en-US" baseline="0" dirty="0" err="1">
                <a:sym typeface="Wingdings" pitchFamily="2" charset="2"/>
              </a:rPr>
              <a:t>tiêu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diệt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phù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thủy</a:t>
            </a:r>
            <a:r>
              <a:rPr lang="en-US" baseline="0" dirty="0">
                <a:sym typeface="Wingdings" pitchFamily="2" charset="2"/>
              </a:rPr>
              <a:t>  </a:t>
            </a:r>
            <a:r>
              <a:rPr lang="en-US" baseline="0" dirty="0" err="1">
                <a:sym typeface="Wingdings" pitchFamily="2" charset="2"/>
              </a:rPr>
              <a:t>lấy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lại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bí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ngô</a:t>
            </a:r>
            <a:r>
              <a:rPr lang="en-US" baseline="0" dirty="0">
                <a:sym typeface="Wingdings" pitchFamily="2" charset="2"/>
              </a:rPr>
              <a:t> (</a:t>
            </a:r>
            <a:r>
              <a:rPr lang="en-US" baseline="0" dirty="0" err="1">
                <a:sym typeface="Wingdings" pitchFamily="2" charset="2"/>
              </a:rPr>
              <a:t>hoặc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nhấn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vào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hình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phù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thủy</a:t>
            </a:r>
            <a:r>
              <a:rPr lang="en-US" baseline="0" dirty="0">
                <a:sym typeface="Wingdings" pitchFamily="2" charset="2"/>
              </a:rPr>
              <a:t>  </a:t>
            </a:r>
            <a:r>
              <a:rPr lang="en-US" baseline="0" dirty="0" err="1">
                <a:sym typeface="Wingdings" pitchFamily="2" charset="2"/>
              </a:rPr>
              <a:t>thua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cuộc</a:t>
            </a:r>
            <a:r>
              <a:rPr lang="en-US" baseline="0" dirty="0">
                <a:sym typeface="Wingdings" pitchFamily="2" charset="2"/>
              </a:rPr>
              <a:t> )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EB670-8734-49E8-B461-660EEA8C2E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44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baseline="0" dirty="0"/>
              <a:t>/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tác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bằng</a:t>
            </a:r>
            <a:r>
              <a:rPr lang="en-US" baseline="0" dirty="0"/>
              <a:t> </a:t>
            </a:r>
            <a:r>
              <a:rPr lang="en-US" baseline="0" dirty="0" err="1"/>
              <a:t>cấy</a:t>
            </a:r>
            <a:r>
              <a:rPr lang="en-US" baseline="0" dirty="0"/>
              <a:t> </a:t>
            </a:r>
            <a:r>
              <a:rPr lang="en-US" baseline="0" dirty="0" err="1"/>
              <a:t>đưa</a:t>
            </a:r>
            <a:r>
              <a:rPr lang="en-US" baseline="0" dirty="0"/>
              <a:t> </a:t>
            </a:r>
            <a:r>
              <a:rPr lang="en-US" baseline="0" dirty="0" err="1"/>
              <a:t>thẻ</a:t>
            </a:r>
            <a:r>
              <a:rPr lang="en-US" baseline="0" dirty="0"/>
              <a:t> </a:t>
            </a:r>
            <a:r>
              <a:rPr lang="en-US" baseline="0" dirty="0" err="1"/>
              <a:t>giấy</a:t>
            </a:r>
            <a:r>
              <a:rPr lang="en-US" baseline="0" dirty="0"/>
              <a:t> (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)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Thầy</a:t>
            </a:r>
            <a:r>
              <a:rPr lang="en-US" baseline="0" dirty="0"/>
              <a:t>/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đối</a:t>
            </a:r>
            <a:r>
              <a:rPr lang="en-US" baseline="0" dirty="0"/>
              <a:t> </a:t>
            </a:r>
            <a:r>
              <a:rPr lang="en-US" baseline="0" dirty="0" err="1"/>
              <a:t>chiếu</a:t>
            </a:r>
            <a:r>
              <a:rPr lang="en-US" baseline="0" dirty="0"/>
              <a:t> </a:t>
            </a:r>
            <a:r>
              <a:rPr lang="en-US" baseline="0" dirty="0">
                <a:sym typeface="Wingdings" pitchFamily="2" charset="2"/>
              </a:rPr>
              <a:t> </a:t>
            </a:r>
            <a:r>
              <a:rPr lang="en-US" baseline="0" dirty="0" err="1">
                <a:sym typeface="Wingdings" pitchFamily="2" charset="2"/>
              </a:rPr>
              <a:t>nhấn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hình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quả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bí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ngô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để</a:t>
            </a:r>
            <a:r>
              <a:rPr lang="en-US" baseline="0" dirty="0">
                <a:sym typeface="Wingdings" pitchFamily="2" charset="2"/>
              </a:rPr>
              <a:t> quay </a:t>
            </a:r>
            <a:r>
              <a:rPr lang="en-US" baseline="0" dirty="0" err="1">
                <a:sym typeface="Wingdings" pitchFamily="2" charset="2"/>
              </a:rPr>
              <a:t>lại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trang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đầu</a:t>
            </a:r>
            <a:r>
              <a:rPr lang="en-US" baseline="0" dirty="0">
                <a:sym typeface="Wingdings" pitchFamily="2" charset="2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EB670-8734-49E8-B461-660EEA8C2E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42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621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702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4DB8267-874C-4059-ACDA-F34863706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8600384C-B81F-4FC4-8A58-286F89921C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E4B17E0-C76E-4040-A7C9-06DB12239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t>2024/6/5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B78D3AF-ABA0-48D9-9ECC-91107D1B4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6B78FA6-04CD-40ED-83FC-92589BCB4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58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567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533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675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095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044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161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5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78915"/>
          <a:stretch/>
        </p:blipFill>
        <p:spPr>
          <a:xfrm>
            <a:off x="0" y="3"/>
            <a:ext cx="12192000" cy="1086303"/>
          </a:xfrm>
          <a:prstGeom prst="rect">
            <a:avLst/>
          </a:prstGeom>
        </p:spPr>
      </p:pic>
      <p:sp>
        <p:nvSpPr>
          <p:cNvPr id="4" name="직사각형 3"/>
          <p:cNvSpPr/>
          <p:nvPr userDrawn="1"/>
        </p:nvSpPr>
        <p:spPr>
          <a:xfrm flipV="1">
            <a:off x="0" y="1129660"/>
            <a:ext cx="12192000" cy="4800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5" name="텍스트 개체 틀 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35361" y="787805"/>
            <a:ext cx="10753195" cy="4415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35361" y="205515"/>
            <a:ext cx="10753195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48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1741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0">
            <a:extLst>
              <a:ext uri="{FF2B5EF4-FFF2-40B4-BE49-F238E27FC236}">
                <a16:creationId xmlns:a16="http://schemas.microsoft.com/office/drawing/2014/main" xmlns="" id="{B3268F07-0238-4673-B337-473A4331BF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5509" y="3"/>
            <a:ext cx="1475295" cy="1475295"/>
          </a:xfrm>
          <a:prstGeom prst="rect">
            <a:avLst/>
          </a:prstGeom>
        </p:spPr>
      </p:pic>
      <p:pic>
        <p:nvPicPr>
          <p:cNvPr id="7" name="12">
            <a:extLst>
              <a:ext uri="{FF2B5EF4-FFF2-40B4-BE49-F238E27FC236}">
                <a16:creationId xmlns:a16="http://schemas.microsoft.com/office/drawing/2014/main" xmlns="" id="{1E1C2CCE-40BD-41D6-8488-35A1806741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5468" y="4239627"/>
            <a:ext cx="2486533" cy="2618375"/>
          </a:xfrm>
          <a:prstGeom prst="rect">
            <a:avLst/>
          </a:prstGeom>
        </p:spPr>
      </p:pic>
      <p:pic>
        <p:nvPicPr>
          <p:cNvPr id="8" name="19">
            <a:extLst>
              <a:ext uri="{FF2B5EF4-FFF2-40B4-BE49-F238E27FC236}">
                <a16:creationId xmlns:a16="http://schemas.microsoft.com/office/drawing/2014/main" xmlns="" id="{68C8D596-5026-4F49-9725-6C2BAFCF58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796" y="116395"/>
            <a:ext cx="3318681" cy="179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4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1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15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9">
            <a:extLst>
              <a:ext uri="{FF2B5EF4-FFF2-40B4-BE49-F238E27FC236}">
                <a16:creationId xmlns:a16="http://schemas.microsoft.com/office/drawing/2014/main" xmlns="" id="{5DCE7948-7AF2-4EA7-B753-240D5AC48B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496" y="827595"/>
            <a:ext cx="8341008" cy="450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09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EB94C00-348C-4897-B7CC-807A2250F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DB1701D-59C4-49A2-8E3E-1D39CED59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A44FC5F-9335-45CE-9114-6072C17C1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t>2024/6/5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5E6F90F-E4B2-41B1-A675-78B45CFED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80A929D-7C6F-4464-9B0F-C2392DB62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529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333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E1301ED4-9046-4941-B4DF-D2A1F3E076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882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8647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48314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89" b="27316"/>
          <a:stretch/>
        </p:blipFill>
        <p:spPr>
          <a:xfrm>
            <a:off x="0" y="2220505"/>
            <a:ext cx="12192000" cy="3583951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flipV="1">
            <a:off x="0" y="2017171"/>
            <a:ext cx="12192000" cy="1138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4" name="직사각형 3"/>
          <p:cNvSpPr/>
          <p:nvPr userDrawn="1"/>
        </p:nvSpPr>
        <p:spPr>
          <a:xfrm flipV="1">
            <a:off x="0" y="5887275"/>
            <a:ext cx="12192000" cy="60959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14" b="28889"/>
          <a:stretch/>
        </p:blipFill>
        <p:spPr>
          <a:xfrm>
            <a:off x="1465705" y="1028733"/>
            <a:ext cx="2841488" cy="5174744"/>
          </a:xfrm>
          <a:prstGeom prst="rect">
            <a:avLst/>
          </a:prstGeom>
        </p:spPr>
      </p:pic>
      <p:sp>
        <p:nvSpPr>
          <p:cNvPr id="6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5135033" y="2418912"/>
            <a:ext cx="6817784" cy="18584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72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Presentation main title</a:t>
            </a:r>
            <a:endParaRPr lang="ko-KR" altLang="en-US"/>
          </a:p>
        </p:txBody>
      </p:sp>
      <p:sp>
        <p:nvSpPr>
          <p:cNvPr id="7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5033" y="4392853"/>
            <a:ext cx="6817784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32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Presentation sub title</a:t>
            </a:r>
            <a:endParaRPr lang="ko-KR" altLang="en-US"/>
          </a:p>
        </p:txBody>
      </p:sp>
      <p:grpSp>
        <p:nvGrpSpPr>
          <p:cNvPr id="8" name="그룹 7"/>
          <p:cNvGrpSpPr/>
          <p:nvPr userDrawn="1"/>
        </p:nvGrpSpPr>
        <p:grpSpPr>
          <a:xfrm>
            <a:off x="4047103" y="1575753"/>
            <a:ext cx="762709" cy="715120"/>
            <a:chOff x="2992438" y="1774825"/>
            <a:chExt cx="3689350" cy="3459163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2992438" y="1774825"/>
              <a:ext cx="3689350" cy="2047875"/>
            </a:xfrm>
            <a:custGeom>
              <a:avLst/>
              <a:gdLst>
                <a:gd name="T0" fmla="*/ 6614 w 11624"/>
                <a:gd name="T1" fmla="*/ 6449 h 6452"/>
                <a:gd name="T2" fmla="*/ 6588 w 11624"/>
                <a:gd name="T3" fmla="*/ 6427 h 6452"/>
                <a:gd name="T4" fmla="*/ 3419 w 11624"/>
                <a:gd name="T5" fmla="*/ 4924 h 6452"/>
                <a:gd name="T6" fmla="*/ 3386 w 11624"/>
                <a:gd name="T7" fmla="*/ 4943 h 6452"/>
                <a:gd name="T8" fmla="*/ 248 w 11624"/>
                <a:gd name="T9" fmla="*/ 4948 h 6452"/>
                <a:gd name="T10" fmla="*/ 213 w 11624"/>
                <a:gd name="T11" fmla="*/ 4926 h 6452"/>
                <a:gd name="T12" fmla="*/ 167 w 11624"/>
                <a:gd name="T13" fmla="*/ 4755 h 6452"/>
                <a:gd name="T14" fmla="*/ 86 w 11624"/>
                <a:gd name="T15" fmla="*/ 4363 h 6452"/>
                <a:gd name="T16" fmla="*/ 31 w 11624"/>
                <a:gd name="T17" fmla="*/ 3968 h 6452"/>
                <a:gd name="T18" fmla="*/ 6 w 11624"/>
                <a:gd name="T19" fmla="*/ 3650 h 6452"/>
                <a:gd name="T20" fmla="*/ 1 w 11624"/>
                <a:gd name="T21" fmla="*/ 3371 h 6452"/>
                <a:gd name="T22" fmla="*/ 38 w 11624"/>
                <a:gd name="T23" fmla="*/ 2922 h 6452"/>
                <a:gd name="T24" fmla="*/ 131 w 11624"/>
                <a:gd name="T25" fmla="*/ 2485 h 6452"/>
                <a:gd name="T26" fmla="*/ 278 w 11624"/>
                <a:gd name="T27" fmla="*/ 2063 h 6452"/>
                <a:gd name="T28" fmla="*/ 477 w 11624"/>
                <a:gd name="T29" fmla="*/ 1662 h 6452"/>
                <a:gd name="T30" fmla="*/ 725 w 11624"/>
                <a:gd name="T31" fmla="*/ 1287 h 6452"/>
                <a:gd name="T32" fmla="*/ 958 w 11624"/>
                <a:gd name="T33" fmla="*/ 1011 h 6452"/>
                <a:gd name="T34" fmla="*/ 1249 w 11624"/>
                <a:gd name="T35" fmla="*/ 735 h 6452"/>
                <a:gd name="T36" fmla="*/ 1563 w 11624"/>
                <a:gd name="T37" fmla="*/ 500 h 6452"/>
                <a:gd name="T38" fmla="*/ 1901 w 11624"/>
                <a:gd name="T39" fmla="*/ 307 h 6452"/>
                <a:gd name="T40" fmla="*/ 2194 w 11624"/>
                <a:gd name="T41" fmla="*/ 180 h 6452"/>
                <a:gd name="T42" fmla="*/ 2573 w 11624"/>
                <a:gd name="T43" fmla="*/ 68 h 6452"/>
                <a:gd name="T44" fmla="*/ 2961 w 11624"/>
                <a:gd name="T45" fmla="*/ 10 h 6452"/>
                <a:gd name="T46" fmla="*/ 3240 w 11624"/>
                <a:gd name="T47" fmla="*/ 0 h 6452"/>
                <a:gd name="T48" fmla="*/ 3457 w 11624"/>
                <a:gd name="T49" fmla="*/ 12 h 6452"/>
                <a:gd name="T50" fmla="*/ 3717 w 11624"/>
                <a:gd name="T51" fmla="*/ 46 h 6452"/>
                <a:gd name="T52" fmla="*/ 4142 w 11624"/>
                <a:gd name="T53" fmla="*/ 157 h 6452"/>
                <a:gd name="T54" fmla="*/ 4560 w 11624"/>
                <a:gd name="T55" fmla="*/ 330 h 6452"/>
                <a:gd name="T56" fmla="*/ 4966 w 11624"/>
                <a:gd name="T57" fmla="*/ 566 h 6452"/>
                <a:gd name="T58" fmla="*/ 5360 w 11624"/>
                <a:gd name="T59" fmla="*/ 863 h 6452"/>
                <a:gd name="T60" fmla="*/ 5738 w 11624"/>
                <a:gd name="T61" fmla="*/ 1220 h 6452"/>
                <a:gd name="T62" fmla="*/ 6035 w 11624"/>
                <a:gd name="T63" fmla="*/ 1070 h 6452"/>
                <a:gd name="T64" fmla="*/ 6420 w 11624"/>
                <a:gd name="T65" fmla="*/ 736 h 6452"/>
                <a:gd name="T66" fmla="*/ 6819 w 11624"/>
                <a:gd name="T67" fmla="*/ 464 h 6452"/>
                <a:gd name="T68" fmla="*/ 7231 w 11624"/>
                <a:gd name="T69" fmla="*/ 254 h 6452"/>
                <a:gd name="T70" fmla="*/ 7652 w 11624"/>
                <a:gd name="T71" fmla="*/ 105 h 6452"/>
                <a:gd name="T72" fmla="*/ 8038 w 11624"/>
                <a:gd name="T73" fmla="*/ 26 h 6452"/>
                <a:gd name="T74" fmla="*/ 8254 w 11624"/>
                <a:gd name="T75" fmla="*/ 5 h 6452"/>
                <a:gd name="T76" fmla="*/ 8428 w 11624"/>
                <a:gd name="T77" fmla="*/ 0 h 6452"/>
                <a:gd name="T78" fmla="*/ 8820 w 11624"/>
                <a:gd name="T79" fmla="*/ 27 h 6452"/>
                <a:gd name="T80" fmla="*/ 9205 w 11624"/>
                <a:gd name="T81" fmla="*/ 107 h 6452"/>
                <a:gd name="T82" fmla="*/ 9580 w 11624"/>
                <a:gd name="T83" fmla="*/ 240 h 6452"/>
                <a:gd name="T84" fmla="*/ 9862 w 11624"/>
                <a:gd name="T85" fmla="*/ 379 h 6452"/>
                <a:gd name="T86" fmla="*/ 10190 w 11624"/>
                <a:gd name="T87" fmla="*/ 589 h 6452"/>
                <a:gd name="T88" fmla="*/ 10496 w 11624"/>
                <a:gd name="T89" fmla="*/ 840 h 6452"/>
                <a:gd name="T90" fmla="*/ 10727 w 11624"/>
                <a:gd name="T91" fmla="*/ 1078 h 6452"/>
                <a:gd name="T92" fmla="*/ 11006 w 11624"/>
                <a:gd name="T93" fmla="*/ 1433 h 6452"/>
                <a:gd name="T94" fmla="*/ 11235 w 11624"/>
                <a:gd name="T95" fmla="*/ 1820 h 6452"/>
                <a:gd name="T96" fmla="*/ 11413 w 11624"/>
                <a:gd name="T97" fmla="*/ 2230 h 6452"/>
                <a:gd name="T98" fmla="*/ 11538 w 11624"/>
                <a:gd name="T99" fmla="*/ 2659 h 6452"/>
                <a:gd name="T100" fmla="*/ 11608 w 11624"/>
                <a:gd name="T101" fmla="*/ 3101 h 6452"/>
                <a:gd name="T102" fmla="*/ 11622 w 11624"/>
                <a:gd name="T103" fmla="*/ 3551 h 6452"/>
                <a:gd name="T104" fmla="*/ 11615 w 11624"/>
                <a:gd name="T105" fmla="*/ 3728 h 6452"/>
                <a:gd name="T106" fmla="*/ 11576 w 11624"/>
                <a:gd name="T107" fmla="*/ 4119 h 6452"/>
                <a:gd name="T108" fmla="*/ 11512 w 11624"/>
                <a:gd name="T109" fmla="*/ 4507 h 6452"/>
                <a:gd name="T110" fmla="*/ 11424 w 11624"/>
                <a:gd name="T111" fmla="*/ 4890 h 6452"/>
                <a:gd name="T112" fmla="*/ 11405 w 11624"/>
                <a:gd name="T113" fmla="*/ 4918 h 6452"/>
                <a:gd name="T114" fmla="*/ 7299 w 11624"/>
                <a:gd name="T115" fmla="*/ 4929 h 6452"/>
                <a:gd name="T116" fmla="*/ 6669 w 11624"/>
                <a:gd name="T117" fmla="*/ 6438 h 6452"/>
                <a:gd name="T118" fmla="*/ 6637 w 11624"/>
                <a:gd name="T119" fmla="*/ 6452 h 6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624" h="6452">
                  <a:moveTo>
                    <a:pt x="6634" y="6452"/>
                  </a:moveTo>
                  <a:lnTo>
                    <a:pt x="6634" y="6452"/>
                  </a:lnTo>
                  <a:lnTo>
                    <a:pt x="6626" y="6452"/>
                  </a:lnTo>
                  <a:lnTo>
                    <a:pt x="6620" y="6451"/>
                  </a:lnTo>
                  <a:lnTo>
                    <a:pt x="6614" y="6449"/>
                  </a:lnTo>
                  <a:lnTo>
                    <a:pt x="6608" y="6445"/>
                  </a:lnTo>
                  <a:lnTo>
                    <a:pt x="6602" y="6442"/>
                  </a:lnTo>
                  <a:lnTo>
                    <a:pt x="6597" y="6438"/>
                  </a:lnTo>
                  <a:lnTo>
                    <a:pt x="6593" y="6432"/>
                  </a:lnTo>
                  <a:lnTo>
                    <a:pt x="6588" y="6427"/>
                  </a:lnTo>
                  <a:lnTo>
                    <a:pt x="4348" y="2710"/>
                  </a:lnTo>
                  <a:lnTo>
                    <a:pt x="3426" y="4910"/>
                  </a:lnTo>
                  <a:lnTo>
                    <a:pt x="3426" y="4910"/>
                  </a:lnTo>
                  <a:lnTo>
                    <a:pt x="3423" y="4916"/>
                  </a:lnTo>
                  <a:lnTo>
                    <a:pt x="3419" y="4924"/>
                  </a:lnTo>
                  <a:lnTo>
                    <a:pt x="3413" y="4929"/>
                  </a:lnTo>
                  <a:lnTo>
                    <a:pt x="3408" y="4934"/>
                  </a:lnTo>
                  <a:lnTo>
                    <a:pt x="3401" y="4938"/>
                  </a:lnTo>
                  <a:lnTo>
                    <a:pt x="3394" y="4941"/>
                  </a:lnTo>
                  <a:lnTo>
                    <a:pt x="3386" y="4943"/>
                  </a:lnTo>
                  <a:lnTo>
                    <a:pt x="3378" y="4944"/>
                  </a:lnTo>
                  <a:lnTo>
                    <a:pt x="3378" y="4944"/>
                  </a:lnTo>
                  <a:lnTo>
                    <a:pt x="256" y="4948"/>
                  </a:lnTo>
                  <a:lnTo>
                    <a:pt x="256" y="4948"/>
                  </a:lnTo>
                  <a:lnTo>
                    <a:pt x="248" y="4948"/>
                  </a:lnTo>
                  <a:lnTo>
                    <a:pt x="239" y="4946"/>
                  </a:lnTo>
                  <a:lnTo>
                    <a:pt x="231" y="4943"/>
                  </a:lnTo>
                  <a:lnTo>
                    <a:pt x="225" y="4938"/>
                  </a:lnTo>
                  <a:lnTo>
                    <a:pt x="219" y="4932"/>
                  </a:lnTo>
                  <a:lnTo>
                    <a:pt x="213" y="4926"/>
                  </a:lnTo>
                  <a:lnTo>
                    <a:pt x="209" y="4918"/>
                  </a:lnTo>
                  <a:lnTo>
                    <a:pt x="207" y="4911"/>
                  </a:lnTo>
                  <a:lnTo>
                    <a:pt x="207" y="4911"/>
                  </a:lnTo>
                  <a:lnTo>
                    <a:pt x="186" y="4833"/>
                  </a:lnTo>
                  <a:lnTo>
                    <a:pt x="167" y="4755"/>
                  </a:lnTo>
                  <a:lnTo>
                    <a:pt x="148" y="4677"/>
                  </a:lnTo>
                  <a:lnTo>
                    <a:pt x="131" y="4600"/>
                  </a:lnTo>
                  <a:lnTo>
                    <a:pt x="115" y="4521"/>
                  </a:lnTo>
                  <a:lnTo>
                    <a:pt x="100" y="4442"/>
                  </a:lnTo>
                  <a:lnTo>
                    <a:pt x="86" y="4363"/>
                  </a:lnTo>
                  <a:lnTo>
                    <a:pt x="73" y="4284"/>
                  </a:lnTo>
                  <a:lnTo>
                    <a:pt x="61" y="4205"/>
                  </a:lnTo>
                  <a:lnTo>
                    <a:pt x="50" y="4127"/>
                  </a:lnTo>
                  <a:lnTo>
                    <a:pt x="40" y="4048"/>
                  </a:lnTo>
                  <a:lnTo>
                    <a:pt x="31" y="3968"/>
                  </a:lnTo>
                  <a:lnTo>
                    <a:pt x="23" y="3889"/>
                  </a:lnTo>
                  <a:lnTo>
                    <a:pt x="17" y="3809"/>
                  </a:lnTo>
                  <a:lnTo>
                    <a:pt x="11" y="3729"/>
                  </a:lnTo>
                  <a:lnTo>
                    <a:pt x="6" y="3650"/>
                  </a:lnTo>
                  <a:lnTo>
                    <a:pt x="6" y="3650"/>
                  </a:lnTo>
                  <a:lnTo>
                    <a:pt x="7" y="3642"/>
                  </a:lnTo>
                  <a:lnTo>
                    <a:pt x="7" y="3642"/>
                  </a:lnTo>
                  <a:lnTo>
                    <a:pt x="3" y="3551"/>
                  </a:lnTo>
                  <a:lnTo>
                    <a:pt x="0" y="3460"/>
                  </a:lnTo>
                  <a:lnTo>
                    <a:pt x="1" y="3371"/>
                  </a:lnTo>
                  <a:lnTo>
                    <a:pt x="4" y="3280"/>
                  </a:lnTo>
                  <a:lnTo>
                    <a:pt x="9" y="3190"/>
                  </a:lnTo>
                  <a:lnTo>
                    <a:pt x="17" y="3101"/>
                  </a:lnTo>
                  <a:lnTo>
                    <a:pt x="26" y="3011"/>
                  </a:lnTo>
                  <a:lnTo>
                    <a:pt x="38" y="2922"/>
                  </a:lnTo>
                  <a:lnTo>
                    <a:pt x="52" y="2834"/>
                  </a:lnTo>
                  <a:lnTo>
                    <a:pt x="68" y="2746"/>
                  </a:lnTo>
                  <a:lnTo>
                    <a:pt x="87" y="2658"/>
                  </a:lnTo>
                  <a:lnTo>
                    <a:pt x="108" y="2571"/>
                  </a:lnTo>
                  <a:lnTo>
                    <a:pt x="131" y="2485"/>
                  </a:lnTo>
                  <a:lnTo>
                    <a:pt x="156" y="2399"/>
                  </a:lnTo>
                  <a:lnTo>
                    <a:pt x="183" y="2313"/>
                  </a:lnTo>
                  <a:lnTo>
                    <a:pt x="213" y="2229"/>
                  </a:lnTo>
                  <a:lnTo>
                    <a:pt x="244" y="2146"/>
                  </a:lnTo>
                  <a:lnTo>
                    <a:pt x="278" y="2063"/>
                  </a:lnTo>
                  <a:lnTo>
                    <a:pt x="314" y="1981"/>
                  </a:lnTo>
                  <a:lnTo>
                    <a:pt x="351" y="1900"/>
                  </a:lnTo>
                  <a:lnTo>
                    <a:pt x="391" y="1819"/>
                  </a:lnTo>
                  <a:lnTo>
                    <a:pt x="432" y="1740"/>
                  </a:lnTo>
                  <a:lnTo>
                    <a:pt x="477" y="1662"/>
                  </a:lnTo>
                  <a:lnTo>
                    <a:pt x="522" y="1584"/>
                  </a:lnTo>
                  <a:lnTo>
                    <a:pt x="570" y="1509"/>
                  </a:lnTo>
                  <a:lnTo>
                    <a:pt x="620" y="1433"/>
                  </a:lnTo>
                  <a:lnTo>
                    <a:pt x="671" y="1360"/>
                  </a:lnTo>
                  <a:lnTo>
                    <a:pt x="725" y="1287"/>
                  </a:lnTo>
                  <a:lnTo>
                    <a:pt x="780" y="1216"/>
                  </a:lnTo>
                  <a:lnTo>
                    <a:pt x="838" y="1146"/>
                  </a:lnTo>
                  <a:lnTo>
                    <a:pt x="898" y="1078"/>
                  </a:lnTo>
                  <a:lnTo>
                    <a:pt x="958" y="1011"/>
                  </a:lnTo>
                  <a:lnTo>
                    <a:pt x="958" y="1011"/>
                  </a:lnTo>
                  <a:lnTo>
                    <a:pt x="1014" y="952"/>
                  </a:lnTo>
                  <a:lnTo>
                    <a:pt x="1072" y="895"/>
                  </a:lnTo>
                  <a:lnTo>
                    <a:pt x="1129" y="840"/>
                  </a:lnTo>
                  <a:lnTo>
                    <a:pt x="1188" y="787"/>
                  </a:lnTo>
                  <a:lnTo>
                    <a:pt x="1249" y="735"/>
                  </a:lnTo>
                  <a:lnTo>
                    <a:pt x="1309" y="685"/>
                  </a:lnTo>
                  <a:lnTo>
                    <a:pt x="1372" y="636"/>
                  </a:lnTo>
                  <a:lnTo>
                    <a:pt x="1435" y="589"/>
                  </a:lnTo>
                  <a:lnTo>
                    <a:pt x="1498" y="543"/>
                  </a:lnTo>
                  <a:lnTo>
                    <a:pt x="1563" y="500"/>
                  </a:lnTo>
                  <a:lnTo>
                    <a:pt x="1629" y="458"/>
                  </a:lnTo>
                  <a:lnTo>
                    <a:pt x="1696" y="418"/>
                  </a:lnTo>
                  <a:lnTo>
                    <a:pt x="1763" y="379"/>
                  </a:lnTo>
                  <a:lnTo>
                    <a:pt x="1832" y="341"/>
                  </a:lnTo>
                  <a:lnTo>
                    <a:pt x="1901" y="307"/>
                  </a:lnTo>
                  <a:lnTo>
                    <a:pt x="1971" y="273"/>
                  </a:lnTo>
                  <a:lnTo>
                    <a:pt x="1971" y="273"/>
                  </a:lnTo>
                  <a:lnTo>
                    <a:pt x="2045" y="240"/>
                  </a:lnTo>
                  <a:lnTo>
                    <a:pt x="2119" y="209"/>
                  </a:lnTo>
                  <a:lnTo>
                    <a:pt x="2194" y="180"/>
                  </a:lnTo>
                  <a:lnTo>
                    <a:pt x="2268" y="153"/>
                  </a:lnTo>
                  <a:lnTo>
                    <a:pt x="2344" y="130"/>
                  </a:lnTo>
                  <a:lnTo>
                    <a:pt x="2421" y="107"/>
                  </a:lnTo>
                  <a:lnTo>
                    <a:pt x="2496" y="86"/>
                  </a:lnTo>
                  <a:lnTo>
                    <a:pt x="2573" y="68"/>
                  </a:lnTo>
                  <a:lnTo>
                    <a:pt x="2650" y="52"/>
                  </a:lnTo>
                  <a:lnTo>
                    <a:pt x="2727" y="38"/>
                  </a:lnTo>
                  <a:lnTo>
                    <a:pt x="2805" y="27"/>
                  </a:lnTo>
                  <a:lnTo>
                    <a:pt x="2883" y="17"/>
                  </a:lnTo>
                  <a:lnTo>
                    <a:pt x="2961" y="10"/>
                  </a:lnTo>
                  <a:lnTo>
                    <a:pt x="3039" y="4"/>
                  </a:lnTo>
                  <a:lnTo>
                    <a:pt x="3118" y="1"/>
                  </a:lnTo>
                  <a:lnTo>
                    <a:pt x="3197" y="0"/>
                  </a:lnTo>
                  <a:lnTo>
                    <a:pt x="3197" y="0"/>
                  </a:lnTo>
                  <a:lnTo>
                    <a:pt x="3240" y="0"/>
                  </a:lnTo>
                  <a:lnTo>
                    <a:pt x="3284" y="1"/>
                  </a:lnTo>
                  <a:lnTo>
                    <a:pt x="3328" y="2"/>
                  </a:lnTo>
                  <a:lnTo>
                    <a:pt x="3371" y="5"/>
                  </a:lnTo>
                  <a:lnTo>
                    <a:pt x="3414" y="7"/>
                  </a:lnTo>
                  <a:lnTo>
                    <a:pt x="3457" y="12"/>
                  </a:lnTo>
                  <a:lnTo>
                    <a:pt x="3501" y="16"/>
                  </a:lnTo>
                  <a:lnTo>
                    <a:pt x="3544" y="20"/>
                  </a:lnTo>
                  <a:lnTo>
                    <a:pt x="3587" y="26"/>
                  </a:lnTo>
                  <a:lnTo>
                    <a:pt x="3630" y="32"/>
                  </a:lnTo>
                  <a:lnTo>
                    <a:pt x="3717" y="46"/>
                  </a:lnTo>
                  <a:lnTo>
                    <a:pt x="3802" y="64"/>
                  </a:lnTo>
                  <a:lnTo>
                    <a:pt x="3888" y="83"/>
                  </a:lnTo>
                  <a:lnTo>
                    <a:pt x="3974" y="105"/>
                  </a:lnTo>
                  <a:lnTo>
                    <a:pt x="4058" y="130"/>
                  </a:lnTo>
                  <a:lnTo>
                    <a:pt x="4142" y="157"/>
                  </a:lnTo>
                  <a:lnTo>
                    <a:pt x="4226" y="187"/>
                  </a:lnTo>
                  <a:lnTo>
                    <a:pt x="4311" y="219"/>
                  </a:lnTo>
                  <a:lnTo>
                    <a:pt x="4394" y="254"/>
                  </a:lnTo>
                  <a:lnTo>
                    <a:pt x="4477" y="290"/>
                  </a:lnTo>
                  <a:lnTo>
                    <a:pt x="4560" y="330"/>
                  </a:lnTo>
                  <a:lnTo>
                    <a:pt x="4642" y="373"/>
                  </a:lnTo>
                  <a:lnTo>
                    <a:pt x="4724" y="417"/>
                  </a:lnTo>
                  <a:lnTo>
                    <a:pt x="4805" y="464"/>
                  </a:lnTo>
                  <a:lnTo>
                    <a:pt x="4886" y="514"/>
                  </a:lnTo>
                  <a:lnTo>
                    <a:pt x="4966" y="566"/>
                  </a:lnTo>
                  <a:lnTo>
                    <a:pt x="5046" y="621"/>
                  </a:lnTo>
                  <a:lnTo>
                    <a:pt x="5126" y="677"/>
                  </a:lnTo>
                  <a:lnTo>
                    <a:pt x="5205" y="736"/>
                  </a:lnTo>
                  <a:lnTo>
                    <a:pt x="5283" y="799"/>
                  </a:lnTo>
                  <a:lnTo>
                    <a:pt x="5360" y="863"/>
                  </a:lnTo>
                  <a:lnTo>
                    <a:pt x="5437" y="930"/>
                  </a:lnTo>
                  <a:lnTo>
                    <a:pt x="5514" y="999"/>
                  </a:lnTo>
                  <a:lnTo>
                    <a:pt x="5589" y="1070"/>
                  </a:lnTo>
                  <a:lnTo>
                    <a:pt x="5664" y="1144"/>
                  </a:lnTo>
                  <a:lnTo>
                    <a:pt x="5738" y="1220"/>
                  </a:lnTo>
                  <a:lnTo>
                    <a:pt x="5813" y="1299"/>
                  </a:lnTo>
                  <a:lnTo>
                    <a:pt x="5813" y="1299"/>
                  </a:lnTo>
                  <a:lnTo>
                    <a:pt x="5886" y="1220"/>
                  </a:lnTo>
                  <a:lnTo>
                    <a:pt x="5961" y="1144"/>
                  </a:lnTo>
                  <a:lnTo>
                    <a:pt x="6035" y="1070"/>
                  </a:lnTo>
                  <a:lnTo>
                    <a:pt x="6111" y="999"/>
                  </a:lnTo>
                  <a:lnTo>
                    <a:pt x="6188" y="930"/>
                  </a:lnTo>
                  <a:lnTo>
                    <a:pt x="6264" y="863"/>
                  </a:lnTo>
                  <a:lnTo>
                    <a:pt x="6342" y="799"/>
                  </a:lnTo>
                  <a:lnTo>
                    <a:pt x="6420" y="736"/>
                  </a:lnTo>
                  <a:lnTo>
                    <a:pt x="6499" y="677"/>
                  </a:lnTo>
                  <a:lnTo>
                    <a:pt x="6579" y="621"/>
                  </a:lnTo>
                  <a:lnTo>
                    <a:pt x="6659" y="566"/>
                  </a:lnTo>
                  <a:lnTo>
                    <a:pt x="6738" y="514"/>
                  </a:lnTo>
                  <a:lnTo>
                    <a:pt x="6819" y="464"/>
                  </a:lnTo>
                  <a:lnTo>
                    <a:pt x="6900" y="417"/>
                  </a:lnTo>
                  <a:lnTo>
                    <a:pt x="6983" y="373"/>
                  </a:lnTo>
                  <a:lnTo>
                    <a:pt x="7065" y="330"/>
                  </a:lnTo>
                  <a:lnTo>
                    <a:pt x="7148" y="290"/>
                  </a:lnTo>
                  <a:lnTo>
                    <a:pt x="7231" y="254"/>
                  </a:lnTo>
                  <a:lnTo>
                    <a:pt x="7314" y="219"/>
                  </a:lnTo>
                  <a:lnTo>
                    <a:pt x="7398" y="187"/>
                  </a:lnTo>
                  <a:lnTo>
                    <a:pt x="7483" y="157"/>
                  </a:lnTo>
                  <a:lnTo>
                    <a:pt x="7567" y="130"/>
                  </a:lnTo>
                  <a:lnTo>
                    <a:pt x="7652" y="105"/>
                  </a:lnTo>
                  <a:lnTo>
                    <a:pt x="7736" y="83"/>
                  </a:lnTo>
                  <a:lnTo>
                    <a:pt x="7823" y="64"/>
                  </a:lnTo>
                  <a:lnTo>
                    <a:pt x="7908" y="46"/>
                  </a:lnTo>
                  <a:lnTo>
                    <a:pt x="7995" y="32"/>
                  </a:lnTo>
                  <a:lnTo>
                    <a:pt x="8038" y="26"/>
                  </a:lnTo>
                  <a:lnTo>
                    <a:pt x="8081" y="20"/>
                  </a:lnTo>
                  <a:lnTo>
                    <a:pt x="8124" y="16"/>
                  </a:lnTo>
                  <a:lnTo>
                    <a:pt x="8167" y="12"/>
                  </a:lnTo>
                  <a:lnTo>
                    <a:pt x="8211" y="7"/>
                  </a:lnTo>
                  <a:lnTo>
                    <a:pt x="8254" y="5"/>
                  </a:lnTo>
                  <a:lnTo>
                    <a:pt x="8297" y="2"/>
                  </a:lnTo>
                  <a:lnTo>
                    <a:pt x="8341" y="1"/>
                  </a:lnTo>
                  <a:lnTo>
                    <a:pt x="8384" y="0"/>
                  </a:lnTo>
                  <a:lnTo>
                    <a:pt x="8428" y="0"/>
                  </a:lnTo>
                  <a:lnTo>
                    <a:pt x="8428" y="0"/>
                  </a:lnTo>
                  <a:lnTo>
                    <a:pt x="8506" y="1"/>
                  </a:lnTo>
                  <a:lnTo>
                    <a:pt x="8585" y="4"/>
                  </a:lnTo>
                  <a:lnTo>
                    <a:pt x="8664" y="10"/>
                  </a:lnTo>
                  <a:lnTo>
                    <a:pt x="8742" y="17"/>
                  </a:lnTo>
                  <a:lnTo>
                    <a:pt x="8820" y="27"/>
                  </a:lnTo>
                  <a:lnTo>
                    <a:pt x="8897" y="38"/>
                  </a:lnTo>
                  <a:lnTo>
                    <a:pt x="8975" y="52"/>
                  </a:lnTo>
                  <a:lnTo>
                    <a:pt x="9052" y="68"/>
                  </a:lnTo>
                  <a:lnTo>
                    <a:pt x="9129" y="86"/>
                  </a:lnTo>
                  <a:lnTo>
                    <a:pt x="9205" y="107"/>
                  </a:lnTo>
                  <a:lnTo>
                    <a:pt x="9281" y="130"/>
                  </a:lnTo>
                  <a:lnTo>
                    <a:pt x="9356" y="153"/>
                  </a:lnTo>
                  <a:lnTo>
                    <a:pt x="9431" y="180"/>
                  </a:lnTo>
                  <a:lnTo>
                    <a:pt x="9505" y="209"/>
                  </a:lnTo>
                  <a:lnTo>
                    <a:pt x="9580" y="240"/>
                  </a:lnTo>
                  <a:lnTo>
                    <a:pt x="9653" y="273"/>
                  </a:lnTo>
                  <a:lnTo>
                    <a:pt x="9653" y="273"/>
                  </a:lnTo>
                  <a:lnTo>
                    <a:pt x="9724" y="307"/>
                  </a:lnTo>
                  <a:lnTo>
                    <a:pt x="9793" y="342"/>
                  </a:lnTo>
                  <a:lnTo>
                    <a:pt x="9862" y="379"/>
                  </a:lnTo>
                  <a:lnTo>
                    <a:pt x="9929" y="418"/>
                  </a:lnTo>
                  <a:lnTo>
                    <a:pt x="9996" y="458"/>
                  </a:lnTo>
                  <a:lnTo>
                    <a:pt x="10062" y="500"/>
                  </a:lnTo>
                  <a:lnTo>
                    <a:pt x="10126" y="543"/>
                  </a:lnTo>
                  <a:lnTo>
                    <a:pt x="10190" y="589"/>
                  </a:lnTo>
                  <a:lnTo>
                    <a:pt x="10253" y="636"/>
                  </a:lnTo>
                  <a:lnTo>
                    <a:pt x="10315" y="685"/>
                  </a:lnTo>
                  <a:lnTo>
                    <a:pt x="10376" y="735"/>
                  </a:lnTo>
                  <a:lnTo>
                    <a:pt x="10436" y="787"/>
                  </a:lnTo>
                  <a:lnTo>
                    <a:pt x="10496" y="840"/>
                  </a:lnTo>
                  <a:lnTo>
                    <a:pt x="10553" y="895"/>
                  </a:lnTo>
                  <a:lnTo>
                    <a:pt x="10610" y="952"/>
                  </a:lnTo>
                  <a:lnTo>
                    <a:pt x="10666" y="1011"/>
                  </a:lnTo>
                  <a:lnTo>
                    <a:pt x="10666" y="1011"/>
                  </a:lnTo>
                  <a:lnTo>
                    <a:pt x="10727" y="1078"/>
                  </a:lnTo>
                  <a:lnTo>
                    <a:pt x="10786" y="1146"/>
                  </a:lnTo>
                  <a:lnTo>
                    <a:pt x="10845" y="1216"/>
                  </a:lnTo>
                  <a:lnTo>
                    <a:pt x="10900" y="1287"/>
                  </a:lnTo>
                  <a:lnTo>
                    <a:pt x="10954" y="1360"/>
                  </a:lnTo>
                  <a:lnTo>
                    <a:pt x="11006" y="1433"/>
                  </a:lnTo>
                  <a:lnTo>
                    <a:pt x="11055" y="1509"/>
                  </a:lnTo>
                  <a:lnTo>
                    <a:pt x="11103" y="1584"/>
                  </a:lnTo>
                  <a:lnTo>
                    <a:pt x="11148" y="1662"/>
                  </a:lnTo>
                  <a:lnTo>
                    <a:pt x="11192" y="1740"/>
                  </a:lnTo>
                  <a:lnTo>
                    <a:pt x="11235" y="1820"/>
                  </a:lnTo>
                  <a:lnTo>
                    <a:pt x="11273" y="1900"/>
                  </a:lnTo>
                  <a:lnTo>
                    <a:pt x="11311" y="1981"/>
                  </a:lnTo>
                  <a:lnTo>
                    <a:pt x="11347" y="2063"/>
                  </a:lnTo>
                  <a:lnTo>
                    <a:pt x="11381" y="2146"/>
                  </a:lnTo>
                  <a:lnTo>
                    <a:pt x="11413" y="2230"/>
                  </a:lnTo>
                  <a:lnTo>
                    <a:pt x="11442" y="2314"/>
                  </a:lnTo>
                  <a:lnTo>
                    <a:pt x="11469" y="2400"/>
                  </a:lnTo>
                  <a:lnTo>
                    <a:pt x="11494" y="2485"/>
                  </a:lnTo>
                  <a:lnTo>
                    <a:pt x="11517" y="2571"/>
                  </a:lnTo>
                  <a:lnTo>
                    <a:pt x="11538" y="2659"/>
                  </a:lnTo>
                  <a:lnTo>
                    <a:pt x="11556" y="2746"/>
                  </a:lnTo>
                  <a:lnTo>
                    <a:pt x="11573" y="2835"/>
                  </a:lnTo>
                  <a:lnTo>
                    <a:pt x="11587" y="2922"/>
                  </a:lnTo>
                  <a:lnTo>
                    <a:pt x="11598" y="3012"/>
                  </a:lnTo>
                  <a:lnTo>
                    <a:pt x="11608" y="3101"/>
                  </a:lnTo>
                  <a:lnTo>
                    <a:pt x="11616" y="3190"/>
                  </a:lnTo>
                  <a:lnTo>
                    <a:pt x="11621" y="3281"/>
                  </a:lnTo>
                  <a:lnTo>
                    <a:pt x="11624" y="3371"/>
                  </a:lnTo>
                  <a:lnTo>
                    <a:pt x="11624" y="3461"/>
                  </a:lnTo>
                  <a:lnTo>
                    <a:pt x="11622" y="3551"/>
                  </a:lnTo>
                  <a:lnTo>
                    <a:pt x="11619" y="3642"/>
                  </a:lnTo>
                  <a:lnTo>
                    <a:pt x="11619" y="3642"/>
                  </a:lnTo>
                  <a:lnTo>
                    <a:pt x="11619" y="3650"/>
                  </a:lnTo>
                  <a:lnTo>
                    <a:pt x="11619" y="3650"/>
                  </a:lnTo>
                  <a:lnTo>
                    <a:pt x="11615" y="3728"/>
                  </a:lnTo>
                  <a:lnTo>
                    <a:pt x="11608" y="3807"/>
                  </a:lnTo>
                  <a:lnTo>
                    <a:pt x="11602" y="3885"/>
                  </a:lnTo>
                  <a:lnTo>
                    <a:pt x="11594" y="3962"/>
                  </a:lnTo>
                  <a:lnTo>
                    <a:pt x="11586" y="4041"/>
                  </a:lnTo>
                  <a:lnTo>
                    <a:pt x="11576" y="4119"/>
                  </a:lnTo>
                  <a:lnTo>
                    <a:pt x="11565" y="4197"/>
                  </a:lnTo>
                  <a:lnTo>
                    <a:pt x="11553" y="4275"/>
                  </a:lnTo>
                  <a:lnTo>
                    <a:pt x="11541" y="4352"/>
                  </a:lnTo>
                  <a:lnTo>
                    <a:pt x="11527" y="4430"/>
                  </a:lnTo>
                  <a:lnTo>
                    <a:pt x="11512" y="4507"/>
                  </a:lnTo>
                  <a:lnTo>
                    <a:pt x="11497" y="4585"/>
                  </a:lnTo>
                  <a:lnTo>
                    <a:pt x="11480" y="4661"/>
                  </a:lnTo>
                  <a:lnTo>
                    <a:pt x="11462" y="4738"/>
                  </a:lnTo>
                  <a:lnTo>
                    <a:pt x="11444" y="4815"/>
                  </a:lnTo>
                  <a:lnTo>
                    <a:pt x="11424" y="4890"/>
                  </a:lnTo>
                  <a:lnTo>
                    <a:pt x="11424" y="4890"/>
                  </a:lnTo>
                  <a:lnTo>
                    <a:pt x="11421" y="4899"/>
                  </a:lnTo>
                  <a:lnTo>
                    <a:pt x="11417" y="4906"/>
                  </a:lnTo>
                  <a:lnTo>
                    <a:pt x="11412" y="4913"/>
                  </a:lnTo>
                  <a:lnTo>
                    <a:pt x="11405" y="4918"/>
                  </a:lnTo>
                  <a:lnTo>
                    <a:pt x="11399" y="4923"/>
                  </a:lnTo>
                  <a:lnTo>
                    <a:pt x="11391" y="4927"/>
                  </a:lnTo>
                  <a:lnTo>
                    <a:pt x="11382" y="4929"/>
                  </a:lnTo>
                  <a:lnTo>
                    <a:pt x="11374" y="4929"/>
                  </a:lnTo>
                  <a:lnTo>
                    <a:pt x="7299" y="4929"/>
                  </a:lnTo>
                  <a:lnTo>
                    <a:pt x="6681" y="6421"/>
                  </a:lnTo>
                  <a:lnTo>
                    <a:pt x="6681" y="6421"/>
                  </a:lnTo>
                  <a:lnTo>
                    <a:pt x="6678" y="6427"/>
                  </a:lnTo>
                  <a:lnTo>
                    <a:pt x="6674" y="6432"/>
                  </a:lnTo>
                  <a:lnTo>
                    <a:pt x="6669" y="6438"/>
                  </a:lnTo>
                  <a:lnTo>
                    <a:pt x="6664" y="6442"/>
                  </a:lnTo>
                  <a:lnTo>
                    <a:pt x="6657" y="6446"/>
                  </a:lnTo>
                  <a:lnTo>
                    <a:pt x="6651" y="6449"/>
                  </a:lnTo>
                  <a:lnTo>
                    <a:pt x="6645" y="6451"/>
                  </a:lnTo>
                  <a:lnTo>
                    <a:pt x="6637" y="6452"/>
                  </a:lnTo>
                  <a:lnTo>
                    <a:pt x="6637" y="6452"/>
                  </a:lnTo>
                  <a:lnTo>
                    <a:pt x="6634" y="6452"/>
                  </a:lnTo>
                  <a:lnTo>
                    <a:pt x="6634" y="6452"/>
                  </a:lnTo>
                  <a:close/>
                </a:path>
              </a:pathLst>
            </a:custGeom>
            <a:solidFill>
              <a:srgbClr val="E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ko-KR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3133725" y="3171825"/>
              <a:ext cx="3403600" cy="2062163"/>
            </a:xfrm>
            <a:custGeom>
              <a:avLst/>
              <a:gdLst>
                <a:gd name="T0" fmla="*/ 5350 w 10719"/>
                <a:gd name="T1" fmla="*/ 6492 h 6494"/>
                <a:gd name="T2" fmla="*/ 5283 w 10719"/>
                <a:gd name="T3" fmla="*/ 6457 h 6494"/>
                <a:gd name="T4" fmla="*/ 4927 w 10719"/>
                <a:gd name="T5" fmla="*/ 6266 h 6494"/>
                <a:gd name="T6" fmla="*/ 4394 w 10719"/>
                <a:gd name="T7" fmla="*/ 5962 h 6494"/>
                <a:gd name="T8" fmla="*/ 3899 w 10719"/>
                <a:gd name="T9" fmla="*/ 5654 h 6494"/>
                <a:gd name="T10" fmla="*/ 3538 w 10719"/>
                <a:gd name="T11" fmla="*/ 5410 h 6494"/>
                <a:gd name="T12" fmla="*/ 3157 w 10719"/>
                <a:gd name="T13" fmla="*/ 5136 h 6494"/>
                <a:gd name="T14" fmla="*/ 2767 w 10719"/>
                <a:gd name="T15" fmla="*/ 4833 h 6494"/>
                <a:gd name="T16" fmla="*/ 2440 w 10719"/>
                <a:gd name="T17" fmla="*/ 4561 h 6494"/>
                <a:gd name="T18" fmla="*/ 2031 w 10719"/>
                <a:gd name="T19" fmla="*/ 4189 h 6494"/>
                <a:gd name="T20" fmla="*/ 1650 w 10719"/>
                <a:gd name="T21" fmla="*/ 3808 h 6494"/>
                <a:gd name="T22" fmla="*/ 1300 w 10719"/>
                <a:gd name="T23" fmla="*/ 3418 h 6494"/>
                <a:gd name="T24" fmla="*/ 1120 w 10719"/>
                <a:gd name="T25" fmla="*/ 3201 h 6494"/>
                <a:gd name="T26" fmla="*/ 933 w 10719"/>
                <a:gd name="T27" fmla="*/ 2959 h 6494"/>
                <a:gd name="T28" fmla="*/ 758 w 10719"/>
                <a:gd name="T29" fmla="*/ 2714 h 6494"/>
                <a:gd name="T30" fmla="*/ 595 w 10719"/>
                <a:gd name="T31" fmla="*/ 2467 h 6494"/>
                <a:gd name="T32" fmla="*/ 442 w 10719"/>
                <a:gd name="T33" fmla="*/ 2217 h 6494"/>
                <a:gd name="T34" fmla="*/ 302 w 10719"/>
                <a:gd name="T35" fmla="*/ 1966 h 6494"/>
                <a:gd name="T36" fmla="*/ 173 w 10719"/>
                <a:gd name="T37" fmla="*/ 1712 h 6494"/>
                <a:gd name="T38" fmla="*/ 58 w 10719"/>
                <a:gd name="T39" fmla="*/ 1456 h 6494"/>
                <a:gd name="T40" fmla="*/ 4 w 10719"/>
                <a:gd name="T41" fmla="*/ 1326 h 6494"/>
                <a:gd name="T42" fmla="*/ 0 w 10719"/>
                <a:gd name="T43" fmla="*/ 1301 h 6494"/>
                <a:gd name="T44" fmla="*/ 8 w 10719"/>
                <a:gd name="T45" fmla="*/ 1276 h 6494"/>
                <a:gd name="T46" fmla="*/ 21 w 10719"/>
                <a:gd name="T47" fmla="*/ 1264 h 6494"/>
                <a:gd name="T48" fmla="*/ 45 w 10719"/>
                <a:gd name="T49" fmla="*/ 1254 h 6494"/>
                <a:gd name="T50" fmla="*/ 3963 w 10719"/>
                <a:gd name="T51" fmla="*/ 31 h 6494"/>
                <a:gd name="T52" fmla="*/ 3980 w 10719"/>
                <a:gd name="T53" fmla="*/ 10 h 6494"/>
                <a:gd name="T54" fmla="*/ 4006 w 10719"/>
                <a:gd name="T55" fmla="*/ 0 h 6494"/>
                <a:gd name="T56" fmla="*/ 4017 w 10719"/>
                <a:gd name="T57" fmla="*/ 0 h 6494"/>
                <a:gd name="T58" fmla="*/ 4042 w 10719"/>
                <a:gd name="T59" fmla="*/ 10 h 6494"/>
                <a:gd name="T60" fmla="*/ 6315 w 10719"/>
                <a:gd name="T61" fmla="*/ 3658 h 6494"/>
                <a:gd name="T62" fmla="*/ 7287 w 10719"/>
                <a:gd name="T63" fmla="*/ 1294 h 6494"/>
                <a:gd name="T64" fmla="*/ 7312 w 10719"/>
                <a:gd name="T65" fmla="*/ 1278 h 6494"/>
                <a:gd name="T66" fmla="*/ 10667 w 10719"/>
                <a:gd name="T67" fmla="*/ 1274 h 6494"/>
                <a:gd name="T68" fmla="*/ 10692 w 10719"/>
                <a:gd name="T69" fmla="*/ 1281 h 6494"/>
                <a:gd name="T70" fmla="*/ 10710 w 10719"/>
                <a:gd name="T71" fmla="*/ 1298 h 6494"/>
                <a:gd name="T72" fmla="*/ 10717 w 10719"/>
                <a:gd name="T73" fmla="*/ 1315 h 6494"/>
                <a:gd name="T74" fmla="*/ 10717 w 10719"/>
                <a:gd name="T75" fmla="*/ 1340 h 6494"/>
                <a:gd name="T76" fmla="*/ 10661 w 10719"/>
                <a:gd name="T77" fmla="*/ 1474 h 6494"/>
                <a:gd name="T78" fmla="*/ 10545 w 10719"/>
                <a:gd name="T79" fmla="*/ 1729 h 6494"/>
                <a:gd name="T80" fmla="*/ 10416 w 10719"/>
                <a:gd name="T81" fmla="*/ 1982 h 6494"/>
                <a:gd name="T82" fmla="*/ 10276 w 10719"/>
                <a:gd name="T83" fmla="*/ 2232 h 6494"/>
                <a:gd name="T84" fmla="*/ 10123 w 10719"/>
                <a:gd name="T85" fmla="*/ 2482 h 6494"/>
                <a:gd name="T86" fmla="*/ 9959 w 10719"/>
                <a:gd name="T87" fmla="*/ 2728 h 6494"/>
                <a:gd name="T88" fmla="*/ 9784 w 10719"/>
                <a:gd name="T89" fmla="*/ 2971 h 6494"/>
                <a:gd name="T90" fmla="*/ 9598 w 10719"/>
                <a:gd name="T91" fmla="*/ 3213 h 6494"/>
                <a:gd name="T92" fmla="*/ 9418 w 10719"/>
                <a:gd name="T93" fmla="*/ 3430 h 6494"/>
                <a:gd name="T94" fmla="*/ 9068 w 10719"/>
                <a:gd name="T95" fmla="*/ 3818 h 6494"/>
                <a:gd name="T96" fmla="*/ 8688 w 10719"/>
                <a:gd name="T97" fmla="*/ 4197 h 6494"/>
                <a:gd name="T98" fmla="*/ 8279 w 10719"/>
                <a:gd name="T99" fmla="*/ 4568 h 6494"/>
                <a:gd name="T100" fmla="*/ 7953 w 10719"/>
                <a:gd name="T101" fmla="*/ 4839 h 6494"/>
                <a:gd name="T102" fmla="*/ 7563 w 10719"/>
                <a:gd name="T103" fmla="*/ 5141 h 6494"/>
                <a:gd name="T104" fmla="*/ 7184 w 10719"/>
                <a:gd name="T105" fmla="*/ 5414 h 6494"/>
                <a:gd name="T106" fmla="*/ 6823 w 10719"/>
                <a:gd name="T107" fmla="*/ 5656 h 6494"/>
                <a:gd name="T108" fmla="*/ 6331 w 10719"/>
                <a:gd name="T109" fmla="*/ 5964 h 6494"/>
                <a:gd name="T110" fmla="*/ 5799 w 10719"/>
                <a:gd name="T111" fmla="*/ 6267 h 6494"/>
                <a:gd name="T112" fmla="*/ 5444 w 10719"/>
                <a:gd name="T113" fmla="*/ 6457 h 6494"/>
                <a:gd name="T114" fmla="*/ 5377 w 10719"/>
                <a:gd name="T115" fmla="*/ 6492 h 6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719" h="6494">
                  <a:moveTo>
                    <a:pt x="5364" y="6494"/>
                  </a:moveTo>
                  <a:lnTo>
                    <a:pt x="5364" y="6494"/>
                  </a:lnTo>
                  <a:lnTo>
                    <a:pt x="5356" y="6494"/>
                  </a:lnTo>
                  <a:lnTo>
                    <a:pt x="5350" y="6492"/>
                  </a:lnTo>
                  <a:lnTo>
                    <a:pt x="5343" y="6490"/>
                  </a:lnTo>
                  <a:lnTo>
                    <a:pt x="5338" y="6487"/>
                  </a:lnTo>
                  <a:lnTo>
                    <a:pt x="5338" y="6487"/>
                  </a:lnTo>
                  <a:lnTo>
                    <a:pt x="5283" y="6457"/>
                  </a:lnTo>
                  <a:lnTo>
                    <a:pt x="5201" y="6414"/>
                  </a:lnTo>
                  <a:lnTo>
                    <a:pt x="5201" y="6414"/>
                  </a:lnTo>
                  <a:lnTo>
                    <a:pt x="5031" y="6323"/>
                  </a:lnTo>
                  <a:lnTo>
                    <a:pt x="4927" y="6266"/>
                  </a:lnTo>
                  <a:lnTo>
                    <a:pt x="4809" y="6201"/>
                  </a:lnTo>
                  <a:lnTo>
                    <a:pt x="4680" y="6129"/>
                  </a:lnTo>
                  <a:lnTo>
                    <a:pt x="4542" y="6049"/>
                  </a:lnTo>
                  <a:lnTo>
                    <a:pt x="4394" y="5962"/>
                  </a:lnTo>
                  <a:lnTo>
                    <a:pt x="4236" y="5866"/>
                  </a:lnTo>
                  <a:lnTo>
                    <a:pt x="4071" y="5764"/>
                  </a:lnTo>
                  <a:lnTo>
                    <a:pt x="3986" y="5710"/>
                  </a:lnTo>
                  <a:lnTo>
                    <a:pt x="3899" y="5654"/>
                  </a:lnTo>
                  <a:lnTo>
                    <a:pt x="3811" y="5595"/>
                  </a:lnTo>
                  <a:lnTo>
                    <a:pt x="3721" y="5535"/>
                  </a:lnTo>
                  <a:lnTo>
                    <a:pt x="3631" y="5473"/>
                  </a:lnTo>
                  <a:lnTo>
                    <a:pt x="3538" y="5410"/>
                  </a:lnTo>
                  <a:lnTo>
                    <a:pt x="3444" y="5345"/>
                  </a:lnTo>
                  <a:lnTo>
                    <a:pt x="3350" y="5277"/>
                  </a:lnTo>
                  <a:lnTo>
                    <a:pt x="3254" y="5208"/>
                  </a:lnTo>
                  <a:lnTo>
                    <a:pt x="3157" y="5136"/>
                  </a:lnTo>
                  <a:lnTo>
                    <a:pt x="3060" y="5063"/>
                  </a:lnTo>
                  <a:lnTo>
                    <a:pt x="2963" y="4988"/>
                  </a:lnTo>
                  <a:lnTo>
                    <a:pt x="2865" y="4912"/>
                  </a:lnTo>
                  <a:lnTo>
                    <a:pt x="2767" y="4833"/>
                  </a:lnTo>
                  <a:lnTo>
                    <a:pt x="2767" y="4833"/>
                  </a:lnTo>
                  <a:lnTo>
                    <a:pt x="2656" y="4743"/>
                  </a:lnTo>
                  <a:lnTo>
                    <a:pt x="2547" y="4653"/>
                  </a:lnTo>
                  <a:lnTo>
                    <a:pt x="2440" y="4561"/>
                  </a:lnTo>
                  <a:lnTo>
                    <a:pt x="2336" y="4469"/>
                  </a:lnTo>
                  <a:lnTo>
                    <a:pt x="2232" y="4376"/>
                  </a:lnTo>
                  <a:lnTo>
                    <a:pt x="2130" y="4283"/>
                  </a:lnTo>
                  <a:lnTo>
                    <a:pt x="2031" y="4189"/>
                  </a:lnTo>
                  <a:lnTo>
                    <a:pt x="1933" y="4094"/>
                  </a:lnTo>
                  <a:lnTo>
                    <a:pt x="1837" y="3999"/>
                  </a:lnTo>
                  <a:lnTo>
                    <a:pt x="1742" y="3904"/>
                  </a:lnTo>
                  <a:lnTo>
                    <a:pt x="1650" y="3808"/>
                  </a:lnTo>
                  <a:lnTo>
                    <a:pt x="1559" y="3711"/>
                  </a:lnTo>
                  <a:lnTo>
                    <a:pt x="1471" y="3614"/>
                  </a:lnTo>
                  <a:lnTo>
                    <a:pt x="1384" y="3516"/>
                  </a:lnTo>
                  <a:lnTo>
                    <a:pt x="1300" y="3418"/>
                  </a:lnTo>
                  <a:lnTo>
                    <a:pt x="1217" y="3320"/>
                  </a:lnTo>
                  <a:lnTo>
                    <a:pt x="1217" y="3320"/>
                  </a:lnTo>
                  <a:lnTo>
                    <a:pt x="1168" y="3260"/>
                  </a:lnTo>
                  <a:lnTo>
                    <a:pt x="1120" y="3201"/>
                  </a:lnTo>
                  <a:lnTo>
                    <a:pt x="1072" y="3141"/>
                  </a:lnTo>
                  <a:lnTo>
                    <a:pt x="1024" y="3080"/>
                  </a:lnTo>
                  <a:lnTo>
                    <a:pt x="978" y="3020"/>
                  </a:lnTo>
                  <a:lnTo>
                    <a:pt x="933" y="2959"/>
                  </a:lnTo>
                  <a:lnTo>
                    <a:pt x="888" y="2898"/>
                  </a:lnTo>
                  <a:lnTo>
                    <a:pt x="844" y="2837"/>
                  </a:lnTo>
                  <a:lnTo>
                    <a:pt x="801" y="2776"/>
                  </a:lnTo>
                  <a:lnTo>
                    <a:pt x="758" y="2714"/>
                  </a:lnTo>
                  <a:lnTo>
                    <a:pt x="716" y="2652"/>
                  </a:lnTo>
                  <a:lnTo>
                    <a:pt x="675" y="2591"/>
                  </a:lnTo>
                  <a:lnTo>
                    <a:pt x="635" y="2529"/>
                  </a:lnTo>
                  <a:lnTo>
                    <a:pt x="595" y="2467"/>
                  </a:lnTo>
                  <a:lnTo>
                    <a:pt x="556" y="2405"/>
                  </a:lnTo>
                  <a:lnTo>
                    <a:pt x="517" y="2342"/>
                  </a:lnTo>
                  <a:lnTo>
                    <a:pt x="479" y="2280"/>
                  </a:lnTo>
                  <a:lnTo>
                    <a:pt x="442" y="2217"/>
                  </a:lnTo>
                  <a:lnTo>
                    <a:pt x="407" y="2155"/>
                  </a:lnTo>
                  <a:lnTo>
                    <a:pt x="371" y="2092"/>
                  </a:lnTo>
                  <a:lnTo>
                    <a:pt x="337" y="2028"/>
                  </a:lnTo>
                  <a:lnTo>
                    <a:pt x="302" y="1966"/>
                  </a:lnTo>
                  <a:lnTo>
                    <a:pt x="270" y="1902"/>
                  </a:lnTo>
                  <a:lnTo>
                    <a:pt x="236" y="1839"/>
                  </a:lnTo>
                  <a:lnTo>
                    <a:pt x="205" y="1775"/>
                  </a:lnTo>
                  <a:lnTo>
                    <a:pt x="173" y="1712"/>
                  </a:lnTo>
                  <a:lnTo>
                    <a:pt x="144" y="1648"/>
                  </a:lnTo>
                  <a:lnTo>
                    <a:pt x="114" y="1584"/>
                  </a:lnTo>
                  <a:lnTo>
                    <a:pt x="86" y="1519"/>
                  </a:lnTo>
                  <a:lnTo>
                    <a:pt x="58" y="1456"/>
                  </a:lnTo>
                  <a:lnTo>
                    <a:pt x="31" y="1392"/>
                  </a:lnTo>
                  <a:lnTo>
                    <a:pt x="4" y="1327"/>
                  </a:lnTo>
                  <a:lnTo>
                    <a:pt x="4" y="1326"/>
                  </a:lnTo>
                  <a:lnTo>
                    <a:pt x="4" y="1326"/>
                  </a:lnTo>
                  <a:lnTo>
                    <a:pt x="2" y="1320"/>
                  </a:lnTo>
                  <a:lnTo>
                    <a:pt x="0" y="1313"/>
                  </a:lnTo>
                  <a:lnTo>
                    <a:pt x="0" y="1308"/>
                  </a:lnTo>
                  <a:lnTo>
                    <a:pt x="0" y="1301"/>
                  </a:lnTo>
                  <a:lnTo>
                    <a:pt x="1" y="1295"/>
                  </a:lnTo>
                  <a:lnTo>
                    <a:pt x="2" y="1288"/>
                  </a:lnTo>
                  <a:lnTo>
                    <a:pt x="5" y="1283"/>
                  </a:lnTo>
                  <a:lnTo>
                    <a:pt x="8" y="1276"/>
                  </a:lnTo>
                  <a:lnTo>
                    <a:pt x="8" y="1276"/>
                  </a:lnTo>
                  <a:lnTo>
                    <a:pt x="11" y="1272"/>
                  </a:lnTo>
                  <a:lnTo>
                    <a:pt x="16" y="1267"/>
                  </a:lnTo>
                  <a:lnTo>
                    <a:pt x="21" y="1264"/>
                  </a:lnTo>
                  <a:lnTo>
                    <a:pt x="27" y="1260"/>
                  </a:lnTo>
                  <a:lnTo>
                    <a:pt x="32" y="1257"/>
                  </a:lnTo>
                  <a:lnTo>
                    <a:pt x="38" y="1255"/>
                  </a:lnTo>
                  <a:lnTo>
                    <a:pt x="45" y="1254"/>
                  </a:lnTo>
                  <a:lnTo>
                    <a:pt x="51" y="1254"/>
                  </a:lnTo>
                  <a:lnTo>
                    <a:pt x="3445" y="1254"/>
                  </a:lnTo>
                  <a:lnTo>
                    <a:pt x="3963" y="31"/>
                  </a:lnTo>
                  <a:lnTo>
                    <a:pt x="3963" y="31"/>
                  </a:lnTo>
                  <a:lnTo>
                    <a:pt x="3966" y="25"/>
                  </a:lnTo>
                  <a:lnTo>
                    <a:pt x="3971" y="19"/>
                  </a:lnTo>
                  <a:lnTo>
                    <a:pt x="3975" y="14"/>
                  </a:lnTo>
                  <a:lnTo>
                    <a:pt x="3980" y="10"/>
                  </a:lnTo>
                  <a:lnTo>
                    <a:pt x="3987" y="5"/>
                  </a:lnTo>
                  <a:lnTo>
                    <a:pt x="3993" y="3"/>
                  </a:lnTo>
                  <a:lnTo>
                    <a:pt x="4000" y="1"/>
                  </a:lnTo>
                  <a:lnTo>
                    <a:pt x="4006" y="0"/>
                  </a:lnTo>
                  <a:lnTo>
                    <a:pt x="4006" y="0"/>
                  </a:lnTo>
                  <a:lnTo>
                    <a:pt x="4011" y="0"/>
                  </a:lnTo>
                  <a:lnTo>
                    <a:pt x="4011" y="0"/>
                  </a:lnTo>
                  <a:lnTo>
                    <a:pt x="4017" y="0"/>
                  </a:lnTo>
                  <a:lnTo>
                    <a:pt x="4024" y="1"/>
                  </a:lnTo>
                  <a:lnTo>
                    <a:pt x="4030" y="3"/>
                  </a:lnTo>
                  <a:lnTo>
                    <a:pt x="4036" y="6"/>
                  </a:lnTo>
                  <a:lnTo>
                    <a:pt x="4042" y="10"/>
                  </a:lnTo>
                  <a:lnTo>
                    <a:pt x="4046" y="14"/>
                  </a:lnTo>
                  <a:lnTo>
                    <a:pt x="4051" y="18"/>
                  </a:lnTo>
                  <a:lnTo>
                    <a:pt x="4055" y="24"/>
                  </a:lnTo>
                  <a:lnTo>
                    <a:pt x="6315" y="3658"/>
                  </a:lnTo>
                  <a:lnTo>
                    <a:pt x="7280" y="1307"/>
                  </a:lnTo>
                  <a:lnTo>
                    <a:pt x="7280" y="1307"/>
                  </a:lnTo>
                  <a:lnTo>
                    <a:pt x="7283" y="1300"/>
                  </a:lnTo>
                  <a:lnTo>
                    <a:pt x="7287" y="1294"/>
                  </a:lnTo>
                  <a:lnTo>
                    <a:pt x="7293" y="1288"/>
                  </a:lnTo>
                  <a:lnTo>
                    <a:pt x="7299" y="1284"/>
                  </a:lnTo>
                  <a:lnTo>
                    <a:pt x="7306" y="1280"/>
                  </a:lnTo>
                  <a:lnTo>
                    <a:pt x="7312" y="1278"/>
                  </a:lnTo>
                  <a:lnTo>
                    <a:pt x="7320" y="1275"/>
                  </a:lnTo>
                  <a:lnTo>
                    <a:pt x="7327" y="1274"/>
                  </a:lnTo>
                  <a:lnTo>
                    <a:pt x="10667" y="1274"/>
                  </a:lnTo>
                  <a:lnTo>
                    <a:pt x="10667" y="1274"/>
                  </a:lnTo>
                  <a:lnTo>
                    <a:pt x="10673" y="1275"/>
                  </a:lnTo>
                  <a:lnTo>
                    <a:pt x="10680" y="1276"/>
                  </a:lnTo>
                  <a:lnTo>
                    <a:pt x="10686" y="1279"/>
                  </a:lnTo>
                  <a:lnTo>
                    <a:pt x="10692" y="1281"/>
                  </a:lnTo>
                  <a:lnTo>
                    <a:pt x="10697" y="1284"/>
                  </a:lnTo>
                  <a:lnTo>
                    <a:pt x="10702" y="1288"/>
                  </a:lnTo>
                  <a:lnTo>
                    <a:pt x="10707" y="1293"/>
                  </a:lnTo>
                  <a:lnTo>
                    <a:pt x="10710" y="1298"/>
                  </a:lnTo>
                  <a:lnTo>
                    <a:pt x="10710" y="1298"/>
                  </a:lnTo>
                  <a:lnTo>
                    <a:pt x="10713" y="1303"/>
                  </a:lnTo>
                  <a:lnTo>
                    <a:pt x="10716" y="1309"/>
                  </a:lnTo>
                  <a:lnTo>
                    <a:pt x="10717" y="1315"/>
                  </a:lnTo>
                  <a:lnTo>
                    <a:pt x="10719" y="1322"/>
                  </a:lnTo>
                  <a:lnTo>
                    <a:pt x="10719" y="1327"/>
                  </a:lnTo>
                  <a:lnTo>
                    <a:pt x="10719" y="1334"/>
                  </a:lnTo>
                  <a:lnTo>
                    <a:pt x="10717" y="1340"/>
                  </a:lnTo>
                  <a:lnTo>
                    <a:pt x="10715" y="1347"/>
                  </a:lnTo>
                  <a:lnTo>
                    <a:pt x="10715" y="1347"/>
                  </a:lnTo>
                  <a:lnTo>
                    <a:pt x="10688" y="1410"/>
                  </a:lnTo>
                  <a:lnTo>
                    <a:pt x="10661" y="1474"/>
                  </a:lnTo>
                  <a:lnTo>
                    <a:pt x="10633" y="1538"/>
                  </a:lnTo>
                  <a:lnTo>
                    <a:pt x="10604" y="1602"/>
                  </a:lnTo>
                  <a:lnTo>
                    <a:pt x="10575" y="1665"/>
                  </a:lnTo>
                  <a:lnTo>
                    <a:pt x="10545" y="1729"/>
                  </a:lnTo>
                  <a:lnTo>
                    <a:pt x="10513" y="1792"/>
                  </a:lnTo>
                  <a:lnTo>
                    <a:pt x="10482" y="1855"/>
                  </a:lnTo>
                  <a:lnTo>
                    <a:pt x="10450" y="1919"/>
                  </a:lnTo>
                  <a:lnTo>
                    <a:pt x="10416" y="1982"/>
                  </a:lnTo>
                  <a:lnTo>
                    <a:pt x="10382" y="2044"/>
                  </a:lnTo>
                  <a:lnTo>
                    <a:pt x="10347" y="2107"/>
                  </a:lnTo>
                  <a:lnTo>
                    <a:pt x="10311" y="2170"/>
                  </a:lnTo>
                  <a:lnTo>
                    <a:pt x="10276" y="2232"/>
                  </a:lnTo>
                  <a:lnTo>
                    <a:pt x="10239" y="2295"/>
                  </a:lnTo>
                  <a:lnTo>
                    <a:pt x="10201" y="2358"/>
                  </a:lnTo>
                  <a:lnTo>
                    <a:pt x="10162" y="2419"/>
                  </a:lnTo>
                  <a:lnTo>
                    <a:pt x="10123" y="2482"/>
                  </a:lnTo>
                  <a:lnTo>
                    <a:pt x="10084" y="2543"/>
                  </a:lnTo>
                  <a:lnTo>
                    <a:pt x="10042" y="2605"/>
                  </a:lnTo>
                  <a:lnTo>
                    <a:pt x="10001" y="2666"/>
                  </a:lnTo>
                  <a:lnTo>
                    <a:pt x="9959" y="2728"/>
                  </a:lnTo>
                  <a:lnTo>
                    <a:pt x="9917" y="2788"/>
                  </a:lnTo>
                  <a:lnTo>
                    <a:pt x="9873" y="2850"/>
                  </a:lnTo>
                  <a:lnTo>
                    <a:pt x="9830" y="2911"/>
                  </a:lnTo>
                  <a:lnTo>
                    <a:pt x="9784" y="2971"/>
                  </a:lnTo>
                  <a:lnTo>
                    <a:pt x="9739" y="3033"/>
                  </a:lnTo>
                  <a:lnTo>
                    <a:pt x="9693" y="3092"/>
                  </a:lnTo>
                  <a:lnTo>
                    <a:pt x="9646" y="3152"/>
                  </a:lnTo>
                  <a:lnTo>
                    <a:pt x="9598" y="3213"/>
                  </a:lnTo>
                  <a:lnTo>
                    <a:pt x="9550" y="3272"/>
                  </a:lnTo>
                  <a:lnTo>
                    <a:pt x="9500" y="3332"/>
                  </a:lnTo>
                  <a:lnTo>
                    <a:pt x="9500" y="3332"/>
                  </a:lnTo>
                  <a:lnTo>
                    <a:pt x="9418" y="3430"/>
                  </a:lnTo>
                  <a:lnTo>
                    <a:pt x="9333" y="3527"/>
                  </a:lnTo>
                  <a:lnTo>
                    <a:pt x="9247" y="3624"/>
                  </a:lnTo>
                  <a:lnTo>
                    <a:pt x="9158" y="3722"/>
                  </a:lnTo>
                  <a:lnTo>
                    <a:pt x="9068" y="3818"/>
                  </a:lnTo>
                  <a:lnTo>
                    <a:pt x="8975" y="3913"/>
                  </a:lnTo>
                  <a:lnTo>
                    <a:pt x="8881" y="4009"/>
                  </a:lnTo>
                  <a:lnTo>
                    <a:pt x="8785" y="4103"/>
                  </a:lnTo>
                  <a:lnTo>
                    <a:pt x="8688" y="4197"/>
                  </a:lnTo>
                  <a:lnTo>
                    <a:pt x="8588" y="4291"/>
                  </a:lnTo>
                  <a:lnTo>
                    <a:pt x="8486" y="4384"/>
                  </a:lnTo>
                  <a:lnTo>
                    <a:pt x="8384" y="4477"/>
                  </a:lnTo>
                  <a:lnTo>
                    <a:pt x="8279" y="4568"/>
                  </a:lnTo>
                  <a:lnTo>
                    <a:pt x="8172" y="4659"/>
                  </a:lnTo>
                  <a:lnTo>
                    <a:pt x="8063" y="4750"/>
                  </a:lnTo>
                  <a:lnTo>
                    <a:pt x="7953" y="4839"/>
                  </a:lnTo>
                  <a:lnTo>
                    <a:pt x="7953" y="4839"/>
                  </a:lnTo>
                  <a:lnTo>
                    <a:pt x="7854" y="4917"/>
                  </a:lnTo>
                  <a:lnTo>
                    <a:pt x="7757" y="4994"/>
                  </a:lnTo>
                  <a:lnTo>
                    <a:pt x="7660" y="5068"/>
                  </a:lnTo>
                  <a:lnTo>
                    <a:pt x="7563" y="5141"/>
                  </a:lnTo>
                  <a:lnTo>
                    <a:pt x="7467" y="5212"/>
                  </a:lnTo>
                  <a:lnTo>
                    <a:pt x="7372" y="5281"/>
                  </a:lnTo>
                  <a:lnTo>
                    <a:pt x="7278" y="5348"/>
                  </a:lnTo>
                  <a:lnTo>
                    <a:pt x="7184" y="5414"/>
                  </a:lnTo>
                  <a:lnTo>
                    <a:pt x="7092" y="5477"/>
                  </a:lnTo>
                  <a:lnTo>
                    <a:pt x="7001" y="5538"/>
                  </a:lnTo>
                  <a:lnTo>
                    <a:pt x="6912" y="5599"/>
                  </a:lnTo>
                  <a:lnTo>
                    <a:pt x="6823" y="5656"/>
                  </a:lnTo>
                  <a:lnTo>
                    <a:pt x="6737" y="5712"/>
                  </a:lnTo>
                  <a:lnTo>
                    <a:pt x="6651" y="5766"/>
                  </a:lnTo>
                  <a:lnTo>
                    <a:pt x="6487" y="5869"/>
                  </a:lnTo>
                  <a:lnTo>
                    <a:pt x="6331" y="5964"/>
                  </a:lnTo>
                  <a:lnTo>
                    <a:pt x="6183" y="6050"/>
                  </a:lnTo>
                  <a:lnTo>
                    <a:pt x="6044" y="6130"/>
                  </a:lnTo>
                  <a:lnTo>
                    <a:pt x="5916" y="6202"/>
                  </a:lnTo>
                  <a:lnTo>
                    <a:pt x="5799" y="6267"/>
                  </a:lnTo>
                  <a:lnTo>
                    <a:pt x="5695" y="6323"/>
                  </a:lnTo>
                  <a:lnTo>
                    <a:pt x="5526" y="6414"/>
                  </a:lnTo>
                  <a:lnTo>
                    <a:pt x="5526" y="6414"/>
                  </a:lnTo>
                  <a:lnTo>
                    <a:pt x="5444" y="6457"/>
                  </a:lnTo>
                  <a:lnTo>
                    <a:pt x="5390" y="6487"/>
                  </a:lnTo>
                  <a:lnTo>
                    <a:pt x="5390" y="6487"/>
                  </a:lnTo>
                  <a:lnTo>
                    <a:pt x="5383" y="6490"/>
                  </a:lnTo>
                  <a:lnTo>
                    <a:pt x="5377" y="6492"/>
                  </a:lnTo>
                  <a:lnTo>
                    <a:pt x="5370" y="6494"/>
                  </a:lnTo>
                  <a:lnTo>
                    <a:pt x="5364" y="6494"/>
                  </a:lnTo>
                  <a:lnTo>
                    <a:pt x="5364" y="6494"/>
                  </a:lnTo>
                  <a:close/>
                </a:path>
              </a:pathLst>
            </a:custGeom>
            <a:solidFill>
              <a:srgbClr val="E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ko-KR" altLang="en-US" sz="24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9489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3" t="9205" b="15793"/>
          <a:stretch/>
        </p:blipFill>
        <p:spPr>
          <a:xfrm>
            <a:off x="3695733" y="0"/>
            <a:ext cx="8496267" cy="6858000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rot="5400000" flipH="1" flipV="1">
            <a:off x="136885" y="3398520"/>
            <a:ext cx="6858000" cy="609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4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4439932" y="1035589"/>
            <a:ext cx="6168571" cy="6720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5867" b="1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Contents title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4439932" y="2767991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01. Contents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4439932" y="3418085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02. Contents sub title</a:t>
            </a:r>
            <a:endParaRPr lang="ko-KR" altLang="en-US"/>
          </a:p>
        </p:txBody>
      </p:sp>
      <p:sp>
        <p:nvSpPr>
          <p:cNvPr id="7" name="텍스트 개체 틀 4"/>
          <p:cNvSpPr>
            <a:spLocks noGrp="1"/>
          </p:cNvSpPr>
          <p:nvPr>
            <p:ph type="body" sz="quarter" idx="13" hasCustomPrompt="1"/>
          </p:nvPr>
        </p:nvSpPr>
        <p:spPr>
          <a:xfrm>
            <a:off x="4439932" y="4068180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03. Contents sub title</a:t>
            </a:r>
            <a:endParaRPr lang="ko-KR" altLang="en-US"/>
          </a:p>
        </p:txBody>
      </p:sp>
      <p:sp>
        <p:nvSpPr>
          <p:cNvPr id="8" name="텍스트 개체 틀 4"/>
          <p:cNvSpPr>
            <a:spLocks noGrp="1"/>
          </p:cNvSpPr>
          <p:nvPr>
            <p:ph type="body" sz="quarter" idx="14" hasCustomPrompt="1"/>
          </p:nvPr>
        </p:nvSpPr>
        <p:spPr>
          <a:xfrm>
            <a:off x="4439932" y="4718275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04. Contents sub title</a:t>
            </a:r>
            <a:endParaRPr lang="ko-KR" altLang="en-US"/>
          </a:p>
        </p:txBody>
      </p:sp>
      <p:sp>
        <p:nvSpPr>
          <p:cNvPr id="9" name="텍스트 개체 틀 4"/>
          <p:cNvSpPr>
            <a:spLocks noGrp="1"/>
          </p:cNvSpPr>
          <p:nvPr>
            <p:ph type="body" sz="quarter" idx="15" hasCustomPrompt="1"/>
          </p:nvPr>
        </p:nvSpPr>
        <p:spPr>
          <a:xfrm>
            <a:off x="4439932" y="5368368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05. Contents sub title</a:t>
            </a:r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24"/>
          <a:stretch/>
        </p:blipFill>
        <p:spPr>
          <a:xfrm>
            <a:off x="9456378" y="2360899"/>
            <a:ext cx="1857828" cy="392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130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43133"/>
          <a:stretch/>
        </p:blipFill>
        <p:spPr>
          <a:xfrm>
            <a:off x="0" y="0"/>
            <a:ext cx="12192000" cy="4358117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flipV="1">
            <a:off x="0" y="4442863"/>
            <a:ext cx="12192000" cy="1138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0714" b="52073"/>
          <a:stretch/>
        </p:blipFill>
        <p:spPr>
          <a:xfrm>
            <a:off x="1487493" y="644691"/>
            <a:ext cx="3025417" cy="3713428"/>
          </a:xfrm>
          <a:prstGeom prst="rect">
            <a:avLst/>
          </a:prstGeom>
        </p:spPr>
      </p:pic>
      <p:sp>
        <p:nvSpPr>
          <p:cNvPr id="5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5135033" y="2151022"/>
            <a:ext cx="6817784" cy="11246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96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01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5033" y="4677139"/>
            <a:ext cx="6817784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3200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7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5135033" y="3508888"/>
            <a:ext cx="6817784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5867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45731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157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335361" y="787805"/>
            <a:ext cx="10753195" cy="4415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335361" y="205515"/>
            <a:ext cx="10753195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48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06012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43941"/>
          <a:stretch/>
        </p:blipFill>
        <p:spPr>
          <a:xfrm>
            <a:off x="0" y="0"/>
            <a:ext cx="12192000" cy="4284248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flipV="1">
            <a:off x="0" y="4368991"/>
            <a:ext cx="12192000" cy="1138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4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2687108" y="4627211"/>
            <a:ext cx="6817784" cy="7112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80000"/>
              </a:lnSpc>
              <a:buNone/>
              <a:defRPr sz="5333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Thank you</a:t>
            </a:r>
            <a:endParaRPr lang="ko-KR" altLang="en-US"/>
          </a:p>
        </p:txBody>
      </p:sp>
      <p:grpSp>
        <p:nvGrpSpPr>
          <p:cNvPr id="9" name="그룹 8"/>
          <p:cNvGrpSpPr/>
          <p:nvPr userDrawn="1"/>
        </p:nvGrpSpPr>
        <p:grpSpPr>
          <a:xfrm>
            <a:off x="5307829" y="342473"/>
            <a:ext cx="1539883" cy="3825307"/>
            <a:chOff x="3861641" y="433279"/>
            <a:chExt cx="1393371" cy="3461352"/>
          </a:xfrm>
        </p:grpSpPr>
        <p:pic>
          <p:nvPicPr>
            <p:cNvPr id="5" name="그림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524"/>
            <a:stretch/>
          </p:blipFill>
          <p:spPr>
            <a:xfrm>
              <a:off x="3861641" y="948914"/>
              <a:ext cx="1393371" cy="2945717"/>
            </a:xfrm>
            <a:prstGeom prst="rect">
              <a:avLst/>
            </a:prstGeom>
          </p:spPr>
        </p:pic>
        <p:grpSp>
          <p:nvGrpSpPr>
            <p:cNvPr id="6" name="그룹 5"/>
            <p:cNvGrpSpPr/>
            <p:nvPr userDrawn="1"/>
          </p:nvGrpSpPr>
          <p:grpSpPr>
            <a:xfrm>
              <a:off x="4350936" y="433279"/>
              <a:ext cx="442128" cy="414542"/>
              <a:chOff x="2992438" y="1774825"/>
              <a:chExt cx="3689350" cy="3459163"/>
            </a:xfrm>
          </p:grpSpPr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2992438" y="1774825"/>
                <a:ext cx="3689350" cy="2047875"/>
              </a:xfrm>
              <a:custGeom>
                <a:avLst/>
                <a:gdLst>
                  <a:gd name="T0" fmla="*/ 6614 w 11624"/>
                  <a:gd name="T1" fmla="*/ 6449 h 6452"/>
                  <a:gd name="T2" fmla="*/ 6588 w 11624"/>
                  <a:gd name="T3" fmla="*/ 6427 h 6452"/>
                  <a:gd name="T4" fmla="*/ 3419 w 11624"/>
                  <a:gd name="T5" fmla="*/ 4924 h 6452"/>
                  <a:gd name="T6" fmla="*/ 3386 w 11624"/>
                  <a:gd name="T7" fmla="*/ 4943 h 6452"/>
                  <a:gd name="T8" fmla="*/ 248 w 11624"/>
                  <a:gd name="T9" fmla="*/ 4948 h 6452"/>
                  <a:gd name="T10" fmla="*/ 213 w 11624"/>
                  <a:gd name="T11" fmla="*/ 4926 h 6452"/>
                  <a:gd name="T12" fmla="*/ 167 w 11624"/>
                  <a:gd name="T13" fmla="*/ 4755 h 6452"/>
                  <a:gd name="T14" fmla="*/ 86 w 11624"/>
                  <a:gd name="T15" fmla="*/ 4363 h 6452"/>
                  <a:gd name="T16" fmla="*/ 31 w 11624"/>
                  <a:gd name="T17" fmla="*/ 3968 h 6452"/>
                  <a:gd name="T18" fmla="*/ 6 w 11624"/>
                  <a:gd name="T19" fmla="*/ 3650 h 6452"/>
                  <a:gd name="T20" fmla="*/ 1 w 11624"/>
                  <a:gd name="T21" fmla="*/ 3371 h 6452"/>
                  <a:gd name="T22" fmla="*/ 38 w 11624"/>
                  <a:gd name="T23" fmla="*/ 2922 h 6452"/>
                  <a:gd name="T24" fmla="*/ 131 w 11624"/>
                  <a:gd name="T25" fmla="*/ 2485 h 6452"/>
                  <a:gd name="T26" fmla="*/ 278 w 11624"/>
                  <a:gd name="T27" fmla="*/ 2063 h 6452"/>
                  <a:gd name="T28" fmla="*/ 477 w 11624"/>
                  <a:gd name="T29" fmla="*/ 1662 h 6452"/>
                  <a:gd name="T30" fmla="*/ 725 w 11624"/>
                  <a:gd name="T31" fmla="*/ 1287 h 6452"/>
                  <a:gd name="T32" fmla="*/ 958 w 11624"/>
                  <a:gd name="T33" fmla="*/ 1011 h 6452"/>
                  <a:gd name="T34" fmla="*/ 1249 w 11624"/>
                  <a:gd name="T35" fmla="*/ 735 h 6452"/>
                  <a:gd name="T36" fmla="*/ 1563 w 11624"/>
                  <a:gd name="T37" fmla="*/ 500 h 6452"/>
                  <a:gd name="T38" fmla="*/ 1901 w 11624"/>
                  <a:gd name="T39" fmla="*/ 307 h 6452"/>
                  <a:gd name="T40" fmla="*/ 2194 w 11624"/>
                  <a:gd name="T41" fmla="*/ 180 h 6452"/>
                  <a:gd name="T42" fmla="*/ 2573 w 11624"/>
                  <a:gd name="T43" fmla="*/ 68 h 6452"/>
                  <a:gd name="T44" fmla="*/ 2961 w 11624"/>
                  <a:gd name="T45" fmla="*/ 10 h 6452"/>
                  <a:gd name="T46" fmla="*/ 3240 w 11624"/>
                  <a:gd name="T47" fmla="*/ 0 h 6452"/>
                  <a:gd name="T48" fmla="*/ 3457 w 11624"/>
                  <a:gd name="T49" fmla="*/ 12 h 6452"/>
                  <a:gd name="T50" fmla="*/ 3717 w 11624"/>
                  <a:gd name="T51" fmla="*/ 46 h 6452"/>
                  <a:gd name="T52" fmla="*/ 4142 w 11624"/>
                  <a:gd name="T53" fmla="*/ 157 h 6452"/>
                  <a:gd name="T54" fmla="*/ 4560 w 11624"/>
                  <a:gd name="T55" fmla="*/ 330 h 6452"/>
                  <a:gd name="T56" fmla="*/ 4966 w 11624"/>
                  <a:gd name="T57" fmla="*/ 566 h 6452"/>
                  <a:gd name="T58" fmla="*/ 5360 w 11624"/>
                  <a:gd name="T59" fmla="*/ 863 h 6452"/>
                  <a:gd name="T60" fmla="*/ 5738 w 11624"/>
                  <a:gd name="T61" fmla="*/ 1220 h 6452"/>
                  <a:gd name="T62" fmla="*/ 6035 w 11624"/>
                  <a:gd name="T63" fmla="*/ 1070 h 6452"/>
                  <a:gd name="T64" fmla="*/ 6420 w 11624"/>
                  <a:gd name="T65" fmla="*/ 736 h 6452"/>
                  <a:gd name="T66" fmla="*/ 6819 w 11624"/>
                  <a:gd name="T67" fmla="*/ 464 h 6452"/>
                  <a:gd name="T68" fmla="*/ 7231 w 11624"/>
                  <a:gd name="T69" fmla="*/ 254 h 6452"/>
                  <a:gd name="T70" fmla="*/ 7652 w 11624"/>
                  <a:gd name="T71" fmla="*/ 105 h 6452"/>
                  <a:gd name="T72" fmla="*/ 8038 w 11624"/>
                  <a:gd name="T73" fmla="*/ 26 h 6452"/>
                  <a:gd name="T74" fmla="*/ 8254 w 11624"/>
                  <a:gd name="T75" fmla="*/ 5 h 6452"/>
                  <a:gd name="T76" fmla="*/ 8428 w 11624"/>
                  <a:gd name="T77" fmla="*/ 0 h 6452"/>
                  <a:gd name="T78" fmla="*/ 8820 w 11624"/>
                  <a:gd name="T79" fmla="*/ 27 h 6452"/>
                  <a:gd name="T80" fmla="*/ 9205 w 11624"/>
                  <a:gd name="T81" fmla="*/ 107 h 6452"/>
                  <a:gd name="T82" fmla="*/ 9580 w 11624"/>
                  <a:gd name="T83" fmla="*/ 240 h 6452"/>
                  <a:gd name="T84" fmla="*/ 9862 w 11624"/>
                  <a:gd name="T85" fmla="*/ 379 h 6452"/>
                  <a:gd name="T86" fmla="*/ 10190 w 11624"/>
                  <a:gd name="T87" fmla="*/ 589 h 6452"/>
                  <a:gd name="T88" fmla="*/ 10496 w 11624"/>
                  <a:gd name="T89" fmla="*/ 840 h 6452"/>
                  <a:gd name="T90" fmla="*/ 10727 w 11624"/>
                  <a:gd name="T91" fmla="*/ 1078 h 6452"/>
                  <a:gd name="T92" fmla="*/ 11006 w 11624"/>
                  <a:gd name="T93" fmla="*/ 1433 h 6452"/>
                  <a:gd name="T94" fmla="*/ 11235 w 11624"/>
                  <a:gd name="T95" fmla="*/ 1820 h 6452"/>
                  <a:gd name="T96" fmla="*/ 11413 w 11624"/>
                  <a:gd name="T97" fmla="*/ 2230 h 6452"/>
                  <a:gd name="T98" fmla="*/ 11538 w 11624"/>
                  <a:gd name="T99" fmla="*/ 2659 h 6452"/>
                  <a:gd name="T100" fmla="*/ 11608 w 11624"/>
                  <a:gd name="T101" fmla="*/ 3101 h 6452"/>
                  <a:gd name="T102" fmla="*/ 11622 w 11624"/>
                  <a:gd name="T103" fmla="*/ 3551 h 6452"/>
                  <a:gd name="T104" fmla="*/ 11615 w 11624"/>
                  <a:gd name="T105" fmla="*/ 3728 h 6452"/>
                  <a:gd name="T106" fmla="*/ 11576 w 11624"/>
                  <a:gd name="T107" fmla="*/ 4119 h 6452"/>
                  <a:gd name="T108" fmla="*/ 11512 w 11624"/>
                  <a:gd name="T109" fmla="*/ 4507 h 6452"/>
                  <a:gd name="T110" fmla="*/ 11424 w 11624"/>
                  <a:gd name="T111" fmla="*/ 4890 h 6452"/>
                  <a:gd name="T112" fmla="*/ 11405 w 11624"/>
                  <a:gd name="T113" fmla="*/ 4918 h 6452"/>
                  <a:gd name="T114" fmla="*/ 7299 w 11624"/>
                  <a:gd name="T115" fmla="*/ 4929 h 6452"/>
                  <a:gd name="T116" fmla="*/ 6669 w 11624"/>
                  <a:gd name="T117" fmla="*/ 6438 h 6452"/>
                  <a:gd name="T118" fmla="*/ 6637 w 11624"/>
                  <a:gd name="T119" fmla="*/ 6452 h 6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624" h="6452">
                    <a:moveTo>
                      <a:pt x="6634" y="6452"/>
                    </a:moveTo>
                    <a:lnTo>
                      <a:pt x="6634" y="6452"/>
                    </a:lnTo>
                    <a:lnTo>
                      <a:pt x="6626" y="6452"/>
                    </a:lnTo>
                    <a:lnTo>
                      <a:pt x="6620" y="6451"/>
                    </a:lnTo>
                    <a:lnTo>
                      <a:pt x="6614" y="6449"/>
                    </a:lnTo>
                    <a:lnTo>
                      <a:pt x="6608" y="6445"/>
                    </a:lnTo>
                    <a:lnTo>
                      <a:pt x="6602" y="6442"/>
                    </a:lnTo>
                    <a:lnTo>
                      <a:pt x="6597" y="6438"/>
                    </a:lnTo>
                    <a:lnTo>
                      <a:pt x="6593" y="6432"/>
                    </a:lnTo>
                    <a:lnTo>
                      <a:pt x="6588" y="6427"/>
                    </a:lnTo>
                    <a:lnTo>
                      <a:pt x="4348" y="2710"/>
                    </a:lnTo>
                    <a:lnTo>
                      <a:pt x="3426" y="4910"/>
                    </a:lnTo>
                    <a:lnTo>
                      <a:pt x="3426" y="4910"/>
                    </a:lnTo>
                    <a:lnTo>
                      <a:pt x="3423" y="4916"/>
                    </a:lnTo>
                    <a:lnTo>
                      <a:pt x="3419" y="4924"/>
                    </a:lnTo>
                    <a:lnTo>
                      <a:pt x="3413" y="4929"/>
                    </a:lnTo>
                    <a:lnTo>
                      <a:pt x="3408" y="4934"/>
                    </a:lnTo>
                    <a:lnTo>
                      <a:pt x="3401" y="4938"/>
                    </a:lnTo>
                    <a:lnTo>
                      <a:pt x="3394" y="4941"/>
                    </a:lnTo>
                    <a:lnTo>
                      <a:pt x="3386" y="4943"/>
                    </a:lnTo>
                    <a:lnTo>
                      <a:pt x="3378" y="4944"/>
                    </a:lnTo>
                    <a:lnTo>
                      <a:pt x="3378" y="4944"/>
                    </a:lnTo>
                    <a:lnTo>
                      <a:pt x="256" y="4948"/>
                    </a:lnTo>
                    <a:lnTo>
                      <a:pt x="256" y="4948"/>
                    </a:lnTo>
                    <a:lnTo>
                      <a:pt x="248" y="4948"/>
                    </a:lnTo>
                    <a:lnTo>
                      <a:pt x="239" y="4946"/>
                    </a:lnTo>
                    <a:lnTo>
                      <a:pt x="231" y="4943"/>
                    </a:lnTo>
                    <a:lnTo>
                      <a:pt x="225" y="4938"/>
                    </a:lnTo>
                    <a:lnTo>
                      <a:pt x="219" y="4932"/>
                    </a:lnTo>
                    <a:lnTo>
                      <a:pt x="213" y="4926"/>
                    </a:lnTo>
                    <a:lnTo>
                      <a:pt x="209" y="4918"/>
                    </a:lnTo>
                    <a:lnTo>
                      <a:pt x="207" y="4911"/>
                    </a:lnTo>
                    <a:lnTo>
                      <a:pt x="207" y="4911"/>
                    </a:lnTo>
                    <a:lnTo>
                      <a:pt x="186" y="4833"/>
                    </a:lnTo>
                    <a:lnTo>
                      <a:pt x="167" y="4755"/>
                    </a:lnTo>
                    <a:lnTo>
                      <a:pt x="148" y="4677"/>
                    </a:lnTo>
                    <a:lnTo>
                      <a:pt x="131" y="4600"/>
                    </a:lnTo>
                    <a:lnTo>
                      <a:pt x="115" y="4521"/>
                    </a:lnTo>
                    <a:lnTo>
                      <a:pt x="100" y="4442"/>
                    </a:lnTo>
                    <a:lnTo>
                      <a:pt x="86" y="4363"/>
                    </a:lnTo>
                    <a:lnTo>
                      <a:pt x="73" y="4284"/>
                    </a:lnTo>
                    <a:lnTo>
                      <a:pt x="61" y="4205"/>
                    </a:lnTo>
                    <a:lnTo>
                      <a:pt x="50" y="4127"/>
                    </a:lnTo>
                    <a:lnTo>
                      <a:pt x="40" y="4048"/>
                    </a:lnTo>
                    <a:lnTo>
                      <a:pt x="31" y="3968"/>
                    </a:lnTo>
                    <a:lnTo>
                      <a:pt x="23" y="3889"/>
                    </a:lnTo>
                    <a:lnTo>
                      <a:pt x="17" y="3809"/>
                    </a:lnTo>
                    <a:lnTo>
                      <a:pt x="11" y="3729"/>
                    </a:lnTo>
                    <a:lnTo>
                      <a:pt x="6" y="3650"/>
                    </a:lnTo>
                    <a:lnTo>
                      <a:pt x="6" y="3650"/>
                    </a:lnTo>
                    <a:lnTo>
                      <a:pt x="7" y="3642"/>
                    </a:lnTo>
                    <a:lnTo>
                      <a:pt x="7" y="3642"/>
                    </a:lnTo>
                    <a:lnTo>
                      <a:pt x="3" y="3551"/>
                    </a:lnTo>
                    <a:lnTo>
                      <a:pt x="0" y="3460"/>
                    </a:lnTo>
                    <a:lnTo>
                      <a:pt x="1" y="3371"/>
                    </a:lnTo>
                    <a:lnTo>
                      <a:pt x="4" y="3280"/>
                    </a:lnTo>
                    <a:lnTo>
                      <a:pt x="9" y="3190"/>
                    </a:lnTo>
                    <a:lnTo>
                      <a:pt x="17" y="3101"/>
                    </a:lnTo>
                    <a:lnTo>
                      <a:pt x="26" y="3011"/>
                    </a:lnTo>
                    <a:lnTo>
                      <a:pt x="38" y="2922"/>
                    </a:lnTo>
                    <a:lnTo>
                      <a:pt x="52" y="2834"/>
                    </a:lnTo>
                    <a:lnTo>
                      <a:pt x="68" y="2746"/>
                    </a:lnTo>
                    <a:lnTo>
                      <a:pt x="87" y="2658"/>
                    </a:lnTo>
                    <a:lnTo>
                      <a:pt x="108" y="2571"/>
                    </a:lnTo>
                    <a:lnTo>
                      <a:pt x="131" y="2485"/>
                    </a:lnTo>
                    <a:lnTo>
                      <a:pt x="156" y="2399"/>
                    </a:lnTo>
                    <a:lnTo>
                      <a:pt x="183" y="2313"/>
                    </a:lnTo>
                    <a:lnTo>
                      <a:pt x="213" y="2229"/>
                    </a:lnTo>
                    <a:lnTo>
                      <a:pt x="244" y="2146"/>
                    </a:lnTo>
                    <a:lnTo>
                      <a:pt x="278" y="2063"/>
                    </a:lnTo>
                    <a:lnTo>
                      <a:pt x="314" y="1981"/>
                    </a:lnTo>
                    <a:lnTo>
                      <a:pt x="351" y="1900"/>
                    </a:lnTo>
                    <a:lnTo>
                      <a:pt x="391" y="1819"/>
                    </a:lnTo>
                    <a:lnTo>
                      <a:pt x="432" y="1740"/>
                    </a:lnTo>
                    <a:lnTo>
                      <a:pt x="477" y="1662"/>
                    </a:lnTo>
                    <a:lnTo>
                      <a:pt x="522" y="1584"/>
                    </a:lnTo>
                    <a:lnTo>
                      <a:pt x="570" y="1509"/>
                    </a:lnTo>
                    <a:lnTo>
                      <a:pt x="620" y="1433"/>
                    </a:lnTo>
                    <a:lnTo>
                      <a:pt x="671" y="1360"/>
                    </a:lnTo>
                    <a:lnTo>
                      <a:pt x="725" y="1287"/>
                    </a:lnTo>
                    <a:lnTo>
                      <a:pt x="780" y="1216"/>
                    </a:lnTo>
                    <a:lnTo>
                      <a:pt x="838" y="1146"/>
                    </a:lnTo>
                    <a:lnTo>
                      <a:pt x="898" y="1078"/>
                    </a:lnTo>
                    <a:lnTo>
                      <a:pt x="958" y="1011"/>
                    </a:lnTo>
                    <a:lnTo>
                      <a:pt x="958" y="1011"/>
                    </a:lnTo>
                    <a:lnTo>
                      <a:pt x="1014" y="952"/>
                    </a:lnTo>
                    <a:lnTo>
                      <a:pt x="1072" y="895"/>
                    </a:lnTo>
                    <a:lnTo>
                      <a:pt x="1129" y="840"/>
                    </a:lnTo>
                    <a:lnTo>
                      <a:pt x="1188" y="787"/>
                    </a:lnTo>
                    <a:lnTo>
                      <a:pt x="1249" y="735"/>
                    </a:lnTo>
                    <a:lnTo>
                      <a:pt x="1309" y="685"/>
                    </a:lnTo>
                    <a:lnTo>
                      <a:pt x="1372" y="636"/>
                    </a:lnTo>
                    <a:lnTo>
                      <a:pt x="1435" y="589"/>
                    </a:lnTo>
                    <a:lnTo>
                      <a:pt x="1498" y="543"/>
                    </a:lnTo>
                    <a:lnTo>
                      <a:pt x="1563" y="500"/>
                    </a:lnTo>
                    <a:lnTo>
                      <a:pt x="1629" y="458"/>
                    </a:lnTo>
                    <a:lnTo>
                      <a:pt x="1696" y="418"/>
                    </a:lnTo>
                    <a:lnTo>
                      <a:pt x="1763" y="379"/>
                    </a:lnTo>
                    <a:lnTo>
                      <a:pt x="1832" y="341"/>
                    </a:lnTo>
                    <a:lnTo>
                      <a:pt x="1901" y="307"/>
                    </a:lnTo>
                    <a:lnTo>
                      <a:pt x="1971" y="273"/>
                    </a:lnTo>
                    <a:lnTo>
                      <a:pt x="1971" y="273"/>
                    </a:lnTo>
                    <a:lnTo>
                      <a:pt x="2045" y="240"/>
                    </a:lnTo>
                    <a:lnTo>
                      <a:pt x="2119" y="209"/>
                    </a:lnTo>
                    <a:lnTo>
                      <a:pt x="2194" y="180"/>
                    </a:lnTo>
                    <a:lnTo>
                      <a:pt x="2268" y="153"/>
                    </a:lnTo>
                    <a:lnTo>
                      <a:pt x="2344" y="130"/>
                    </a:lnTo>
                    <a:lnTo>
                      <a:pt x="2421" y="107"/>
                    </a:lnTo>
                    <a:lnTo>
                      <a:pt x="2496" y="86"/>
                    </a:lnTo>
                    <a:lnTo>
                      <a:pt x="2573" y="68"/>
                    </a:lnTo>
                    <a:lnTo>
                      <a:pt x="2650" y="52"/>
                    </a:lnTo>
                    <a:lnTo>
                      <a:pt x="2727" y="38"/>
                    </a:lnTo>
                    <a:lnTo>
                      <a:pt x="2805" y="27"/>
                    </a:lnTo>
                    <a:lnTo>
                      <a:pt x="2883" y="17"/>
                    </a:lnTo>
                    <a:lnTo>
                      <a:pt x="2961" y="10"/>
                    </a:lnTo>
                    <a:lnTo>
                      <a:pt x="3039" y="4"/>
                    </a:lnTo>
                    <a:lnTo>
                      <a:pt x="3118" y="1"/>
                    </a:lnTo>
                    <a:lnTo>
                      <a:pt x="3197" y="0"/>
                    </a:lnTo>
                    <a:lnTo>
                      <a:pt x="3197" y="0"/>
                    </a:lnTo>
                    <a:lnTo>
                      <a:pt x="3240" y="0"/>
                    </a:lnTo>
                    <a:lnTo>
                      <a:pt x="3284" y="1"/>
                    </a:lnTo>
                    <a:lnTo>
                      <a:pt x="3328" y="2"/>
                    </a:lnTo>
                    <a:lnTo>
                      <a:pt x="3371" y="5"/>
                    </a:lnTo>
                    <a:lnTo>
                      <a:pt x="3414" y="7"/>
                    </a:lnTo>
                    <a:lnTo>
                      <a:pt x="3457" y="12"/>
                    </a:lnTo>
                    <a:lnTo>
                      <a:pt x="3501" y="16"/>
                    </a:lnTo>
                    <a:lnTo>
                      <a:pt x="3544" y="20"/>
                    </a:lnTo>
                    <a:lnTo>
                      <a:pt x="3587" y="26"/>
                    </a:lnTo>
                    <a:lnTo>
                      <a:pt x="3630" y="32"/>
                    </a:lnTo>
                    <a:lnTo>
                      <a:pt x="3717" y="46"/>
                    </a:lnTo>
                    <a:lnTo>
                      <a:pt x="3802" y="64"/>
                    </a:lnTo>
                    <a:lnTo>
                      <a:pt x="3888" y="83"/>
                    </a:lnTo>
                    <a:lnTo>
                      <a:pt x="3974" y="105"/>
                    </a:lnTo>
                    <a:lnTo>
                      <a:pt x="4058" y="130"/>
                    </a:lnTo>
                    <a:lnTo>
                      <a:pt x="4142" y="157"/>
                    </a:lnTo>
                    <a:lnTo>
                      <a:pt x="4226" y="187"/>
                    </a:lnTo>
                    <a:lnTo>
                      <a:pt x="4311" y="219"/>
                    </a:lnTo>
                    <a:lnTo>
                      <a:pt x="4394" y="254"/>
                    </a:lnTo>
                    <a:lnTo>
                      <a:pt x="4477" y="290"/>
                    </a:lnTo>
                    <a:lnTo>
                      <a:pt x="4560" y="330"/>
                    </a:lnTo>
                    <a:lnTo>
                      <a:pt x="4642" y="373"/>
                    </a:lnTo>
                    <a:lnTo>
                      <a:pt x="4724" y="417"/>
                    </a:lnTo>
                    <a:lnTo>
                      <a:pt x="4805" y="464"/>
                    </a:lnTo>
                    <a:lnTo>
                      <a:pt x="4886" y="514"/>
                    </a:lnTo>
                    <a:lnTo>
                      <a:pt x="4966" y="566"/>
                    </a:lnTo>
                    <a:lnTo>
                      <a:pt x="5046" y="621"/>
                    </a:lnTo>
                    <a:lnTo>
                      <a:pt x="5126" y="677"/>
                    </a:lnTo>
                    <a:lnTo>
                      <a:pt x="5205" y="736"/>
                    </a:lnTo>
                    <a:lnTo>
                      <a:pt x="5283" y="799"/>
                    </a:lnTo>
                    <a:lnTo>
                      <a:pt x="5360" y="863"/>
                    </a:lnTo>
                    <a:lnTo>
                      <a:pt x="5437" y="930"/>
                    </a:lnTo>
                    <a:lnTo>
                      <a:pt x="5514" y="999"/>
                    </a:lnTo>
                    <a:lnTo>
                      <a:pt x="5589" y="1070"/>
                    </a:lnTo>
                    <a:lnTo>
                      <a:pt x="5664" y="1144"/>
                    </a:lnTo>
                    <a:lnTo>
                      <a:pt x="5738" y="1220"/>
                    </a:lnTo>
                    <a:lnTo>
                      <a:pt x="5813" y="1299"/>
                    </a:lnTo>
                    <a:lnTo>
                      <a:pt x="5813" y="1299"/>
                    </a:lnTo>
                    <a:lnTo>
                      <a:pt x="5886" y="1220"/>
                    </a:lnTo>
                    <a:lnTo>
                      <a:pt x="5961" y="1144"/>
                    </a:lnTo>
                    <a:lnTo>
                      <a:pt x="6035" y="1070"/>
                    </a:lnTo>
                    <a:lnTo>
                      <a:pt x="6111" y="999"/>
                    </a:lnTo>
                    <a:lnTo>
                      <a:pt x="6188" y="930"/>
                    </a:lnTo>
                    <a:lnTo>
                      <a:pt x="6264" y="863"/>
                    </a:lnTo>
                    <a:lnTo>
                      <a:pt x="6342" y="799"/>
                    </a:lnTo>
                    <a:lnTo>
                      <a:pt x="6420" y="736"/>
                    </a:lnTo>
                    <a:lnTo>
                      <a:pt x="6499" y="677"/>
                    </a:lnTo>
                    <a:lnTo>
                      <a:pt x="6579" y="621"/>
                    </a:lnTo>
                    <a:lnTo>
                      <a:pt x="6659" y="566"/>
                    </a:lnTo>
                    <a:lnTo>
                      <a:pt x="6738" y="514"/>
                    </a:lnTo>
                    <a:lnTo>
                      <a:pt x="6819" y="464"/>
                    </a:lnTo>
                    <a:lnTo>
                      <a:pt x="6900" y="417"/>
                    </a:lnTo>
                    <a:lnTo>
                      <a:pt x="6983" y="373"/>
                    </a:lnTo>
                    <a:lnTo>
                      <a:pt x="7065" y="330"/>
                    </a:lnTo>
                    <a:lnTo>
                      <a:pt x="7148" y="290"/>
                    </a:lnTo>
                    <a:lnTo>
                      <a:pt x="7231" y="254"/>
                    </a:lnTo>
                    <a:lnTo>
                      <a:pt x="7314" y="219"/>
                    </a:lnTo>
                    <a:lnTo>
                      <a:pt x="7398" y="187"/>
                    </a:lnTo>
                    <a:lnTo>
                      <a:pt x="7483" y="157"/>
                    </a:lnTo>
                    <a:lnTo>
                      <a:pt x="7567" y="130"/>
                    </a:lnTo>
                    <a:lnTo>
                      <a:pt x="7652" y="105"/>
                    </a:lnTo>
                    <a:lnTo>
                      <a:pt x="7736" y="83"/>
                    </a:lnTo>
                    <a:lnTo>
                      <a:pt x="7823" y="64"/>
                    </a:lnTo>
                    <a:lnTo>
                      <a:pt x="7908" y="46"/>
                    </a:lnTo>
                    <a:lnTo>
                      <a:pt x="7995" y="32"/>
                    </a:lnTo>
                    <a:lnTo>
                      <a:pt x="8038" y="26"/>
                    </a:lnTo>
                    <a:lnTo>
                      <a:pt x="8081" y="20"/>
                    </a:lnTo>
                    <a:lnTo>
                      <a:pt x="8124" y="16"/>
                    </a:lnTo>
                    <a:lnTo>
                      <a:pt x="8167" y="12"/>
                    </a:lnTo>
                    <a:lnTo>
                      <a:pt x="8211" y="7"/>
                    </a:lnTo>
                    <a:lnTo>
                      <a:pt x="8254" y="5"/>
                    </a:lnTo>
                    <a:lnTo>
                      <a:pt x="8297" y="2"/>
                    </a:lnTo>
                    <a:lnTo>
                      <a:pt x="8341" y="1"/>
                    </a:lnTo>
                    <a:lnTo>
                      <a:pt x="8384" y="0"/>
                    </a:lnTo>
                    <a:lnTo>
                      <a:pt x="8428" y="0"/>
                    </a:lnTo>
                    <a:lnTo>
                      <a:pt x="8428" y="0"/>
                    </a:lnTo>
                    <a:lnTo>
                      <a:pt x="8506" y="1"/>
                    </a:lnTo>
                    <a:lnTo>
                      <a:pt x="8585" y="4"/>
                    </a:lnTo>
                    <a:lnTo>
                      <a:pt x="8664" y="10"/>
                    </a:lnTo>
                    <a:lnTo>
                      <a:pt x="8742" y="17"/>
                    </a:lnTo>
                    <a:lnTo>
                      <a:pt x="8820" y="27"/>
                    </a:lnTo>
                    <a:lnTo>
                      <a:pt x="8897" y="38"/>
                    </a:lnTo>
                    <a:lnTo>
                      <a:pt x="8975" y="52"/>
                    </a:lnTo>
                    <a:lnTo>
                      <a:pt x="9052" y="68"/>
                    </a:lnTo>
                    <a:lnTo>
                      <a:pt x="9129" y="86"/>
                    </a:lnTo>
                    <a:lnTo>
                      <a:pt x="9205" y="107"/>
                    </a:lnTo>
                    <a:lnTo>
                      <a:pt x="9281" y="130"/>
                    </a:lnTo>
                    <a:lnTo>
                      <a:pt x="9356" y="153"/>
                    </a:lnTo>
                    <a:lnTo>
                      <a:pt x="9431" y="180"/>
                    </a:lnTo>
                    <a:lnTo>
                      <a:pt x="9505" y="209"/>
                    </a:lnTo>
                    <a:lnTo>
                      <a:pt x="9580" y="240"/>
                    </a:lnTo>
                    <a:lnTo>
                      <a:pt x="9653" y="273"/>
                    </a:lnTo>
                    <a:lnTo>
                      <a:pt x="9653" y="273"/>
                    </a:lnTo>
                    <a:lnTo>
                      <a:pt x="9724" y="307"/>
                    </a:lnTo>
                    <a:lnTo>
                      <a:pt x="9793" y="342"/>
                    </a:lnTo>
                    <a:lnTo>
                      <a:pt x="9862" y="379"/>
                    </a:lnTo>
                    <a:lnTo>
                      <a:pt x="9929" y="418"/>
                    </a:lnTo>
                    <a:lnTo>
                      <a:pt x="9996" y="458"/>
                    </a:lnTo>
                    <a:lnTo>
                      <a:pt x="10062" y="500"/>
                    </a:lnTo>
                    <a:lnTo>
                      <a:pt x="10126" y="543"/>
                    </a:lnTo>
                    <a:lnTo>
                      <a:pt x="10190" y="589"/>
                    </a:lnTo>
                    <a:lnTo>
                      <a:pt x="10253" y="636"/>
                    </a:lnTo>
                    <a:lnTo>
                      <a:pt x="10315" y="685"/>
                    </a:lnTo>
                    <a:lnTo>
                      <a:pt x="10376" y="735"/>
                    </a:lnTo>
                    <a:lnTo>
                      <a:pt x="10436" y="787"/>
                    </a:lnTo>
                    <a:lnTo>
                      <a:pt x="10496" y="840"/>
                    </a:lnTo>
                    <a:lnTo>
                      <a:pt x="10553" y="895"/>
                    </a:lnTo>
                    <a:lnTo>
                      <a:pt x="10610" y="952"/>
                    </a:lnTo>
                    <a:lnTo>
                      <a:pt x="10666" y="1011"/>
                    </a:lnTo>
                    <a:lnTo>
                      <a:pt x="10666" y="1011"/>
                    </a:lnTo>
                    <a:lnTo>
                      <a:pt x="10727" y="1078"/>
                    </a:lnTo>
                    <a:lnTo>
                      <a:pt x="10786" y="1146"/>
                    </a:lnTo>
                    <a:lnTo>
                      <a:pt x="10845" y="1216"/>
                    </a:lnTo>
                    <a:lnTo>
                      <a:pt x="10900" y="1287"/>
                    </a:lnTo>
                    <a:lnTo>
                      <a:pt x="10954" y="1360"/>
                    </a:lnTo>
                    <a:lnTo>
                      <a:pt x="11006" y="1433"/>
                    </a:lnTo>
                    <a:lnTo>
                      <a:pt x="11055" y="1509"/>
                    </a:lnTo>
                    <a:lnTo>
                      <a:pt x="11103" y="1584"/>
                    </a:lnTo>
                    <a:lnTo>
                      <a:pt x="11148" y="1662"/>
                    </a:lnTo>
                    <a:lnTo>
                      <a:pt x="11192" y="1740"/>
                    </a:lnTo>
                    <a:lnTo>
                      <a:pt x="11235" y="1820"/>
                    </a:lnTo>
                    <a:lnTo>
                      <a:pt x="11273" y="1900"/>
                    </a:lnTo>
                    <a:lnTo>
                      <a:pt x="11311" y="1981"/>
                    </a:lnTo>
                    <a:lnTo>
                      <a:pt x="11347" y="2063"/>
                    </a:lnTo>
                    <a:lnTo>
                      <a:pt x="11381" y="2146"/>
                    </a:lnTo>
                    <a:lnTo>
                      <a:pt x="11413" y="2230"/>
                    </a:lnTo>
                    <a:lnTo>
                      <a:pt x="11442" y="2314"/>
                    </a:lnTo>
                    <a:lnTo>
                      <a:pt x="11469" y="2400"/>
                    </a:lnTo>
                    <a:lnTo>
                      <a:pt x="11494" y="2485"/>
                    </a:lnTo>
                    <a:lnTo>
                      <a:pt x="11517" y="2571"/>
                    </a:lnTo>
                    <a:lnTo>
                      <a:pt x="11538" y="2659"/>
                    </a:lnTo>
                    <a:lnTo>
                      <a:pt x="11556" y="2746"/>
                    </a:lnTo>
                    <a:lnTo>
                      <a:pt x="11573" y="2835"/>
                    </a:lnTo>
                    <a:lnTo>
                      <a:pt x="11587" y="2922"/>
                    </a:lnTo>
                    <a:lnTo>
                      <a:pt x="11598" y="3012"/>
                    </a:lnTo>
                    <a:lnTo>
                      <a:pt x="11608" y="3101"/>
                    </a:lnTo>
                    <a:lnTo>
                      <a:pt x="11616" y="3190"/>
                    </a:lnTo>
                    <a:lnTo>
                      <a:pt x="11621" y="3281"/>
                    </a:lnTo>
                    <a:lnTo>
                      <a:pt x="11624" y="3371"/>
                    </a:lnTo>
                    <a:lnTo>
                      <a:pt x="11624" y="3461"/>
                    </a:lnTo>
                    <a:lnTo>
                      <a:pt x="11622" y="3551"/>
                    </a:lnTo>
                    <a:lnTo>
                      <a:pt x="11619" y="3642"/>
                    </a:lnTo>
                    <a:lnTo>
                      <a:pt x="11619" y="3642"/>
                    </a:lnTo>
                    <a:lnTo>
                      <a:pt x="11619" y="3650"/>
                    </a:lnTo>
                    <a:lnTo>
                      <a:pt x="11619" y="3650"/>
                    </a:lnTo>
                    <a:lnTo>
                      <a:pt x="11615" y="3728"/>
                    </a:lnTo>
                    <a:lnTo>
                      <a:pt x="11608" y="3807"/>
                    </a:lnTo>
                    <a:lnTo>
                      <a:pt x="11602" y="3885"/>
                    </a:lnTo>
                    <a:lnTo>
                      <a:pt x="11594" y="3962"/>
                    </a:lnTo>
                    <a:lnTo>
                      <a:pt x="11586" y="4041"/>
                    </a:lnTo>
                    <a:lnTo>
                      <a:pt x="11576" y="4119"/>
                    </a:lnTo>
                    <a:lnTo>
                      <a:pt x="11565" y="4197"/>
                    </a:lnTo>
                    <a:lnTo>
                      <a:pt x="11553" y="4275"/>
                    </a:lnTo>
                    <a:lnTo>
                      <a:pt x="11541" y="4352"/>
                    </a:lnTo>
                    <a:lnTo>
                      <a:pt x="11527" y="4430"/>
                    </a:lnTo>
                    <a:lnTo>
                      <a:pt x="11512" y="4507"/>
                    </a:lnTo>
                    <a:lnTo>
                      <a:pt x="11497" y="4585"/>
                    </a:lnTo>
                    <a:lnTo>
                      <a:pt x="11480" y="4661"/>
                    </a:lnTo>
                    <a:lnTo>
                      <a:pt x="11462" y="4738"/>
                    </a:lnTo>
                    <a:lnTo>
                      <a:pt x="11444" y="4815"/>
                    </a:lnTo>
                    <a:lnTo>
                      <a:pt x="11424" y="4890"/>
                    </a:lnTo>
                    <a:lnTo>
                      <a:pt x="11424" y="4890"/>
                    </a:lnTo>
                    <a:lnTo>
                      <a:pt x="11421" y="4899"/>
                    </a:lnTo>
                    <a:lnTo>
                      <a:pt x="11417" y="4906"/>
                    </a:lnTo>
                    <a:lnTo>
                      <a:pt x="11412" y="4913"/>
                    </a:lnTo>
                    <a:lnTo>
                      <a:pt x="11405" y="4918"/>
                    </a:lnTo>
                    <a:lnTo>
                      <a:pt x="11399" y="4923"/>
                    </a:lnTo>
                    <a:lnTo>
                      <a:pt x="11391" y="4927"/>
                    </a:lnTo>
                    <a:lnTo>
                      <a:pt x="11382" y="4929"/>
                    </a:lnTo>
                    <a:lnTo>
                      <a:pt x="11374" y="4929"/>
                    </a:lnTo>
                    <a:lnTo>
                      <a:pt x="7299" y="4929"/>
                    </a:lnTo>
                    <a:lnTo>
                      <a:pt x="6681" y="6421"/>
                    </a:lnTo>
                    <a:lnTo>
                      <a:pt x="6681" y="6421"/>
                    </a:lnTo>
                    <a:lnTo>
                      <a:pt x="6678" y="6427"/>
                    </a:lnTo>
                    <a:lnTo>
                      <a:pt x="6674" y="6432"/>
                    </a:lnTo>
                    <a:lnTo>
                      <a:pt x="6669" y="6438"/>
                    </a:lnTo>
                    <a:lnTo>
                      <a:pt x="6664" y="6442"/>
                    </a:lnTo>
                    <a:lnTo>
                      <a:pt x="6657" y="6446"/>
                    </a:lnTo>
                    <a:lnTo>
                      <a:pt x="6651" y="6449"/>
                    </a:lnTo>
                    <a:lnTo>
                      <a:pt x="6645" y="6451"/>
                    </a:lnTo>
                    <a:lnTo>
                      <a:pt x="6637" y="6452"/>
                    </a:lnTo>
                    <a:lnTo>
                      <a:pt x="6637" y="6452"/>
                    </a:lnTo>
                    <a:lnTo>
                      <a:pt x="6634" y="6452"/>
                    </a:lnTo>
                    <a:lnTo>
                      <a:pt x="6634" y="6452"/>
                    </a:lnTo>
                    <a:close/>
                  </a:path>
                </a:pathLst>
              </a:custGeom>
              <a:solidFill>
                <a:srgbClr val="EF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ko-KR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10"/>
              <p:cNvSpPr>
                <a:spLocks/>
              </p:cNvSpPr>
              <p:nvPr/>
            </p:nvSpPr>
            <p:spPr bwMode="auto">
              <a:xfrm>
                <a:off x="3133725" y="3171825"/>
                <a:ext cx="3403600" cy="2062163"/>
              </a:xfrm>
              <a:custGeom>
                <a:avLst/>
                <a:gdLst>
                  <a:gd name="T0" fmla="*/ 5350 w 10719"/>
                  <a:gd name="T1" fmla="*/ 6492 h 6494"/>
                  <a:gd name="T2" fmla="*/ 5283 w 10719"/>
                  <a:gd name="T3" fmla="*/ 6457 h 6494"/>
                  <a:gd name="T4" fmla="*/ 4927 w 10719"/>
                  <a:gd name="T5" fmla="*/ 6266 h 6494"/>
                  <a:gd name="T6" fmla="*/ 4394 w 10719"/>
                  <a:gd name="T7" fmla="*/ 5962 h 6494"/>
                  <a:gd name="T8" fmla="*/ 3899 w 10719"/>
                  <a:gd name="T9" fmla="*/ 5654 h 6494"/>
                  <a:gd name="T10" fmla="*/ 3538 w 10719"/>
                  <a:gd name="T11" fmla="*/ 5410 h 6494"/>
                  <a:gd name="T12" fmla="*/ 3157 w 10719"/>
                  <a:gd name="T13" fmla="*/ 5136 h 6494"/>
                  <a:gd name="T14" fmla="*/ 2767 w 10719"/>
                  <a:gd name="T15" fmla="*/ 4833 h 6494"/>
                  <a:gd name="T16" fmla="*/ 2440 w 10719"/>
                  <a:gd name="T17" fmla="*/ 4561 h 6494"/>
                  <a:gd name="T18" fmla="*/ 2031 w 10719"/>
                  <a:gd name="T19" fmla="*/ 4189 h 6494"/>
                  <a:gd name="T20" fmla="*/ 1650 w 10719"/>
                  <a:gd name="T21" fmla="*/ 3808 h 6494"/>
                  <a:gd name="T22" fmla="*/ 1300 w 10719"/>
                  <a:gd name="T23" fmla="*/ 3418 h 6494"/>
                  <a:gd name="T24" fmla="*/ 1120 w 10719"/>
                  <a:gd name="T25" fmla="*/ 3201 h 6494"/>
                  <a:gd name="T26" fmla="*/ 933 w 10719"/>
                  <a:gd name="T27" fmla="*/ 2959 h 6494"/>
                  <a:gd name="T28" fmla="*/ 758 w 10719"/>
                  <a:gd name="T29" fmla="*/ 2714 h 6494"/>
                  <a:gd name="T30" fmla="*/ 595 w 10719"/>
                  <a:gd name="T31" fmla="*/ 2467 h 6494"/>
                  <a:gd name="T32" fmla="*/ 442 w 10719"/>
                  <a:gd name="T33" fmla="*/ 2217 h 6494"/>
                  <a:gd name="T34" fmla="*/ 302 w 10719"/>
                  <a:gd name="T35" fmla="*/ 1966 h 6494"/>
                  <a:gd name="T36" fmla="*/ 173 w 10719"/>
                  <a:gd name="T37" fmla="*/ 1712 h 6494"/>
                  <a:gd name="T38" fmla="*/ 58 w 10719"/>
                  <a:gd name="T39" fmla="*/ 1456 h 6494"/>
                  <a:gd name="T40" fmla="*/ 4 w 10719"/>
                  <a:gd name="T41" fmla="*/ 1326 h 6494"/>
                  <a:gd name="T42" fmla="*/ 0 w 10719"/>
                  <a:gd name="T43" fmla="*/ 1301 h 6494"/>
                  <a:gd name="T44" fmla="*/ 8 w 10719"/>
                  <a:gd name="T45" fmla="*/ 1276 h 6494"/>
                  <a:gd name="T46" fmla="*/ 21 w 10719"/>
                  <a:gd name="T47" fmla="*/ 1264 h 6494"/>
                  <a:gd name="T48" fmla="*/ 45 w 10719"/>
                  <a:gd name="T49" fmla="*/ 1254 h 6494"/>
                  <a:gd name="T50" fmla="*/ 3963 w 10719"/>
                  <a:gd name="T51" fmla="*/ 31 h 6494"/>
                  <a:gd name="T52" fmla="*/ 3980 w 10719"/>
                  <a:gd name="T53" fmla="*/ 10 h 6494"/>
                  <a:gd name="T54" fmla="*/ 4006 w 10719"/>
                  <a:gd name="T55" fmla="*/ 0 h 6494"/>
                  <a:gd name="T56" fmla="*/ 4017 w 10719"/>
                  <a:gd name="T57" fmla="*/ 0 h 6494"/>
                  <a:gd name="T58" fmla="*/ 4042 w 10719"/>
                  <a:gd name="T59" fmla="*/ 10 h 6494"/>
                  <a:gd name="T60" fmla="*/ 6315 w 10719"/>
                  <a:gd name="T61" fmla="*/ 3658 h 6494"/>
                  <a:gd name="T62" fmla="*/ 7287 w 10719"/>
                  <a:gd name="T63" fmla="*/ 1294 h 6494"/>
                  <a:gd name="T64" fmla="*/ 7312 w 10719"/>
                  <a:gd name="T65" fmla="*/ 1278 h 6494"/>
                  <a:gd name="T66" fmla="*/ 10667 w 10719"/>
                  <a:gd name="T67" fmla="*/ 1274 h 6494"/>
                  <a:gd name="T68" fmla="*/ 10692 w 10719"/>
                  <a:gd name="T69" fmla="*/ 1281 h 6494"/>
                  <a:gd name="T70" fmla="*/ 10710 w 10719"/>
                  <a:gd name="T71" fmla="*/ 1298 h 6494"/>
                  <a:gd name="T72" fmla="*/ 10717 w 10719"/>
                  <a:gd name="T73" fmla="*/ 1315 h 6494"/>
                  <a:gd name="T74" fmla="*/ 10717 w 10719"/>
                  <a:gd name="T75" fmla="*/ 1340 h 6494"/>
                  <a:gd name="T76" fmla="*/ 10661 w 10719"/>
                  <a:gd name="T77" fmla="*/ 1474 h 6494"/>
                  <a:gd name="T78" fmla="*/ 10545 w 10719"/>
                  <a:gd name="T79" fmla="*/ 1729 h 6494"/>
                  <a:gd name="T80" fmla="*/ 10416 w 10719"/>
                  <a:gd name="T81" fmla="*/ 1982 h 6494"/>
                  <a:gd name="T82" fmla="*/ 10276 w 10719"/>
                  <a:gd name="T83" fmla="*/ 2232 h 6494"/>
                  <a:gd name="T84" fmla="*/ 10123 w 10719"/>
                  <a:gd name="T85" fmla="*/ 2482 h 6494"/>
                  <a:gd name="T86" fmla="*/ 9959 w 10719"/>
                  <a:gd name="T87" fmla="*/ 2728 h 6494"/>
                  <a:gd name="T88" fmla="*/ 9784 w 10719"/>
                  <a:gd name="T89" fmla="*/ 2971 h 6494"/>
                  <a:gd name="T90" fmla="*/ 9598 w 10719"/>
                  <a:gd name="T91" fmla="*/ 3213 h 6494"/>
                  <a:gd name="T92" fmla="*/ 9418 w 10719"/>
                  <a:gd name="T93" fmla="*/ 3430 h 6494"/>
                  <a:gd name="T94" fmla="*/ 9068 w 10719"/>
                  <a:gd name="T95" fmla="*/ 3818 h 6494"/>
                  <a:gd name="T96" fmla="*/ 8688 w 10719"/>
                  <a:gd name="T97" fmla="*/ 4197 h 6494"/>
                  <a:gd name="T98" fmla="*/ 8279 w 10719"/>
                  <a:gd name="T99" fmla="*/ 4568 h 6494"/>
                  <a:gd name="T100" fmla="*/ 7953 w 10719"/>
                  <a:gd name="T101" fmla="*/ 4839 h 6494"/>
                  <a:gd name="T102" fmla="*/ 7563 w 10719"/>
                  <a:gd name="T103" fmla="*/ 5141 h 6494"/>
                  <a:gd name="T104" fmla="*/ 7184 w 10719"/>
                  <a:gd name="T105" fmla="*/ 5414 h 6494"/>
                  <a:gd name="T106" fmla="*/ 6823 w 10719"/>
                  <a:gd name="T107" fmla="*/ 5656 h 6494"/>
                  <a:gd name="T108" fmla="*/ 6331 w 10719"/>
                  <a:gd name="T109" fmla="*/ 5964 h 6494"/>
                  <a:gd name="T110" fmla="*/ 5799 w 10719"/>
                  <a:gd name="T111" fmla="*/ 6267 h 6494"/>
                  <a:gd name="T112" fmla="*/ 5444 w 10719"/>
                  <a:gd name="T113" fmla="*/ 6457 h 6494"/>
                  <a:gd name="T114" fmla="*/ 5377 w 10719"/>
                  <a:gd name="T115" fmla="*/ 6492 h 6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19" h="6494">
                    <a:moveTo>
                      <a:pt x="5364" y="6494"/>
                    </a:moveTo>
                    <a:lnTo>
                      <a:pt x="5364" y="6494"/>
                    </a:lnTo>
                    <a:lnTo>
                      <a:pt x="5356" y="6494"/>
                    </a:lnTo>
                    <a:lnTo>
                      <a:pt x="5350" y="6492"/>
                    </a:lnTo>
                    <a:lnTo>
                      <a:pt x="5343" y="6490"/>
                    </a:lnTo>
                    <a:lnTo>
                      <a:pt x="5338" y="6487"/>
                    </a:lnTo>
                    <a:lnTo>
                      <a:pt x="5338" y="6487"/>
                    </a:lnTo>
                    <a:lnTo>
                      <a:pt x="5283" y="6457"/>
                    </a:lnTo>
                    <a:lnTo>
                      <a:pt x="5201" y="6414"/>
                    </a:lnTo>
                    <a:lnTo>
                      <a:pt x="5201" y="6414"/>
                    </a:lnTo>
                    <a:lnTo>
                      <a:pt x="5031" y="6323"/>
                    </a:lnTo>
                    <a:lnTo>
                      <a:pt x="4927" y="6266"/>
                    </a:lnTo>
                    <a:lnTo>
                      <a:pt x="4809" y="6201"/>
                    </a:lnTo>
                    <a:lnTo>
                      <a:pt x="4680" y="6129"/>
                    </a:lnTo>
                    <a:lnTo>
                      <a:pt x="4542" y="6049"/>
                    </a:lnTo>
                    <a:lnTo>
                      <a:pt x="4394" y="5962"/>
                    </a:lnTo>
                    <a:lnTo>
                      <a:pt x="4236" y="5866"/>
                    </a:lnTo>
                    <a:lnTo>
                      <a:pt x="4071" y="5764"/>
                    </a:lnTo>
                    <a:lnTo>
                      <a:pt x="3986" y="5710"/>
                    </a:lnTo>
                    <a:lnTo>
                      <a:pt x="3899" y="5654"/>
                    </a:lnTo>
                    <a:lnTo>
                      <a:pt x="3811" y="5595"/>
                    </a:lnTo>
                    <a:lnTo>
                      <a:pt x="3721" y="5535"/>
                    </a:lnTo>
                    <a:lnTo>
                      <a:pt x="3631" y="5473"/>
                    </a:lnTo>
                    <a:lnTo>
                      <a:pt x="3538" y="5410"/>
                    </a:lnTo>
                    <a:lnTo>
                      <a:pt x="3444" y="5345"/>
                    </a:lnTo>
                    <a:lnTo>
                      <a:pt x="3350" y="5277"/>
                    </a:lnTo>
                    <a:lnTo>
                      <a:pt x="3254" y="5208"/>
                    </a:lnTo>
                    <a:lnTo>
                      <a:pt x="3157" y="5136"/>
                    </a:lnTo>
                    <a:lnTo>
                      <a:pt x="3060" y="5063"/>
                    </a:lnTo>
                    <a:lnTo>
                      <a:pt x="2963" y="4988"/>
                    </a:lnTo>
                    <a:lnTo>
                      <a:pt x="2865" y="4912"/>
                    </a:lnTo>
                    <a:lnTo>
                      <a:pt x="2767" y="4833"/>
                    </a:lnTo>
                    <a:lnTo>
                      <a:pt x="2767" y="4833"/>
                    </a:lnTo>
                    <a:lnTo>
                      <a:pt x="2656" y="4743"/>
                    </a:lnTo>
                    <a:lnTo>
                      <a:pt x="2547" y="4653"/>
                    </a:lnTo>
                    <a:lnTo>
                      <a:pt x="2440" y="4561"/>
                    </a:lnTo>
                    <a:lnTo>
                      <a:pt x="2336" y="4469"/>
                    </a:lnTo>
                    <a:lnTo>
                      <a:pt x="2232" y="4376"/>
                    </a:lnTo>
                    <a:lnTo>
                      <a:pt x="2130" y="4283"/>
                    </a:lnTo>
                    <a:lnTo>
                      <a:pt x="2031" y="4189"/>
                    </a:lnTo>
                    <a:lnTo>
                      <a:pt x="1933" y="4094"/>
                    </a:lnTo>
                    <a:lnTo>
                      <a:pt x="1837" y="3999"/>
                    </a:lnTo>
                    <a:lnTo>
                      <a:pt x="1742" y="3904"/>
                    </a:lnTo>
                    <a:lnTo>
                      <a:pt x="1650" y="3808"/>
                    </a:lnTo>
                    <a:lnTo>
                      <a:pt x="1559" y="3711"/>
                    </a:lnTo>
                    <a:lnTo>
                      <a:pt x="1471" y="3614"/>
                    </a:lnTo>
                    <a:lnTo>
                      <a:pt x="1384" y="3516"/>
                    </a:lnTo>
                    <a:lnTo>
                      <a:pt x="1300" y="3418"/>
                    </a:lnTo>
                    <a:lnTo>
                      <a:pt x="1217" y="3320"/>
                    </a:lnTo>
                    <a:lnTo>
                      <a:pt x="1217" y="3320"/>
                    </a:lnTo>
                    <a:lnTo>
                      <a:pt x="1168" y="3260"/>
                    </a:lnTo>
                    <a:lnTo>
                      <a:pt x="1120" y="3201"/>
                    </a:lnTo>
                    <a:lnTo>
                      <a:pt x="1072" y="3141"/>
                    </a:lnTo>
                    <a:lnTo>
                      <a:pt x="1024" y="3080"/>
                    </a:lnTo>
                    <a:lnTo>
                      <a:pt x="978" y="3020"/>
                    </a:lnTo>
                    <a:lnTo>
                      <a:pt x="933" y="2959"/>
                    </a:lnTo>
                    <a:lnTo>
                      <a:pt x="888" y="2898"/>
                    </a:lnTo>
                    <a:lnTo>
                      <a:pt x="844" y="2837"/>
                    </a:lnTo>
                    <a:lnTo>
                      <a:pt x="801" y="2776"/>
                    </a:lnTo>
                    <a:lnTo>
                      <a:pt x="758" y="2714"/>
                    </a:lnTo>
                    <a:lnTo>
                      <a:pt x="716" y="2652"/>
                    </a:lnTo>
                    <a:lnTo>
                      <a:pt x="675" y="2591"/>
                    </a:lnTo>
                    <a:lnTo>
                      <a:pt x="635" y="2529"/>
                    </a:lnTo>
                    <a:lnTo>
                      <a:pt x="595" y="2467"/>
                    </a:lnTo>
                    <a:lnTo>
                      <a:pt x="556" y="2405"/>
                    </a:lnTo>
                    <a:lnTo>
                      <a:pt x="517" y="2342"/>
                    </a:lnTo>
                    <a:lnTo>
                      <a:pt x="479" y="2280"/>
                    </a:lnTo>
                    <a:lnTo>
                      <a:pt x="442" y="2217"/>
                    </a:lnTo>
                    <a:lnTo>
                      <a:pt x="407" y="2155"/>
                    </a:lnTo>
                    <a:lnTo>
                      <a:pt x="371" y="2092"/>
                    </a:lnTo>
                    <a:lnTo>
                      <a:pt x="337" y="2028"/>
                    </a:lnTo>
                    <a:lnTo>
                      <a:pt x="302" y="1966"/>
                    </a:lnTo>
                    <a:lnTo>
                      <a:pt x="270" y="1902"/>
                    </a:lnTo>
                    <a:lnTo>
                      <a:pt x="236" y="1839"/>
                    </a:lnTo>
                    <a:lnTo>
                      <a:pt x="205" y="1775"/>
                    </a:lnTo>
                    <a:lnTo>
                      <a:pt x="173" y="1712"/>
                    </a:lnTo>
                    <a:lnTo>
                      <a:pt x="144" y="1648"/>
                    </a:lnTo>
                    <a:lnTo>
                      <a:pt x="114" y="1584"/>
                    </a:lnTo>
                    <a:lnTo>
                      <a:pt x="86" y="1519"/>
                    </a:lnTo>
                    <a:lnTo>
                      <a:pt x="58" y="1456"/>
                    </a:lnTo>
                    <a:lnTo>
                      <a:pt x="31" y="1392"/>
                    </a:lnTo>
                    <a:lnTo>
                      <a:pt x="4" y="1327"/>
                    </a:lnTo>
                    <a:lnTo>
                      <a:pt x="4" y="1326"/>
                    </a:lnTo>
                    <a:lnTo>
                      <a:pt x="4" y="1326"/>
                    </a:lnTo>
                    <a:lnTo>
                      <a:pt x="2" y="1320"/>
                    </a:lnTo>
                    <a:lnTo>
                      <a:pt x="0" y="1313"/>
                    </a:lnTo>
                    <a:lnTo>
                      <a:pt x="0" y="1308"/>
                    </a:lnTo>
                    <a:lnTo>
                      <a:pt x="0" y="1301"/>
                    </a:lnTo>
                    <a:lnTo>
                      <a:pt x="1" y="1295"/>
                    </a:lnTo>
                    <a:lnTo>
                      <a:pt x="2" y="1288"/>
                    </a:lnTo>
                    <a:lnTo>
                      <a:pt x="5" y="1283"/>
                    </a:lnTo>
                    <a:lnTo>
                      <a:pt x="8" y="1276"/>
                    </a:lnTo>
                    <a:lnTo>
                      <a:pt x="8" y="1276"/>
                    </a:lnTo>
                    <a:lnTo>
                      <a:pt x="11" y="1272"/>
                    </a:lnTo>
                    <a:lnTo>
                      <a:pt x="16" y="1267"/>
                    </a:lnTo>
                    <a:lnTo>
                      <a:pt x="21" y="1264"/>
                    </a:lnTo>
                    <a:lnTo>
                      <a:pt x="27" y="1260"/>
                    </a:lnTo>
                    <a:lnTo>
                      <a:pt x="32" y="1257"/>
                    </a:lnTo>
                    <a:lnTo>
                      <a:pt x="38" y="1255"/>
                    </a:lnTo>
                    <a:lnTo>
                      <a:pt x="45" y="1254"/>
                    </a:lnTo>
                    <a:lnTo>
                      <a:pt x="51" y="1254"/>
                    </a:lnTo>
                    <a:lnTo>
                      <a:pt x="3445" y="1254"/>
                    </a:lnTo>
                    <a:lnTo>
                      <a:pt x="3963" y="31"/>
                    </a:lnTo>
                    <a:lnTo>
                      <a:pt x="3963" y="31"/>
                    </a:lnTo>
                    <a:lnTo>
                      <a:pt x="3966" y="25"/>
                    </a:lnTo>
                    <a:lnTo>
                      <a:pt x="3971" y="19"/>
                    </a:lnTo>
                    <a:lnTo>
                      <a:pt x="3975" y="14"/>
                    </a:lnTo>
                    <a:lnTo>
                      <a:pt x="3980" y="10"/>
                    </a:lnTo>
                    <a:lnTo>
                      <a:pt x="3987" y="5"/>
                    </a:lnTo>
                    <a:lnTo>
                      <a:pt x="3993" y="3"/>
                    </a:lnTo>
                    <a:lnTo>
                      <a:pt x="4000" y="1"/>
                    </a:lnTo>
                    <a:lnTo>
                      <a:pt x="4006" y="0"/>
                    </a:lnTo>
                    <a:lnTo>
                      <a:pt x="4006" y="0"/>
                    </a:lnTo>
                    <a:lnTo>
                      <a:pt x="4011" y="0"/>
                    </a:lnTo>
                    <a:lnTo>
                      <a:pt x="4011" y="0"/>
                    </a:lnTo>
                    <a:lnTo>
                      <a:pt x="4017" y="0"/>
                    </a:lnTo>
                    <a:lnTo>
                      <a:pt x="4024" y="1"/>
                    </a:lnTo>
                    <a:lnTo>
                      <a:pt x="4030" y="3"/>
                    </a:lnTo>
                    <a:lnTo>
                      <a:pt x="4036" y="6"/>
                    </a:lnTo>
                    <a:lnTo>
                      <a:pt x="4042" y="10"/>
                    </a:lnTo>
                    <a:lnTo>
                      <a:pt x="4046" y="14"/>
                    </a:lnTo>
                    <a:lnTo>
                      <a:pt x="4051" y="18"/>
                    </a:lnTo>
                    <a:lnTo>
                      <a:pt x="4055" y="24"/>
                    </a:lnTo>
                    <a:lnTo>
                      <a:pt x="6315" y="3658"/>
                    </a:lnTo>
                    <a:lnTo>
                      <a:pt x="7280" y="1307"/>
                    </a:lnTo>
                    <a:lnTo>
                      <a:pt x="7280" y="1307"/>
                    </a:lnTo>
                    <a:lnTo>
                      <a:pt x="7283" y="1300"/>
                    </a:lnTo>
                    <a:lnTo>
                      <a:pt x="7287" y="1294"/>
                    </a:lnTo>
                    <a:lnTo>
                      <a:pt x="7293" y="1288"/>
                    </a:lnTo>
                    <a:lnTo>
                      <a:pt x="7299" y="1284"/>
                    </a:lnTo>
                    <a:lnTo>
                      <a:pt x="7306" y="1280"/>
                    </a:lnTo>
                    <a:lnTo>
                      <a:pt x="7312" y="1278"/>
                    </a:lnTo>
                    <a:lnTo>
                      <a:pt x="7320" y="1275"/>
                    </a:lnTo>
                    <a:lnTo>
                      <a:pt x="7327" y="1274"/>
                    </a:lnTo>
                    <a:lnTo>
                      <a:pt x="10667" y="1274"/>
                    </a:lnTo>
                    <a:lnTo>
                      <a:pt x="10667" y="1274"/>
                    </a:lnTo>
                    <a:lnTo>
                      <a:pt x="10673" y="1275"/>
                    </a:lnTo>
                    <a:lnTo>
                      <a:pt x="10680" y="1276"/>
                    </a:lnTo>
                    <a:lnTo>
                      <a:pt x="10686" y="1279"/>
                    </a:lnTo>
                    <a:lnTo>
                      <a:pt x="10692" y="1281"/>
                    </a:lnTo>
                    <a:lnTo>
                      <a:pt x="10697" y="1284"/>
                    </a:lnTo>
                    <a:lnTo>
                      <a:pt x="10702" y="1288"/>
                    </a:lnTo>
                    <a:lnTo>
                      <a:pt x="10707" y="1293"/>
                    </a:lnTo>
                    <a:lnTo>
                      <a:pt x="10710" y="1298"/>
                    </a:lnTo>
                    <a:lnTo>
                      <a:pt x="10710" y="1298"/>
                    </a:lnTo>
                    <a:lnTo>
                      <a:pt x="10713" y="1303"/>
                    </a:lnTo>
                    <a:lnTo>
                      <a:pt x="10716" y="1309"/>
                    </a:lnTo>
                    <a:lnTo>
                      <a:pt x="10717" y="1315"/>
                    </a:lnTo>
                    <a:lnTo>
                      <a:pt x="10719" y="1322"/>
                    </a:lnTo>
                    <a:lnTo>
                      <a:pt x="10719" y="1327"/>
                    </a:lnTo>
                    <a:lnTo>
                      <a:pt x="10719" y="1334"/>
                    </a:lnTo>
                    <a:lnTo>
                      <a:pt x="10717" y="1340"/>
                    </a:lnTo>
                    <a:lnTo>
                      <a:pt x="10715" y="1347"/>
                    </a:lnTo>
                    <a:lnTo>
                      <a:pt x="10715" y="1347"/>
                    </a:lnTo>
                    <a:lnTo>
                      <a:pt x="10688" y="1410"/>
                    </a:lnTo>
                    <a:lnTo>
                      <a:pt x="10661" y="1474"/>
                    </a:lnTo>
                    <a:lnTo>
                      <a:pt x="10633" y="1538"/>
                    </a:lnTo>
                    <a:lnTo>
                      <a:pt x="10604" y="1602"/>
                    </a:lnTo>
                    <a:lnTo>
                      <a:pt x="10575" y="1665"/>
                    </a:lnTo>
                    <a:lnTo>
                      <a:pt x="10545" y="1729"/>
                    </a:lnTo>
                    <a:lnTo>
                      <a:pt x="10513" y="1792"/>
                    </a:lnTo>
                    <a:lnTo>
                      <a:pt x="10482" y="1855"/>
                    </a:lnTo>
                    <a:lnTo>
                      <a:pt x="10450" y="1919"/>
                    </a:lnTo>
                    <a:lnTo>
                      <a:pt x="10416" y="1982"/>
                    </a:lnTo>
                    <a:lnTo>
                      <a:pt x="10382" y="2044"/>
                    </a:lnTo>
                    <a:lnTo>
                      <a:pt x="10347" y="2107"/>
                    </a:lnTo>
                    <a:lnTo>
                      <a:pt x="10311" y="2170"/>
                    </a:lnTo>
                    <a:lnTo>
                      <a:pt x="10276" y="2232"/>
                    </a:lnTo>
                    <a:lnTo>
                      <a:pt x="10239" y="2295"/>
                    </a:lnTo>
                    <a:lnTo>
                      <a:pt x="10201" y="2358"/>
                    </a:lnTo>
                    <a:lnTo>
                      <a:pt x="10162" y="2419"/>
                    </a:lnTo>
                    <a:lnTo>
                      <a:pt x="10123" y="2482"/>
                    </a:lnTo>
                    <a:lnTo>
                      <a:pt x="10084" y="2543"/>
                    </a:lnTo>
                    <a:lnTo>
                      <a:pt x="10042" y="2605"/>
                    </a:lnTo>
                    <a:lnTo>
                      <a:pt x="10001" y="2666"/>
                    </a:lnTo>
                    <a:lnTo>
                      <a:pt x="9959" y="2728"/>
                    </a:lnTo>
                    <a:lnTo>
                      <a:pt x="9917" y="2788"/>
                    </a:lnTo>
                    <a:lnTo>
                      <a:pt x="9873" y="2850"/>
                    </a:lnTo>
                    <a:lnTo>
                      <a:pt x="9830" y="2911"/>
                    </a:lnTo>
                    <a:lnTo>
                      <a:pt x="9784" y="2971"/>
                    </a:lnTo>
                    <a:lnTo>
                      <a:pt x="9739" y="3033"/>
                    </a:lnTo>
                    <a:lnTo>
                      <a:pt x="9693" y="3092"/>
                    </a:lnTo>
                    <a:lnTo>
                      <a:pt x="9646" y="3152"/>
                    </a:lnTo>
                    <a:lnTo>
                      <a:pt x="9598" y="3213"/>
                    </a:lnTo>
                    <a:lnTo>
                      <a:pt x="9550" y="3272"/>
                    </a:lnTo>
                    <a:lnTo>
                      <a:pt x="9500" y="3332"/>
                    </a:lnTo>
                    <a:lnTo>
                      <a:pt x="9500" y="3332"/>
                    </a:lnTo>
                    <a:lnTo>
                      <a:pt x="9418" y="3430"/>
                    </a:lnTo>
                    <a:lnTo>
                      <a:pt x="9333" y="3527"/>
                    </a:lnTo>
                    <a:lnTo>
                      <a:pt x="9247" y="3624"/>
                    </a:lnTo>
                    <a:lnTo>
                      <a:pt x="9158" y="3722"/>
                    </a:lnTo>
                    <a:lnTo>
                      <a:pt x="9068" y="3818"/>
                    </a:lnTo>
                    <a:lnTo>
                      <a:pt x="8975" y="3913"/>
                    </a:lnTo>
                    <a:lnTo>
                      <a:pt x="8881" y="4009"/>
                    </a:lnTo>
                    <a:lnTo>
                      <a:pt x="8785" y="4103"/>
                    </a:lnTo>
                    <a:lnTo>
                      <a:pt x="8688" y="4197"/>
                    </a:lnTo>
                    <a:lnTo>
                      <a:pt x="8588" y="4291"/>
                    </a:lnTo>
                    <a:lnTo>
                      <a:pt x="8486" y="4384"/>
                    </a:lnTo>
                    <a:lnTo>
                      <a:pt x="8384" y="4477"/>
                    </a:lnTo>
                    <a:lnTo>
                      <a:pt x="8279" y="4568"/>
                    </a:lnTo>
                    <a:lnTo>
                      <a:pt x="8172" y="4659"/>
                    </a:lnTo>
                    <a:lnTo>
                      <a:pt x="8063" y="4750"/>
                    </a:lnTo>
                    <a:lnTo>
                      <a:pt x="7953" y="4839"/>
                    </a:lnTo>
                    <a:lnTo>
                      <a:pt x="7953" y="4839"/>
                    </a:lnTo>
                    <a:lnTo>
                      <a:pt x="7854" y="4917"/>
                    </a:lnTo>
                    <a:lnTo>
                      <a:pt x="7757" y="4994"/>
                    </a:lnTo>
                    <a:lnTo>
                      <a:pt x="7660" y="5068"/>
                    </a:lnTo>
                    <a:lnTo>
                      <a:pt x="7563" y="5141"/>
                    </a:lnTo>
                    <a:lnTo>
                      <a:pt x="7467" y="5212"/>
                    </a:lnTo>
                    <a:lnTo>
                      <a:pt x="7372" y="5281"/>
                    </a:lnTo>
                    <a:lnTo>
                      <a:pt x="7278" y="5348"/>
                    </a:lnTo>
                    <a:lnTo>
                      <a:pt x="7184" y="5414"/>
                    </a:lnTo>
                    <a:lnTo>
                      <a:pt x="7092" y="5477"/>
                    </a:lnTo>
                    <a:lnTo>
                      <a:pt x="7001" y="5538"/>
                    </a:lnTo>
                    <a:lnTo>
                      <a:pt x="6912" y="5599"/>
                    </a:lnTo>
                    <a:lnTo>
                      <a:pt x="6823" y="5656"/>
                    </a:lnTo>
                    <a:lnTo>
                      <a:pt x="6737" y="5712"/>
                    </a:lnTo>
                    <a:lnTo>
                      <a:pt x="6651" y="5766"/>
                    </a:lnTo>
                    <a:lnTo>
                      <a:pt x="6487" y="5869"/>
                    </a:lnTo>
                    <a:lnTo>
                      <a:pt x="6331" y="5964"/>
                    </a:lnTo>
                    <a:lnTo>
                      <a:pt x="6183" y="6050"/>
                    </a:lnTo>
                    <a:lnTo>
                      <a:pt x="6044" y="6130"/>
                    </a:lnTo>
                    <a:lnTo>
                      <a:pt x="5916" y="6202"/>
                    </a:lnTo>
                    <a:lnTo>
                      <a:pt x="5799" y="6267"/>
                    </a:lnTo>
                    <a:lnTo>
                      <a:pt x="5695" y="6323"/>
                    </a:lnTo>
                    <a:lnTo>
                      <a:pt x="5526" y="6414"/>
                    </a:lnTo>
                    <a:lnTo>
                      <a:pt x="5526" y="6414"/>
                    </a:lnTo>
                    <a:lnTo>
                      <a:pt x="5444" y="6457"/>
                    </a:lnTo>
                    <a:lnTo>
                      <a:pt x="5390" y="6487"/>
                    </a:lnTo>
                    <a:lnTo>
                      <a:pt x="5390" y="6487"/>
                    </a:lnTo>
                    <a:lnTo>
                      <a:pt x="5383" y="6490"/>
                    </a:lnTo>
                    <a:lnTo>
                      <a:pt x="5377" y="6492"/>
                    </a:lnTo>
                    <a:lnTo>
                      <a:pt x="5370" y="6494"/>
                    </a:lnTo>
                    <a:lnTo>
                      <a:pt x="5364" y="6494"/>
                    </a:lnTo>
                    <a:lnTo>
                      <a:pt x="5364" y="6494"/>
                    </a:lnTo>
                    <a:close/>
                  </a:path>
                </a:pathLst>
              </a:custGeom>
              <a:solidFill>
                <a:srgbClr val="EF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ko-KR" altLang="en-US" sz="240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691714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5729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E5B6B29-7C37-4AEE-A30D-7758695D9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5813004-478A-441D-9CC0-A4171FAC0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0C9E9F8-8E4E-411E-98DA-97E68E742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t>2024/6/5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7A63DA9-1DDE-4C9D-A81E-78443029C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E8B5319-0ED3-4C05-A10B-F69F70E74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001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676DE625-C580-4F86-A319-092D38C42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t>2024/6/5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B3AFFF76-776B-4852-B91B-5616D3011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8F420EFE-2A36-446D-9282-1D1971DD6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415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4284-6E8C-4757-BA56-CFB0D4215E06}" type="datetimeFigureOut">
              <a:rPr lang="zh-CN" altLang="en-US" smtClean="0"/>
              <a:t>2024/6/5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B9B55-1E1C-46E3-B4D8-6C6EEC4171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5234009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946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840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484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553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7AE86FC2-AC35-49D3-A6AF-875F93D56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6F60372-5458-4399-B0CC-B05EF8C85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DEF0720-46E9-4033-A1B8-3C6472B2E6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杨任东竹石体-Medium" panose="02000000000000000000" pitchFamily="2" charset="-122"/>
                <a:ea typeface="杨任东竹石体-Medium" panose="02000000000000000000" pitchFamily="2" charset="-122"/>
              </a:defRPr>
            </a:lvl1pPr>
          </a:lstStyle>
          <a:p>
            <a:fld id="{59BB2D0D-3CF8-4FA5-9EB2-7C4E21EA4873}" type="datetimeFigureOut">
              <a:rPr lang="zh-CN" altLang="en-US" smtClean="0"/>
              <a:pPr/>
              <a:t>2024/6/5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94FDA6D-459A-4C74-900B-7007765D7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杨任东竹石体-Medium" panose="02000000000000000000" pitchFamily="2" charset="-122"/>
                <a:ea typeface="杨任东竹石体-Medium" panose="020000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EACE33C-BB66-4D79-8354-2C8CAB12A8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杨任东竹石体-Medium" panose="02000000000000000000" pitchFamily="2" charset="-122"/>
                <a:ea typeface="杨任东竹石体-Medium" panose="02000000000000000000" pitchFamily="2" charset="-122"/>
              </a:defRPr>
            </a:lvl1pPr>
          </a:lstStyle>
          <a:p>
            <a:fld id="{7869CF7B-892D-4D09-AFC8-54FAF7CB7CB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8AE5BF04-7D75-4A90-B224-707E8A81A10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E6D5C2C1-1B3D-4DE0-A404-CB371BC49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46AD08DF-AD5C-49D3-B968-6A48C6545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10" name="矩形: 圆角 9">
            <a:extLst>
              <a:ext uri="{FF2B5EF4-FFF2-40B4-BE49-F238E27FC236}">
                <a16:creationId xmlns:a16="http://schemas.microsoft.com/office/drawing/2014/main" xmlns="" id="{998C5D6F-0112-4B92-BF4F-1A93652CE848}"/>
              </a:ext>
            </a:extLst>
          </p:cNvPr>
          <p:cNvSpPr/>
          <p:nvPr userDrawn="1"/>
        </p:nvSpPr>
        <p:spPr>
          <a:xfrm>
            <a:off x="355602" y="254000"/>
            <a:ext cx="11480798" cy="6350000"/>
          </a:xfrm>
          <a:prstGeom prst="roundRect">
            <a:avLst>
              <a:gd name="adj" fmla="val 12027"/>
            </a:avLst>
          </a:prstGeom>
          <a:solidFill>
            <a:schemeClr val="bg1">
              <a:alpha val="66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杨任东竹石体-Medium" panose="02000000000000000000" pitchFamily="2" charset="-122"/>
              <a:ea typeface="杨任东竹石体-Medium" panose="02000000000000000000" pitchFamily="2" charset="-122"/>
            </a:endParaRPr>
          </a:p>
        </p:txBody>
      </p:sp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732106CF-24DB-4404-80B4-D983F672AF3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7647" y="365125"/>
            <a:ext cx="963632" cy="9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7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9Slide.vn - 2019">
            <a:extLst>
              <a:ext uri="{FF2B5EF4-FFF2-40B4-BE49-F238E27FC236}">
                <a16:creationId xmlns:a16="http://schemas.microsoft.com/office/drawing/2014/main" xmlns="" id="{3644A80B-3B48-4816-BE8B-ED3942BB539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84284-6E8C-4757-BA56-CFB0D4215E06}" type="datetimeFigureOut">
              <a:rPr lang="zh-CN" altLang="en-US" smtClean="0"/>
              <a:t>2024/6/5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B9B55-1E1C-46E3-B4D8-6C6EEC41714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A35C0C82-0F92-4155-B83A-3364CB374A1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7647" y="365125"/>
            <a:ext cx="963632" cy="9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64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ransition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9Slide.vn - 2019">
            <a:extLst>
              <a:ext uri="{FF2B5EF4-FFF2-40B4-BE49-F238E27FC236}">
                <a16:creationId xmlns:a16="http://schemas.microsoft.com/office/drawing/2014/main" xmlns="" id="{BD094E2D-F06E-47C1-AE9C-098FA504B3B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lIns="91440" tIns="45720" rIns="91440" bIns="45720" rtlCol="0">
            <a:spAutoFit/>
          </a:bodyPr>
          <a:lstStyle/>
          <a:p>
            <a:pPr algn="ctr" defTabSz="914377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40229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Relationship Id="rId6" Type="http://schemas.microsoft.com/office/2007/relationships/hdphoto" Target="../media/hdphoto1.wdp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1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0.png"/><Relationship Id="rId5" Type="http://schemas.openxmlformats.org/officeDocument/2006/relationships/image" Target="../media/image4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52.png"/><Relationship Id="rId5" Type="http://schemas.openxmlformats.org/officeDocument/2006/relationships/image" Target="../media/image43.png"/><Relationship Id="rId10" Type="http://schemas.openxmlformats.org/officeDocument/2006/relationships/image" Target="../media/image56.png"/><Relationship Id="rId4" Type="http://schemas.openxmlformats.org/officeDocument/2006/relationships/image" Target="../media/image3.png"/><Relationship Id="rId9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openxmlformats.org/officeDocument/2006/relationships/image" Target="../media/image6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62.png"/><Relationship Id="rId3" Type="http://schemas.openxmlformats.org/officeDocument/2006/relationships/image" Target="../media/image61.png"/><Relationship Id="rId7" Type="http://schemas.openxmlformats.org/officeDocument/2006/relationships/image" Target="../media/image18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image" Target="../media/image41.png"/><Relationship Id="rId5" Type="http://schemas.openxmlformats.org/officeDocument/2006/relationships/image" Target="../media/image15.png"/><Relationship Id="rId10" Type="http://schemas.openxmlformats.org/officeDocument/2006/relationships/image" Target="../media/image40.png"/><Relationship Id="rId4" Type="http://schemas.openxmlformats.org/officeDocument/2006/relationships/image" Target="../media/image3.png"/><Relationship Id="rId9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30.png"/><Relationship Id="rId18" Type="http://schemas.openxmlformats.org/officeDocument/2006/relationships/image" Target="../media/image34.png"/><Relationship Id="rId3" Type="http://schemas.openxmlformats.org/officeDocument/2006/relationships/audio" Target="../media/audio1.wav"/><Relationship Id="rId21" Type="http://schemas.openxmlformats.org/officeDocument/2006/relationships/slide" Target="slide7.xml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slide" Target="slide8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3.png"/><Relationship Id="rId20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8.png"/><Relationship Id="rId5" Type="http://schemas.openxmlformats.org/officeDocument/2006/relationships/audio" Target="../media/audio3.wav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slide" Target="slide5.xml"/><Relationship Id="rId4" Type="http://schemas.openxmlformats.org/officeDocument/2006/relationships/audio" Target="../media/audio2.wav"/><Relationship Id="rId9" Type="http://schemas.openxmlformats.org/officeDocument/2006/relationships/image" Target="../media/image26.gif"/><Relationship Id="rId1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audio" Target="../media/audio5.wav"/><Relationship Id="rId10" Type="http://schemas.openxmlformats.org/officeDocument/2006/relationships/image" Target="../media/image38.png"/><Relationship Id="rId4" Type="http://schemas.openxmlformats.org/officeDocument/2006/relationships/audio" Target="../media/audio4.wav"/><Relationship Id="rId9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4.wav"/><Relationship Id="rId7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4" Type="http://schemas.openxmlformats.org/officeDocument/2006/relationships/audio" Target="../media/audio5.wav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4.wav"/><Relationship Id="rId7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4" Type="http://schemas.openxmlformats.org/officeDocument/2006/relationships/audio" Target="../media/audio5.wav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0" Type="http://schemas.openxmlformats.org/officeDocument/2006/relationships/image" Target="../media/image41.png"/><Relationship Id="rId4" Type="http://schemas.openxmlformats.org/officeDocument/2006/relationships/image" Target="../media/image15.pn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230"/>
            <a:ext cx="12192000" cy="15789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692" y="4968252"/>
            <a:ext cx="1476375" cy="8286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" y="3481705"/>
            <a:ext cx="3041015" cy="320548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0000">
            <a:off x="10435762" y="586727"/>
            <a:ext cx="1636713" cy="945394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59" y="484239"/>
            <a:ext cx="1013529" cy="9444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4CA21E1-7881-0FDA-5F82-3E7BFEB8C79E}"/>
              </a:ext>
            </a:extLst>
          </p:cNvPr>
          <p:cNvSpPr txBox="1"/>
          <p:nvPr/>
        </p:nvSpPr>
        <p:spPr>
          <a:xfrm>
            <a:off x="701777" y="544298"/>
            <a:ext cx="10788243" cy="3785652"/>
          </a:xfrm>
          <a:prstGeom prst="rect">
            <a:avLst/>
          </a:prstGeom>
          <a:solidFill>
            <a:srgbClr val="92D05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TIỂU HỌC ÁI MỘ </a:t>
            </a:r>
            <a:r>
              <a:rPr lang="en-US" sz="6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6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 </a:t>
            </a:r>
            <a:endParaRPr lang="en-US" sz="60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TUÂN 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CHUNG ( TIẾT 2)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70D60B9-1F58-9874-8EEC-42B476E08EBB}"/>
              </a:ext>
            </a:extLst>
          </p:cNvPr>
          <p:cNvSpPr txBox="1"/>
          <p:nvPr/>
        </p:nvSpPr>
        <p:spPr>
          <a:xfrm>
            <a:off x="2128198" y="2772210"/>
            <a:ext cx="7228874" cy="102155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2 – LUYỆN TẬP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67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-11430"/>
            <a:ext cx="12191798" cy="4749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5450840"/>
            <a:ext cx="1995170" cy="1180465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800" y="-78740"/>
            <a:ext cx="1346200" cy="1346200"/>
          </a:xfrm>
          <a:prstGeom prst="rect">
            <a:avLst/>
          </a:prstGeom>
        </p:spPr>
      </p:pic>
      <p:grpSp>
        <p:nvGrpSpPr>
          <p:cNvPr id="421" name="Group 420"/>
          <p:cNvGrpSpPr/>
          <p:nvPr/>
        </p:nvGrpSpPr>
        <p:grpSpPr>
          <a:xfrm>
            <a:off x="293370" y="238760"/>
            <a:ext cx="3592830" cy="768350"/>
            <a:chOff x="193" y="680"/>
            <a:chExt cx="5658" cy="1210"/>
          </a:xfrm>
        </p:grpSpPr>
        <p:sp>
          <p:nvSpPr>
            <p:cNvPr id="422" name="Text Box 421"/>
            <p:cNvSpPr txBox="1"/>
            <p:nvPr/>
          </p:nvSpPr>
          <p:spPr>
            <a:xfrm>
              <a:off x="957" y="794"/>
              <a:ext cx="4894" cy="1014"/>
            </a:xfrm>
            <a:prstGeom prst="rect">
              <a:avLst/>
            </a:prstGeom>
            <a:solidFill>
              <a:srgbClr val="FFFE95"/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 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nhẩm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23" name="组合 24"/>
            <p:cNvGrpSpPr/>
            <p:nvPr/>
          </p:nvGrpSpPr>
          <p:grpSpPr>
            <a:xfrm>
              <a:off x="193" y="680"/>
              <a:ext cx="1334" cy="1210"/>
              <a:chOff x="5847680" y="1619467"/>
              <a:chExt cx="581207" cy="527780"/>
            </a:xfrm>
          </p:grpSpPr>
          <p:sp>
            <p:nvSpPr>
              <p:cNvPr id="424" name="椭圆 26"/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5" name="文本框 27"/>
              <p:cNvSpPr txBox="1"/>
              <p:nvPr/>
            </p:nvSpPr>
            <p:spPr>
              <a:xfrm>
                <a:off x="5847680" y="1619467"/>
                <a:ext cx="581207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Source Han Sans CN Medium" panose="020B0600000000000000" pitchFamily="34" charset="-122"/>
                    <a:cs typeface="Calibri" panose="020F0502020204030204" pitchFamily="34" charset="0"/>
                  </a:rPr>
                  <a:t>1</a:t>
                </a:r>
              </a:p>
            </p:txBody>
          </p:sp>
        </p:grp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801ECFDC-AD4F-4FB1-9890-A58D545C51F3}"/>
              </a:ext>
            </a:extLst>
          </p:cNvPr>
          <p:cNvSpPr/>
          <p:nvPr/>
        </p:nvSpPr>
        <p:spPr>
          <a:xfrm>
            <a:off x="778510" y="1590040"/>
            <a:ext cx="10683388" cy="32207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80号-萌趣小鱼体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18C87A0-C7CE-4502-910C-B6DF4196960D}"/>
              </a:ext>
            </a:extLst>
          </p:cNvPr>
          <p:cNvSpPr txBox="1"/>
          <p:nvPr/>
        </p:nvSpPr>
        <p:spPr>
          <a:xfrm>
            <a:off x="888791" y="1986263"/>
            <a:ext cx="11752580" cy="2018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sz="44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2 x 1           3 x 1           4 x 1             5 x 1</a:t>
            </a:r>
          </a:p>
          <a:p>
            <a:pPr algn="l">
              <a:lnSpc>
                <a:spcPct val="150000"/>
              </a:lnSpc>
            </a:pPr>
            <a:r>
              <a:rPr lang="pt-BR" sz="44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2 : 1            3 : 1            4 : 1              5 : 1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772FF4C-AE9C-92CC-E817-7860AD208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184"/>
            <a:ext cx="2228850" cy="100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ECB5060-04FB-2256-E34C-14FB5F511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" y="1009650"/>
            <a:ext cx="1857375" cy="6572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E0C20E0-9A67-0B4B-DCC8-6B950BD7CBCB}"/>
              </a:ext>
            </a:extLst>
          </p:cNvPr>
          <p:cNvSpPr txBox="1"/>
          <p:nvPr/>
        </p:nvSpPr>
        <p:spPr>
          <a:xfrm>
            <a:off x="371475" y="1729859"/>
            <a:ext cx="1530741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a) 2 x 1                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4308477-2879-A568-58F3-6F48F03532B4}"/>
              </a:ext>
            </a:extLst>
          </p:cNvPr>
          <p:cNvSpPr txBox="1"/>
          <p:nvPr/>
        </p:nvSpPr>
        <p:spPr>
          <a:xfrm>
            <a:off x="3393684" y="1729859"/>
            <a:ext cx="1150181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x 1               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9B33BE8-5C59-49AB-3609-0718D4175FC6}"/>
              </a:ext>
            </a:extLst>
          </p:cNvPr>
          <p:cNvSpPr txBox="1"/>
          <p:nvPr/>
        </p:nvSpPr>
        <p:spPr>
          <a:xfrm>
            <a:off x="6387758" y="1729859"/>
            <a:ext cx="1150181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 x 1                  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0730647-166A-8B1E-0F0F-A4641F3FC80B}"/>
              </a:ext>
            </a:extLst>
          </p:cNvPr>
          <p:cNvSpPr txBox="1"/>
          <p:nvPr/>
        </p:nvSpPr>
        <p:spPr>
          <a:xfrm>
            <a:off x="9381832" y="1729859"/>
            <a:ext cx="1150181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x 1                    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BBAA63A-BC38-C7BD-20B1-351212308B98}"/>
              </a:ext>
            </a:extLst>
          </p:cNvPr>
          <p:cNvSpPr txBox="1"/>
          <p:nvPr/>
        </p:nvSpPr>
        <p:spPr>
          <a:xfrm>
            <a:off x="294322" y="3429000"/>
            <a:ext cx="1506343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b) 2 : 1                   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BA45383-25A2-0A15-DBC0-8BF0A0F3A0FC}"/>
              </a:ext>
            </a:extLst>
          </p:cNvPr>
          <p:cNvSpPr txBox="1"/>
          <p:nvPr/>
        </p:nvSpPr>
        <p:spPr>
          <a:xfrm>
            <a:off x="3393684" y="3429000"/>
            <a:ext cx="1150181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: 1                   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973EFD5-8053-954C-C42A-BC4CB7B9DBA5}"/>
              </a:ext>
            </a:extLst>
          </p:cNvPr>
          <p:cNvSpPr txBox="1"/>
          <p:nvPr/>
        </p:nvSpPr>
        <p:spPr>
          <a:xfrm>
            <a:off x="6387757" y="3430665"/>
            <a:ext cx="1150181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 : 1                   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7826BF7-491F-26FE-79B9-DC927E6C733D}"/>
              </a:ext>
            </a:extLst>
          </p:cNvPr>
          <p:cNvSpPr txBox="1"/>
          <p:nvPr/>
        </p:nvSpPr>
        <p:spPr>
          <a:xfrm>
            <a:off x="9381830" y="3429000"/>
            <a:ext cx="1150181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: 1                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A7A0AB4-3653-D5B3-6FA0-2319C77C9BAA}"/>
              </a:ext>
            </a:extLst>
          </p:cNvPr>
          <p:cNvSpPr txBox="1"/>
          <p:nvPr/>
        </p:nvSpPr>
        <p:spPr>
          <a:xfrm>
            <a:off x="2028679" y="1695807"/>
            <a:ext cx="838200" cy="646986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A573A99-3B6F-3DD5-C372-1B5106DCE010}"/>
              </a:ext>
            </a:extLst>
          </p:cNvPr>
          <p:cNvSpPr txBox="1"/>
          <p:nvPr/>
        </p:nvSpPr>
        <p:spPr>
          <a:xfrm>
            <a:off x="4730189" y="1695807"/>
            <a:ext cx="838200" cy="6469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B4DF94C-B97C-27BB-E815-9B7FB3304EC1}"/>
              </a:ext>
            </a:extLst>
          </p:cNvPr>
          <p:cNvSpPr txBox="1"/>
          <p:nvPr/>
        </p:nvSpPr>
        <p:spPr>
          <a:xfrm>
            <a:off x="7621685" y="1661755"/>
            <a:ext cx="838200" cy="646986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0B47521-93B3-3792-F7E0-F7470CF5E405}"/>
              </a:ext>
            </a:extLst>
          </p:cNvPr>
          <p:cNvSpPr txBox="1"/>
          <p:nvPr/>
        </p:nvSpPr>
        <p:spPr>
          <a:xfrm>
            <a:off x="10615760" y="1695807"/>
            <a:ext cx="838200" cy="6469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AD2AD0C-9794-F89A-A932-A1C633E65A36}"/>
              </a:ext>
            </a:extLst>
          </p:cNvPr>
          <p:cNvSpPr txBox="1"/>
          <p:nvPr/>
        </p:nvSpPr>
        <p:spPr>
          <a:xfrm>
            <a:off x="1902216" y="3429000"/>
            <a:ext cx="838200" cy="6469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F5134BC-DCBD-CA37-AE6E-ECC60EDCC78C}"/>
              </a:ext>
            </a:extLst>
          </p:cNvPr>
          <p:cNvSpPr txBox="1"/>
          <p:nvPr/>
        </p:nvSpPr>
        <p:spPr>
          <a:xfrm>
            <a:off x="4669886" y="3429000"/>
            <a:ext cx="838200" cy="646986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32E4075-C154-08B8-0C55-93C058E9B3EE}"/>
              </a:ext>
            </a:extLst>
          </p:cNvPr>
          <p:cNvSpPr txBox="1"/>
          <p:nvPr/>
        </p:nvSpPr>
        <p:spPr>
          <a:xfrm>
            <a:off x="7605200" y="3429000"/>
            <a:ext cx="838200" cy="6469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D2647C9-5467-0CEB-0E0E-75F652036E05}"/>
              </a:ext>
            </a:extLst>
          </p:cNvPr>
          <p:cNvSpPr txBox="1"/>
          <p:nvPr/>
        </p:nvSpPr>
        <p:spPr>
          <a:xfrm>
            <a:off x="10622977" y="3429000"/>
            <a:ext cx="838200" cy="646986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BEDD64DB-1577-3DF0-E4AC-237DD4502C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7462" y="4325073"/>
            <a:ext cx="8627398" cy="1538032"/>
          </a:xfrm>
          <a:prstGeom prst="rect">
            <a:avLst/>
          </a:prstGeom>
        </p:spPr>
      </p:pic>
      <p:pic>
        <p:nvPicPr>
          <p:cNvPr id="23" name="Picture 22" descr="A couple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406EAB33-5382-85DE-837F-E7DC8E5DA37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764" b="85930" l="6600" r="86000">
                        <a14:foregroundMark x1="28600" y1="18191" x2="41300" y2="74472"/>
                        <a14:foregroundMark x1="34000" y1="17588" x2="34000" y2="59799"/>
                        <a14:foregroundMark x1="17300" y1="26935" x2="20000" y2="22915"/>
                        <a14:foregroundMark x1="42000" y1="21608" x2="48600" y2="22211"/>
                        <a14:foregroundMark x1="36000" y1="53769" x2="34600" y2="64422"/>
                        <a14:foregroundMark x1="26000" y1="56382" x2="26000" y2="71859"/>
                        <a14:foregroundMark x1="22000" y1="55075" x2="24000" y2="71859"/>
                        <a14:foregroundMark x1="22600" y1="69849" x2="50000" y2="71156"/>
                        <a14:foregroundMark x1="37300" y1="55075" x2="43300" y2="73166"/>
                        <a14:foregroundMark x1="43300" y1="48342" x2="48600" y2="65829"/>
                        <a14:foregroundMark x1="44600" y1="54372" x2="46600" y2="73869"/>
                        <a14:foregroundMark x1="28000" y1="42312" x2="38600" y2="69146"/>
                        <a14:foregroundMark x1="34600" y1="37688" x2="43300" y2="59095"/>
                        <a14:foregroundMark x1="33300" y1="41709" x2="43300" y2="59095"/>
                        <a14:foregroundMark x1="56600" y1="28241" x2="76600" y2="64422"/>
                        <a14:foregroundMark x1="71300" y1="31658" x2="75300" y2="62412"/>
                        <a14:foregroundMark x1="57300" y1="12864" x2="64600" y2="55779"/>
                        <a14:foregroundMark x1="62600" y1="51759" x2="66000" y2="71859"/>
                        <a14:foregroundMark x1="66000" y1="71859" x2="66000" y2="71859"/>
                        <a14:foregroundMark x1="63300" y1="67136" x2="67300" y2="70452"/>
                        <a14:foregroundMark x1="55001" y1="55045" x2="64000" y2="59095"/>
                        <a14:foregroundMark x1="50600" y1="53065" x2="51599" y2="53515"/>
                        <a14:foregroundMark x1="70000" y1="59095" x2="80000" y2="64422"/>
                        <a14:foregroundMark x1="74600" y1="34975" x2="78600" y2="59799"/>
                        <a14:foregroundMark x1="72000" y1="51759" x2="74600" y2="85930"/>
                        <a14:foregroundMark x1="50600" y1="71156" x2="77300" y2="73166"/>
                        <a14:foregroundMark x1="55001" y1="56204" x2="57300" y2="57085"/>
                        <a14:foregroundMark x1="24000" y1="44322" x2="51599" y2="54900"/>
                        <a14:foregroundMark x1="30000" y1="25628" x2="48600" y2="47035"/>
                        <a14:foregroundMark x1="10000" y1="17588" x2="28000" y2="43719"/>
                        <a14:foregroundMark x1="18600" y1="16181" x2="34000" y2="38291"/>
                        <a14:foregroundMark x1="34000" y1="38291" x2="34000" y2="38291"/>
                        <a14:foregroundMark x1="16875" y1="18995" x2="27300" y2="32965"/>
                        <a14:foregroundMark x1="15300" y1="16884" x2="16875" y2="18995"/>
                        <a14:foregroundMark x1="27300" y1="32965" x2="27300" y2="32965"/>
                        <a14:foregroundMark x1="20600" y1="22211" x2="38000" y2="44322"/>
                        <a14:foregroundMark x1="10600" y1="18191" x2="42000" y2="34975"/>
                        <a14:foregroundMark x1="23300" y1="24221" x2="42100" y2="24121"/>
                        <a14:foregroundMark x1="42100" y1="24121" x2="51300" y2="24221"/>
                        <a14:foregroundMark x1="22600" y1="18894" x2="48100" y2="18593"/>
                        <a14:foregroundMark x1="57577" y1="18747" x2="66600" y2="18894"/>
                        <a14:foregroundMark x1="48100" y1="18593" x2="54101" y2="18691"/>
                        <a14:foregroundMark x1="57219" y1="16884" x2="80600" y2="16884"/>
                        <a14:foregroundMark x1="25300" y1="16884" x2="53755" y2="16884"/>
                        <a14:foregroundMark x1="34000" y1="51055" x2="51599" y2="55913"/>
                        <a14:foregroundMark x1="25300" y1="57085" x2="44000" y2="57387"/>
                        <a14:foregroundMark x1="55001" y1="56630" x2="58600" y2="56382"/>
                        <a14:foregroundMark x1="44000" y1="57387" x2="51599" y2="56864"/>
                        <a14:foregroundMark x1="35300" y1="61809" x2="51599" y2="62377"/>
                        <a14:foregroundMark x1="8956" y1="34889" x2="15300" y2="67136"/>
                        <a14:foregroundMark x1="6600" y1="22915" x2="7674" y2="28372"/>
                        <a14:foregroundMark x1="20600" y1="30955" x2="25300" y2="54372"/>
                        <a14:foregroundMark x1="25300" y1="54372" x2="25300" y2="54372"/>
                        <a14:foregroundMark x1="60600" y1="44322" x2="71300" y2="58392"/>
                        <a14:foregroundMark x1="71300" y1="58392" x2="71300" y2="58392"/>
                        <a14:foregroundMark x1="86000" y1="43719" x2="86000" y2="43719"/>
                        <a14:backgroundMark x1="18000" y1="39095" x2="18000" y2="50452"/>
                        <a14:backgroundMark x1="52000" y1="33769" x2="56600" y2="36382"/>
                        <a14:backgroundMark x1="6000" y1="29045" x2="18600" y2="43116"/>
                        <a14:backgroundMark x1="53300" y1="52462" x2="53300" y2="63216"/>
                        <a14:backgroundMark x1="54600" y1="12261" x2="57300" y2="26332"/>
                        <a14:backgroundMark x1="16600" y1="18995" x2="16600" y2="189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37" t="13605" r="10128" b="23342"/>
          <a:stretch/>
        </p:blipFill>
        <p:spPr>
          <a:xfrm>
            <a:off x="-97321" y="5409615"/>
            <a:ext cx="2794965" cy="153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1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7620F74A-0E40-8F9E-AFA8-077C5847DD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9D4EC26-3AD9-795C-E7AE-399878F41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20" y="1309054"/>
            <a:ext cx="2628900" cy="552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35C9FE2-1592-6CF7-EBDF-F6C748EFA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9404"/>
            <a:ext cx="2228850" cy="100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579E0AF-EFA1-C27B-B206-DCE03912CEB3}"/>
              </a:ext>
            </a:extLst>
          </p:cNvPr>
          <p:cNvSpPr txBox="1"/>
          <p:nvPr/>
        </p:nvSpPr>
        <p:spPr>
          <a:xfrm>
            <a:off x="3151972" y="5220590"/>
            <a:ext cx="1498245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dirty="0">
                <a:latin typeface="Nunito Black" pitchFamily="2" charset="0"/>
              </a:rPr>
              <a:t>1 x 5 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A28D92E-169C-BAF8-B6A1-F09A246EE6C9}"/>
              </a:ext>
            </a:extLst>
          </p:cNvPr>
          <p:cNvSpPr txBox="1"/>
          <p:nvPr/>
        </p:nvSpPr>
        <p:spPr>
          <a:xfrm>
            <a:off x="3151972" y="3941218"/>
            <a:ext cx="1397406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pt-BR" sz="2800" dirty="0">
                <a:latin typeface="Nunito Black" pitchFamily="2" charset="0"/>
              </a:rPr>
              <a:t>1 x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231A45C-E3B1-1333-70BD-7DBAF9BA443E}"/>
              </a:ext>
            </a:extLst>
          </p:cNvPr>
          <p:cNvSpPr txBox="1"/>
          <p:nvPr/>
        </p:nvSpPr>
        <p:spPr>
          <a:xfrm>
            <a:off x="8163815" y="3955142"/>
            <a:ext cx="1463783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dirty="0">
                <a:latin typeface="Nunito Black" pitchFamily="2" charset="0"/>
              </a:rPr>
              <a:t>1 x 4 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EF9DC98-E595-E7BE-2109-E08B45511AB8}"/>
              </a:ext>
            </a:extLst>
          </p:cNvPr>
          <p:cNvSpPr txBox="1"/>
          <p:nvPr/>
        </p:nvSpPr>
        <p:spPr>
          <a:xfrm>
            <a:off x="8227955" y="5174168"/>
            <a:ext cx="1498245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pt-BR" sz="2800" dirty="0">
                <a:latin typeface="Nunito Black" pitchFamily="2" charset="0"/>
              </a:rPr>
              <a:t>1 x 6 =</a:t>
            </a:r>
          </a:p>
        </p:txBody>
      </p:sp>
      <p:sp>
        <p:nvSpPr>
          <p:cNvPr id="13" name="Câu TL B">
            <a:extLst>
              <a:ext uri="{FF2B5EF4-FFF2-40B4-BE49-F238E27FC236}">
                <a16:creationId xmlns:a16="http://schemas.microsoft.com/office/drawing/2014/main" xmlns="" id="{D801FB5C-2BFD-F17B-876F-D06D93AB925C}"/>
              </a:ext>
            </a:extLst>
          </p:cNvPr>
          <p:cNvSpPr/>
          <p:nvPr/>
        </p:nvSpPr>
        <p:spPr>
          <a:xfrm>
            <a:off x="3804325" y="1215895"/>
            <a:ext cx="5409662" cy="1789051"/>
          </a:xfrm>
          <a:prstGeom prst="flowChartTerminator">
            <a:avLst/>
          </a:prstGeom>
          <a:solidFill>
            <a:srgbClr val="FFC000"/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+mj-lt"/>
                <a:cs typeface="Times New Roman" pitchFamily="18" charset="0"/>
              </a:rPr>
              <a:t>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094A436-4771-4CB5-5444-D0807D8BA47F}"/>
              </a:ext>
            </a:extLst>
          </p:cNvPr>
          <p:cNvSpPr txBox="1"/>
          <p:nvPr/>
        </p:nvSpPr>
        <p:spPr>
          <a:xfrm>
            <a:off x="3044266" y="1802568"/>
            <a:ext cx="7228874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1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x 2 = 1 + 1 = 2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A44D9EF-4986-3C29-F059-0CF6BC9FE5AD}"/>
              </a:ext>
            </a:extLst>
          </p:cNvPr>
          <p:cNvSpPr txBox="1"/>
          <p:nvPr/>
        </p:nvSpPr>
        <p:spPr>
          <a:xfrm>
            <a:off x="3003546" y="2311538"/>
            <a:ext cx="7228874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1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x 2 =  2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D23367A-7E9E-FDE8-A8AD-D389A1693415}"/>
              </a:ext>
            </a:extLst>
          </p:cNvPr>
          <p:cNvSpPr txBox="1"/>
          <p:nvPr/>
        </p:nvSpPr>
        <p:spPr>
          <a:xfrm>
            <a:off x="3044266" y="1245440"/>
            <a:ext cx="7228874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Mẫu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1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x 2 = ? </a:t>
            </a:r>
          </a:p>
        </p:txBody>
      </p:sp>
    </p:spTree>
    <p:extLst>
      <p:ext uri="{BB962C8B-B14F-4D97-AF65-F5344CB8AC3E}">
        <p14:creationId xmlns:p14="http://schemas.microsoft.com/office/powerpoint/2010/main" val="210447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 animBg="1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E1340BCD-F2DF-FFB5-2DB8-C54AE804B3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CC42439-DBBB-C684-6587-694535296A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1887AC3-99EC-49BA-8ADD-FF1461880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20" y="1309054"/>
            <a:ext cx="2628900" cy="552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8273B45-B207-7C33-CBA5-767E1DFE9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9404"/>
            <a:ext cx="2228850" cy="100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25AD505-66A1-D512-C551-CE079860EACD}"/>
              </a:ext>
            </a:extLst>
          </p:cNvPr>
          <p:cNvSpPr txBox="1"/>
          <p:nvPr/>
        </p:nvSpPr>
        <p:spPr>
          <a:xfrm>
            <a:off x="265819" y="4572312"/>
            <a:ext cx="5330413" cy="10556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>
                <a:latin typeface="Nunito Black" pitchFamily="2" charset="0"/>
              </a:rPr>
              <a:t>1 x 5 = 1 + 1 + 1 + 1 + 1 = 5</a:t>
            </a:r>
          </a:p>
          <a:p>
            <a:r>
              <a:rPr lang="pt-BR" sz="2800">
                <a:latin typeface="Nunito Black" pitchFamily="2" charset="0"/>
              </a:rPr>
              <a:t>1 x 5 =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DE3BF82-BFF4-B626-AE89-A371A3A987DE}"/>
              </a:ext>
            </a:extLst>
          </p:cNvPr>
          <p:cNvSpPr txBox="1"/>
          <p:nvPr/>
        </p:nvSpPr>
        <p:spPr>
          <a:xfrm>
            <a:off x="1038297" y="3200600"/>
            <a:ext cx="3712845" cy="10556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pt-BR" sz="2800" dirty="0">
                <a:latin typeface="Nunito Black" pitchFamily="2" charset="0"/>
              </a:rPr>
              <a:t>1 x 3 = 1 + 1 + 1 = 3</a:t>
            </a:r>
          </a:p>
          <a:p>
            <a:r>
              <a:rPr lang="pt-BR" sz="2800" dirty="0">
                <a:latin typeface="Nunito Black" pitchFamily="2" charset="0"/>
              </a:rPr>
              <a:t>1 x 3 =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E3E76EF-D8F8-00B1-BA17-056AC26C095E}"/>
              </a:ext>
            </a:extLst>
          </p:cNvPr>
          <p:cNvSpPr txBox="1"/>
          <p:nvPr/>
        </p:nvSpPr>
        <p:spPr>
          <a:xfrm>
            <a:off x="6393583" y="3200600"/>
            <a:ext cx="4476236" cy="10556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>
                <a:latin typeface="Nunito Black" pitchFamily="2" charset="0"/>
              </a:rPr>
              <a:t>1 x 4 = 1 + 1 + 1 + 1 = 4</a:t>
            </a:r>
          </a:p>
          <a:p>
            <a:r>
              <a:rPr lang="pt-BR" sz="2800">
                <a:latin typeface="Nunito Black" pitchFamily="2" charset="0"/>
              </a:rPr>
              <a:t>1 x 4 = 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9A82A1E-4A6D-C1FB-A9A6-8CEF8DCD6616}"/>
              </a:ext>
            </a:extLst>
          </p:cNvPr>
          <p:cNvSpPr txBox="1"/>
          <p:nvPr/>
        </p:nvSpPr>
        <p:spPr>
          <a:xfrm>
            <a:off x="5784166" y="4526438"/>
            <a:ext cx="5695071" cy="10556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pt-BR" sz="2800">
                <a:latin typeface="Nunito Black" pitchFamily="2" charset="0"/>
              </a:rPr>
              <a:t>1 x 6 = 1 + 1 + 1 + 1 + 1 + 1 = 6</a:t>
            </a:r>
          </a:p>
          <a:p>
            <a:r>
              <a:rPr lang="pt-BR" sz="2800">
                <a:latin typeface="Nunito Black" pitchFamily="2" charset="0"/>
              </a:rPr>
              <a:t>1 x 6 = 6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28DBD31-40A8-993F-9DD1-106969901E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5487" y="5823573"/>
            <a:ext cx="7373256" cy="711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âu TL B">
            <a:extLst>
              <a:ext uri="{FF2B5EF4-FFF2-40B4-BE49-F238E27FC236}">
                <a16:creationId xmlns:a16="http://schemas.microsoft.com/office/drawing/2014/main" xmlns="" id="{3A2E2C46-35CA-682B-7248-273CB13A2837}"/>
              </a:ext>
            </a:extLst>
          </p:cNvPr>
          <p:cNvSpPr/>
          <p:nvPr/>
        </p:nvSpPr>
        <p:spPr>
          <a:xfrm>
            <a:off x="3804325" y="1215895"/>
            <a:ext cx="5409662" cy="1789051"/>
          </a:xfrm>
          <a:prstGeom prst="flowChartTerminator">
            <a:avLst/>
          </a:prstGeom>
          <a:solidFill>
            <a:srgbClr val="FFC000"/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+mj-lt"/>
                <a:cs typeface="Times New Roman" pitchFamily="18" charset="0"/>
              </a:rPr>
              <a:t>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04341D4-7F1D-DD8E-8A8C-C9E5EA2D08BC}"/>
              </a:ext>
            </a:extLst>
          </p:cNvPr>
          <p:cNvSpPr txBox="1"/>
          <p:nvPr/>
        </p:nvSpPr>
        <p:spPr>
          <a:xfrm>
            <a:off x="3044266" y="1802568"/>
            <a:ext cx="7228874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1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x 2 = 1 + 1 = 2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1F9C187-4CCA-846E-2C3B-579F7462A714}"/>
              </a:ext>
            </a:extLst>
          </p:cNvPr>
          <p:cNvSpPr txBox="1"/>
          <p:nvPr/>
        </p:nvSpPr>
        <p:spPr>
          <a:xfrm>
            <a:off x="3003546" y="2311538"/>
            <a:ext cx="7228874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1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x 2 =  2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2D162F0-A5F4-A9DA-7950-A937C1827A0F}"/>
              </a:ext>
            </a:extLst>
          </p:cNvPr>
          <p:cNvSpPr txBox="1"/>
          <p:nvPr/>
        </p:nvSpPr>
        <p:spPr>
          <a:xfrm>
            <a:off x="3044266" y="1245440"/>
            <a:ext cx="7228874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Mẫu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1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x 2 = ? </a:t>
            </a:r>
          </a:p>
        </p:txBody>
      </p:sp>
    </p:spTree>
    <p:extLst>
      <p:ext uri="{BB962C8B-B14F-4D97-AF65-F5344CB8AC3E}">
        <p14:creationId xmlns:p14="http://schemas.microsoft.com/office/powerpoint/2010/main" val="114853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-45518" y="-65632"/>
            <a:ext cx="12191798" cy="4749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43F065E-57C6-BAB5-CB6E-A0D2B2BE6F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228850" cy="100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8EAC5071-8B83-73F1-3D28-FF35A53CC6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935795"/>
            <a:ext cx="1333500" cy="619125"/>
          </a:xfrm>
          <a:prstGeom prst="rect">
            <a:avLst/>
          </a:prstGeom>
        </p:spPr>
      </p:pic>
      <p:pic>
        <p:nvPicPr>
          <p:cNvPr id="21" name="Picture 2" descr="20220425102040_wm_shs-toan-3---tap-1">
            <a:extLst>
              <a:ext uri="{FF2B5EF4-FFF2-40B4-BE49-F238E27FC236}">
                <a16:creationId xmlns:a16="http://schemas.microsoft.com/office/drawing/2014/main" xmlns="" id="{C5B9262E-BEC3-8659-AA8F-8C49B524F9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5" t="12308" b="55692"/>
          <a:stretch/>
        </p:blipFill>
        <p:spPr bwMode="auto">
          <a:xfrm>
            <a:off x="1382840" y="1245357"/>
            <a:ext cx="10496345" cy="50851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B7C33A7-2C31-6DA1-748F-7EE26831176F}"/>
              </a:ext>
            </a:extLst>
          </p:cNvPr>
          <p:cNvSpPr txBox="1"/>
          <p:nvPr/>
        </p:nvSpPr>
        <p:spPr>
          <a:xfrm>
            <a:off x="4574932" y="2019363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EAB1FBB-6B05-6C70-1676-33D5AF0F2CAF}"/>
              </a:ext>
            </a:extLst>
          </p:cNvPr>
          <p:cNvSpPr txBox="1"/>
          <p:nvPr/>
        </p:nvSpPr>
        <p:spPr>
          <a:xfrm>
            <a:off x="6272436" y="2019363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F8656C6-5F61-6E75-9225-4D75B29E4C4C}"/>
              </a:ext>
            </a:extLst>
          </p:cNvPr>
          <p:cNvSpPr txBox="1"/>
          <p:nvPr/>
        </p:nvSpPr>
        <p:spPr>
          <a:xfrm>
            <a:off x="8103182" y="2019363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B532048-DB8B-6613-3177-8F16D064474C}"/>
              </a:ext>
            </a:extLst>
          </p:cNvPr>
          <p:cNvSpPr txBox="1"/>
          <p:nvPr/>
        </p:nvSpPr>
        <p:spPr>
          <a:xfrm>
            <a:off x="9482212" y="2598245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4C0931C-39C3-E7E2-9302-7E7A8D4233E3}"/>
              </a:ext>
            </a:extLst>
          </p:cNvPr>
          <p:cNvSpPr txBox="1"/>
          <p:nvPr/>
        </p:nvSpPr>
        <p:spPr>
          <a:xfrm>
            <a:off x="9087054" y="3429000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C5F2E94-E8E4-7436-A565-D23E577D4B96}"/>
              </a:ext>
            </a:extLst>
          </p:cNvPr>
          <p:cNvSpPr txBox="1"/>
          <p:nvPr/>
        </p:nvSpPr>
        <p:spPr>
          <a:xfrm>
            <a:off x="7315788" y="3979746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245EDC3-059C-7893-CABE-3DE337AB522C}"/>
              </a:ext>
            </a:extLst>
          </p:cNvPr>
          <p:cNvSpPr txBox="1"/>
          <p:nvPr/>
        </p:nvSpPr>
        <p:spPr>
          <a:xfrm>
            <a:off x="5533584" y="4065855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43D565F-DB9A-4161-77A6-8EC9E39B07DB}"/>
              </a:ext>
            </a:extLst>
          </p:cNvPr>
          <p:cNvSpPr txBox="1"/>
          <p:nvPr/>
        </p:nvSpPr>
        <p:spPr>
          <a:xfrm>
            <a:off x="3928023" y="4342931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2244BD7-BF88-DCA2-28D0-32BFFAADD57C}"/>
              </a:ext>
            </a:extLst>
          </p:cNvPr>
          <p:cNvSpPr txBox="1"/>
          <p:nvPr/>
        </p:nvSpPr>
        <p:spPr>
          <a:xfrm>
            <a:off x="3362765" y="4949949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A0C50FB-372C-41D1-2550-4FFA66E7E425}"/>
              </a:ext>
            </a:extLst>
          </p:cNvPr>
          <p:cNvSpPr txBox="1"/>
          <p:nvPr/>
        </p:nvSpPr>
        <p:spPr>
          <a:xfrm>
            <a:off x="4563994" y="5336696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5BC76EA-129D-91BB-4EAA-02B9B02D6887}"/>
              </a:ext>
            </a:extLst>
          </p:cNvPr>
          <p:cNvSpPr txBox="1"/>
          <p:nvPr/>
        </p:nvSpPr>
        <p:spPr>
          <a:xfrm>
            <a:off x="6474655" y="5296195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40C1B99-C24C-5CFF-D8F5-3673A20E3A28}"/>
              </a:ext>
            </a:extLst>
          </p:cNvPr>
          <p:cNvSpPr txBox="1"/>
          <p:nvPr/>
        </p:nvSpPr>
        <p:spPr>
          <a:xfrm>
            <a:off x="8442469" y="5089459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0659553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-45518" y="-65632"/>
            <a:ext cx="12191798" cy="4749800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296" y="-165500"/>
            <a:ext cx="1346200" cy="1346200"/>
          </a:xfrm>
          <a:prstGeom prst="rect">
            <a:avLst/>
          </a:prstGeom>
        </p:spPr>
      </p:pic>
      <p:grpSp>
        <p:nvGrpSpPr>
          <p:cNvPr id="421" name="Group 420"/>
          <p:cNvGrpSpPr/>
          <p:nvPr/>
        </p:nvGrpSpPr>
        <p:grpSpPr>
          <a:xfrm>
            <a:off x="104264" y="310462"/>
            <a:ext cx="2162810" cy="768350"/>
            <a:chOff x="193" y="680"/>
            <a:chExt cx="3406" cy="1210"/>
          </a:xfrm>
        </p:grpSpPr>
        <p:sp>
          <p:nvSpPr>
            <p:cNvPr id="422" name="Text Box 421"/>
            <p:cNvSpPr txBox="1"/>
            <p:nvPr/>
          </p:nvSpPr>
          <p:spPr>
            <a:xfrm>
              <a:off x="957" y="794"/>
              <a:ext cx="2642" cy="1014"/>
            </a:xfrm>
            <a:prstGeom prst="rect">
              <a:avLst/>
            </a:prstGeom>
            <a:solidFill>
              <a:srgbClr val="FFFE95"/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  Tính</a:t>
              </a:r>
            </a:p>
          </p:txBody>
        </p:sp>
        <p:grpSp>
          <p:nvGrpSpPr>
            <p:cNvPr id="423" name="组合 24"/>
            <p:cNvGrpSpPr/>
            <p:nvPr/>
          </p:nvGrpSpPr>
          <p:grpSpPr>
            <a:xfrm>
              <a:off x="193" y="680"/>
              <a:ext cx="1334" cy="1210"/>
              <a:chOff x="5847680" y="1619467"/>
              <a:chExt cx="581207" cy="527780"/>
            </a:xfrm>
          </p:grpSpPr>
          <p:sp>
            <p:nvSpPr>
              <p:cNvPr id="424" name="椭圆 26"/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5" name="文本框 27"/>
              <p:cNvSpPr txBox="1"/>
              <p:nvPr/>
            </p:nvSpPr>
            <p:spPr>
              <a:xfrm>
                <a:off x="5847680" y="1619467"/>
                <a:ext cx="581207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Source Han Sans CN Medium" panose="020B0600000000000000" pitchFamily="34" charset="-122"/>
                    <a:cs typeface="Calibri" panose="020F0502020204030204" pitchFamily="34" charset="0"/>
                  </a:rPr>
                  <a:t>4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EA6FED4-ECC4-44EE-9F4B-DD20787B3BC4}"/>
              </a:ext>
            </a:extLst>
          </p:cNvPr>
          <p:cNvSpPr txBox="1"/>
          <p:nvPr/>
        </p:nvSpPr>
        <p:spPr>
          <a:xfrm>
            <a:off x="290504" y="1180700"/>
            <a:ext cx="1126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85A6EB4-5937-45B3-8F21-D4915F6CE719}"/>
              </a:ext>
            </a:extLst>
          </p:cNvPr>
          <p:cNvGrpSpPr/>
          <p:nvPr/>
        </p:nvGrpSpPr>
        <p:grpSpPr>
          <a:xfrm>
            <a:off x="1279272" y="1206221"/>
            <a:ext cx="3246120" cy="707886"/>
            <a:chOff x="1417320" y="1194360"/>
            <a:chExt cx="3246120" cy="707886"/>
          </a:xfrm>
        </p:grpSpPr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xmlns="" id="{35274CE2-B283-4207-8FB9-1DD2FFD932FE}"/>
                </a:ext>
              </a:extLst>
            </p:cNvPr>
            <p:cNvSpPr txBox="1"/>
            <p:nvPr/>
          </p:nvSpPr>
          <p:spPr>
            <a:xfrm>
              <a:off x="1417320" y="1194360"/>
              <a:ext cx="32461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4 x      = 8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42D57D43-DA55-4323-A898-4F50C5485F1A}"/>
                </a:ext>
              </a:extLst>
            </p:cNvPr>
            <p:cNvSpPr/>
            <p:nvPr/>
          </p:nvSpPr>
          <p:spPr>
            <a:xfrm>
              <a:off x="2267074" y="1258356"/>
              <a:ext cx="640718" cy="543012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xmlns="" id="{9B29A70F-77A5-47B6-92D5-E946B711F86F}"/>
              </a:ext>
            </a:extLst>
          </p:cNvPr>
          <p:cNvGrpSpPr/>
          <p:nvPr/>
        </p:nvGrpSpPr>
        <p:grpSpPr>
          <a:xfrm>
            <a:off x="1152144" y="2309268"/>
            <a:ext cx="3522215" cy="707886"/>
            <a:chOff x="1141225" y="1194360"/>
            <a:chExt cx="3522215" cy="707886"/>
          </a:xfrm>
        </p:grpSpPr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xmlns="" id="{3E4884E2-83FB-4058-BCFA-11B0E067F62B}"/>
                </a:ext>
              </a:extLst>
            </p:cNvPr>
            <p:cNvSpPr txBox="1"/>
            <p:nvPr/>
          </p:nvSpPr>
          <p:spPr>
            <a:xfrm>
              <a:off x="1141225" y="1194360"/>
              <a:ext cx="35222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12 :      = 3</a:t>
              </a:r>
            </a:p>
          </p:txBody>
        </p:sp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xmlns="" id="{D4A472CC-5D7C-4959-B9C7-517BB0DEF33E}"/>
                </a:ext>
              </a:extLst>
            </p:cNvPr>
            <p:cNvSpPr/>
            <p:nvPr/>
          </p:nvSpPr>
          <p:spPr>
            <a:xfrm>
              <a:off x="2175634" y="1248461"/>
              <a:ext cx="640718" cy="543012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xmlns="" id="{EF6DDC87-C126-4FA7-B44A-7BABEA04C84B}"/>
              </a:ext>
            </a:extLst>
          </p:cNvPr>
          <p:cNvGrpSpPr/>
          <p:nvPr/>
        </p:nvGrpSpPr>
        <p:grpSpPr>
          <a:xfrm>
            <a:off x="1141225" y="3429000"/>
            <a:ext cx="3522215" cy="707886"/>
            <a:chOff x="1141225" y="1194360"/>
            <a:chExt cx="3522215" cy="707886"/>
          </a:xfrm>
        </p:grpSpPr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xmlns="" id="{63B0D50E-7680-4C90-839B-9894F401509C}"/>
                </a:ext>
              </a:extLst>
            </p:cNvPr>
            <p:cNvSpPr txBox="1"/>
            <p:nvPr/>
          </p:nvSpPr>
          <p:spPr>
            <a:xfrm>
              <a:off x="1141225" y="1194360"/>
              <a:ext cx="35222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3 x      = 18</a:t>
              </a:r>
            </a:p>
          </p:txBody>
        </p:sp>
        <p:sp>
          <p:nvSpPr>
            <p:cNvPr id="232" name="Rectangle: Rounded Corners 231">
              <a:extLst>
                <a:ext uri="{FF2B5EF4-FFF2-40B4-BE49-F238E27FC236}">
                  <a16:creationId xmlns:a16="http://schemas.microsoft.com/office/drawing/2014/main" xmlns="" id="{F2B651EA-EB0F-42AA-8011-FABECEB550A4}"/>
                </a:ext>
              </a:extLst>
            </p:cNvPr>
            <p:cNvSpPr/>
            <p:nvPr/>
          </p:nvSpPr>
          <p:spPr>
            <a:xfrm>
              <a:off x="2065906" y="1276797"/>
              <a:ext cx="640718" cy="543012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6</a:t>
              </a:r>
            </a:p>
          </p:txBody>
        </p: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xmlns="" id="{A6162115-4360-41AF-B169-95117CC647C9}"/>
              </a:ext>
            </a:extLst>
          </p:cNvPr>
          <p:cNvGrpSpPr/>
          <p:nvPr/>
        </p:nvGrpSpPr>
        <p:grpSpPr>
          <a:xfrm>
            <a:off x="1152144" y="4484183"/>
            <a:ext cx="3522215" cy="707886"/>
            <a:chOff x="1141225" y="1194360"/>
            <a:chExt cx="3522215" cy="707886"/>
          </a:xfrm>
        </p:grpSpPr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xmlns="" id="{669559A2-7AD6-4D45-AF98-C1897E55E32E}"/>
                </a:ext>
              </a:extLst>
            </p:cNvPr>
            <p:cNvSpPr txBox="1"/>
            <p:nvPr/>
          </p:nvSpPr>
          <p:spPr>
            <a:xfrm>
              <a:off x="1141225" y="1194360"/>
              <a:ext cx="35222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25:       = 5</a:t>
              </a:r>
            </a:p>
          </p:txBody>
        </p:sp>
        <p:sp>
          <p:nvSpPr>
            <p:cNvPr id="235" name="Rectangle: Rounded Corners 234">
              <a:extLst>
                <a:ext uri="{FF2B5EF4-FFF2-40B4-BE49-F238E27FC236}">
                  <a16:creationId xmlns:a16="http://schemas.microsoft.com/office/drawing/2014/main" xmlns="" id="{323ECE00-258A-45D1-9B4B-8F2F43889FBE}"/>
                </a:ext>
              </a:extLst>
            </p:cNvPr>
            <p:cNvSpPr/>
            <p:nvPr/>
          </p:nvSpPr>
          <p:spPr>
            <a:xfrm>
              <a:off x="2065906" y="1276797"/>
              <a:ext cx="640718" cy="543012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pic>
        <p:nvPicPr>
          <p:cNvPr id="236" name="Picture 235">
            <a:extLst>
              <a:ext uri="{FF2B5EF4-FFF2-40B4-BE49-F238E27FC236}">
                <a16:creationId xmlns:a16="http://schemas.microsoft.com/office/drawing/2014/main" xmlns="" id="{D5483A99-C1A2-44F4-A182-44F37CD894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678" y="836112"/>
            <a:ext cx="1337227" cy="1275575"/>
          </a:xfrm>
          <a:prstGeom prst="rect">
            <a:avLst/>
          </a:prstGeom>
        </p:spPr>
      </p:pic>
      <p:pic>
        <p:nvPicPr>
          <p:cNvPr id="237" name="Picture 236">
            <a:extLst>
              <a:ext uri="{FF2B5EF4-FFF2-40B4-BE49-F238E27FC236}">
                <a16:creationId xmlns:a16="http://schemas.microsoft.com/office/drawing/2014/main" xmlns="" id="{6CE02323-0D87-418F-A782-49229ED2E8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522" y="3055942"/>
            <a:ext cx="1338882" cy="1142716"/>
          </a:xfrm>
          <a:prstGeom prst="rect">
            <a:avLst/>
          </a:prstGeom>
        </p:spPr>
      </p:pic>
      <p:pic>
        <p:nvPicPr>
          <p:cNvPr id="238" name="Picture 237">
            <a:extLst>
              <a:ext uri="{FF2B5EF4-FFF2-40B4-BE49-F238E27FC236}">
                <a16:creationId xmlns:a16="http://schemas.microsoft.com/office/drawing/2014/main" xmlns="" id="{C3BBA74C-B4AA-4816-B39A-D7EC45D54C0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678" y="1813229"/>
            <a:ext cx="1288368" cy="1275612"/>
          </a:xfrm>
          <a:prstGeom prst="rect">
            <a:avLst/>
          </a:prstGeom>
        </p:spPr>
      </p:pic>
      <p:pic>
        <p:nvPicPr>
          <p:cNvPr id="239" name="Picture 238">
            <a:extLst>
              <a:ext uri="{FF2B5EF4-FFF2-40B4-BE49-F238E27FC236}">
                <a16:creationId xmlns:a16="http://schemas.microsoft.com/office/drawing/2014/main" xmlns="" id="{2CB58D3B-8E34-4333-839C-73DD0704D75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913" y="4219323"/>
            <a:ext cx="1597898" cy="1142716"/>
          </a:xfrm>
          <a:prstGeom prst="rect">
            <a:avLst/>
          </a:prstGeom>
        </p:spPr>
      </p:pic>
      <p:sp>
        <p:nvSpPr>
          <p:cNvPr id="252" name="TextBox 251">
            <a:extLst>
              <a:ext uri="{FF2B5EF4-FFF2-40B4-BE49-F238E27FC236}">
                <a16:creationId xmlns:a16="http://schemas.microsoft.com/office/drawing/2014/main" xmlns="" id="{0C48D15D-77FC-47B9-B99F-11FAFC3BC3E5}"/>
              </a:ext>
            </a:extLst>
          </p:cNvPr>
          <p:cNvSpPr txBox="1"/>
          <p:nvPr/>
        </p:nvSpPr>
        <p:spPr>
          <a:xfrm>
            <a:off x="3795492" y="252422"/>
            <a:ext cx="73876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80号-萌趣小鱼体"/>
              <a:cs typeface="+mn-cs"/>
            </a:endParaRPr>
          </a:p>
        </p:txBody>
      </p:sp>
      <p:grpSp>
        <p:nvGrpSpPr>
          <p:cNvPr id="253" name="Group 252">
            <a:extLst>
              <a:ext uri="{FF2B5EF4-FFF2-40B4-BE49-F238E27FC236}">
                <a16:creationId xmlns:a16="http://schemas.microsoft.com/office/drawing/2014/main" xmlns="" id="{2858D834-4459-475D-BDD4-B32EDF4BE1ED}"/>
              </a:ext>
            </a:extLst>
          </p:cNvPr>
          <p:cNvGrpSpPr/>
          <p:nvPr/>
        </p:nvGrpSpPr>
        <p:grpSpPr>
          <a:xfrm>
            <a:off x="4086831" y="4509944"/>
            <a:ext cx="2487374" cy="2111639"/>
            <a:chOff x="6445336" y="2080796"/>
            <a:chExt cx="1587862" cy="1412760"/>
          </a:xfrm>
        </p:grpSpPr>
        <p:pic>
          <p:nvPicPr>
            <p:cNvPr id="254" name="图片 2" descr="2">
              <a:extLst>
                <a:ext uri="{FF2B5EF4-FFF2-40B4-BE49-F238E27FC236}">
                  <a16:creationId xmlns:a16="http://schemas.microsoft.com/office/drawing/2014/main" xmlns="" id="{EFD30281-A6B8-4B6C-BE0D-AA1CD0FCF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661867" y="2080796"/>
              <a:ext cx="1099034" cy="931891"/>
            </a:xfrm>
            <a:prstGeom prst="rect">
              <a:avLst/>
            </a:prstGeom>
          </p:spPr>
        </p:pic>
        <p:sp>
          <p:nvSpPr>
            <p:cNvPr id="255" name="Rounded Rectangle 35">
              <a:extLst>
                <a:ext uri="{FF2B5EF4-FFF2-40B4-BE49-F238E27FC236}">
                  <a16:creationId xmlns:a16="http://schemas.microsoft.com/office/drawing/2014/main" xmlns="" id="{2568A832-1F18-45E6-B8B4-2AF7E953B8A9}"/>
                </a:ext>
              </a:extLst>
            </p:cNvPr>
            <p:cNvSpPr/>
            <p:nvPr/>
          </p:nvSpPr>
          <p:spPr>
            <a:xfrm>
              <a:off x="6445336" y="2771921"/>
              <a:ext cx="1587862" cy="721635"/>
            </a:xfrm>
            <a:prstGeom prst="roundRect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rgbClr val="C00000"/>
                  </a:solidFill>
                </a:rPr>
                <a:t>Hoạt</a:t>
              </a:r>
              <a:r>
                <a:rPr lang="en-US" sz="3200" b="1" dirty="0">
                  <a:solidFill>
                    <a:srgbClr val="C00000"/>
                  </a:solidFill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</a:rPr>
                <a:t>động</a:t>
              </a:r>
              <a:r>
                <a:rPr lang="en-US" sz="3200" b="1" dirty="0">
                  <a:solidFill>
                    <a:srgbClr val="C00000"/>
                  </a:solidFill>
                </a:rPr>
                <a:t> </a:t>
              </a:r>
            </a:p>
            <a:p>
              <a:pPr algn="ctr"/>
              <a:r>
                <a:rPr lang="en-US" sz="3200" b="1" dirty="0" err="1">
                  <a:solidFill>
                    <a:srgbClr val="C00000"/>
                  </a:solidFill>
                </a:rPr>
                <a:t>nhóm</a:t>
              </a:r>
              <a:r>
                <a:rPr lang="en-US" sz="3200" b="1" dirty="0">
                  <a:solidFill>
                    <a:srgbClr val="C00000"/>
                  </a:solidFill>
                </a:rPr>
                <a:t> 2</a:t>
              </a:r>
            </a:p>
          </p:txBody>
        </p:sp>
      </p:grpSp>
      <p:sp>
        <p:nvSpPr>
          <p:cNvPr id="256" name="TextBox 255">
            <a:extLst>
              <a:ext uri="{FF2B5EF4-FFF2-40B4-BE49-F238E27FC236}">
                <a16:creationId xmlns:a16="http://schemas.microsoft.com/office/drawing/2014/main" xmlns="" id="{F5432336-B8A8-47B2-9C13-C5CBE64861E7}"/>
              </a:ext>
            </a:extLst>
          </p:cNvPr>
          <p:cNvSpPr txBox="1"/>
          <p:nvPr/>
        </p:nvSpPr>
        <p:spPr>
          <a:xfrm>
            <a:off x="5080242" y="1119956"/>
            <a:ext cx="1126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547FB75-D191-4190-8A0F-D74939B79DE7}"/>
              </a:ext>
            </a:extLst>
          </p:cNvPr>
          <p:cNvGrpSpPr/>
          <p:nvPr/>
        </p:nvGrpSpPr>
        <p:grpSpPr>
          <a:xfrm>
            <a:off x="7979294" y="1661575"/>
            <a:ext cx="3291840" cy="2562125"/>
            <a:chOff x="7029388" y="2196919"/>
            <a:chExt cx="3291840" cy="256212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CD3675A1-611F-4E9E-96CE-B3621EC19CEB}"/>
                </a:ext>
              </a:extLst>
            </p:cNvPr>
            <p:cNvSpPr/>
            <p:nvPr/>
          </p:nvSpPr>
          <p:spPr>
            <a:xfrm>
              <a:off x="7029388" y="4051158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xmlns="" id="{B28DC7A0-D63A-4145-9CFF-79491DAE5745}"/>
                </a:ext>
              </a:extLst>
            </p:cNvPr>
            <p:cNvSpPr/>
            <p:nvPr/>
          </p:nvSpPr>
          <p:spPr>
            <a:xfrm>
              <a:off x="7852348" y="4022726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xmlns="" id="{D2E6E177-3936-43C9-B515-E778C4CE2458}"/>
                </a:ext>
              </a:extLst>
            </p:cNvPr>
            <p:cNvSpPr/>
            <p:nvPr/>
          </p:nvSpPr>
          <p:spPr>
            <a:xfrm>
              <a:off x="8675308" y="3971077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xmlns="" id="{321C3338-116A-4ECA-9E0A-C826533CFD7E}"/>
                </a:ext>
              </a:extLst>
            </p:cNvPr>
            <p:cNvSpPr/>
            <p:nvPr/>
          </p:nvSpPr>
          <p:spPr>
            <a:xfrm>
              <a:off x="9498268" y="3971077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xmlns="" id="{6CD37500-31F8-4962-937D-BF213C9064EF}"/>
                </a:ext>
              </a:extLst>
            </p:cNvPr>
            <p:cNvSpPr/>
            <p:nvPr/>
          </p:nvSpPr>
          <p:spPr>
            <a:xfrm>
              <a:off x="7489301" y="3451086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xmlns="" id="{F560EDCC-E126-4848-9A38-EAD0C207E77A}"/>
                </a:ext>
              </a:extLst>
            </p:cNvPr>
            <p:cNvSpPr/>
            <p:nvPr/>
          </p:nvSpPr>
          <p:spPr>
            <a:xfrm>
              <a:off x="8312261" y="3395268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xmlns="" id="{3A285C8E-E467-4922-A4EA-F95DE6534F80}"/>
                </a:ext>
              </a:extLst>
            </p:cNvPr>
            <p:cNvSpPr/>
            <p:nvPr/>
          </p:nvSpPr>
          <p:spPr>
            <a:xfrm>
              <a:off x="9137733" y="3381060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xmlns="" id="{E45494BE-B623-4C59-B481-56E5AC9383D5}"/>
                </a:ext>
              </a:extLst>
            </p:cNvPr>
            <p:cNvSpPr/>
            <p:nvPr/>
          </p:nvSpPr>
          <p:spPr>
            <a:xfrm>
              <a:off x="7889862" y="2824377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xmlns="" id="{DC44DE1A-5391-4FF1-87DF-08555397CBE5}"/>
                </a:ext>
              </a:extLst>
            </p:cNvPr>
            <p:cNvSpPr/>
            <p:nvPr/>
          </p:nvSpPr>
          <p:spPr>
            <a:xfrm>
              <a:off x="8723741" y="2786939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xmlns="" id="{6EC37890-18E0-4570-98D4-2CA14EA0F867}"/>
                </a:ext>
              </a:extLst>
            </p:cNvPr>
            <p:cNvSpPr/>
            <p:nvPr/>
          </p:nvSpPr>
          <p:spPr>
            <a:xfrm>
              <a:off x="8257762" y="2196919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18CA4AE-02E7-42CF-B650-5C0EDCE13189}"/>
              </a:ext>
            </a:extLst>
          </p:cNvPr>
          <p:cNvGrpSpPr/>
          <p:nvPr/>
        </p:nvGrpSpPr>
        <p:grpSpPr>
          <a:xfrm>
            <a:off x="8420215" y="4221983"/>
            <a:ext cx="822960" cy="824627"/>
            <a:chOff x="8420215" y="4221983"/>
            <a:chExt cx="822960" cy="824627"/>
          </a:xfrm>
        </p:grpSpPr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xmlns="" id="{1A380E00-2ABF-4DCD-84A2-F36828A61ECA}"/>
                </a:ext>
              </a:extLst>
            </p:cNvPr>
            <p:cNvSpPr/>
            <p:nvPr/>
          </p:nvSpPr>
          <p:spPr>
            <a:xfrm rot="16200000">
              <a:off x="8765875" y="3876323"/>
              <a:ext cx="131639" cy="822960"/>
            </a:xfrm>
            <a:prstGeom prst="leftBrace">
              <a:avLst>
                <a:gd name="adj1" fmla="val 25000"/>
                <a:gd name="adj2" fmla="val 50000"/>
              </a:avLst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C3CEC362-C4DA-405E-963C-C6CAD06EC2FD}"/>
                </a:ext>
              </a:extLst>
            </p:cNvPr>
            <p:cNvSpPr txBox="1"/>
            <p:nvPr/>
          </p:nvSpPr>
          <p:spPr>
            <a:xfrm>
              <a:off x="8632301" y="4461835"/>
              <a:ext cx="5753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0CFC02CB-8CDD-4CA1-B2E9-55AF3749FC5E}"/>
              </a:ext>
            </a:extLst>
          </p:cNvPr>
          <p:cNvSpPr/>
          <p:nvPr/>
        </p:nvSpPr>
        <p:spPr>
          <a:xfrm>
            <a:off x="8629789" y="3055942"/>
            <a:ext cx="459347" cy="45549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6" name="Group 265">
            <a:extLst>
              <a:ext uri="{FF2B5EF4-FFF2-40B4-BE49-F238E27FC236}">
                <a16:creationId xmlns:a16="http://schemas.microsoft.com/office/drawing/2014/main" xmlns="" id="{5BED4BD0-B97A-4F04-B1C7-11F82EF81C8C}"/>
              </a:ext>
            </a:extLst>
          </p:cNvPr>
          <p:cNvGrpSpPr/>
          <p:nvPr/>
        </p:nvGrpSpPr>
        <p:grpSpPr>
          <a:xfrm>
            <a:off x="9269268" y="4216308"/>
            <a:ext cx="822960" cy="856772"/>
            <a:chOff x="8420215" y="4221983"/>
            <a:chExt cx="822960" cy="856772"/>
          </a:xfrm>
        </p:grpSpPr>
        <p:sp>
          <p:nvSpPr>
            <p:cNvPr id="267" name="Left Brace 266">
              <a:extLst>
                <a:ext uri="{FF2B5EF4-FFF2-40B4-BE49-F238E27FC236}">
                  <a16:creationId xmlns:a16="http://schemas.microsoft.com/office/drawing/2014/main" xmlns="" id="{8DC86499-987D-4D46-BD8D-EA47F99F3548}"/>
                </a:ext>
              </a:extLst>
            </p:cNvPr>
            <p:cNvSpPr/>
            <p:nvPr/>
          </p:nvSpPr>
          <p:spPr>
            <a:xfrm rot="16200000">
              <a:off x="8765875" y="3876323"/>
              <a:ext cx="131639" cy="822960"/>
            </a:xfrm>
            <a:prstGeom prst="leftBrace">
              <a:avLst>
                <a:gd name="adj1" fmla="val 25000"/>
                <a:gd name="adj2" fmla="val 50000"/>
              </a:avLst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xmlns="" id="{3AA6D2EE-8D85-4B8C-BB65-321C900A8E3B}"/>
                </a:ext>
              </a:extLst>
            </p:cNvPr>
            <p:cNvSpPr txBox="1"/>
            <p:nvPr/>
          </p:nvSpPr>
          <p:spPr>
            <a:xfrm>
              <a:off x="8667808" y="4493980"/>
              <a:ext cx="5753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</p:grpSp>
      <p:sp>
        <p:nvSpPr>
          <p:cNvPr id="269" name="Oval 268">
            <a:extLst>
              <a:ext uri="{FF2B5EF4-FFF2-40B4-BE49-F238E27FC236}">
                <a16:creationId xmlns:a16="http://schemas.microsoft.com/office/drawing/2014/main" xmlns="" id="{D3C65FD8-58C9-4AA1-910E-79C03616EC2D}"/>
              </a:ext>
            </a:extLst>
          </p:cNvPr>
          <p:cNvSpPr/>
          <p:nvPr/>
        </p:nvSpPr>
        <p:spPr>
          <a:xfrm>
            <a:off x="9420660" y="3010949"/>
            <a:ext cx="459347" cy="45549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4" name="Group 273">
            <a:extLst>
              <a:ext uri="{FF2B5EF4-FFF2-40B4-BE49-F238E27FC236}">
                <a16:creationId xmlns:a16="http://schemas.microsoft.com/office/drawing/2014/main" xmlns="" id="{AE63A277-E644-466D-BCF2-006541ACF8F2}"/>
              </a:ext>
            </a:extLst>
          </p:cNvPr>
          <p:cNvGrpSpPr/>
          <p:nvPr/>
        </p:nvGrpSpPr>
        <p:grpSpPr>
          <a:xfrm>
            <a:off x="10171177" y="4219323"/>
            <a:ext cx="822960" cy="856772"/>
            <a:chOff x="8420215" y="4221983"/>
            <a:chExt cx="822960" cy="856772"/>
          </a:xfrm>
        </p:grpSpPr>
        <p:sp>
          <p:nvSpPr>
            <p:cNvPr id="275" name="Left Brace 274">
              <a:extLst>
                <a:ext uri="{FF2B5EF4-FFF2-40B4-BE49-F238E27FC236}">
                  <a16:creationId xmlns:a16="http://schemas.microsoft.com/office/drawing/2014/main" xmlns="" id="{8694232F-C234-4B98-B4AC-37FB01D42BB4}"/>
                </a:ext>
              </a:extLst>
            </p:cNvPr>
            <p:cNvSpPr/>
            <p:nvPr/>
          </p:nvSpPr>
          <p:spPr>
            <a:xfrm rot="16200000">
              <a:off x="8765875" y="3876323"/>
              <a:ext cx="131639" cy="822960"/>
            </a:xfrm>
            <a:prstGeom prst="leftBrace">
              <a:avLst>
                <a:gd name="adj1" fmla="val 25000"/>
                <a:gd name="adj2" fmla="val 50000"/>
              </a:avLst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xmlns="" id="{8584CE37-83A4-4E67-B151-83CD84233445}"/>
                </a:ext>
              </a:extLst>
            </p:cNvPr>
            <p:cNvSpPr txBox="1"/>
            <p:nvPr/>
          </p:nvSpPr>
          <p:spPr>
            <a:xfrm>
              <a:off x="8667808" y="4493980"/>
              <a:ext cx="5753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320F219E-47F2-4B21-8FDA-BD33DF918348}"/>
              </a:ext>
            </a:extLst>
          </p:cNvPr>
          <p:cNvSpPr/>
          <p:nvPr/>
        </p:nvSpPr>
        <p:spPr>
          <a:xfrm>
            <a:off x="10180288" y="2955676"/>
            <a:ext cx="637533" cy="5145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77" name="Oval 276">
            <a:extLst>
              <a:ext uri="{FF2B5EF4-FFF2-40B4-BE49-F238E27FC236}">
                <a16:creationId xmlns:a16="http://schemas.microsoft.com/office/drawing/2014/main" xmlns="" id="{CB6A60C6-7103-4B8F-B786-B9691EC9100E}"/>
              </a:ext>
            </a:extLst>
          </p:cNvPr>
          <p:cNvSpPr/>
          <p:nvPr/>
        </p:nvSpPr>
        <p:spPr>
          <a:xfrm>
            <a:off x="9746668" y="2343218"/>
            <a:ext cx="637533" cy="5145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xmlns="" id="{E57E854F-9094-4717-AF6A-81EF65AD914B}"/>
              </a:ext>
            </a:extLst>
          </p:cNvPr>
          <p:cNvSpPr/>
          <p:nvPr/>
        </p:nvSpPr>
        <p:spPr>
          <a:xfrm>
            <a:off x="8991833" y="2361763"/>
            <a:ext cx="637533" cy="5145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xmlns="" id="{EB3A867B-7FDE-4FD9-87B1-66C098095A0D}"/>
              </a:ext>
            </a:extLst>
          </p:cNvPr>
          <p:cNvSpPr/>
          <p:nvPr/>
        </p:nvSpPr>
        <p:spPr>
          <a:xfrm>
            <a:off x="9215758" y="1687412"/>
            <a:ext cx="849053" cy="67626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64722365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0"/>
      <p:bldP spid="12" grpId="0" animBg="1"/>
      <p:bldP spid="269" grpId="0" animBg="1"/>
      <p:bldP spid="13" grpId="0" animBg="1"/>
      <p:bldP spid="277" grpId="0" animBg="1"/>
      <p:bldP spid="278" grpId="0" animBg="1"/>
      <p:bldP spid="27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图片 8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225" y="-50800"/>
            <a:ext cx="1717675" cy="1717675"/>
          </a:xfrm>
          <a:prstGeom prst="rect">
            <a:avLst/>
          </a:prstGeom>
        </p:spPr>
      </p:pic>
      <p:sp>
        <p:nvSpPr>
          <p:cNvPr id="32" name="Text Box 31"/>
          <p:cNvSpPr txBox="1"/>
          <p:nvPr/>
        </p:nvSpPr>
        <p:spPr>
          <a:xfrm>
            <a:off x="6422854" y="2675156"/>
            <a:ext cx="149860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x 3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7332577" y="3765550"/>
            <a:ext cx="216408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+ 2 + 2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6618434" y="4834255"/>
            <a:ext cx="110744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8528685" y="2687955"/>
            <a:ext cx="149860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 : 2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8724265" y="4805045"/>
            <a:ext cx="110744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47" y="216547"/>
            <a:ext cx="1476375" cy="82867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844" y="5796649"/>
            <a:ext cx="1013529" cy="944425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65125" y="2687955"/>
            <a:ext cx="5549265" cy="37826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7" name="Text Box 16"/>
          <p:cNvSpPr txBox="1"/>
          <p:nvPr/>
        </p:nvSpPr>
        <p:spPr>
          <a:xfrm>
            <a:off x="641350" y="2811145"/>
            <a:ext cx="171005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ttaya" panose="00000500000000000000" charset="0"/>
                <a:ea typeface="+mn-ea"/>
                <a:cs typeface="Pattaya" panose="00000500000000000000" charset="0"/>
              </a:rPr>
              <a:t>Luật chơi: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638725" y="3649968"/>
            <a:ext cx="5353050" cy="182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Mỗi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lần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chơi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7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mỗi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lấy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bảng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con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bất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kì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Kết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”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thành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nhóm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440522" y="-920115"/>
            <a:ext cx="7021830" cy="3608070"/>
            <a:chOff x="4288" y="-1240"/>
            <a:chExt cx="11058" cy="5682"/>
          </a:xfrm>
        </p:grpSpPr>
        <p:pic>
          <p:nvPicPr>
            <p:cNvPr id="12" name="Picture 11" descr="Picture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88" y="-1240"/>
              <a:ext cx="11059" cy="5683"/>
            </a:xfrm>
            <a:prstGeom prst="rect">
              <a:avLst/>
            </a:prstGeom>
          </p:spPr>
        </p:pic>
        <p:pic>
          <p:nvPicPr>
            <p:cNvPr id="15" name="Picture 14" descr="Picture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98" y="955"/>
              <a:ext cx="9341" cy="2371"/>
            </a:xfrm>
            <a:prstGeom prst="rect">
              <a:avLst/>
            </a:prstGeom>
          </p:spPr>
        </p:pic>
      </p:grpSp>
      <p:sp>
        <p:nvSpPr>
          <p:cNvPr id="20" name="Text Box 3">
            <a:extLst>
              <a:ext uri="{FF2B5EF4-FFF2-40B4-BE49-F238E27FC236}">
                <a16:creationId xmlns:a16="http://schemas.microsoft.com/office/drawing/2014/main" xmlns="" id="{1C7D01AC-C3ED-4B94-9F15-FC37E5ECE70D}"/>
              </a:ext>
            </a:extLst>
          </p:cNvPr>
          <p:cNvSpPr txBox="1"/>
          <p:nvPr/>
        </p:nvSpPr>
        <p:spPr>
          <a:xfrm>
            <a:off x="10328275" y="2687955"/>
            <a:ext cx="149860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 : 3</a:t>
            </a:r>
          </a:p>
        </p:txBody>
      </p:sp>
      <p:sp>
        <p:nvSpPr>
          <p:cNvPr id="21" name="Text Box 8">
            <a:extLst>
              <a:ext uri="{FF2B5EF4-FFF2-40B4-BE49-F238E27FC236}">
                <a16:creationId xmlns:a16="http://schemas.microsoft.com/office/drawing/2014/main" xmlns="" id="{8C328012-6088-4709-9D57-DCB17DB3EC48}"/>
              </a:ext>
            </a:extLst>
          </p:cNvPr>
          <p:cNvSpPr txBox="1"/>
          <p:nvPr/>
        </p:nvSpPr>
        <p:spPr>
          <a:xfrm>
            <a:off x="10361124" y="4828540"/>
            <a:ext cx="110744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6" grpId="1" animBg="1"/>
      <p:bldP spid="17" grpId="0"/>
      <p:bldP spid="17" grpId="1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8CE0E1A-380C-5756-F927-CEBFC473F51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239079" y="1435323"/>
            <a:ext cx="6894513" cy="63658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 CẦU CẦN ĐẠT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15A7E557-155E-796B-CA46-12DA1BC412FA}"/>
              </a:ext>
            </a:extLst>
          </p:cNvPr>
          <p:cNvGraphicFramePr/>
          <p:nvPr/>
        </p:nvGraphicFramePr>
        <p:xfrm>
          <a:off x="-1026254" y="2359402"/>
          <a:ext cx="13425181" cy="3309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xmlns="" id="{C4811743-241E-6CDE-3E49-AC225C678D61}"/>
              </a:ext>
            </a:extLst>
          </p:cNvPr>
          <p:cNvSpPr/>
          <p:nvPr/>
        </p:nvSpPr>
        <p:spPr>
          <a:xfrm>
            <a:off x="952151" y="2353261"/>
            <a:ext cx="1015068" cy="954249"/>
          </a:xfrm>
          <a:prstGeom prst="ellipse">
            <a:avLst/>
          </a:prstGeom>
          <a:solidFill>
            <a:srgbClr val="AEC8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EFE0C2B5-951D-3E0E-DB69-E4C0CFF2EA89}"/>
              </a:ext>
            </a:extLst>
          </p:cNvPr>
          <p:cNvSpPr/>
          <p:nvPr/>
        </p:nvSpPr>
        <p:spPr>
          <a:xfrm>
            <a:off x="952150" y="4729298"/>
            <a:ext cx="1015069" cy="954249"/>
          </a:xfrm>
          <a:prstGeom prst="ellipse">
            <a:avLst/>
          </a:prstGeom>
          <a:solidFill>
            <a:srgbClr val="A048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F8A8925C-5C8E-0C9C-EF82-B7958348B5FC}"/>
              </a:ext>
            </a:extLst>
          </p:cNvPr>
          <p:cNvSpPr/>
          <p:nvPr/>
        </p:nvSpPr>
        <p:spPr>
          <a:xfrm>
            <a:off x="981513" y="3544350"/>
            <a:ext cx="956344" cy="954249"/>
          </a:xfrm>
          <a:prstGeom prst="ellipse">
            <a:avLst/>
          </a:prstGeom>
          <a:solidFill>
            <a:srgbClr val="81A4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9002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230"/>
            <a:ext cx="12192000" cy="15789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692" y="4968252"/>
            <a:ext cx="1476375" cy="8286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890" y="3968266"/>
            <a:ext cx="3041015" cy="320548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0000">
            <a:off x="10435762" y="586727"/>
            <a:ext cx="1636713" cy="945394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59" y="484239"/>
            <a:ext cx="1013529" cy="944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617" y="309477"/>
            <a:ext cx="10100345" cy="41725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5ECF69D-47F5-B0AA-007F-4C844D0088AE}"/>
              </a:ext>
            </a:extLst>
          </p:cNvPr>
          <p:cNvSpPr txBox="1"/>
          <p:nvPr/>
        </p:nvSpPr>
        <p:spPr>
          <a:xfrm>
            <a:off x="1455313" y="94462"/>
            <a:ext cx="10534917" cy="919401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3 – HOẠT ĐỘNG TIẾP NỐI 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hnschrift" panose="020B0502040204020203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xmlns="" id="{2116F73F-2638-69FC-6E11-364F79D31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3182" y="2193734"/>
            <a:ext cx="8041490" cy="1143000"/>
          </a:xfrm>
        </p:spPr>
        <p:txBody>
          <a:bodyPr>
            <a:noAutofit/>
          </a:bodyPr>
          <a:lstStyle/>
          <a:p>
            <a:pPr algn="just"/>
            <a:r>
              <a:rPr lang="en-US" sz="3600" dirty="0"/>
              <a:t>- </a:t>
            </a:r>
            <a:r>
              <a:rPr lang="en-US" sz="3600" dirty="0" err="1"/>
              <a:t>Ôn</a:t>
            </a:r>
            <a:r>
              <a:rPr lang="en-US" sz="3600" dirty="0"/>
              <a:t> </a:t>
            </a:r>
            <a:r>
              <a:rPr lang="en-US" sz="3600" dirty="0" err="1"/>
              <a:t>lại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bảng</a:t>
            </a:r>
            <a:r>
              <a:rPr lang="en-US" sz="3600" dirty="0"/>
              <a:t> </a:t>
            </a:r>
            <a:r>
              <a:rPr lang="en-US" sz="3600" dirty="0" err="1"/>
              <a:t>nhân</a:t>
            </a:r>
            <a:r>
              <a:rPr lang="en-US" sz="3600" dirty="0"/>
              <a:t>, </a:t>
            </a:r>
            <a:r>
              <a:rPr lang="en-US" sz="3600" dirty="0" err="1"/>
              <a:t>bảng</a:t>
            </a:r>
            <a:r>
              <a:rPr lang="en-US" sz="3600" dirty="0"/>
              <a:t> chia </a:t>
            </a:r>
            <a:r>
              <a:rPr lang="en-US" sz="3600" dirty="0" err="1"/>
              <a:t>đã</a:t>
            </a:r>
            <a:r>
              <a:rPr lang="en-US" sz="3600" dirty="0"/>
              <a:t> </a:t>
            </a:r>
            <a:r>
              <a:rPr lang="en-US" sz="3600" dirty="0" err="1"/>
              <a:t>học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dirty="0"/>
              <a:t>- </a:t>
            </a:r>
            <a:r>
              <a:rPr lang="en-US" sz="3600" dirty="0" err="1"/>
              <a:t>Chuẩn</a:t>
            </a:r>
            <a:r>
              <a:rPr lang="en-US" sz="3600" dirty="0"/>
              <a:t> </a:t>
            </a:r>
            <a:r>
              <a:rPr lang="en-US" sz="3600" dirty="0" err="1"/>
              <a:t>bị</a:t>
            </a:r>
            <a:r>
              <a:rPr lang="en-US" sz="3600" dirty="0"/>
              <a:t> </a:t>
            </a:r>
            <a:r>
              <a:rPr lang="en-US" sz="3600" dirty="0" err="1"/>
              <a:t>bài</a:t>
            </a:r>
            <a:r>
              <a:rPr lang="en-US" sz="3600" dirty="0"/>
              <a:t> </a:t>
            </a:r>
            <a:r>
              <a:rPr lang="en-US" sz="3600" dirty="0" err="1"/>
              <a:t>sau</a:t>
            </a:r>
            <a:r>
              <a:rPr lang="en-US" sz="3600" dirty="0"/>
              <a:t> : </a:t>
            </a:r>
            <a:r>
              <a:rPr lang="en-US" sz="3600" dirty="0" err="1"/>
              <a:t>Luyện</a:t>
            </a:r>
            <a:r>
              <a:rPr lang="en-US" sz="3600" dirty="0"/>
              <a:t> </a:t>
            </a:r>
            <a:r>
              <a:rPr lang="en-US" sz="3600" dirty="0" err="1"/>
              <a:t>tập</a:t>
            </a:r>
            <a:r>
              <a:rPr lang="en-US" sz="3600" dirty="0"/>
              <a:t> </a:t>
            </a:r>
            <a:r>
              <a:rPr lang="en-US" sz="3600" dirty="0" err="1"/>
              <a:t>chung</a:t>
            </a:r>
            <a:r>
              <a:rPr lang="en-US" sz="3600" dirty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6154216-1DB5-E8EA-3B52-5BD8D662C7BD}"/>
              </a:ext>
            </a:extLst>
          </p:cNvPr>
          <p:cNvSpPr txBox="1"/>
          <p:nvPr/>
        </p:nvSpPr>
        <p:spPr>
          <a:xfrm>
            <a:off x="2087737" y="2845040"/>
            <a:ext cx="7228874" cy="102155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noProof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1 – KHỞI ĐỘNG 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7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5" b="96611"/>
          <a:stretch>
            <a:fillRect/>
          </a:stretch>
        </p:blipFill>
        <p:spPr>
          <a:xfrm>
            <a:off x="-153989" y="0"/>
            <a:ext cx="11023602" cy="12573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230"/>
            <a:ext cx="12192000" cy="157891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87" y="2284120"/>
            <a:ext cx="1476375" cy="8527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425" y="1356372"/>
            <a:ext cx="1476375" cy="8286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5511855"/>
            <a:ext cx="9305925" cy="13525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5" y="4382233"/>
            <a:ext cx="3333750" cy="19716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" y="931584"/>
            <a:ext cx="847158" cy="78939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75" y="3424470"/>
            <a:ext cx="2598045" cy="2949420"/>
          </a:xfrm>
          <a:prstGeom prst="rect">
            <a:avLst/>
          </a:prstGeom>
        </p:spPr>
      </p:pic>
      <p:pic>
        <p:nvPicPr>
          <p:cNvPr id="4" name="Picture 3" descr="Picture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92095" y="603885"/>
            <a:ext cx="7339330" cy="3542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" y="1"/>
            <a:ext cx="12192000" cy="685799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708" y="4224476"/>
            <a:ext cx="2457769" cy="302494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7322" y="4515541"/>
            <a:ext cx="2000452" cy="24620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3558211"/>
            <a:ext cx="2844800" cy="2844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321" y="4494947"/>
            <a:ext cx="2032000" cy="2032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437" y="3584445"/>
            <a:ext cx="2960612" cy="29606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-192155"/>
            <a:ext cx="10981267" cy="4925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B5460B0-11AD-CE30-36EA-E3A161CAC684}"/>
              </a:ext>
            </a:extLst>
          </p:cNvPr>
          <p:cNvSpPr/>
          <p:nvPr/>
        </p:nvSpPr>
        <p:spPr>
          <a:xfrm>
            <a:off x="-1350236" y="196553"/>
            <a:ext cx="1157779" cy="1281869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9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0"/>
            <a:ext cx="12192000" cy="6869680"/>
          </a:xfrm>
          <a:prstGeom prst="rect">
            <a:avLst/>
          </a:prstGeom>
        </p:spPr>
      </p:pic>
      <p:pic>
        <p:nvPicPr>
          <p:cNvPr id="496" name="Picture 179" descr="Fire Peashooter (Plants vs Zombies) by NinjaWoodpeckers91 on DeviantArt">
            <a:extLst>
              <a:ext uri="{FF2B5EF4-FFF2-40B4-BE49-F238E27FC236}">
                <a16:creationId xmlns:a16="http://schemas.microsoft.com/office/drawing/2014/main" xmlns="" id="{FEF8B2CE-030C-4A0D-88AE-74F16EBC7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76" y="-228600"/>
            <a:ext cx="1231091" cy="187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67" name="Picture 179" descr="Fire Peashooter (Plants vs Zombies) by NinjaWoodpeckers91 on DeviantArt">
            <a:extLst>
              <a:ext uri="{FF2B5EF4-FFF2-40B4-BE49-F238E27FC236}">
                <a16:creationId xmlns:a16="http://schemas.microsoft.com/office/drawing/2014/main" xmlns="" id="{6DFDEEE0-C4B2-4FE3-B3D2-E28504AB2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76" y="1114718"/>
            <a:ext cx="1231091" cy="187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7" name="Picture 179" descr="Fire Peashooter (Plants vs Zombies) by NinjaWoodpeckers91 on DeviantArt">
            <a:extLst>
              <a:ext uri="{FF2B5EF4-FFF2-40B4-BE49-F238E27FC236}">
                <a16:creationId xmlns:a16="http://schemas.microsoft.com/office/drawing/2014/main" xmlns="" id="{C3AC7B58-02C2-49E6-8EA3-E7B071E9B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76" y="2313557"/>
            <a:ext cx="1231091" cy="187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4345089A-E08E-4340-9B5B-F049F8026C5A}"/>
              </a:ext>
            </a:extLst>
          </p:cNvPr>
          <p:cNvSpPr/>
          <p:nvPr/>
        </p:nvSpPr>
        <p:spPr>
          <a:xfrm>
            <a:off x="801131" y="1012667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572C1AD8-2ACB-4189-A2FC-BB973BF5051B}"/>
              </a:ext>
            </a:extLst>
          </p:cNvPr>
          <p:cNvSpPr/>
          <p:nvPr/>
        </p:nvSpPr>
        <p:spPr>
          <a:xfrm>
            <a:off x="712666" y="2229303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E70A2308-EB10-47ED-8F4A-97F061362FD3}"/>
              </a:ext>
            </a:extLst>
          </p:cNvPr>
          <p:cNvSpPr/>
          <p:nvPr/>
        </p:nvSpPr>
        <p:spPr>
          <a:xfrm>
            <a:off x="712666" y="3376976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94964C97-896D-48FE-8B86-1507D47B71E3}"/>
              </a:ext>
            </a:extLst>
          </p:cNvPr>
          <p:cNvSpPr/>
          <p:nvPr/>
        </p:nvSpPr>
        <p:spPr>
          <a:xfrm>
            <a:off x="712666" y="5914144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pic>
        <p:nvPicPr>
          <p:cNvPr id="4" name="Hoa 1" descr="Peashooter/Gallery | Plants vs. Zombies Wiki | Fandom">
            <a:extLst>
              <a:ext uri="{FF2B5EF4-FFF2-40B4-BE49-F238E27FC236}">
                <a16:creationId xmlns:a16="http://schemas.microsoft.com/office/drawing/2014/main" xmlns="" id="{4B2A375F-93D3-4216-AD06-80D999544C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776" y="388760"/>
            <a:ext cx="1172443" cy="117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Hoa 2" descr="Peashooter/Gallery | Plants vs. Zombies Wiki | Fandom">
            <a:extLst>
              <a:ext uri="{FF2B5EF4-FFF2-40B4-BE49-F238E27FC236}">
                <a16:creationId xmlns:a16="http://schemas.microsoft.com/office/drawing/2014/main" xmlns="" id="{8ABDF249-FABE-49E3-92E9-4C246929E4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776" y="1677553"/>
            <a:ext cx="1172443" cy="117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Hoa 3" descr="Peashooter/Gallery | Plants vs. Zombies Wiki | Fandom">
            <a:extLst>
              <a:ext uri="{FF2B5EF4-FFF2-40B4-BE49-F238E27FC236}">
                <a16:creationId xmlns:a16="http://schemas.microsoft.com/office/drawing/2014/main" xmlns="" id="{A4435000-DBD7-4F2D-94BE-1049721AF4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776" y="2882899"/>
            <a:ext cx="1172443" cy="117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xmlns="" id="{E774E798-E5CF-4D95-AD0F-2FB09AD7E72E}"/>
              </a:ext>
            </a:extLst>
          </p:cNvPr>
          <p:cNvSpPr/>
          <p:nvPr/>
        </p:nvSpPr>
        <p:spPr>
          <a:xfrm>
            <a:off x="3702175" y="3834504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2EB8C6C9-6AAD-4CD1-AC17-BF690C0B26AB}"/>
              </a:ext>
            </a:extLst>
          </p:cNvPr>
          <p:cNvSpPr/>
          <p:nvPr/>
        </p:nvSpPr>
        <p:spPr>
          <a:xfrm>
            <a:off x="4651356" y="1680855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448C1F59-7264-4BD5-9F7C-940986BDCB80}"/>
              </a:ext>
            </a:extLst>
          </p:cNvPr>
          <p:cNvSpPr/>
          <p:nvPr/>
        </p:nvSpPr>
        <p:spPr>
          <a:xfrm>
            <a:off x="6188778" y="4821361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033ECEDB-6FC7-440E-B826-9B94CD94AD67}"/>
              </a:ext>
            </a:extLst>
          </p:cNvPr>
          <p:cNvSpPr/>
          <p:nvPr/>
        </p:nvSpPr>
        <p:spPr>
          <a:xfrm>
            <a:off x="7681252" y="5937691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0A2BE852-05CF-4508-9423-ECE975AA399F}"/>
              </a:ext>
            </a:extLst>
          </p:cNvPr>
          <p:cNvSpPr/>
          <p:nvPr/>
        </p:nvSpPr>
        <p:spPr>
          <a:xfrm>
            <a:off x="6440486" y="2642193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pic>
        <p:nvPicPr>
          <p:cNvPr id="12" name="Zombies 1">
            <a:extLst>
              <a:ext uri="{FF2B5EF4-FFF2-40B4-BE49-F238E27FC236}">
                <a16:creationId xmlns:a16="http://schemas.microsoft.com/office/drawing/2014/main" xmlns="" id="{FEAC674E-600C-4274-8516-A67C483C83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4447549" y="-25400"/>
            <a:ext cx="2867652" cy="203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Zombies 2">
            <a:extLst>
              <a:ext uri="{FF2B5EF4-FFF2-40B4-BE49-F238E27FC236}">
                <a16:creationId xmlns:a16="http://schemas.microsoft.com/office/drawing/2014/main" xmlns="" id="{C6CFEDB1-9B30-4B6F-B2E4-7F4E6E4C18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188777" y="820829"/>
            <a:ext cx="3105332" cy="220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Zombies 3">
            <a:extLst>
              <a:ext uri="{FF2B5EF4-FFF2-40B4-BE49-F238E27FC236}">
                <a16:creationId xmlns:a16="http://schemas.microsoft.com/office/drawing/2014/main" xmlns="" id="{AB6EF39D-2EED-4ACF-B3CD-0D5B366D13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017240" y="2105773"/>
            <a:ext cx="3012608" cy="213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03A6E9A-288E-4DBA-9517-E20456CEC25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70" y="508255"/>
            <a:ext cx="484335" cy="45999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99095D32-B834-44BB-99D7-EFA6780E667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69" y="1805418"/>
            <a:ext cx="457808" cy="43479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9AF20B7C-A436-4D97-AD90-75E91ABAE1D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69" y="3037965"/>
            <a:ext cx="453747" cy="430940"/>
          </a:xfrm>
          <a:prstGeom prst="rect">
            <a:avLst/>
          </a:prstGeom>
        </p:spPr>
      </p:pic>
      <p:pic>
        <p:nvPicPr>
          <p:cNvPr id="6" name="Picture 2" descr="Download Free png Download Angle Burst Sparks Light Point Of Pattern  Clipart PNG ... - DLPNG.com">
            <a:extLst>
              <a:ext uri="{FF2B5EF4-FFF2-40B4-BE49-F238E27FC236}">
                <a16:creationId xmlns:a16="http://schemas.microsoft.com/office/drawing/2014/main" xmlns="" id="{6E572FBF-75B1-4121-9932-1E81946F5D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t="3555"/>
          <a:stretch/>
        </p:blipFill>
        <p:spPr bwMode="auto">
          <a:xfrm>
            <a:off x="5040457" y="745332"/>
            <a:ext cx="1218211" cy="119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Download Free png Download Angle Burst Sparks Light Point Of Pattern  Clipart PNG ... - DLPNG.com">
            <a:extLst>
              <a:ext uri="{FF2B5EF4-FFF2-40B4-BE49-F238E27FC236}">
                <a16:creationId xmlns:a16="http://schemas.microsoft.com/office/drawing/2014/main" xmlns="" id="{59C459A0-546C-406C-9A6E-8F7C2D0FA9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t="3555"/>
          <a:stretch/>
        </p:blipFill>
        <p:spPr bwMode="auto">
          <a:xfrm>
            <a:off x="6563000" y="1746163"/>
            <a:ext cx="1218211" cy="119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Download Free png Download Angle Burst Sparks Light Point Of Pattern  Clipart PNG ... - DLPNG.com">
            <a:extLst>
              <a:ext uri="{FF2B5EF4-FFF2-40B4-BE49-F238E27FC236}">
                <a16:creationId xmlns:a16="http://schemas.microsoft.com/office/drawing/2014/main" xmlns="" id="{6764F4DA-E16C-432A-AB82-F84E1CACE0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t="3555"/>
          <a:stretch/>
        </p:blipFill>
        <p:spPr bwMode="auto">
          <a:xfrm>
            <a:off x="3976889" y="3031412"/>
            <a:ext cx="1218211" cy="119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1819FC3-E0EA-4E1A-B133-D1307B8A12B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453" y="745331"/>
            <a:ext cx="900116" cy="85487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8AC0E081-5262-40E1-9D14-DCD2F866B9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670" y="1529652"/>
            <a:ext cx="956375" cy="90830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DBC14EFD-828A-4F77-B71E-B99908C7853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048" y="2798555"/>
            <a:ext cx="991352" cy="941520"/>
          </a:xfrm>
          <a:prstGeom prst="rect">
            <a:avLst/>
          </a:prstGeom>
        </p:spPr>
      </p:pic>
      <p:pic>
        <p:nvPicPr>
          <p:cNvPr id="43" name="Picture 42">
            <a:hlinkClick r:id="rId17" action="ppaction://hlinksldjump"/>
            <a:extLst>
              <a:ext uri="{FF2B5EF4-FFF2-40B4-BE49-F238E27FC236}">
                <a16:creationId xmlns:a16="http://schemas.microsoft.com/office/drawing/2014/main" xmlns="" id="{728C0C7F-C737-4661-AC40-60F62BAF746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403" y="355424"/>
            <a:ext cx="989040" cy="1143177"/>
          </a:xfrm>
          <a:prstGeom prst="rect">
            <a:avLst/>
          </a:prstGeom>
        </p:spPr>
      </p:pic>
      <p:sp>
        <p:nvSpPr>
          <p:cNvPr id="2" name="TextBox 1">
            <a:hlinkClick r:id="rId19" action="ppaction://hlinksldjump"/>
          </p:cNvPr>
          <p:cNvSpPr txBox="1"/>
          <p:nvPr/>
        </p:nvSpPr>
        <p:spPr>
          <a:xfrm>
            <a:off x="10668000" y="1168145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 w="38100">
                  <a:solidFill>
                    <a:schemeClr val="tx1"/>
                  </a:solidFill>
                </a:ln>
                <a:solidFill>
                  <a:srgbClr val="FF6600"/>
                </a:solidFill>
                <a:latin typeface="SVN-Poky's" pitchFamily="34" charset="0"/>
              </a:rPr>
              <a:t>1</a:t>
            </a:r>
          </a:p>
        </p:txBody>
      </p:sp>
      <p:sp>
        <p:nvSpPr>
          <p:cNvPr id="57" name="TextBox 56">
            <a:hlinkClick r:id="rId20" action="ppaction://hlinksldjump"/>
          </p:cNvPr>
          <p:cNvSpPr txBox="1"/>
          <p:nvPr/>
        </p:nvSpPr>
        <p:spPr>
          <a:xfrm>
            <a:off x="10668000" y="2254834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 w="38100">
                  <a:solidFill>
                    <a:schemeClr val="tx1"/>
                  </a:solidFill>
                </a:ln>
                <a:solidFill>
                  <a:srgbClr val="FF6600"/>
                </a:solidFill>
                <a:latin typeface="SVN-Poky's" pitchFamily="34" charset="0"/>
              </a:rPr>
              <a:t>2</a:t>
            </a:r>
          </a:p>
        </p:txBody>
      </p:sp>
      <p:sp>
        <p:nvSpPr>
          <p:cNvPr id="58" name="TextBox 57">
            <a:hlinkClick r:id="rId21" action="ppaction://hlinksldjump"/>
          </p:cNvPr>
          <p:cNvSpPr txBox="1"/>
          <p:nvPr/>
        </p:nvSpPr>
        <p:spPr>
          <a:xfrm>
            <a:off x="10750331" y="3244671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 w="38100">
                  <a:solidFill>
                    <a:schemeClr val="tx1"/>
                  </a:solidFill>
                </a:ln>
                <a:solidFill>
                  <a:srgbClr val="FF6600"/>
                </a:solidFill>
                <a:latin typeface="SVN-Poky's" pitchFamily="34" charset="0"/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CDD0FB3-30B9-3581-7291-F676A0A8AB3C}"/>
              </a:ext>
            </a:extLst>
          </p:cNvPr>
          <p:cNvSpPr/>
          <p:nvPr/>
        </p:nvSpPr>
        <p:spPr>
          <a:xfrm>
            <a:off x="-1350236" y="196553"/>
            <a:ext cx="1157779" cy="1281869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677 -0.00308 L 0.26441 0.0634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82" y="33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ánh bay Zomb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5.21122E-7 L 0.40989 0.71354 " pathEditMode="relative" rAng="0" ptsTypes="AA">
                                      <p:cBhvr>
                                        <p:cTn id="3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86" y="35677"/>
                                    </p:animMotion>
                                  </p:childTnLst>
                                  <p:subTnLst>
                                    <p:audio>
                                      <p:cMediaNode vol="37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ô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91667E-6 1.48148E-6 L 0.39818 -0.0055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09" y="-2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ánh bay Zomb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2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5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05 -1.92604E-6 L 0.18264 0.60986 " pathEditMode="relative" rAng="0" ptsTypes="AA">
                                      <p:cBhvr>
                                        <p:cTn id="59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5" y="304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ô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5E-6 -3.87912E-6 L 0.14219 0.010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1" y="5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ánh bay Zomb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5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2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75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19981E-6 L 0.30799 0.42183 " pathEditMode="relative" rAng="0" ptsTypes="AA">
                                      <p:cBhvr>
                                        <p:cTn id="89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99" y="210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ô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7" b="6357"/>
          <a:stretch/>
        </p:blipFill>
        <p:spPr>
          <a:xfrm>
            <a:off x="-10573" y="0"/>
            <a:ext cx="12202573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09F817C6-4AB3-4529-974D-63E69B65D6A4}"/>
              </a:ext>
            </a:extLst>
          </p:cNvPr>
          <p:cNvSpPr/>
          <p:nvPr/>
        </p:nvSpPr>
        <p:spPr>
          <a:xfrm>
            <a:off x="2404809" y="1395303"/>
            <a:ext cx="7300393" cy="2964149"/>
          </a:xfrm>
          <a:prstGeom prst="roundRect">
            <a:avLst>
              <a:gd name="adj" fmla="val 7227"/>
            </a:avLst>
          </a:prstGeom>
          <a:solidFill>
            <a:schemeClr val="tx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42" name="Đáp án A">
            <a:extLst>
              <a:ext uri="{FF2B5EF4-FFF2-40B4-BE49-F238E27FC236}">
                <a16:creationId xmlns:a16="http://schemas.microsoft.com/office/drawing/2014/main" xmlns="" id="{CF9EA178-637F-4043-B8D2-BC95EC5261AC}"/>
              </a:ext>
            </a:extLst>
          </p:cNvPr>
          <p:cNvSpPr/>
          <p:nvPr/>
        </p:nvSpPr>
        <p:spPr>
          <a:xfrm>
            <a:off x="2437132" y="4648381"/>
            <a:ext cx="3423947" cy="737464"/>
          </a:xfrm>
          <a:prstGeom prst="roundRect">
            <a:avLst>
              <a:gd name="adj" fmla="val 24115"/>
            </a:avLst>
          </a:prstGeom>
          <a:solidFill>
            <a:srgbClr val="FF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7</a:t>
            </a:r>
          </a:p>
        </p:txBody>
      </p:sp>
      <p:sp>
        <p:nvSpPr>
          <p:cNvPr id="43" name="Đáp án B">
            <a:extLst>
              <a:ext uri="{FF2B5EF4-FFF2-40B4-BE49-F238E27FC236}">
                <a16:creationId xmlns:a16="http://schemas.microsoft.com/office/drawing/2014/main" xmlns="" id="{6CE2E367-E000-402A-A46A-08AAF2FB929F}"/>
              </a:ext>
            </a:extLst>
          </p:cNvPr>
          <p:cNvSpPr/>
          <p:nvPr/>
        </p:nvSpPr>
        <p:spPr>
          <a:xfrm>
            <a:off x="6295413" y="4648381"/>
            <a:ext cx="3452883" cy="737464"/>
          </a:xfrm>
          <a:prstGeom prst="roundRect">
            <a:avLst>
              <a:gd name="adj" fmla="val 24115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16</a:t>
            </a:r>
          </a:p>
        </p:txBody>
      </p:sp>
      <p:sp>
        <p:nvSpPr>
          <p:cNvPr id="44" name="Đáp án C">
            <a:extLst>
              <a:ext uri="{FF2B5EF4-FFF2-40B4-BE49-F238E27FC236}">
                <a16:creationId xmlns:a16="http://schemas.microsoft.com/office/drawing/2014/main" xmlns="" id="{22088E1A-F06B-4800-AF0C-20352418B69F}"/>
              </a:ext>
            </a:extLst>
          </p:cNvPr>
          <p:cNvSpPr/>
          <p:nvPr/>
        </p:nvSpPr>
        <p:spPr>
          <a:xfrm>
            <a:off x="2437132" y="5684591"/>
            <a:ext cx="3423947" cy="737464"/>
          </a:xfrm>
          <a:prstGeom prst="roundRect">
            <a:avLst>
              <a:gd name="adj" fmla="val 24115"/>
            </a:avLst>
          </a:prstGeom>
          <a:solidFill>
            <a:srgbClr val="00CC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12</a:t>
            </a:r>
          </a:p>
        </p:txBody>
      </p:sp>
      <p:sp>
        <p:nvSpPr>
          <p:cNvPr id="45" name="Đáp án D">
            <a:extLst>
              <a:ext uri="{FF2B5EF4-FFF2-40B4-BE49-F238E27FC236}">
                <a16:creationId xmlns:a16="http://schemas.microsoft.com/office/drawing/2014/main" xmlns="" id="{103BF668-59AA-401D-818B-4C062F6D5B11}"/>
              </a:ext>
            </a:extLst>
          </p:cNvPr>
          <p:cNvSpPr/>
          <p:nvPr/>
        </p:nvSpPr>
        <p:spPr>
          <a:xfrm>
            <a:off x="6295413" y="5684591"/>
            <a:ext cx="3452883" cy="737464"/>
          </a:xfrm>
          <a:prstGeom prst="roundRect">
            <a:avLst>
              <a:gd name="adj" fmla="val 24115"/>
            </a:avLst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14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1EBA663B-F8CA-4203-9E5D-434C0B2E3C95}"/>
              </a:ext>
            </a:extLst>
          </p:cNvPr>
          <p:cNvGrpSpPr/>
          <p:nvPr/>
        </p:nvGrpSpPr>
        <p:grpSpPr>
          <a:xfrm>
            <a:off x="1871987" y="421636"/>
            <a:ext cx="8454652" cy="1456205"/>
            <a:chOff x="1871981" y="421635"/>
            <a:chExt cx="8454652" cy="1456205"/>
          </a:xfrm>
          <a:solidFill>
            <a:srgbClr val="FFC000"/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C28C0A49-FAEF-4900-8E2A-C8BDCC7ED91D}"/>
                </a:ext>
              </a:extLst>
            </p:cNvPr>
            <p:cNvGrpSpPr/>
            <p:nvPr/>
          </p:nvGrpSpPr>
          <p:grpSpPr>
            <a:xfrm>
              <a:off x="1871981" y="421635"/>
              <a:ext cx="8454652" cy="1456205"/>
              <a:chOff x="2677206" y="1838325"/>
              <a:chExt cx="7124700" cy="1227138"/>
            </a:xfrm>
            <a:grpFill/>
          </p:grpSpPr>
          <p:sp>
            <p:nvSpPr>
              <p:cNvPr id="7" name="Freeform 1125">
                <a:extLst>
                  <a:ext uri="{FF2B5EF4-FFF2-40B4-BE49-F238E27FC236}">
                    <a16:creationId xmlns:a16="http://schemas.microsoft.com/office/drawing/2014/main" xmlns="" id="{60B3ADAC-B763-4C54-A7F9-42095D47D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531" y="1944688"/>
                <a:ext cx="5011738" cy="971550"/>
              </a:xfrm>
              <a:custGeom>
                <a:avLst/>
                <a:gdLst>
                  <a:gd name="T0" fmla="*/ 1221 w 10045"/>
                  <a:gd name="T1" fmla="*/ 1947 h 1947"/>
                  <a:gd name="T2" fmla="*/ 68 w 10045"/>
                  <a:gd name="T3" fmla="*/ 1201 h 1947"/>
                  <a:gd name="T4" fmla="*/ 784 w 10045"/>
                  <a:gd name="T5" fmla="*/ 273 h 1947"/>
                  <a:gd name="T6" fmla="*/ 871 w 10045"/>
                  <a:gd name="T7" fmla="*/ 237 h 1947"/>
                  <a:gd name="T8" fmla="*/ 2083 w 10045"/>
                  <a:gd name="T9" fmla="*/ 87 h 1947"/>
                  <a:gd name="T10" fmla="*/ 3561 w 10045"/>
                  <a:gd name="T11" fmla="*/ 14 h 1947"/>
                  <a:gd name="T12" fmla="*/ 4532 w 10045"/>
                  <a:gd name="T13" fmla="*/ 0 h 1947"/>
                  <a:gd name="T14" fmla="*/ 5049 w 10045"/>
                  <a:gd name="T15" fmla="*/ 4 h 1947"/>
                  <a:gd name="T16" fmla="*/ 6390 w 10045"/>
                  <a:gd name="T17" fmla="*/ 27 h 1947"/>
                  <a:gd name="T18" fmla="*/ 7740 w 10045"/>
                  <a:gd name="T19" fmla="*/ 81 h 1947"/>
                  <a:gd name="T20" fmla="*/ 9069 w 10045"/>
                  <a:gd name="T21" fmla="*/ 193 h 1947"/>
                  <a:gd name="T22" fmla="*/ 9711 w 10045"/>
                  <a:gd name="T23" fmla="*/ 266 h 1947"/>
                  <a:gd name="T24" fmla="*/ 9955 w 10045"/>
                  <a:gd name="T25" fmla="*/ 598 h 1947"/>
                  <a:gd name="T26" fmla="*/ 9524 w 10045"/>
                  <a:gd name="T27" fmla="*/ 1652 h 1947"/>
                  <a:gd name="T28" fmla="*/ 9152 w 10045"/>
                  <a:gd name="T29" fmla="*/ 1846 h 1947"/>
                  <a:gd name="T30" fmla="*/ 8943 w 10045"/>
                  <a:gd name="T31" fmla="*/ 1822 h 1947"/>
                  <a:gd name="T32" fmla="*/ 8185 w 10045"/>
                  <a:gd name="T33" fmla="*/ 1745 h 1947"/>
                  <a:gd name="T34" fmla="*/ 7753 w 10045"/>
                  <a:gd name="T35" fmla="*/ 1709 h 1947"/>
                  <a:gd name="T36" fmla="*/ 6291 w 10045"/>
                  <a:gd name="T37" fmla="*/ 1635 h 1947"/>
                  <a:gd name="T38" fmla="*/ 5853 w 10045"/>
                  <a:gd name="T39" fmla="*/ 1632 h 1947"/>
                  <a:gd name="T40" fmla="*/ 4790 w 10045"/>
                  <a:gd name="T41" fmla="*/ 1651 h 1947"/>
                  <a:gd name="T42" fmla="*/ 3328 w 10045"/>
                  <a:gd name="T43" fmla="*/ 1725 h 1947"/>
                  <a:gd name="T44" fmla="*/ 1221 w 10045"/>
                  <a:gd name="T45" fmla="*/ 1947 h 1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45" h="1947">
                    <a:moveTo>
                      <a:pt x="1221" y="1947"/>
                    </a:moveTo>
                    <a:cubicBezTo>
                      <a:pt x="619" y="1828"/>
                      <a:pt x="143" y="1604"/>
                      <a:pt x="68" y="1201"/>
                    </a:cubicBezTo>
                    <a:cubicBezTo>
                      <a:pt x="0" y="838"/>
                      <a:pt x="255" y="499"/>
                      <a:pt x="784" y="273"/>
                    </a:cubicBezTo>
                    <a:cubicBezTo>
                      <a:pt x="812" y="261"/>
                      <a:pt x="842" y="249"/>
                      <a:pt x="871" y="237"/>
                    </a:cubicBezTo>
                    <a:cubicBezTo>
                      <a:pt x="1269" y="175"/>
                      <a:pt x="1673" y="122"/>
                      <a:pt x="2083" y="87"/>
                    </a:cubicBezTo>
                    <a:cubicBezTo>
                      <a:pt x="2572" y="46"/>
                      <a:pt x="3067" y="29"/>
                      <a:pt x="3561" y="14"/>
                    </a:cubicBezTo>
                    <a:cubicBezTo>
                      <a:pt x="3885" y="5"/>
                      <a:pt x="4208" y="0"/>
                      <a:pt x="4532" y="0"/>
                    </a:cubicBezTo>
                    <a:cubicBezTo>
                      <a:pt x="4704" y="0"/>
                      <a:pt x="4876" y="1"/>
                      <a:pt x="5049" y="4"/>
                    </a:cubicBezTo>
                    <a:cubicBezTo>
                      <a:pt x="5495" y="12"/>
                      <a:pt x="5942" y="26"/>
                      <a:pt x="6390" y="27"/>
                    </a:cubicBezTo>
                    <a:cubicBezTo>
                      <a:pt x="6841" y="28"/>
                      <a:pt x="7292" y="51"/>
                      <a:pt x="7740" y="81"/>
                    </a:cubicBezTo>
                    <a:cubicBezTo>
                      <a:pt x="8185" y="110"/>
                      <a:pt x="8629" y="146"/>
                      <a:pt x="9069" y="193"/>
                    </a:cubicBezTo>
                    <a:cubicBezTo>
                      <a:pt x="9282" y="216"/>
                      <a:pt x="9497" y="239"/>
                      <a:pt x="9711" y="266"/>
                    </a:cubicBezTo>
                    <a:cubicBezTo>
                      <a:pt x="9845" y="361"/>
                      <a:pt x="9925" y="478"/>
                      <a:pt x="9955" y="598"/>
                    </a:cubicBezTo>
                    <a:cubicBezTo>
                      <a:pt x="10045" y="960"/>
                      <a:pt x="9963" y="1358"/>
                      <a:pt x="9524" y="1652"/>
                    </a:cubicBezTo>
                    <a:cubicBezTo>
                      <a:pt x="9415" y="1725"/>
                      <a:pt x="9289" y="1789"/>
                      <a:pt x="9152" y="1846"/>
                    </a:cubicBezTo>
                    <a:cubicBezTo>
                      <a:pt x="9083" y="1838"/>
                      <a:pt x="9013" y="1830"/>
                      <a:pt x="8943" y="1822"/>
                    </a:cubicBezTo>
                    <a:cubicBezTo>
                      <a:pt x="8692" y="1792"/>
                      <a:pt x="8439" y="1767"/>
                      <a:pt x="8185" y="1745"/>
                    </a:cubicBezTo>
                    <a:cubicBezTo>
                      <a:pt x="8042" y="1732"/>
                      <a:pt x="7897" y="1720"/>
                      <a:pt x="7753" y="1709"/>
                    </a:cubicBezTo>
                    <a:cubicBezTo>
                      <a:pt x="7267" y="1671"/>
                      <a:pt x="6781" y="1644"/>
                      <a:pt x="6291" y="1635"/>
                    </a:cubicBezTo>
                    <a:cubicBezTo>
                      <a:pt x="6145" y="1633"/>
                      <a:pt x="5999" y="1632"/>
                      <a:pt x="5853" y="1632"/>
                    </a:cubicBezTo>
                    <a:cubicBezTo>
                      <a:pt x="5498" y="1632"/>
                      <a:pt x="5144" y="1639"/>
                      <a:pt x="4790" y="1651"/>
                    </a:cubicBezTo>
                    <a:cubicBezTo>
                      <a:pt x="4302" y="1667"/>
                      <a:pt x="3812" y="1689"/>
                      <a:pt x="3328" y="1725"/>
                    </a:cubicBezTo>
                    <a:cubicBezTo>
                      <a:pt x="2594" y="1779"/>
                      <a:pt x="1929" y="1848"/>
                      <a:pt x="1221" y="19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1126">
                <a:extLst>
                  <a:ext uri="{FF2B5EF4-FFF2-40B4-BE49-F238E27FC236}">
                    <a16:creationId xmlns:a16="http://schemas.microsoft.com/office/drawing/2014/main" xmlns="" id="{82C3780D-1084-4CEE-B136-5FFC6837B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2119" y="2925763"/>
                <a:ext cx="533400" cy="87313"/>
              </a:xfrm>
              <a:custGeom>
                <a:avLst/>
                <a:gdLst>
                  <a:gd name="T0" fmla="*/ 0 w 1069"/>
                  <a:gd name="T1" fmla="*/ 173 h 173"/>
                  <a:gd name="T2" fmla="*/ 1068 w 1069"/>
                  <a:gd name="T3" fmla="*/ 0 h 173"/>
                  <a:gd name="T4" fmla="*/ 1069 w 1069"/>
                  <a:gd name="T5" fmla="*/ 0 h 173"/>
                  <a:gd name="T6" fmla="*/ 0 w 1069"/>
                  <a:gd name="T7" fmla="*/ 173 h 173"/>
                  <a:gd name="T8" fmla="*/ 0 w 1069"/>
                  <a:gd name="T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9" h="173">
                    <a:moveTo>
                      <a:pt x="0" y="173"/>
                    </a:moveTo>
                    <a:cubicBezTo>
                      <a:pt x="412" y="101"/>
                      <a:pt x="766" y="45"/>
                      <a:pt x="1068" y="0"/>
                    </a:cubicBezTo>
                    <a:cubicBezTo>
                      <a:pt x="1068" y="0"/>
                      <a:pt x="1069" y="0"/>
                      <a:pt x="1069" y="0"/>
                    </a:cubicBezTo>
                    <a:cubicBezTo>
                      <a:pt x="767" y="45"/>
                      <a:pt x="413" y="101"/>
                      <a:pt x="0" y="173"/>
                    </a:cubicBezTo>
                    <a:lnTo>
                      <a:pt x="0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1127">
                <a:extLst>
                  <a:ext uri="{FF2B5EF4-FFF2-40B4-BE49-F238E27FC236}">
                    <a16:creationId xmlns:a16="http://schemas.microsoft.com/office/drawing/2014/main" xmlns="" id="{8714A6DE-43B3-4CED-98D3-207B7CEB5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831" y="2063750"/>
                <a:ext cx="876300" cy="955675"/>
              </a:xfrm>
              <a:custGeom>
                <a:avLst/>
                <a:gdLst>
                  <a:gd name="T0" fmla="*/ 443 w 1756"/>
                  <a:gd name="T1" fmla="*/ 1917 h 1917"/>
                  <a:gd name="T2" fmla="*/ 321 w 1756"/>
                  <a:gd name="T3" fmla="*/ 1750 h 1917"/>
                  <a:gd name="T4" fmla="*/ 471 w 1756"/>
                  <a:gd name="T5" fmla="*/ 1417 h 1917"/>
                  <a:gd name="T6" fmla="*/ 297 w 1756"/>
                  <a:gd name="T7" fmla="*/ 965 h 1917"/>
                  <a:gd name="T8" fmla="*/ 0 w 1756"/>
                  <a:gd name="T9" fmla="*/ 241 h 1917"/>
                  <a:gd name="T10" fmla="*/ 518 w 1756"/>
                  <a:gd name="T11" fmla="*/ 144 h 1917"/>
                  <a:gd name="T12" fmla="*/ 1195 w 1756"/>
                  <a:gd name="T13" fmla="*/ 34 h 1917"/>
                  <a:gd name="T14" fmla="*/ 1406 w 1756"/>
                  <a:gd name="T15" fmla="*/ 0 h 1917"/>
                  <a:gd name="T16" fmla="*/ 1319 w 1756"/>
                  <a:gd name="T17" fmla="*/ 36 h 1917"/>
                  <a:gd name="T18" fmla="*/ 603 w 1756"/>
                  <a:gd name="T19" fmla="*/ 964 h 1917"/>
                  <a:gd name="T20" fmla="*/ 1756 w 1756"/>
                  <a:gd name="T21" fmla="*/ 1710 h 1917"/>
                  <a:gd name="T22" fmla="*/ 1626 w 1756"/>
                  <a:gd name="T23" fmla="*/ 1728 h 1917"/>
                  <a:gd name="T24" fmla="*/ 660 w 1756"/>
                  <a:gd name="T25" fmla="*/ 1891 h 1917"/>
                  <a:gd name="T26" fmla="*/ 490 w 1756"/>
                  <a:gd name="T27" fmla="*/ 1916 h 1917"/>
                  <a:gd name="T28" fmla="*/ 449 w 1756"/>
                  <a:gd name="T29" fmla="*/ 1917 h 1917"/>
                  <a:gd name="T30" fmla="*/ 443 w 1756"/>
                  <a:gd name="T31" fmla="*/ 1917 h 1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56" h="1917">
                    <a:moveTo>
                      <a:pt x="443" y="1917"/>
                    </a:moveTo>
                    <a:cubicBezTo>
                      <a:pt x="294" y="1917"/>
                      <a:pt x="206" y="1806"/>
                      <a:pt x="321" y="1750"/>
                    </a:cubicBezTo>
                    <a:cubicBezTo>
                      <a:pt x="505" y="1662"/>
                      <a:pt x="497" y="1542"/>
                      <a:pt x="471" y="1417"/>
                    </a:cubicBezTo>
                    <a:cubicBezTo>
                      <a:pt x="438" y="1264"/>
                      <a:pt x="366" y="1114"/>
                      <a:pt x="297" y="965"/>
                    </a:cubicBezTo>
                    <a:cubicBezTo>
                      <a:pt x="186" y="725"/>
                      <a:pt x="97" y="483"/>
                      <a:pt x="0" y="241"/>
                    </a:cubicBezTo>
                    <a:cubicBezTo>
                      <a:pt x="163" y="196"/>
                      <a:pt x="342" y="169"/>
                      <a:pt x="518" y="144"/>
                    </a:cubicBezTo>
                    <a:cubicBezTo>
                      <a:pt x="746" y="112"/>
                      <a:pt x="969" y="71"/>
                      <a:pt x="1195" y="34"/>
                    </a:cubicBezTo>
                    <a:cubicBezTo>
                      <a:pt x="1265" y="22"/>
                      <a:pt x="1335" y="11"/>
                      <a:pt x="1406" y="0"/>
                    </a:cubicBezTo>
                    <a:cubicBezTo>
                      <a:pt x="1377" y="12"/>
                      <a:pt x="1347" y="24"/>
                      <a:pt x="1319" y="36"/>
                    </a:cubicBezTo>
                    <a:cubicBezTo>
                      <a:pt x="790" y="262"/>
                      <a:pt x="535" y="601"/>
                      <a:pt x="603" y="964"/>
                    </a:cubicBezTo>
                    <a:cubicBezTo>
                      <a:pt x="678" y="1367"/>
                      <a:pt x="1154" y="1591"/>
                      <a:pt x="1756" y="1710"/>
                    </a:cubicBezTo>
                    <a:cubicBezTo>
                      <a:pt x="1713" y="1716"/>
                      <a:pt x="1669" y="1722"/>
                      <a:pt x="1626" y="1728"/>
                    </a:cubicBezTo>
                    <a:cubicBezTo>
                      <a:pt x="1323" y="1772"/>
                      <a:pt x="961" y="1847"/>
                      <a:pt x="660" y="1891"/>
                    </a:cubicBezTo>
                    <a:cubicBezTo>
                      <a:pt x="603" y="1899"/>
                      <a:pt x="547" y="1908"/>
                      <a:pt x="490" y="1916"/>
                    </a:cubicBezTo>
                    <a:cubicBezTo>
                      <a:pt x="477" y="1917"/>
                      <a:pt x="463" y="1917"/>
                      <a:pt x="449" y="1917"/>
                    </a:cubicBezTo>
                    <a:cubicBezTo>
                      <a:pt x="447" y="1917"/>
                      <a:pt x="445" y="1917"/>
                      <a:pt x="443" y="19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1130">
                <a:extLst>
                  <a:ext uri="{FF2B5EF4-FFF2-40B4-BE49-F238E27FC236}">
                    <a16:creationId xmlns:a16="http://schemas.microsoft.com/office/drawing/2014/main" xmlns="" id="{D0BBABF8-D0DA-4660-9EC2-35758E7BE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931" y="2184400"/>
                <a:ext cx="595313" cy="865188"/>
              </a:xfrm>
              <a:custGeom>
                <a:avLst/>
                <a:gdLst>
                  <a:gd name="T0" fmla="*/ 519 w 1192"/>
                  <a:gd name="T1" fmla="*/ 1736 h 1736"/>
                  <a:gd name="T2" fmla="*/ 440 w 1192"/>
                  <a:gd name="T3" fmla="*/ 1735 h 1736"/>
                  <a:gd name="T4" fmla="*/ 350 w 1192"/>
                  <a:gd name="T5" fmla="*/ 1717 h 1736"/>
                  <a:gd name="T6" fmla="*/ 8 w 1192"/>
                  <a:gd name="T7" fmla="*/ 1498 h 1736"/>
                  <a:gd name="T8" fmla="*/ 90 w 1192"/>
                  <a:gd name="T9" fmla="*/ 1445 h 1736"/>
                  <a:gd name="T10" fmla="*/ 285 w 1192"/>
                  <a:gd name="T11" fmla="*/ 1488 h 1736"/>
                  <a:gd name="T12" fmla="*/ 587 w 1192"/>
                  <a:gd name="T13" fmla="*/ 1537 h 1736"/>
                  <a:gd name="T14" fmla="*/ 831 w 1192"/>
                  <a:gd name="T15" fmla="*/ 1495 h 1736"/>
                  <a:gd name="T16" fmla="*/ 1019 w 1192"/>
                  <a:gd name="T17" fmla="*/ 1205 h 1736"/>
                  <a:gd name="T18" fmla="*/ 842 w 1192"/>
                  <a:gd name="T19" fmla="*/ 682 h 1736"/>
                  <a:gd name="T20" fmla="*/ 629 w 1192"/>
                  <a:gd name="T21" fmla="*/ 136 h 1736"/>
                  <a:gd name="T22" fmla="*/ 594 w 1192"/>
                  <a:gd name="T23" fmla="*/ 29 h 1736"/>
                  <a:gd name="T24" fmla="*/ 595 w 1192"/>
                  <a:gd name="T25" fmla="*/ 29 h 1736"/>
                  <a:gd name="T26" fmla="*/ 687 w 1192"/>
                  <a:gd name="T27" fmla="*/ 0 h 1736"/>
                  <a:gd name="T28" fmla="*/ 984 w 1192"/>
                  <a:gd name="T29" fmla="*/ 724 h 1736"/>
                  <a:gd name="T30" fmla="*/ 1158 w 1192"/>
                  <a:gd name="T31" fmla="*/ 1176 h 1736"/>
                  <a:gd name="T32" fmla="*/ 1008 w 1192"/>
                  <a:gd name="T33" fmla="*/ 1509 h 1736"/>
                  <a:gd name="T34" fmla="*/ 1130 w 1192"/>
                  <a:gd name="T35" fmla="*/ 1676 h 1736"/>
                  <a:gd name="T36" fmla="*/ 1136 w 1192"/>
                  <a:gd name="T37" fmla="*/ 1676 h 1736"/>
                  <a:gd name="T38" fmla="*/ 1177 w 1192"/>
                  <a:gd name="T39" fmla="*/ 1675 h 1736"/>
                  <a:gd name="T40" fmla="*/ 918 w 1192"/>
                  <a:gd name="T41" fmla="*/ 1711 h 1736"/>
                  <a:gd name="T42" fmla="*/ 519 w 1192"/>
                  <a:gd name="T43" fmla="*/ 17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92" h="1736">
                    <a:moveTo>
                      <a:pt x="519" y="1736"/>
                    </a:moveTo>
                    <a:cubicBezTo>
                      <a:pt x="492" y="1736"/>
                      <a:pt x="466" y="1736"/>
                      <a:pt x="440" y="1735"/>
                    </a:cubicBezTo>
                    <a:cubicBezTo>
                      <a:pt x="409" y="1730"/>
                      <a:pt x="379" y="1724"/>
                      <a:pt x="350" y="1717"/>
                    </a:cubicBezTo>
                    <a:cubicBezTo>
                      <a:pt x="182" y="1676"/>
                      <a:pt x="0" y="1609"/>
                      <a:pt x="8" y="1498"/>
                    </a:cubicBezTo>
                    <a:cubicBezTo>
                      <a:pt x="11" y="1458"/>
                      <a:pt x="45" y="1445"/>
                      <a:pt x="90" y="1445"/>
                    </a:cubicBezTo>
                    <a:cubicBezTo>
                      <a:pt x="154" y="1445"/>
                      <a:pt x="239" y="1472"/>
                      <a:pt x="285" y="1488"/>
                    </a:cubicBezTo>
                    <a:cubicBezTo>
                      <a:pt x="376" y="1519"/>
                      <a:pt x="483" y="1537"/>
                      <a:pt x="587" y="1537"/>
                    </a:cubicBezTo>
                    <a:cubicBezTo>
                      <a:pt x="676" y="1537"/>
                      <a:pt x="761" y="1524"/>
                      <a:pt x="831" y="1495"/>
                    </a:cubicBezTo>
                    <a:cubicBezTo>
                      <a:pt x="1012" y="1438"/>
                      <a:pt x="1029" y="1309"/>
                      <a:pt x="1019" y="1205"/>
                    </a:cubicBezTo>
                    <a:cubicBezTo>
                      <a:pt x="1002" y="1029"/>
                      <a:pt x="918" y="853"/>
                      <a:pt x="842" y="682"/>
                    </a:cubicBezTo>
                    <a:cubicBezTo>
                      <a:pt x="761" y="501"/>
                      <a:pt x="691" y="320"/>
                      <a:pt x="629" y="136"/>
                    </a:cubicBezTo>
                    <a:cubicBezTo>
                      <a:pt x="617" y="101"/>
                      <a:pt x="605" y="65"/>
                      <a:pt x="594" y="29"/>
                    </a:cubicBezTo>
                    <a:lnTo>
                      <a:pt x="595" y="29"/>
                    </a:lnTo>
                    <a:cubicBezTo>
                      <a:pt x="625" y="19"/>
                      <a:pt x="656" y="9"/>
                      <a:pt x="687" y="0"/>
                    </a:cubicBezTo>
                    <a:cubicBezTo>
                      <a:pt x="784" y="242"/>
                      <a:pt x="873" y="484"/>
                      <a:pt x="984" y="724"/>
                    </a:cubicBezTo>
                    <a:cubicBezTo>
                      <a:pt x="1053" y="873"/>
                      <a:pt x="1125" y="1023"/>
                      <a:pt x="1158" y="1176"/>
                    </a:cubicBezTo>
                    <a:cubicBezTo>
                      <a:pt x="1184" y="1301"/>
                      <a:pt x="1192" y="1421"/>
                      <a:pt x="1008" y="1509"/>
                    </a:cubicBezTo>
                    <a:cubicBezTo>
                      <a:pt x="893" y="1565"/>
                      <a:pt x="981" y="1676"/>
                      <a:pt x="1130" y="1676"/>
                    </a:cubicBezTo>
                    <a:cubicBezTo>
                      <a:pt x="1132" y="1676"/>
                      <a:pt x="1134" y="1676"/>
                      <a:pt x="1136" y="1676"/>
                    </a:cubicBezTo>
                    <a:cubicBezTo>
                      <a:pt x="1150" y="1676"/>
                      <a:pt x="1164" y="1676"/>
                      <a:pt x="1177" y="1675"/>
                    </a:cubicBezTo>
                    <a:cubicBezTo>
                      <a:pt x="1091" y="1689"/>
                      <a:pt x="1005" y="1701"/>
                      <a:pt x="918" y="1711"/>
                    </a:cubicBezTo>
                    <a:cubicBezTo>
                      <a:pt x="786" y="1727"/>
                      <a:pt x="652" y="1736"/>
                      <a:pt x="519" y="173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1131">
                <a:extLst>
                  <a:ext uri="{FF2B5EF4-FFF2-40B4-BE49-F238E27FC236}">
                    <a16:creationId xmlns:a16="http://schemas.microsoft.com/office/drawing/2014/main" xmlns="" id="{8F068CD7-F019-467D-91AD-CCF1E2DF1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831" y="2832100"/>
                <a:ext cx="33338" cy="85725"/>
              </a:xfrm>
              <a:custGeom>
                <a:avLst/>
                <a:gdLst>
                  <a:gd name="T0" fmla="*/ 67 w 67"/>
                  <a:gd name="T1" fmla="*/ 170 h 170"/>
                  <a:gd name="T2" fmla="*/ 0 w 67"/>
                  <a:gd name="T3" fmla="*/ 0 h 170"/>
                  <a:gd name="T4" fmla="*/ 0 w 67"/>
                  <a:gd name="T5" fmla="*/ 0 h 170"/>
                  <a:gd name="T6" fmla="*/ 67 w 67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170">
                    <a:moveTo>
                      <a:pt x="67" y="170"/>
                    </a:moveTo>
                    <a:cubicBezTo>
                      <a:pt x="47" y="113"/>
                      <a:pt x="24" y="5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56"/>
                      <a:pt x="47" y="113"/>
                      <a:pt x="67" y="1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132">
                <a:extLst>
                  <a:ext uri="{FF2B5EF4-FFF2-40B4-BE49-F238E27FC236}">
                    <a16:creationId xmlns:a16="http://schemas.microsoft.com/office/drawing/2014/main" xmlns="" id="{E18223DF-E110-46D8-A646-D1CB1F447A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58206" y="2771775"/>
                <a:ext cx="574675" cy="277813"/>
              </a:xfrm>
              <a:custGeom>
                <a:avLst/>
                <a:gdLst>
                  <a:gd name="T0" fmla="*/ 614 w 1152"/>
                  <a:gd name="T1" fmla="*/ 557 h 557"/>
                  <a:gd name="T2" fmla="*/ 388 w 1152"/>
                  <a:gd name="T3" fmla="*/ 539 h 557"/>
                  <a:gd name="T4" fmla="*/ 53 w 1152"/>
                  <a:gd name="T5" fmla="*/ 423 h 557"/>
                  <a:gd name="T6" fmla="*/ 48 w 1152"/>
                  <a:gd name="T7" fmla="*/ 256 h 557"/>
                  <a:gd name="T8" fmla="*/ 423 w 1152"/>
                  <a:gd name="T9" fmla="*/ 37 h 557"/>
                  <a:gd name="T10" fmla="*/ 753 w 1152"/>
                  <a:gd name="T11" fmla="*/ 344 h 557"/>
                  <a:gd name="T12" fmla="*/ 754 w 1152"/>
                  <a:gd name="T13" fmla="*/ 344 h 557"/>
                  <a:gd name="T14" fmla="*/ 762 w 1152"/>
                  <a:gd name="T15" fmla="*/ 339 h 557"/>
                  <a:gd name="T16" fmla="*/ 833 w 1152"/>
                  <a:gd name="T17" fmla="*/ 345 h 557"/>
                  <a:gd name="T18" fmla="*/ 970 w 1152"/>
                  <a:gd name="T19" fmla="*/ 325 h 557"/>
                  <a:gd name="T20" fmla="*/ 974 w 1152"/>
                  <a:gd name="T21" fmla="*/ 325 h 557"/>
                  <a:gd name="T22" fmla="*/ 981 w 1152"/>
                  <a:gd name="T23" fmla="*/ 324 h 557"/>
                  <a:gd name="T24" fmla="*/ 1005 w 1152"/>
                  <a:gd name="T25" fmla="*/ 317 h 557"/>
                  <a:gd name="T26" fmla="*/ 761 w 1152"/>
                  <a:gd name="T27" fmla="*/ 359 h 557"/>
                  <a:gd name="T28" fmla="*/ 459 w 1152"/>
                  <a:gd name="T29" fmla="*/ 310 h 557"/>
                  <a:gd name="T30" fmla="*/ 264 w 1152"/>
                  <a:gd name="T31" fmla="*/ 267 h 557"/>
                  <a:gd name="T32" fmla="*/ 182 w 1152"/>
                  <a:gd name="T33" fmla="*/ 320 h 557"/>
                  <a:gd name="T34" fmla="*/ 524 w 1152"/>
                  <a:gd name="T35" fmla="*/ 539 h 557"/>
                  <a:gd name="T36" fmla="*/ 614 w 1152"/>
                  <a:gd name="T37" fmla="*/ 557 h 557"/>
                  <a:gd name="T38" fmla="*/ 834 w 1152"/>
                  <a:gd name="T39" fmla="*/ 315 h 557"/>
                  <a:gd name="T40" fmla="*/ 685 w 1152"/>
                  <a:gd name="T41" fmla="*/ 288 h 557"/>
                  <a:gd name="T42" fmla="*/ 734 w 1152"/>
                  <a:gd name="T43" fmla="*/ 129 h 557"/>
                  <a:gd name="T44" fmla="*/ 780 w 1152"/>
                  <a:gd name="T45" fmla="*/ 132 h 557"/>
                  <a:gd name="T46" fmla="*/ 783 w 1152"/>
                  <a:gd name="T47" fmla="*/ 133 h 557"/>
                  <a:gd name="T48" fmla="*/ 785 w 1152"/>
                  <a:gd name="T49" fmla="*/ 132 h 557"/>
                  <a:gd name="T50" fmla="*/ 807 w 1152"/>
                  <a:gd name="T51" fmla="*/ 142 h 557"/>
                  <a:gd name="T52" fmla="*/ 809 w 1152"/>
                  <a:gd name="T53" fmla="*/ 142 h 557"/>
                  <a:gd name="T54" fmla="*/ 814 w 1152"/>
                  <a:gd name="T55" fmla="*/ 138 h 557"/>
                  <a:gd name="T56" fmla="*/ 696 w 1152"/>
                  <a:gd name="T57" fmla="*/ 0 h 557"/>
                  <a:gd name="T58" fmla="*/ 1061 w 1152"/>
                  <a:gd name="T59" fmla="*/ 231 h 557"/>
                  <a:gd name="T60" fmla="*/ 834 w 1152"/>
                  <a:gd name="T61" fmla="*/ 315 h 557"/>
                  <a:gd name="T62" fmla="*/ 570 w 1152"/>
                  <a:gd name="T63" fmla="*/ 234 h 557"/>
                  <a:gd name="T64" fmla="*/ 541 w 1152"/>
                  <a:gd name="T65" fmla="*/ 194 h 557"/>
                  <a:gd name="T66" fmla="*/ 450 w 1152"/>
                  <a:gd name="T67" fmla="*/ 30 h 557"/>
                  <a:gd name="T68" fmla="*/ 585 w 1152"/>
                  <a:gd name="T69" fmla="*/ 6 h 557"/>
                  <a:gd name="T70" fmla="*/ 652 w 1152"/>
                  <a:gd name="T71" fmla="*/ 1 h 557"/>
                  <a:gd name="T72" fmla="*/ 711 w 1152"/>
                  <a:gd name="T73" fmla="*/ 77 h 557"/>
                  <a:gd name="T74" fmla="*/ 758 w 1152"/>
                  <a:gd name="T75" fmla="*/ 117 h 557"/>
                  <a:gd name="T76" fmla="*/ 709 w 1152"/>
                  <a:gd name="T77" fmla="*/ 114 h 557"/>
                  <a:gd name="T78" fmla="*/ 570 w 1152"/>
                  <a:gd name="T79" fmla="*/ 234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2" h="557">
                    <a:moveTo>
                      <a:pt x="614" y="557"/>
                    </a:moveTo>
                    <a:cubicBezTo>
                      <a:pt x="538" y="555"/>
                      <a:pt x="463" y="549"/>
                      <a:pt x="388" y="539"/>
                    </a:cubicBezTo>
                    <a:cubicBezTo>
                      <a:pt x="256" y="522"/>
                      <a:pt x="122" y="490"/>
                      <a:pt x="53" y="423"/>
                    </a:cubicBezTo>
                    <a:cubicBezTo>
                      <a:pt x="0" y="372"/>
                      <a:pt x="13" y="309"/>
                      <a:pt x="48" y="256"/>
                    </a:cubicBezTo>
                    <a:cubicBezTo>
                      <a:pt x="110" y="162"/>
                      <a:pt x="255" y="82"/>
                      <a:pt x="423" y="37"/>
                    </a:cubicBezTo>
                    <a:cubicBezTo>
                      <a:pt x="465" y="147"/>
                      <a:pt x="513" y="317"/>
                      <a:pt x="753" y="344"/>
                    </a:cubicBezTo>
                    <a:cubicBezTo>
                      <a:pt x="753" y="344"/>
                      <a:pt x="754" y="344"/>
                      <a:pt x="754" y="344"/>
                    </a:cubicBezTo>
                    <a:cubicBezTo>
                      <a:pt x="759" y="344"/>
                      <a:pt x="762" y="342"/>
                      <a:pt x="762" y="339"/>
                    </a:cubicBezTo>
                    <a:cubicBezTo>
                      <a:pt x="786" y="343"/>
                      <a:pt x="810" y="345"/>
                      <a:pt x="833" y="345"/>
                    </a:cubicBezTo>
                    <a:cubicBezTo>
                      <a:pt x="882" y="345"/>
                      <a:pt x="928" y="337"/>
                      <a:pt x="970" y="325"/>
                    </a:cubicBezTo>
                    <a:cubicBezTo>
                      <a:pt x="971" y="325"/>
                      <a:pt x="972" y="325"/>
                      <a:pt x="974" y="325"/>
                    </a:cubicBezTo>
                    <a:cubicBezTo>
                      <a:pt x="976" y="325"/>
                      <a:pt x="978" y="325"/>
                      <a:pt x="981" y="324"/>
                    </a:cubicBezTo>
                    <a:cubicBezTo>
                      <a:pt x="989" y="322"/>
                      <a:pt x="997" y="320"/>
                      <a:pt x="1005" y="317"/>
                    </a:cubicBezTo>
                    <a:cubicBezTo>
                      <a:pt x="935" y="346"/>
                      <a:pt x="850" y="359"/>
                      <a:pt x="761" y="359"/>
                    </a:cubicBezTo>
                    <a:cubicBezTo>
                      <a:pt x="657" y="359"/>
                      <a:pt x="550" y="341"/>
                      <a:pt x="459" y="310"/>
                    </a:cubicBezTo>
                    <a:cubicBezTo>
                      <a:pt x="413" y="294"/>
                      <a:pt x="328" y="267"/>
                      <a:pt x="264" y="267"/>
                    </a:cubicBezTo>
                    <a:cubicBezTo>
                      <a:pt x="219" y="267"/>
                      <a:pt x="185" y="280"/>
                      <a:pt x="182" y="320"/>
                    </a:cubicBezTo>
                    <a:cubicBezTo>
                      <a:pt x="174" y="431"/>
                      <a:pt x="356" y="498"/>
                      <a:pt x="524" y="539"/>
                    </a:cubicBezTo>
                    <a:cubicBezTo>
                      <a:pt x="553" y="546"/>
                      <a:pt x="583" y="552"/>
                      <a:pt x="614" y="557"/>
                    </a:cubicBezTo>
                    <a:moveTo>
                      <a:pt x="834" y="315"/>
                    </a:moveTo>
                    <a:cubicBezTo>
                      <a:pt x="782" y="315"/>
                      <a:pt x="729" y="307"/>
                      <a:pt x="685" y="288"/>
                    </a:cubicBezTo>
                    <a:cubicBezTo>
                      <a:pt x="576" y="240"/>
                      <a:pt x="589" y="129"/>
                      <a:pt x="734" y="129"/>
                    </a:cubicBezTo>
                    <a:cubicBezTo>
                      <a:pt x="748" y="129"/>
                      <a:pt x="763" y="130"/>
                      <a:pt x="780" y="132"/>
                    </a:cubicBezTo>
                    <a:cubicBezTo>
                      <a:pt x="781" y="132"/>
                      <a:pt x="782" y="133"/>
                      <a:pt x="783" y="133"/>
                    </a:cubicBezTo>
                    <a:cubicBezTo>
                      <a:pt x="784" y="133"/>
                      <a:pt x="784" y="133"/>
                      <a:pt x="785" y="132"/>
                    </a:cubicBezTo>
                    <a:cubicBezTo>
                      <a:pt x="792" y="136"/>
                      <a:pt x="799" y="139"/>
                      <a:pt x="807" y="142"/>
                    </a:cubicBezTo>
                    <a:cubicBezTo>
                      <a:pt x="808" y="142"/>
                      <a:pt x="809" y="142"/>
                      <a:pt x="809" y="142"/>
                    </a:cubicBezTo>
                    <a:cubicBezTo>
                      <a:pt x="813" y="142"/>
                      <a:pt x="815" y="140"/>
                      <a:pt x="814" y="138"/>
                    </a:cubicBezTo>
                    <a:cubicBezTo>
                      <a:pt x="767" y="95"/>
                      <a:pt x="741" y="44"/>
                      <a:pt x="696" y="0"/>
                    </a:cubicBezTo>
                    <a:cubicBezTo>
                      <a:pt x="924" y="3"/>
                      <a:pt x="1152" y="93"/>
                      <a:pt x="1061" y="231"/>
                    </a:cubicBezTo>
                    <a:cubicBezTo>
                      <a:pt x="1026" y="285"/>
                      <a:pt x="931" y="315"/>
                      <a:pt x="834" y="315"/>
                    </a:cubicBezTo>
                    <a:moveTo>
                      <a:pt x="570" y="234"/>
                    </a:moveTo>
                    <a:cubicBezTo>
                      <a:pt x="559" y="221"/>
                      <a:pt x="550" y="207"/>
                      <a:pt x="541" y="194"/>
                    </a:cubicBezTo>
                    <a:cubicBezTo>
                      <a:pt x="506" y="140"/>
                      <a:pt x="488" y="84"/>
                      <a:pt x="450" y="30"/>
                    </a:cubicBezTo>
                    <a:cubicBezTo>
                      <a:pt x="494" y="20"/>
                      <a:pt x="539" y="12"/>
                      <a:pt x="585" y="6"/>
                    </a:cubicBezTo>
                    <a:cubicBezTo>
                      <a:pt x="607" y="3"/>
                      <a:pt x="630" y="2"/>
                      <a:pt x="652" y="1"/>
                    </a:cubicBezTo>
                    <a:cubicBezTo>
                      <a:pt x="664" y="27"/>
                      <a:pt x="691" y="53"/>
                      <a:pt x="711" y="77"/>
                    </a:cubicBezTo>
                    <a:cubicBezTo>
                      <a:pt x="724" y="91"/>
                      <a:pt x="739" y="105"/>
                      <a:pt x="758" y="117"/>
                    </a:cubicBezTo>
                    <a:cubicBezTo>
                      <a:pt x="740" y="115"/>
                      <a:pt x="724" y="114"/>
                      <a:pt x="709" y="114"/>
                    </a:cubicBezTo>
                    <a:cubicBezTo>
                      <a:pt x="596" y="114"/>
                      <a:pt x="548" y="176"/>
                      <a:pt x="570" y="2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133">
                <a:extLst>
                  <a:ext uri="{FF2B5EF4-FFF2-40B4-BE49-F238E27FC236}">
                    <a16:creationId xmlns:a16="http://schemas.microsoft.com/office/drawing/2014/main" xmlns="" id="{6D8EC73E-CCC8-4AAE-97F6-D10A0B1B8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9181" y="2078038"/>
                <a:ext cx="750888" cy="900113"/>
              </a:xfrm>
              <a:custGeom>
                <a:avLst/>
                <a:gdLst>
                  <a:gd name="T0" fmla="*/ 1142 w 1505"/>
                  <a:gd name="T1" fmla="*/ 1803 h 1803"/>
                  <a:gd name="T2" fmla="*/ 975 w 1505"/>
                  <a:gd name="T3" fmla="*/ 1770 h 1803"/>
                  <a:gd name="T4" fmla="*/ 407 w 1505"/>
                  <a:gd name="T5" fmla="*/ 1641 h 1803"/>
                  <a:gd name="T6" fmla="*/ 0 w 1505"/>
                  <a:gd name="T7" fmla="*/ 1580 h 1803"/>
                  <a:gd name="T8" fmla="*/ 372 w 1505"/>
                  <a:gd name="T9" fmla="*/ 1386 h 1803"/>
                  <a:gd name="T10" fmla="*/ 803 w 1505"/>
                  <a:gd name="T11" fmla="*/ 332 h 1803"/>
                  <a:gd name="T12" fmla="*/ 559 w 1505"/>
                  <a:gd name="T13" fmla="*/ 0 h 1803"/>
                  <a:gd name="T14" fmla="*/ 1195 w 1505"/>
                  <a:gd name="T15" fmla="*/ 94 h 1803"/>
                  <a:gd name="T16" fmla="*/ 1125 w 1505"/>
                  <a:gd name="T17" fmla="*/ 326 h 1803"/>
                  <a:gd name="T18" fmla="*/ 933 w 1505"/>
                  <a:gd name="T19" fmla="*/ 858 h 1803"/>
                  <a:gd name="T20" fmla="*/ 813 w 1505"/>
                  <a:gd name="T21" fmla="*/ 1114 h 1803"/>
                  <a:gd name="T22" fmla="*/ 785 w 1505"/>
                  <a:gd name="T23" fmla="*/ 1180 h 1803"/>
                  <a:gd name="T24" fmla="*/ 783 w 1505"/>
                  <a:gd name="T25" fmla="*/ 1487 h 1803"/>
                  <a:gd name="T26" fmla="*/ 1126 w 1505"/>
                  <a:gd name="T27" fmla="*/ 1592 h 1803"/>
                  <a:gd name="T28" fmla="*/ 1392 w 1505"/>
                  <a:gd name="T29" fmla="*/ 1640 h 1803"/>
                  <a:gd name="T30" fmla="*/ 1394 w 1505"/>
                  <a:gd name="T31" fmla="*/ 1765 h 1803"/>
                  <a:gd name="T32" fmla="*/ 1142 w 1505"/>
                  <a:gd name="T33" fmla="*/ 1803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05" h="1803">
                    <a:moveTo>
                      <a:pt x="1142" y="1803"/>
                    </a:moveTo>
                    <a:cubicBezTo>
                      <a:pt x="1085" y="1793"/>
                      <a:pt x="1029" y="1782"/>
                      <a:pt x="975" y="1770"/>
                    </a:cubicBezTo>
                    <a:cubicBezTo>
                      <a:pt x="785" y="1729"/>
                      <a:pt x="601" y="1678"/>
                      <a:pt x="407" y="1641"/>
                    </a:cubicBezTo>
                    <a:cubicBezTo>
                      <a:pt x="275" y="1615"/>
                      <a:pt x="138" y="1597"/>
                      <a:pt x="0" y="1580"/>
                    </a:cubicBezTo>
                    <a:cubicBezTo>
                      <a:pt x="137" y="1523"/>
                      <a:pt x="263" y="1459"/>
                      <a:pt x="372" y="1386"/>
                    </a:cubicBezTo>
                    <a:cubicBezTo>
                      <a:pt x="811" y="1092"/>
                      <a:pt x="893" y="694"/>
                      <a:pt x="803" y="332"/>
                    </a:cubicBezTo>
                    <a:cubicBezTo>
                      <a:pt x="773" y="212"/>
                      <a:pt x="693" y="95"/>
                      <a:pt x="559" y="0"/>
                    </a:cubicBezTo>
                    <a:cubicBezTo>
                      <a:pt x="774" y="27"/>
                      <a:pt x="987" y="57"/>
                      <a:pt x="1195" y="94"/>
                    </a:cubicBezTo>
                    <a:cubicBezTo>
                      <a:pt x="1173" y="171"/>
                      <a:pt x="1149" y="249"/>
                      <a:pt x="1125" y="326"/>
                    </a:cubicBezTo>
                    <a:cubicBezTo>
                      <a:pt x="1071" y="505"/>
                      <a:pt x="1010" y="682"/>
                      <a:pt x="933" y="858"/>
                    </a:cubicBezTo>
                    <a:cubicBezTo>
                      <a:pt x="896" y="944"/>
                      <a:pt x="854" y="1029"/>
                      <a:pt x="813" y="1114"/>
                    </a:cubicBezTo>
                    <a:cubicBezTo>
                      <a:pt x="803" y="1136"/>
                      <a:pt x="793" y="1158"/>
                      <a:pt x="785" y="1180"/>
                    </a:cubicBezTo>
                    <a:cubicBezTo>
                      <a:pt x="727" y="1281"/>
                      <a:pt x="679" y="1398"/>
                      <a:pt x="783" y="1487"/>
                    </a:cubicBezTo>
                    <a:cubicBezTo>
                      <a:pt x="866" y="1559"/>
                      <a:pt x="982" y="1577"/>
                      <a:pt x="1126" y="1592"/>
                    </a:cubicBezTo>
                    <a:cubicBezTo>
                      <a:pt x="1218" y="1601"/>
                      <a:pt x="1315" y="1609"/>
                      <a:pt x="1392" y="1640"/>
                    </a:cubicBezTo>
                    <a:cubicBezTo>
                      <a:pt x="1478" y="1676"/>
                      <a:pt x="1505" y="1735"/>
                      <a:pt x="1394" y="1765"/>
                    </a:cubicBezTo>
                    <a:cubicBezTo>
                      <a:pt x="1317" y="1786"/>
                      <a:pt x="1230" y="1796"/>
                      <a:pt x="1142" y="18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134">
                <a:extLst>
                  <a:ext uri="{FF2B5EF4-FFF2-40B4-BE49-F238E27FC236}">
                    <a16:creationId xmlns:a16="http://schemas.microsoft.com/office/drawing/2014/main" xmlns="" id="{C857A7F2-6E48-4534-AD6B-774DC7937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2194" y="2876550"/>
                <a:ext cx="303213" cy="50800"/>
              </a:xfrm>
              <a:custGeom>
                <a:avLst/>
                <a:gdLst>
                  <a:gd name="T0" fmla="*/ 608 w 608"/>
                  <a:gd name="T1" fmla="*/ 102 h 102"/>
                  <a:gd name="T2" fmla="*/ 0 w 608"/>
                  <a:gd name="T3" fmla="*/ 0 h 102"/>
                  <a:gd name="T4" fmla="*/ 0 w 608"/>
                  <a:gd name="T5" fmla="*/ 0 h 102"/>
                  <a:gd name="T6" fmla="*/ 608 w 608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102">
                    <a:moveTo>
                      <a:pt x="608" y="102"/>
                    </a:moveTo>
                    <a:cubicBezTo>
                      <a:pt x="409" y="56"/>
                      <a:pt x="206" y="2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6" y="25"/>
                      <a:pt x="409" y="56"/>
                      <a:pt x="608" y="1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135">
                <a:extLst>
                  <a:ext uri="{FF2B5EF4-FFF2-40B4-BE49-F238E27FC236}">
                    <a16:creationId xmlns:a16="http://schemas.microsoft.com/office/drawing/2014/main" xmlns="" id="{A21BADCA-911A-4DFA-B017-5427298DC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4294" y="2062163"/>
                <a:ext cx="6350" cy="1588"/>
              </a:xfrm>
              <a:custGeom>
                <a:avLst/>
                <a:gdLst>
                  <a:gd name="T0" fmla="*/ 11 w 11"/>
                  <a:gd name="T1" fmla="*/ 1 h 1"/>
                  <a:gd name="T2" fmla="*/ 0 w 11"/>
                  <a:gd name="T3" fmla="*/ 0 h 1"/>
                  <a:gd name="T4" fmla="*/ 11 w 1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">
                    <a:moveTo>
                      <a:pt x="11" y="1"/>
                    </a:moveTo>
                    <a:cubicBezTo>
                      <a:pt x="7" y="1"/>
                      <a:pt x="3" y="0"/>
                      <a:pt x="0" y="0"/>
                    </a:cubicBezTo>
                    <a:cubicBezTo>
                      <a:pt x="3" y="0"/>
                      <a:pt x="7" y="1"/>
                      <a:pt x="1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137">
                <a:extLst>
                  <a:ext uri="{FF2B5EF4-FFF2-40B4-BE49-F238E27FC236}">
                    <a16:creationId xmlns:a16="http://schemas.microsoft.com/office/drawing/2014/main" xmlns="" id="{5CCA1083-FDFC-4357-AD6E-A4B305FB68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58906" y="2667000"/>
                <a:ext cx="609600" cy="322263"/>
              </a:xfrm>
              <a:custGeom>
                <a:avLst/>
                <a:gdLst>
                  <a:gd name="T0" fmla="*/ 740 w 1222"/>
                  <a:gd name="T1" fmla="*/ 648 h 648"/>
                  <a:gd name="T2" fmla="*/ 463 w 1222"/>
                  <a:gd name="T3" fmla="*/ 623 h 648"/>
                  <a:gd name="T4" fmla="*/ 715 w 1222"/>
                  <a:gd name="T5" fmla="*/ 585 h 648"/>
                  <a:gd name="T6" fmla="*/ 713 w 1222"/>
                  <a:gd name="T7" fmla="*/ 460 h 648"/>
                  <a:gd name="T8" fmla="*/ 447 w 1222"/>
                  <a:gd name="T9" fmla="*/ 412 h 648"/>
                  <a:gd name="T10" fmla="*/ 104 w 1222"/>
                  <a:gd name="T11" fmla="*/ 307 h 648"/>
                  <a:gd name="T12" fmla="*/ 106 w 1222"/>
                  <a:gd name="T13" fmla="*/ 0 h 648"/>
                  <a:gd name="T14" fmla="*/ 87 w 1222"/>
                  <a:gd name="T15" fmla="*/ 179 h 648"/>
                  <a:gd name="T16" fmla="*/ 372 w 1222"/>
                  <a:gd name="T17" fmla="*/ 376 h 648"/>
                  <a:gd name="T18" fmla="*/ 495 w 1222"/>
                  <a:gd name="T19" fmla="*/ 392 h 648"/>
                  <a:gd name="T20" fmla="*/ 545 w 1222"/>
                  <a:gd name="T21" fmla="*/ 389 h 648"/>
                  <a:gd name="T22" fmla="*/ 728 w 1222"/>
                  <a:gd name="T23" fmla="*/ 302 h 648"/>
                  <a:gd name="T24" fmla="*/ 773 w 1222"/>
                  <a:gd name="T25" fmla="*/ 211 h 648"/>
                  <a:gd name="T26" fmla="*/ 805 w 1222"/>
                  <a:gd name="T27" fmla="*/ 148 h 648"/>
                  <a:gd name="T28" fmla="*/ 810 w 1222"/>
                  <a:gd name="T29" fmla="*/ 147 h 648"/>
                  <a:gd name="T30" fmla="*/ 819 w 1222"/>
                  <a:gd name="T31" fmla="*/ 149 h 648"/>
                  <a:gd name="T32" fmla="*/ 1198 w 1222"/>
                  <a:gd name="T33" fmla="*/ 366 h 648"/>
                  <a:gd name="T34" fmla="*/ 1212 w 1222"/>
                  <a:gd name="T35" fmla="*/ 503 h 648"/>
                  <a:gd name="T36" fmla="*/ 1008 w 1222"/>
                  <a:gd name="T37" fmla="*/ 612 h 648"/>
                  <a:gd name="T38" fmla="*/ 942 w 1222"/>
                  <a:gd name="T39" fmla="*/ 629 h 648"/>
                  <a:gd name="T40" fmla="*/ 774 w 1222"/>
                  <a:gd name="T41" fmla="*/ 648 h 648"/>
                  <a:gd name="T42" fmla="*/ 740 w 1222"/>
                  <a:gd name="T43" fmla="*/ 648 h 648"/>
                  <a:gd name="T44" fmla="*/ 481 w 1222"/>
                  <a:gd name="T45" fmla="*/ 369 h 648"/>
                  <a:gd name="T46" fmla="*/ 241 w 1222"/>
                  <a:gd name="T47" fmla="*/ 277 h 648"/>
                  <a:gd name="T48" fmla="*/ 229 w 1222"/>
                  <a:gd name="T49" fmla="*/ 264 h 648"/>
                  <a:gd name="T50" fmla="*/ 525 w 1222"/>
                  <a:gd name="T51" fmla="*/ 115 h 648"/>
                  <a:gd name="T52" fmla="*/ 534 w 1222"/>
                  <a:gd name="T53" fmla="*/ 114 h 648"/>
                  <a:gd name="T54" fmla="*/ 554 w 1222"/>
                  <a:gd name="T55" fmla="*/ 122 h 648"/>
                  <a:gd name="T56" fmla="*/ 540 w 1222"/>
                  <a:gd name="T57" fmla="*/ 152 h 648"/>
                  <a:gd name="T58" fmla="*/ 505 w 1222"/>
                  <a:gd name="T59" fmla="*/ 198 h 648"/>
                  <a:gd name="T60" fmla="*/ 493 w 1222"/>
                  <a:gd name="T61" fmla="*/ 206 h 648"/>
                  <a:gd name="T62" fmla="*/ 491 w 1222"/>
                  <a:gd name="T63" fmla="*/ 211 h 648"/>
                  <a:gd name="T64" fmla="*/ 496 w 1222"/>
                  <a:gd name="T65" fmla="*/ 217 h 648"/>
                  <a:gd name="T66" fmla="*/ 680 w 1222"/>
                  <a:gd name="T67" fmla="*/ 277 h 648"/>
                  <a:gd name="T68" fmla="*/ 481 w 1222"/>
                  <a:gd name="T69" fmla="*/ 369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648">
                    <a:moveTo>
                      <a:pt x="740" y="648"/>
                    </a:moveTo>
                    <a:cubicBezTo>
                      <a:pt x="648" y="648"/>
                      <a:pt x="554" y="638"/>
                      <a:pt x="463" y="623"/>
                    </a:cubicBezTo>
                    <a:cubicBezTo>
                      <a:pt x="551" y="616"/>
                      <a:pt x="638" y="606"/>
                      <a:pt x="715" y="585"/>
                    </a:cubicBezTo>
                    <a:cubicBezTo>
                      <a:pt x="826" y="555"/>
                      <a:pt x="799" y="496"/>
                      <a:pt x="713" y="460"/>
                    </a:cubicBezTo>
                    <a:cubicBezTo>
                      <a:pt x="636" y="429"/>
                      <a:pt x="539" y="421"/>
                      <a:pt x="447" y="412"/>
                    </a:cubicBezTo>
                    <a:cubicBezTo>
                      <a:pt x="303" y="397"/>
                      <a:pt x="187" y="379"/>
                      <a:pt x="104" y="307"/>
                    </a:cubicBezTo>
                    <a:cubicBezTo>
                      <a:pt x="0" y="218"/>
                      <a:pt x="48" y="101"/>
                      <a:pt x="106" y="0"/>
                    </a:cubicBezTo>
                    <a:cubicBezTo>
                      <a:pt x="84" y="59"/>
                      <a:pt x="73" y="118"/>
                      <a:pt x="87" y="179"/>
                    </a:cubicBezTo>
                    <a:cubicBezTo>
                      <a:pt x="110" y="274"/>
                      <a:pt x="217" y="347"/>
                      <a:pt x="372" y="376"/>
                    </a:cubicBezTo>
                    <a:cubicBezTo>
                      <a:pt x="410" y="386"/>
                      <a:pt x="453" y="392"/>
                      <a:pt x="495" y="392"/>
                    </a:cubicBezTo>
                    <a:cubicBezTo>
                      <a:pt x="512" y="392"/>
                      <a:pt x="529" y="391"/>
                      <a:pt x="545" y="389"/>
                    </a:cubicBezTo>
                    <a:cubicBezTo>
                      <a:pt x="629" y="384"/>
                      <a:pt x="713" y="347"/>
                      <a:pt x="728" y="302"/>
                    </a:cubicBezTo>
                    <a:cubicBezTo>
                      <a:pt x="751" y="273"/>
                      <a:pt x="759" y="240"/>
                      <a:pt x="773" y="211"/>
                    </a:cubicBezTo>
                    <a:cubicBezTo>
                      <a:pt x="782" y="190"/>
                      <a:pt x="793" y="169"/>
                      <a:pt x="805" y="148"/>
                    </a:cubicBezTo>
                    <a:cubicBezTo>
                      <a:pt x="807" y="148"/>
                      <a:pt x="808" y="147"/>
                      <a:pt x="810" y="147"/>
                    </a:cubicBezTo>
                    <a:cubicBezTo>
                      <a:pt x="813" y="147"/>
                      <a:pt x="816" y="148"/>
                      <a:pt x="819" y="149"/>
                    </a:cubicBezTo>
                    <a:cubicBezTo>
                      <a:pt x="1012" y="163"/>
                      <a:pt x="1153" y="267"/>
                      <a:pt x="1198" y="366"/>
                    </a:cubicBezTo>
                    <a:cubicBezTo>
                      <a:pt x="1218" y="412"/>
                      <a:pt x="1222" y="458"/>
                      <a:pt x="1212" y="503"/>
                    </a:cubicBezTo>
                    <a:cubicBezTo>
                      <a:pt x="1164" y="548"/>
                      <a:pt x="1095" y="586"/>
                      <a:pt x="1008" y="612"/>
                    </a:cubicBezTo>
                    <a:cubicBezTo>
                      <a:pt x="986" y="619"/>
                      <a:pt x="964" y="624"/>
                      <a:pt x="942" y="629"/>
                    </a:cubicBezTo>
                    <a:cubicBezTo>
                      <a:pt x="886" y="636"/>
                      <a:pt x="830" y="642"/>
                      <a:pt x="774" y="648"/>
                    </a:cubicBezTo>
                    <a:cubicBezTo>
                      <a:pt x="763" y="648"/>
                      <a:pt x="751" y="648"/>
                      <a:pt x="740" y="648"/>
                    </a:cubicBezTo>
                    <a:moveTo>
                      <a:pt x="481" y="369"/>
                    </a:moveTo>
                    <a:cubicBezTo>
                      <a:pt x="383" y="362"/>
                      <a:pt x="289" y="321"/>
                      <a:pt x="241" y="277"/>
                    </a:cubicBezTo>
                    <a:cubicBezTo>
                      <a:pt x="236" y="273"/>
                      <a:pt x="232" y="268"/>
                      <a:pt x="229" y="264"/>
                    </a:cubicBezTo>
                    <a:cubicBezTo>
                      <a:pt x="276" y="203"/>
                      <a:pt x="434" y="139"/>
                      <a:pt x="525" y="115"/>
                    </a:cubicBezTo>
                    <a:cubicBezTo>
                      <a:pt x="528" y="114"/>
                      <a:pt x="531" y="114"/>
                      <a:pt x="534" y="114"/>
                    </a:cubicBezTo>
                    <a:cubicBezTo>
                      <a:pt x="544" y="114"/>
                      <a:pt x="552" y="117"/>
                      <a:pt x="554" y="122"/>
                    </a:cubicBezTo>
                    <a:cubicBezTo>
                      <a:pt x="549" y="131"/>
                      <a:pt x="545" y="142"/>
                      <a:pt x="540" y="152"/>
                    </a:cubicBezTo>
                    <a:cubicBezTo>
                      <a:pt x="530" y="168"/>
                      <a:pt x="519" y="184"/>
                      <a:pt x="505" y="198"/>
                    </a:cubicBezTo>
                    <a:cubicBezTo>
                      <a:pt x="501" y="201"/>
                      <a:pt x="497" y="204"/>
                      <a:pt x="493" y="206"/>
                    </a:cubicBezTo>
                    <a:cubicBezTo>
                      <a:pt x="491" y="207"/>
                      <a:pt x="490" y="209"/>
                      <a:pt x="491" y="211"/>
                    </a:cubicBezTo>
                    <a:cubicBezTo>
                      <a:pt x="488" y="213"/>
                      <a:pt x="490" y="217"/>
                      <a:pt x="496" y="217"/>
                    </a:cubicBezTo>
                    <a:cubicBezTo>
                      <a:pt x="572" y="217"/>
                      <a:pt x="658" y="234"/>
                      <a:pt x="680" y="277"/>
                    </a:cubicBezTo>
                    <a:cubicBezTo>
                      <a:pt x="709" y="335"/>
                      <a:pt x="563" y="366"/>
                      <a:pt x="481" y="36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138">
                <a:extLst>
                  <a:ext uri="{FF2B5EF4-FFF2-40B4-BE49-F238E27FC236}">
                    <a16:creationId xmlns:a16="http://schemas.microsoft.com/office/drawing/2014/main" xmlns="" id="{5EC0623D-041B-4C0C-9895-F19860543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8794" y="1922463"/>
                <a:ext cx="4763" cy="1588"/>
              </a:xfrm>
              <a:custGeom>
                <a:avLst/>
                <a:gdLst>
                  <a:gd name="T0" fmla="*/ 0 w 9"/>
                  <a:gd name="T1" fmla="*/ 4 h 4"/>
                  <a:gd name="T2" fmla="*/ 9 w 9"/>
                  <a:gd name="T3" fmla="*/ 0 h 4"/>
                  <a:gd name="T4" fmla="*/ 0 w 9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cubicBezTo>
                      <a:pt x="3" y="3"/>
                      <a:pt x="6" y="1"/>
                      <a:pt x="9" y="0"/>
                    </a:cubicBezTo>
                    <a:cubicBezTo>
                      <a:pt x="6" y="1"/>
                      <a:pt x="3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139">
                <a:extLst>
                  <a:ext uri="{FF2B5EF4-FFF2-40B4-BE49-F238E27FC236}">
                    <a16:creationId xmlns:a16="http://schemas.microsoft.com/office/drawing/2014/main" xmlns="" id="{CD9F2AE9-FB2B-4D86-8607-191236AAD4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47806" y="2684463"/>
                <a:ext cx="558800" cy="233363"/>
              </a:xfrm>
              <a:custGeom>
                <a:avLst/>
                <a:gdLst>
                  <a:gd name="T0" fmla="*/ 1031 w 1118"/>
                  <a:gd name="T1" fmla="*/ 467 h 467"/>
                  <a:gd name="T2" fmla="*/ 1017 w 1118"/>
                  <a:gd name="T3" fmla="*/ 330 h 467"/>
                  <a:gd name="T4" fmla="*/ 638 w 1118"/>
                  <a:gd name="T5" fmla="*/ 113 h 467"/>
                  <a:gd name="T6" fmla="*/ 629 w 1118"/>
                  <a:gd name="T7" fmla="*/ 111 h 467"/>
                  <a:gd name="T8" fmla="*/ 624 w 1118"/>
                  <a:gd name="T9" fmla="*/ 112 h 467"/>
                  <a:gd name="T10" fmla="*/ 679 w 1118"/>
                  <a:gd name="T11" fmla="*/ 5 h 467"/>
                  <a:gd name="T12" fmla="*/ 982 w 1118"/>
                  <a:gd name="T13" fmla="*/ 89 h 467"/>
                  <a:gd name="T14" fmla="*/ 1102 w 1118"/>
                  <a:gd name="T15" fmla="*/ 347 h 467"/>
                  <a:gd name="T16" fmla="*/ 1031 w 1118"/>
                  <a:gd name="T17" fmla="*/ 467 h 467"/>
                  <a:gd name="T18" fmla="*/ 48 w 1118"/>
                  <a:gd name="T19" fmla="*/ 228 h 467"/>
                  <a:gd name="T20" fmla="*/ 159 w 1118"/>
                  <a:gd name="T21" fmla="*/ 68 h 467"/>
                  <a:gd name="T22" fmla="*/ 423 w 1118"/>
                  <a:gd name="T23" fmla="*/ 7 h 467"/>
                  <a:gd name="T24" fmla="*/ 378 w 1118"/>
                  <a:gd name="T25" fmla="*/ 77 h 467"/>
                  <a:gd name="T26" fmla="*/ 373 w 1118"/>
                  <a:gd name="T27" fmla="*/ 86 h 467"/>
                  <a:gd name="T28" fmla="*/ 353 w 1118"/>
                  <a:gd name="T29" fmla="*/ 78 h 467"/>
                  <a:gd name="T30" fmla="*/ 344 w 1118"/>
                  <a:gd name="T31" fmla="*/ 79 h 467"/>
                  <a:gd name="T32" fmla="*/ 48 w 1118"/>
                  <a:gd name="T33" fmla="*/ 228 h 467"/>
                  <a:gd name="T34" fmla="*/ 535 w 1118"/>
                  <a:gd name="T35" fmla="*/ 216 h 467"/>
                  <a:gd name="T36" fmla="*/ 371 w 1118"/>
                  <a:gd name="T37" fmla="*/ 169 h 467"/>
                  <a:gd name="T38" fmla="*/ 349 w 1118"/>
                  <a:gd name="T39" fmla="*/ 170 h 467"/>
                  <a:gd name="T40" fmla="*/ 401 w 1118"/>
                  <a:gd name="T41" fmla="*/ 115 h 467"/>
                  <a:gd name="T42" fmla="*/ 478 w 1118"/>
                  <a:gd name="T43" fmla="*/ 3 h 467"/>
                  <a:gd name="T44" fmla="*/ 567 w 1118"/>
                  <a:gd name="T45" fmla="*/ 0 h 467"/>
                  <a:gd name="T46" fmla="*/ 585 w 1118"/>
                  <a:gd name="T47" fmla="*/ 0 h 467"/>
                  <a:gd name="T48" fmla="*/ 629 w 1118"/>
                  <a:gd name="T49" fmla="*/ 2 h 467"/>
                  <a:gd name="T50" fmla="*/ 535 w 1118"/>
                  <a:gd name="T51" fmla="*/ 216 h 467"/>
                  <a:gd name="T52" fmla="*/ 324 w 1118"/>
                  <a:gd name="T53" fmla="*/ 162 h 467"/>
                  <a:gd name="T54" fmla="*/ 359 w 1118"/>
                  <a:gd name="T55" fmla="*/ 116 h 467"/>
                  <a:gd name="T56" fmla="*/ 324 w 1118"/>
                  <a:gd name="T57" fmla="*/ 162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8" h="467">
                    <a:moveTo>
                      <a:pt x="1031" y="467"/>
                    </a:moveTo>
                    <a:cubicBezTo>
                      <a:pt x="1041" y="422"/>
                      <a:pt x="1037" y="376"/>
                      <a:pt x="1017" y="330"/>
                    </a:cubicBezTo>
                    <a:cubicBezTo>
                      <a:pt x="972" y="231"/>
                      <a:pt x="831" y="127"/>
                      <a:pt x="638" y="113"/>
                    </a:cubicBezTo>
                    <a:cubicBezTo>
                      <a:pt x="635" y="112"/>
                      <a:pt x="632" y="111"/>
                      <a:pt x="629" y="111"/>
                    </a:cubicBezTo>
                    <a:cubicBezTo>
                      <a:pt x="627" y="111"/>
                      <a:pt x="626" y="112"/>
                      <a:pt x="624" y="112"/>
                    </a:cubicBezTo>
                    <a:cubicBezTo>
                      <a:pt x="644" y="76"/>
                      <a:pt x="664" y="41"/>
                      <a:pt x="679" y="5"/>
                    </a:cubicBezTo>
                    <a:cubicBezTo>
                      <a:pt x="793" y="15"/>
                      <a:pt x="904" y="42"/>
                      <a:pt x="982" y="89"/>
                    </a:cubicBezTo>
                    <a:cubicBezTo>
                      <a:pt x="1093" y="154"/>
                      <a:pt x="1118" y="262"/>
                      <a:pt x="1102" y="347"/>
                    </a:cubicBezTo>
                    <a:cubicBezTo>
                      <a:pt x="1094" y="390"/>
                      <a:pt x="1070" y="431"/>
                      <a:pt x="1031" y="467"/>
                    </a:cubicBezTo>
                    <a:moveTo>
                      <a:pt x="48" y="228"/>
                    </a:moveTo>
                    <a:cubicBezTo>
                      <a:pt x="0" y="167"/>
                      <a:pt x="70" y="108"/>
                      <a:pt x="159" y="68"/>
                    </a:cubicBezTo>
                    <a:cubicBezTo>
                      <a:pt x="233" y="35"/>
                      <a:pt x="327" y="16"/>
                      <a:pt x="423" y="7"/>
                    </a:cubicBezTo>
                    <a:cubicBezTo>
                      <a:pt x="404" y="29"/>
                      <a:pt x="392" y="54"/>
                      <a:pt x="378" y="77"/>
                    </a:cubicBezTo>
                    <a:cubicBezTo>
                      <a:pt x="376" y="80"/>
                      <a:pt x="375" y="83"/>
                      <a:pt x="373" y="86"/>
                    </a:cubicBezTo>
                    <a:cubicBezTo>
                      <a:pt x="371" y="81"/>
                      <a:pt x="363" y="78"/>
                      <a:pt x="353" y="78"/>
                    </a:cubicBezTo>
                    <a:cubicBezTo>
                      <a:pt x="350" y="78"/>
                      <a:pt x="347" y="78"/>
                      <a:pt x="344" y="79"/>
                    </a:cubicBezTo>
                    <a:cubicBezTo>
                      <a:pt x="253" y="103"/>
                      <a:pt x="95" y="167"/>
                      <a:pt x="48" y="228"/>
                    </a:cubicBezTo>
                    <a:close/>
                    <a:moveTo>
                      <a:pt x="535" y="216"/>
                    </a:moveTo>
                    <a:cubicBezTo>
                      <a:pt x="505" y="185"/>
                      <a:pt x="437" y="169"/>
                      <a:pt x="371" y="169"/>
                    </a:cubicBezTo>
                    <a:cubicBezTo>
                      <a:pt x="364" y="169"/>
                      <a:pt x="356" y="169"/>
                      <a:pt x="349" y="170"/>
                    </a:cubicBezTo>
                    <a:cubicBezTo>
                      <a:pt x="375" y="155"/>
                      <a:pt x="389" y="132"/>
                      <a:pt x="401" y="115"/>
                    </a:cubicBezTo>
                    <a:cubicBezTo>
                      <a:pt x="430" y="79"/>
                      <a:pt x="454" y="40"/>
                      <a:pt x="478" y="3"/>
                    </a:cubicBezTo>
                    <a:cubicBezTo>
                      <a:pt x="508" y="1"/>
                      <a:pt x="538" y="0"/>
                      <a:pt x="567" y="0"/>
                    </a:cubicBezTo>
                    <a:cubicBezTo>
                      <a:pt x="573" y="0"/>
                      <a:pt x="579" y="0"/>
                      <a:pt x="585" y="0"/>
                    </a:cubicBezTo>
                    <a:cubicBezTo>
                      <a:pt x="600" y="0"/>
                      <a:pt x="615" y="1"/>
                      <a:pt x="629" y="2"/>
                    </a:cubicBezTo>
                    <a:cubicBezTo>
                      <a:pt x="577" y="70"/>
                      <a:pt x="563" y="145"/>
                      <a:pt x="535" y="216"/>
                    </a:cubicBezTo>
                    <a:moveTo>
                      <a:pt x="324" y="162"/>
                    </a:moveTo>
                    <a:cubicBezTo>
                      <a:pt x="338" y="148"/>
                      <a:pt x="349" y="132"/>
                      <a:pt x="359" y="116"/>
                    </a:cubicBezTo>
                    <a:cubicBezTo>
                      <a:pt x="350" y="132"/>
                      <a:pt x="340" y="149"/>
                      <a:pt x="324" y="1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140">
                <a:extLst>
                  <a:ext uri="{FF2B5EF4-FFF2-40B4-BE49-F238E27FC236}">
                    <a16:creationId xmlns:a16="http://schemas.microsoft.com/office/drawing/2014/main" xmlns="" id="{FC720369-52D6-4B82-B2F4-D05C44E399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05944" y="1930400"/>
                <a:ext cx="4592638" cy="995363"/>
              </a:xfrm>
              <a:custGeom>
                <a:avLst/>
                <a:gdLst>
                  <a:gd name="T0" fmla="*/ 818 w 9205"/>
                  <a:gd name="T1" fmla="*/ 1997 h 1997"/>
                  <a:gd name="T2" fmla="*/ 715 w 9205"/>
                  <a:gd name="T3" fmla="*/ 1978 h 1997"/>
                  <a:gd name="T4" fmla="*/ 2822 w 9205"/>
                  <a:gd name="T5" fmla="*/ 1756 h 1997"/>
                  <a:gd name="T6" fmla="*/ 4284 w 9205"/>
                  <a:gd name="T7" fmla="*/ 1682 h 1997"/>
                  <a:gd name="T8" fmla="*/ 5347 w 9205"/>
                  <a:gd name="T9" fmla="*/ 1663 h 1997"/>
                  <a:gd name="T10" fmla="*/ 5785 w 9205"/>
                  <a:gd name="T11" fmla="*/ 1666 h 1997"/>
                  <a:gd name="T12" fmla="*/ 7247 w 9205"/>
                  <a:gd name="T13" fmla="*/ 1740 h 1997"/>
                  <a:gd name="T14" fmla="*/ 7679 w 9205"/>
                  <a:gd name="T15" fmla="*/ 1776 h 1997"/>
                  <a:gd name="T16" fmla="*/ 8437 w 9205"/>
                  <a:gd name="T17" fmla="*/ 1853 h 1997"/>
                  <a:gd name="T18" fmla="*/ 8646 w 9205"/>
                  <a:gd name="T19" fmla="*/ 1877 h 1997"/>
                  <a:gd name="T20" fmla="*/ 8592 w 9205"/>
                  <a:gd name="T21" fmla="*/ 1899 h 1997"/>
                  <a:gd name="T22" fmla="*/ 8102 w 9205"/>
                  <a:gd name="T23" fmla="*/ 1845 h 1997"/>
                  <a:gd name="T24" fmla="*/ 6694 w 9205"/>
                  <a:gd name="T25" fmla="*/ 1730 h 1997"/>
                  <a:gd name="T26" fmla="*/ 5345 w 9205"/>
                  <a:gd name="T27" fmla="*/ 1691 h 1997"/>
                  <a:gd name="T28" fmla="*/ 5274 w 9205"/>
                  <a:gd name="T29" fmla="*/ 1691 h 1997"/>
                  <a:gd name="T30" fmla="*/ 3775 w 9205"/>
                  <a:gd name="T31" fmla="*/ 1731 h 1997"/>
                  <a:gd name="T32" fmla="*/ 2306 w 9205"/>
                  <a:gd name="T33" fmla="*/ 1822 h 1997"/>
                  <a:gd name="T34" fmla="*/ 818 w 9205"/>
                  <a:gd name="T35" fmla="*/ 1997 h 1997"/>
                  <a:gd name="T36" fmla="*/ 0 w 9205"/>
                  <a:gd name="T37" fmla="*/ 300 h 1997"/>
                  <a:gd name="T38" fmla="*/ 1333 w 9205"/>
                  <a:gd name="T39" fmla="*/ 113 h 1997"/>
                  <a:gd name="T40" fmla="*/ 2677 w 9205"/>
                  <a:gd name="T41" fmla="*/ 30 h 1997"/>
                  <a:gd name="T42" fmla="*/ 3960 w 9205"/>
                  <a:gd name="T43" fmla="*/ 0 h 1997"/>
                  <a:gd name="T44" fmla="*/ 4063 w 9205"/>
                  <a:gd name="T45" fmla="*/ 1 h 1997"/>
                  <a:gd name="T46" fmla="*/ 5557 w 9205"/>
                  <a:gd name="T47" fmla="*/ 26 h 1997"/>
                  <a:gd name="T48" fmla="*/ 7028 w 9205"/>
                  <a:gd name="T49" fmla="*/ 69 h 1997"/>
                  <a:gd name="T50" fmla="*/ 8461 w 9205"/>
                  <a:gd name="T51" fmla="*/ 184 h 1997"/>
                  <a:gd name="T52" fmla="*/ 9177 w 9205"/>
                  <a:gd name="T53" fmla="*/ 266 h 1997"/>
                  <a:gd name="T54" fmla="*/ 9153 w 9205"/>
                  <a:gd name="T55" fmla="*/ 263 h 1997"/>
                  <a:gd name="T56" fmla="*/ 9205 w 9205"/>
                  <a:gd name="T57" fmla="*/ 297 h 1997"/>
                  <a:gd name="T58" fmla="*/ 8563 w 9205"/>
                  <a:gd name="T59" fmla="*/ 224 h 1997"/>
                  <a:gd name="T60" fmla="*/ 7234 w 9205"/>
                  <a:gd name="T61" fmla="*/ 112 h 1997"/>
                  <a:gd name="T62" fmla="*/ 5884 w 9205"/>
                  <a:gd name="T63" fmla="*/ 58 h 1997"/>
                  <a:gd name="T64" fmla="*/ 4543 w 9205"/>
                  <a:gd name="T65" fmla="*/ 35 h 1997"/>
                  <a:gd name="T66" fmla="*/ 4026 w 9205"/>
                  <a:gd name="T67" fmla="*/ 31 h 1997"/>
                  <a:gd name="T68" fmla="*/ 3055 w 9205"/>
                  <a:gd name="T69" fmla="*/ 45 h 1997"/>
                  <a:gd name="T70" fmla="*/ 1577 w 9205"/>
                  <a:gd name="T71" fmla="*/ 118 h 1997"/>
                  <a:gd name="T72" fmla="*/ 365 w 9205"/>
                  <a:gd name="T73" fmla="*/ 268 h 1997"/>
                  <a:gd name="T74" fmla="*/ 486 w 9205"/>
                  <a:gd name="T75" fmla="*/ 221 h 1997"/>
                  <a:gd name="T76" fmla="*/ 0 w 9205"/>
                  <a:gd name="T77" fmla="*/ 300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205" h="1997">
                    <a:moveTo>
                      <a:pt x="818" y="1997"/>
                    </a:moveTo>
                    <a:cubicBezTo>
                      <a:pt x="784" y="1991"/>
                      <a:pt x="749" y="1985"/>
                      <a:pt x="715" y="1978"/>
                    </a:cubicBezTo>
                    <a:cubicBezTo>
                      <a:pt x="1423" y="1879"/>
                      <a:pt x="2088" y="1810"/>
                      <a:pt x="2822" y="1756"/>
                    </a:cubicBezTo>
                    <a:cubicBezTo>
                      <a:pt x="3306" y="1720"/>
                      <a:pt x="3796" y="1698"/>
                      <a:pt x="4284" y="1682"/>
                    </a:cubicBezTo>
                    <a:cubicBezTo>
                      <a:pt x="4638" y="1670"/>
                      <a:pt x="4992" y="1663"/>
                      <a:pt x="5347" y="1663"/>
                    </a:cubicBezTo>
                    <a:cubicBezTo>
                      <a:pt x="5493" y="1663"/>
                      <a:pt x="5639" y="1664"/>
                      <a:pt x="5785" y="1666"/>
                    </a:cubicBezTo>
                    <a:cubicBezTo>
                      <a:pt x="6275" y="1675"/>
                      <a:pt x="6761" y="1702"/>
                      <a:pt x="7247" y="1740"/>
                    </a:cubicBezTo>
                    <a:cubicBezTo>
                      <a:pt x="7391" y="1751"/>
                      <a:pt x="7536" y="1763"/>
                      <a:pt x="7679" y="1776"/>
                    </a:cubicBezTo>
                    <a:cubicBezTo>
                      <a:pt x="7933" y="1798"/>
                      <a:pt x="8186" y="1823"/>
                      <a:pt x="8437" y="1853"/>
                    </a:cubicBezTo>
                    <a:cubicBezTo>
                      <a:pt x="8507" y="1861"/>
                      <a:pt x="8577" y="1869"/>
                      <a:pt x="8646" y="1877"/>
                    </a:cubicBezTo>
                    <a:cubicBezTo>
                      <a:pt x="8628" y="1884"/>
                      <a:pt x="8610" y="1892"/>
                      <a:pt x="8592" y="1899"/>
                    </a:cubicBezTo>
                    <a:cubicBezTo>
                      <a:pt x="8431" y="1879"/>
                      <a:pt x="8267" y="1863"/>
                      <a:pt x="8102" y="1845"/>
                    </a:cubicBezTo>
                    <a:cubicBezTo>
                      <a:pt x="7636" y="1796"/>
                      <a:pt x="7166" y="1756"/>
                      <a:pt x="6694" y="1730"/>
                    </a:cubicBezTo>
                    <a:cubicBezTo>
                      <a:pt x="6246" y="1705"/>
                      <a:pt x="5795" y="1691"/>
                      <a:pt x="5345" y="1691"/>
                    </a:cubicBezTo>
                    <a:cubicBezTo>
                      <a:pt x="5321" y="1691"/>
                      <a:pt x="5298" y="1691"/>
                      <a:pt x="5274" y="1691"/>
                    </a:cubicBezTo>
                    <a:cubicBezTo>
                      <a:pt x="4774" y="1693"/>
                      <a:pt x="4274" y="1707"/>
                      <a:pt x="3775" y="1731"/>
                    </a:cubicBezTo>
                    <a:cubicBezTo>
                      <a:pt x="3282" y="1753"/>
                      <a:pt x="2796" y="1783"/>
                      <a:pt x="2306" y="1822"/>
                    </a:cubicBezTo>
                    <a:cubicBezTo>
                      <a:pt x="2128" y="1837"/>
                      <a:pt x="1688" y="1868"/>
                      <a:pt x="818" y="1997"/>
                    </a:cubicBezTo>
                    <a:moveTo>
                      <a:pt x="0" y="300"/>
                    </a:moveTo>
                    <a:cubicBezTo>
                      <a:pt x="438" y="226"/>
                      <a:pt x="881" y="158"/>
                      <a:pt x="1333" y="113"/>
                    </a:cubicBezTo>
                    <a:cubicBezTo>
                      <a:pt x="1777" y="70"/>
                      <a:pt x="2227" y="46"/>
                      <a:pt x="2677" y="30"/>
                    </a:cubicBezTo>
                    <a:cubicBezTo>
                      <a:pt x="3104" y="14"/>
                      <a:pt x="3532" y="0"/>
                      <a:pt x="3960" y="0"/>
                    </a:cubicBezTo>
                    <a:cubicBezTo>
                      <a:pt x="3995" y="0"/>
                      <a:pt x="4029" y="0"/>
                      <a:pt x="4063" y="1"/>
                    </a:cubicBezTo>
                    <a:cubicBezTo>
                      <a:pt x="4561" y="3"/>
                      <a:pt x="5059" y="19"/>
                      <a:pt x="5557" y="26"/>
                    </a:cubicBezTo>
                    <a:cubicBezTo>
                      <a:pt x="6050" y="33"/>
                      <a:pt x="6538" y="39"/>
                      <a:pt x="7028" y="69"/>
                    </a:cubicBezTo>
                    <a:cubicBezTo>
                      <a:pt x="7508" y="99"/>
                      <a:pt x="7987" y="135"/>
                      <a:pt x="8461" y="184"/>
                    </a:cubicBezTo>
                    <a:cubicBezTo>
                      <a:pt x="8701" y="208"/>
                      <a:pt x="8939" y="235"/>
                      <a:pt x="9177" y="266"/>
                    </a:cubicBezTo>
                    <a:cubicBezTo>
                      <a:pt x="9169" y="265"/>
                      <a:pt x="9161" y="264"/>
                      <a:pt x="9153" y="263"/>
                    </a:cubicBezTo>
                    <a:cubicBezTo>
                      <a:pt x="9171" y="274"/>
                      <a:pt x="9188" y="285"/>
                      <a:pt x="9205" y="297"/>
                    </a:cubicBezTo>
                    <a:cubicBezTo>
                      <a:pt x="8991" y="270"/>
                      <a:pt x="8776" y="247"/>
                      <a:pt x="8563" y="224"/>
                    </a:cubicBezTo>
                    <a:cubicBezTo>
                      <a:pt x="8123" y="177"/>
                      <a:pt x="7679" y="141"/>
                      <a:pt x="7234" y="112"/>
                    </a:cubicBezTo>
                    <a:cubicBezTo>
                      <a:pt x="6786" y="82"/>
                      <a:pt x="6335" y="59"/>
                      <a:pt x="5884" y="58"/>
                    </a:cubicBezTo>
                    <a:cubicBezTo>
                      <a:pt x="5436" y="57"/>
                      <a:pt x="4989" y="43"/>
                      <a:pt x="4543" y="35"/>
                    </a:cubicBezTo>
                    <a:cubicBezTo>
                      <a:pt x="4370" y="32"/>
                      <a:pt x="4198" y="31"/>
                      <a:pt x="4026" y="31"/>
                    </a:cubicBezTo>
                    <a:cubicBezTo>
                      <a:pt x="3702" y="31"/>
                      <a:pt x="3379" y="36"/>
                      <a:pt x="3055" y="45"/>
                    </a:cubicBezTo>
                    <a:cubicBezTo>
                      <a:pt x="2561" y="60"/>
                      <a:pt x="2066" y="77"/>
                      <a:pt x="1577" y="118"/>
                    </a:cubicBezTo>
                    <a:cubicBezTo>
                      <a:pt x="1167" y="153"/>
                      <a:pt x="763" y="206"/>
                      <a:pt x="365" y="268"/>
                    </a:cubicBezTo>
                    <a:cubicBezTo>
                      <a:pt x="405" y="252"/>
                      <a:pt x="446" y="236"/>
                      <a:pt x="486" y="221"/>
                    </a:cubicBezTo>
                    <a:cubicBezTo>
                      <a:pt x="323" y="246"/>
                      <a:pt x="162" y="272"/>
                      <a:pt x="0" y="30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141">
                <a:extLst>
                  <a:ext uri="{FF2B5EF4-FFF2-40B4-BE49-F238E27FC236}">
                    <a16:creationId xmlns:a16="http://schemas.microsoft.com/office/drawing/2014/main" xmlns="" id="{84E30CD0-4DD6-499A-9384-1CF5A33CAA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37619" y="2039938"/>
                <a:ext cx="976313" cy="979488"/>
              </a:xfrm>
              <a:custGeom>
                <a:avLst/>
                <a:gdLst>
                  <a:gd name="T0" fmla="*/ 589 w 1958"/>
                  <a:gd name="T1" fmla="*/ 1963 h 1963"/>
                  <a:gd name="T2" fmla="*/ 759 w 1958"/>
                  <a:gd name="T3" fmla="*/ 1938 h 1963"/>
                  <a:gd name="T4" fmla="*/ 1725 w 1958"/>
                  <a:gd name="T5" fmla="*/ 1775 h 1963"/>
                  <a:gd name="T6" fmla="*/ 1855 w 1958"/>
                  <a:gd name="T7" fmla="*/ 1757 h 1963"/>
                  <a:gd name="T8" fmla="*/ 1958 w 1958"/>
                  <a:gd name="T9" fmla="*/ 1776 h 1963"/>
                  <a:gd name="T10" fmla="*/ 890 w 1958"/>
                  <a:gd name="T11" fmla="*/ 1949 h 1963"/>
                  <a:gd name="T12" fmla="*/ 589 w 1958"/>
                  <a:gd name="T13" fmla="*/ 1963 h 1963"/>
                  <a:gd name="T14" fmla="*/ 0 w 1958"/>
                  <a:gd name="T15" fmla="*/ 296 h 1963"/>
                  <a:gd name="T16" fmla="*/ 529 w 1958"/>
                  <a:gd name="T17" fmla="*/ 177 h 1963"/>
                  <a:gd name="T18" fmla="*/ 1140 w 1958"/>
                  <a:gd name="T19" fmla="*/ 79 h 1963"/>
                  <a:gd name="T20" fmla="*/ 1140 w 1958"/>
                  <a:gd name="T21" fmla="*/ 79 h 1963"/>
                  <a:gd name="T22" fmla="*/ 1626 w 1958"/>
                  <a:gd name="T23" fmla="*/ 0 h 1963"/>
                  <a:gd name="T24" fmla="*/ 1505 w 1958"/>
                  <a:gd name="T25" fmla="*/ 47 h 1963"/>
                  <a:gd name="T26" fmla="*/ 1294 w 1958"/>
                  <a:gd name="T27" fmla="*/ 81 h 1963"/>
                  <a:gd name="T28" fmla="*/ 617 w 1958"/>
                  <a:gd name="T29" fmla="*/ 191 h 1963"/>
                  <a:gd name="T30" fmla="*/ 99 w 1958"/>
                  <a:gd name="T31" fmla="*/ 288 h 1963"/>
                  <a:gd name="T32" fmla="*/ 91 w 1958"/>
                  <a:gd name="T33" fmla="*/ 267 h 1963"/>
                  <a:gd name="T34" fmla="*/ 0 w 1958"/>
                  <a:gd name="T35" fmla="*/ 296 h 1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58" h="1963">
                    <a:moveTo>
                      <a:pt x="589" y="1963"/>
                    </a:moveTo>
                    <a:cubicBezTo>
                      <a:pt x="646" y="1955"/>
                      <a:pt x="702" y="1946"/>
                      <a:pt x="759" y="1938"/>
                    </a:cubicBezTo>
                    <a:cubicBezTo>
                      <a:pt x="1060" y="1894"/>
                      <a:pt x="1422" y="1819"/>
                      <a:pt x="1725" y="1775"/>
                    </a:cubicBezTo>
                    <a:cubicBezTo>
                      <a:pt x="1768" y="1769"/>
                      <a:pt x="1812" y="1763"/>
                      <a:pt x="1855" y="1757"/>
                    </a:cubicBezTo>
                    <a:cubicBezTo>
                      <a:pt x="1889" y="1764"/>
                      <a:pt x="1924" y="1770"/>
                      <a:pt x="1958" y="1776"/>
                    </a:cubicBezTo>
                    <a:cubicBezTo>
                      <a:pt x="1656" y="1821"/>
                      <a:pt x="1302" y="1877"/>
                      <a:pt x="890" y="1949"/>
                    </a:cubicBezTo>
                    <a:cubicBezTo>
                      <a:pt x="790" y="1956"/>
                      <a:pt x="690" y="1961"/>
                      <a:pt x="589" y="1963"/>
                    </a:cubicBezTo>
                    <a:moveTo>
                      <a:pt x="0" y="296"/>
                    </a:moveTo>
                    <a:cubicBezTo>
                      <a:pt x="161" y="237"/>
                      <a:pt x="343" y="204"/>
                      <a:pt x="529" y="177"/>
                    </a:cubicBezTo>
                    <a:cubicBezTo>
                      <a:pt x="735" y="146"/>
                      <a:pt x="937" y="113"/>
                      <a:pt x="1140" y="79"/>
                    </a:cubicBezTo>
                    <a:lnTo>
                      <a:pt x="1140" y="79"/>
                    </a:lnTo>
                    <a:cubicBezTo>
                      <a:pt x="1302" y="51"/>
                      <a:pt x="1463" y="25"/>
                      <a:pt x="1626" y="0"/>
                    </a:cubicBezTo>
                    <a:cubicBezTo>
                      <a:pt x="1586" y="15"/>
                      <a:pt x="1545" y="31"/>
                      <a:pt x="1505" y="47"/>
                    </a:cubicBezTo>
                    <a:cubicBezTo>
                      <a:pt x="1434" y="58"/>
                      <a:pt x="1364" y="69"/>
                      <a:pt x="1294" y="81"/>
                    </a:cubicBezTo>
                    <a:cubicBezTo>
                      <a:pt x="1068" y="118"/>
                      <a:pt x="845" y="159"/>
                      <a:pt x="617" y="191"/>
                    </a:cubicBezTo>
                    <a:cubicBezTo>
                      <a:pt x="441" y="216"/>
                      <a:pt x="262" y="243"/>
                      <a:pt x="99" y="288"/>
                    </a:cubicBezTo>
                    <a:cubicBezTo>
                      <a:pt x="96" y="281"/>
                      <a:pt x="93" y="274"/>
                      <a:pt x="91" y="267"/>
                    </a:cubicBezTo>
                    <a:cubicBezTo>
                      <a:pt x="60" y="276"/>
                      <a:pt x="29" y="286"/>
                      <a:pt x="0" y="2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142">
                <a:extLst>
                  <a:ext uri="{FF2B5EF4-FFF2-40B4-BE49-F238E27FC236}">
                    <a16:creationId xmlns:a16="http://schemas.microsoft.com/office/drawing/2014/main" xmlns="" id="{14F43ADE-949C-4D0C-BC25-0AACEF9D75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77206" y="1908175"/>
                <a:ext cx="1204913" cy="1157288"/>
              </a:xfrm>
              <a:custGeom>
                <a:avLst/>
                <a:gdLst>
                  <a:gd name="T0" fmla="*/ 1433 w 2415"/>
                  <a:gd name="T1" fmla="*/ 2318 h 2318"/>
                  <a:gd name="T2" fmla="*/ 942 w 2415"/>
                  <a:gd name="T3" fmla="*/ 2258 h 2318"/>
                  <a:gd name="T4" fmla="*/ 1432 w 2415"/>
                  <a:gd name="T5" fmla="*/ 2318 h 2318"/>
                  <a:gd name="T6" fmla="*/ 1620 w 2415"/>
                  <a:gd name="T7" fmla="*/ 2313 h 2318"/>
                  <a:gd name="T8" fmla="*/ 1377 w 2415"/>
                  <a:gd name="T9" fmla="*/ 2287 h 2318"/>
                  <a:gd name="T10" fmla="*/ 1456 w 2415"/>
                  <a:gd name="T11" fmla="*/ 2288 h 2318"/>
                  <a:gd name="T12" fmla="*/ 1855 w 2415"/>
                  <a:gd name="T13" fmla="*/ 2263 h 2318"/>
                  <a:gd name="T14" fmla="*/ 2114 w 2415"/>
                  <a:gd name="T15" fmla="*/ 2227 h 2318"/>
                  <a:gd name="T16" fmla="*/ 2415 w 2415"/>
                  <a:gd name="T17" fmla="*/ 2213 h 2318"/>
                  <a:gd name="T18" fmla="*/ 2377 w 2415"/>
                  <a:gd name="T19" fmla="*/ 2220 h 2318"/>
                  <a:gd name="T20" fmla="*/ 1675 w 2415"/>
                  <a:gd name="T21" fmla="*/ 2310 h 2318"/>
                  <a:gd name="T22" fmla="*/ 1433 w 2415"/>
                  <a:gd name="T23" fmla="*/ 2318 h 2318"/>
                  <a:gd name="T24" fmla="*/ 1768 w 2415"/>
                  <a:gd name="T25" fmla="*/ 2047 h 2318"/>
                  <a:gd name="T26" fmla="*/ 1876 w 2415"/>
                  <a:gd name="T27" fmla="*/ 1976 h 2318"/>
                  <a:gd name="T28" fmla="*/ 1907 w 2415"/>
                  <a:gd name="T29" fmla="*/ 1777 h 2318"/>
                  <a:gd name="T30" fmla="*/ 1889 w 2415"/>
                  <a:gd name="T31" fmla="*/ 1675 h 2318"/>
                  <a:gd name="T32" fmla="*/ 1687 w 2415"/>
                  <a:gd name="T33" fmla="*/ 1148 h 2318"/>
                  <a:gd name="T34" fmla="*/ 1496 w 2415"/>
                  <a:gd name="T35" fmla="*/ 633 h 2318"/>
                  <a:gd name="T36" fmla="*/ 1426 w 2415"/>
                  <a:gd name="T37" fmla="*/ 376 h 2318"/>
                  <a:gd name="T38" fmla="*/ 1388 w 2415"/>
                  <a:gd name="T39" fmla="*/ 155 h 2318"/>
                  <a:gd name="T40" fmla="*/ 1222 w 2415"/>
                  <a:gd name="T41" fmla="*/ 76 h 2318"/>
                  <a:gd name="T42" fmla="*/ 928 w 2415"/>
                  <a:gd name="T43" fmla="*/ 27 h 2318"/>
                  <a:gd name="T44" fmla="*/ 474 w 2415"/>
                  <a:gd name="T45" fmla="*/ 108 h 2318"/>
                  <a:gd name="T46" fmla="*/ 39 w 2415"/>
                  <a:gd name="T47" fmla="*/ 505 h 2318"/>
                  <a:gd name="T48" fmla="*/ 39 w 2415"/>
                  <a:gd name="T49" fmla="*/ 505 h 2318"/>
                  <a:gd name="T50" fmla="*/ 39 w 2415"/>
                  <a:gd name="T51" fmla="*/ 505 h 2318"/>
                  <a:gd name="T52" fmla="*/ 39 w 2415"/>
                  <a:gd name="T53" fmla="*/ 505 h 2318"/>
                  <a:gd name="T54" fmla="*/ 39 w 2415"/>
                  <a:gd name="T55" fmla="*/ 505 h 2318"/>
                  <a:gd name="T56" fmla="*/ 414 w 2415"/>
                  <a:gd name="T57" fmla="*/ 1347 h 2318"/>
                  <a:gd name="T58" fmla="*/ 635 w 2415"/>
                  <a:gd name="T59" fmla="*/ 1801 h 2318"/>
                  <a:gd name="T60" fmla="*/ 640 w 2415"/>
                  <a:gd name="T61" fmla="*/ 1813 h 2318"/>
                  <a:gd name="T62" fmla="*/ 606 w 2415"/>
                  <a:gd name="T63" fmla="*/ 1852 h 2318"/>
                  <a:gd name="T64" fmla="*/ 593 w 2415"/>
                  <a:gd name="T65" fmla="*/ 1824 h 2318"/>
                  <a:gd name="T66" fmla="*/ 366 w 2415"/>
                  <a:gd name="T67" fmla="*/ 1355 h 2318"/>
                  <a:gd name="T68" fmla="*/ 2 w 2415"/>
                  <a:gd name="T69" fmla="*/ 510 h 2318"/>
                  <a:gd name="T70" fmla="*/ 0 w 2415"/>
                  <a:gd name="T71" fmla="*/ 496 h 2318"/>
                  <a:gd name="T72" fmla="*/ 38 w 2415"/>
                  <a:gd name="T73" fmla="*/ 411 h 2318"/>
                  <a:gd name="T74" fmla="*/ 68 w 2415"/>
                  <a:gd name="T75" fmla="*/ 352 h 2318"/>
                  <a:gd name="T76" fmla="*/ 174 w 2415"/>
                  <a:gd name="T77" fmla="*/ 239 h 2318"/>
                  <a:gd name="T78" fmla="*/ 502 w 2415"/>
                  <a:gd name="T79" fmla="*/ 65 h 2318"/>
                  <a:gd name="T80" fmla="*/ 700 w 2415"/>
                  <a:gd name="T81" fmla="*/ 18 h 2318"/>
                  <a:gd name="T82" fmla="*/ 913 w 2415"/>
                  <a:gd name="T83" fmla="*/ 0 h 2318"/>
                  <a:gd name="T84" fmla="*/ 1092 w 2415"/>
                  <a:gd name="T85" fmla="*/ 14 h 2318"/>
                  <a:gd name="T86" fmla="*/ 1265 w 2415"/>
                  <a:gd name="T87" fmla="*/ 59 h 2318"/>
                  <a:gd name="T88" fmla="*/ 1374 w 2415"/>
                  <a:gd name="T89" fmla="*/ 105 h 2318"/>
                  <a:gd name="T90" fmla="*/ 1442 w 2415"/>
                  <a:gd name="T91" fmla="*/ 143 h 2318"/>
                  <a:gd name="T92" fmla="*/ 1452 w 2415"/>
                  <a:gd name="T93" fmla="*/ 178 h 2318"/>
                  <a:gd name="T94" fmla="*/ 1452 w 2415"/>
                  <a:gd name="T95" fmla="*/ 187 h 2318"/>
                  <a:gd name="T96" fmla="*/ 1449 w 2415"/>
                  <a:gd name="T97" fmla="*/ 234 h 2318"/>
                  <a:gd name="T98" fmla="*/ 1449 w 2415"/>
                  <a:gd name="T99" fmla="*/ 234 h 2318"/>
                  <a:gd name="T100" fmla="*/ 1449 w 2415"/>
                  <a:gd name="T101" fmla="*/ 234 h 2318"/>
                  <a:gd name="T102" fmla="*/ 1451 w 2415"/>
                  <a:gd name="T103" fmla="*/ 250 h 2318"/>
                  <a:gd name="T104" fmla="*/ 1481 w 2415"/>
                  <a:gd name="T105" fmla="*/ 404 h 2318"/>
                  <a:gd name="T106" fmla="*/ 1525 w 2415"/>
                  <a:gd name="T107" fmla="*/ 560 h 2318"/>
                  <a:gd name="T108" fmla="*/ 1525 w 2415"/>
                  <a:gd name="T109" fmla="*/ 560 h 2318"/>
                  <a:gd name="T110" fmla="*/ 1616 w 2415"/>
                  <a:gd name="T111" fmla="*/ 531 h 2318"/>
                  <a:gd name="T112" fmla="*/ 1624 w 2415"/>
                  <a:gd name="T113" fmla="*/ 552 h 2318"/>
                  <a:gd name="T114" fmla="*/ 1532 w 2415"/>
                  <a:gd name="T115" fmla="*/ 581 h 2318"/>
                  <a:gd name="T116" fmla="*/ 1531 w 2415"/>
                  <a:gd name="T117" fmla="*/ 581 h 2318"/>
                  <a:gd name="T118" fmla="*/ 1566 w 2415"/>
                  <a:gd name="T119" fmla="*/ 688 h 2318"/>
                  <a:gd name="T120" fmla="*/ 1779 w 2415"/>
                  <a:gd name="T121" fmla="*/ 1234 h 2318"/>
                  <a:gd name="T122" fmla="*/ 1956 w 2415"/>
                  <a:gd name="T123" fmla="*/ 1757 h 2318"/>
                  <a:gd name="T124" fmla="*/ 1768 w 2415"/>
                  <a:gd name="T125" fmla="*/ 2047 h 2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15" h="2318">
                    <a:moveTo>
                      <a:pt x="1433" y="2318"/>
                    </a:moveTo>
                    <a:cubicBezTo>
                      <a:pt x="1262" y="2318"/>
                      <a:pt x="1087" y="2303"/>
                      <a:pt x="942" y="2258"/>
                    </a:cubicBezTo>
                    <a:cubicBezTo>
                      <a:pt x="1087" y="2303"/>
                      <a:pt x="1261" y="2318"/>
                      <a:pt x="1432" y="2318"/>
                    </a:cubicBezTo>
                    <a:cubicBezTo>
                      <a:pt x="1496" y="2318"/>
                      <a:pt x="1559" y="2316"/>
                      <a:pt x="1620" y="2313"/>
                    </a:cubicBezTo>
                    <a:cubicBezTo>
                      <a:pt x="1537" y="2309"/>
                      <a:pt x="1455" y="2301"/>
                      <a:pt x="1377" y="2287"/>
                    </a:cubicBezTo>
                    <a:cubicBezTo>
                      <a:pt x="1403" y="2288"/>
                      <a:pt x="1429" y="2288"/>
                      <a:pt x="1456" y="2288"/>
                    </a:cubicBezTo>
                    <a:cubicBezTo>
                      <a:pt x="1589" y="2288"/>
                      <a:pt x="1723" y="2279"/>
                      <a:pt x="1855" y="2263"/>
                    </a:cubicBezTo>
                    <a:cubicBezTo>
                      <a:pt x="1942" y="2253"/>
                      <a:pt x="2028" y="2241"/>
                      <a:pt x="2114" y="2227"/>
                    </a:cubicBezTo>
                    <a:cubicBezTo>
                      <a:pt x="2215" y="2225"/>
                      <a:pt x="2315" y="2220"/>
                      <a:pt x="2415" y="2213"/>
                    </a:cubicBezTo>
                    <a:cubicBezTo>
                      <a:pt x="2402" y="2215"/>
                      <a:pt x="2390" y="2218"/>
                      <a:pt x="2377" y="2220"/>
                    </a:cubicBezTo>
                    <a:cubicBezTo>
                      <a:pt x="2148" y="2260"/>
                      <a:pt x="1914" y="2293"/>
                      <a:pt x="1675" y="2310"/>
                    </a:cubicBezTo>
                    <a:cubicBezTo>
                      <a:pt x="1597" y="2315"/>
                      <a:pt x="1515" y="2318"/>
                      <a:pt x="1433" y="2318"/>
                    </a:cubicBezTo>
                    <a:moveTo>
                      <a:pt x="1768" y="2047"/>
                    </a:moveTo>
                    <a:cubicBezTo>
                      <a:pt x="1811" y="2030"/>
                      <a:pt x="1848" y="2006"/>
                      <a:pt x="1876" y="1976"/>
                    </a:cubicBezTo>
                    <a:cubicBezTo>
                      <a:pt x="1934" y="1914"/>
                      <a:pt x="1942" y="1842"/>
                      <a:pt x="1907" y="1777"/>
                    </a:cubicBezTo>
                    <a:cubicBezTo>
                      <a:pt x="1904" y="1741"/>
                      <a:pt x="1897" y="1707"/>
                      <a:pt x="1889" y="1675"/>
                    </a:cubicBezTo>
                    <a:cubicBezTo>
                      <a:pt x="1846" y="1497"/>
                      <a:pt x="1764" y="1323"/>
                      <a:pt x="1687" y="1148"/>
                    </a:cubicBezTo>
                    <a:cubicBezTo>
                      <a:pt x="1612" y="978"/>
                      <a:pt x="1551" y="806"/>
                      <a:pt x="1496" y="633"/>
                    </a:cubicBezTo>
                    <a:cubicBezTo>
                      <a:pt x="1470" y="548"/>
                      <a:pt x="1444" y="462"/>
                      <a:pt x="1426" y="376"/>
                    </a:cubicBezTo>
                    <a:cubicBezTo>
                      <a:pt x="1417" y="335"/>
                      <a:pt x="1398" y="165"/>
                      <a:pt x="1388" y="155"/>
                    </a:cubicBezTo>
                    <a:cubicBezTo>
                      <a:pt x="1371" y="138"/>
                      <a:pt x="1253" y="89"/>
                      <a:pt x="1222" y="76"/>
                    </a:cubicBezTo>
                    <a:cubicBezTo>
                      <a:pt x="1138" y="41"/>
                      <a:pt x="1035" y="27"/>
                      <a:pt x="928" y="27"/>
                    </a:cubicBezTo>
                    <a:cubicBezTo>
                      <a:pt x="765" y="27"/>
                      <a:pt x="595" y="61"/>
                      <a:pt x="474" y="108"/>
                    </a:cubicBezTo>
                    <a:cubicBezTo>
                      <a:pt x="229" y="203"/>
                      <a:pt x="91" y="347"/>
                      <a:pt x="39" y="505"/>
                    </a:cubicBez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cubicBezTo>
                      <a:pt x="147" y="788"/>
                      <a:pt x="277" y="1068"/>
                      <a:pt x="414" y="1347"/>
                    </a:cubicBezTo>
                    <a:cubicBezTo>
                      <a:pt x="488" y="1498"/>
                      <a:pt x="566" y="1649"/>
                      <a:pt x="635" y="1801"/>
                    </a:cubicBezTo>
                    <a:cubicBezTo>
                      <a:pt x="637" y="1805"/>
                      <a:pt x="638" y="1809"/>
                      <a:pt x="640" y="1813"/>
                    </a:cubicBezTo>
                    <a:cubicBezTo>
                      <a:pt x="627" y="1825"/>
                      <a:pt x="616" y="1838"/>
                      <a:pt x="606" y="1852"/>
                    </a:cubicBezTo>
                    <a:cubicBezTo>
                      <a:pt x="602" y="1842"/>
                      <a:pt x="598" y="1833"/>
                      <a:pt x="593" y="1824"/>
                    </a:cubicBezTo>
                    <a:cubicBezTo>
                      <a:pt x="523" y="1666"/>
                      <a:pt x="442" y="1511"/>
                      <a:pt x="366" y="1355"/>
                    </a:cubicBezTo>
                    <a:cubicBezTo>
                      <a:pt x="291" y="1202"/>
                      <a:pt x="40" y="620"/>
                      <a:pt x="2" y="510"/>
                    </a:cubicBezTo>
                    <a:cubicBezTo>
                      <a:pt x="1" y="506"/>
                      <a:pt x="0" y="501"/>
                      <a:pt x="0" y="496"/>
                    </a:cubicBezTo>
                    <a:cubicBezTo>
                      <a:pt x="0" y="468"/>
                      <a:pt x="25" y="439"/>
                      <a:pt x="38" y="411"/>
                    </a:cubicBezTo>
                    <a:cubicBezTo>
                      <a:pt x="47" y="391"/>
                      <a:pt x="56" y="372"/>
                      <a:pt x="68" y="352"/>
                    </a:cubicBezTo>
                    <a:cubicBezTo>
                      <a:pt x="94" y="313"/>
                      <a:pt x="132" y="275"/>
                      <a:pt x="174" y="239"/>
                    </a:cubicBezTo>
                    <a:cubicBezTo>
                      <a:pt x="257" y="170"/>
                      <a:pt x="370" y="108"/>
                      <a:pt x="502" y="65"/>
                    </a:cubicBezTo>
                    <a:cubicBezTo>
                      <a:pt x="562" y="45"/>
                      <a:pt x="633" y="30"/>
                      <a:pt x="700" y="18"/>
                    </a:cubicBezTo>
                    <a:cubicBezTo>
                      <a:pt x="770" y="6"/>
                      <a:pt x="841" y="0"/>
                      <a:pt x="913" y="0"/>
                    </a:cubicBezTo>
                    <a:cubicBezTo>
                      <a:pt x="973" y="0"/>
                      <a:pt x="1033" y="5"/>
                      <a:pt x="1092" y="14"/>
                    </a:cubicBezTo>
                    <a:cubicBezTo>
                      <a:pt x="1155" y="23"/>
                      <a:pt x="1213" y="39"/>
                      <a:pt x="1265" y="59"/>
                    </a:cubicBezTo>
                    <a:cubicBezTo>
                      <a:pt x="1303" y="73"/>
                      <a:pt x="1343" y="87"/>
                      <a:pt x="1374" y="105"/>
                    </a:cubicBezTo>
                    <a:cubicBezTo>
                      <a:pt x="1392" y="117"/>
                      <a:pt x="1432" y="130"/>
                      <a:pt x="1442" y="143"/>
                    </a:cubicBezTo>
                    <a:cubicBezTo>
                      <a:pt x="1450" y="154"/>
                      <a:pt x="1451" y="167"/>
                      <a:pt x="1452" y="178"/>
                    </a:cubicBezTo>
                    <a:cubicBezTo>
                      <a:pt x="1452" y="181"/>
                      <a:pt x="1452" y="184"/>
                      <a:pt x="1452" y="187"/>
                    </a:cubicBezTo>
                    <a:cubicBezTo>
                      <a:pt x="1452" y="203"/>
                      <a:pt x="1449" y="219"/>
                      <a:pt x="1449" y="234"/>
                    </a:cubicBezTo>
                    <a:lnTo>
                      <a:pt x="1449" y="234"/>
                    </a:lnTo>
                    <a:lnTo>
                      <a:pt x="1449" y="234"/>
                    </a:lnTo>
                    <a:cubicBezTo>
                      <a:pt x="1449" y="240"/>
                      <a:pt x="1450" y="245"/>
                      <a:pt x="1451" y="250"/>
                    </a:cubicBezTo>
                    <a:cubicBezTo>
                      <a:pt x="1460" y="302"/>
                      <a:pt x="1468" y="353"/>
                      <a:pt x="1481" y="404"/>
                    </a:cubicBezTo>
                    <a:cubicBezTo>
                      <a:pt x="1494" y="457"/>
                      <a:pt x="1509" y="509"/>
                      <a:pt x="1525" y="560"/>
                    </a:cubicBezTo>
                    <a:lnTo>
                      <a:pt x="1525" y="560"/>
                    </a:lnTo>
                    <a:cubicBezTo>
                      <a:pt x="1554" y="550"/>
                      <a:pt x="1585" y="540"/>
                      <a:pt x="1616" y="531"/>
                    </a:cubicBezTo>
                    <a:cubicBezTo>
                      <a:pt x="1618" y="538"/>
                      <a:pt x="1621" y="545"/>
                      <a:pt x="1624" y="552"/>
                    </a:cubicBezTo>
                    <a:cubicBezTo>
                      <a:pt x="1593" y="561"/>
                      <a:pt x="1562" y="571"/>
                      <a:pt x="1532" y="581"/>
                    </a:cubicBezTo>
                    <a:lnTo>
                      <a:pt x="1531" y="581"/>
                    </a:lnTo>
                    <a:cubicBezTo>
                      <a:pt x="1542" y="617"/>
                      <a:pt x="1554" y="653"/>
                      <a:pt x="1566" y="688"/>
                    </a:cubicBezTo>
                    <a:cubicBezTo>
                      <a:pt x="1628" y="872"/>
                      <a:pt x="1698" y="1053"/>
                      <a:pt x="1779" y="1234"/>
                    </a:cubicBezTo>
                    <a:cubicBezTo>
                      <a:pt x="1855" y="1405"/>
                      <a:pt x="1939" y="1581"/>
                      <a:pt x="1956" y="1757"/>
                    </a:cubicBezTo>
                    <a:cubicBezTo>
                      <a:pt x="1966" y="1861"/>
                      <a:pt x="1949" y="1990"/>
                      <a:pt x="1768" y="20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143">
                <a:extLst>
                  <a:ext uri="{FF2B5EF4-FFF2-40B4-BE49-F238E27FC236}">
                    <a16:creationId xmlns:a16="http://schemas.microsoft.com/office/drawing/2014/main" xmlns="" id="{293199B6-8953-42E3-8EB2-5C909A697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169" y="2917825"/>
                <a:ext cx="1588" cy="0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1144">
                <a:extLst>
                  <a:ext uri="{FF2B5EF4-FFF2-40B4-BE49-F238E27FC236}">
                    <a16:creationId xmlns:a16="http://schemas.microsoft.com/office/drawing/2014/main" xmlns="" id="{766E2134-FCD0-4A27-9BA5-D5E7585654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78831" y="2757488"/>
                <a:ext cx="666750" cy="307975"/>
              </a:xfrm>
              <a:custGeom>
                <a:avLst/>
                <a:gdLst>
                  <a:gd name="T0" fmla="*/ 336 w 1336"/>
                  <a:gd name="T1" fmla="*/ 557 h 617"/>
                  <a:gd name="T2" fmla="*/ 202 w 1336"/>
                  <a:gd name="T3" fmla="*/ 494 h 617"/>
                  <a:gd name="T4" fmla="*/ 188 w 1336"/>
                  <a:gd name="T5" fmla="*/ 491 h 617"/>
                  <a:gd name="T6" fmla="*/ 68 w 1336"/>
                  <a:gd name="T7" fmla="*/ 324 h 617"/>
                  <a:gd name="T8" fmla="*/ 67 w 1336"/>
                  <a:gd name="T9" fmla="*/ 321 h 617"/>
                  <a:gd name="T10" fmla="*/ 34 w 1336"/>
                  <a:gd name="T11" fmla="*/ 112 h 617"/>
                  <a:gd name="T12" fmla="*/ 128 w 1336"/>
                  <a:gd name="T13" fmla="*/ 347 h 617"/>
                  <a:gd name="T14" fmla="*/ 254 w 1336"/>
                  <a:gd name="T15" fmla="*/ 178 h 617"/>
                  <a:gd name="T16" fmla="*/ 384 w 1336"/>
                  <a:gd name="T17" fmla="*/ 103 h 617"/>
                  <a:gd name="T18" fmla="*/ 833 w 1336"/>
                  <a:gd name="T19" fmla="*/ 0 h 617"/>
                  <a:gd name="T20" fmla="*/ 1146 w 1336"/>
                  <a:gd name="T21" fmla="*/ 50 h 617"/>
                  <a:gd name="T22" fmla="*/ 1291 w 1336"/>
                  <a:gd name="T23" fmla="*/ 184 h 617"/>
                  <a:gd name="T24" fmla="*/ 1302 w 1336"/>
                  <a:gd name="T25" fmla="*/ 105 h 617"/>
                  <a:gd name="T26" fmla="*/ 1270 w 1336"/>
                  <a:gd name="T27" fmla="*/ 275 h 617"/>
                  <a:gd name="T28" fmla="*/ 1138 w 1336"/>
                  <a:gd name="T29" fmla="*/ 353 h 617"/>
                  <a:gd name="T30" fmla="*/ 1127 w 1336"/>
                  <a:gd name="T31" fmla="*/ 354 h 617"/>
                  <a:gd name="T32" fmla="*/ 919 w 1336"/>
                  <a:gd name="T33" fmla="*/ 368 h 617"/>
                  <a:gd name="T34" fmla="*/ 910 w 1336"/>
                  <a:gd name="T35" fmla="*/ 373 h 617"/>
                  <a:gd name="T36" fmla="*/ 205 w 1336"/>
                  <a:gd name="T37" fmla="*/ 285 h 617"/>
                  <a:gd name="T38" fmla="*/ 545 w 1336"/>
                  <a:gd name="T39" fmla="*/ 568 h 617"/>
                  <a:gd name="T40" fmla="*/ 1014 w 1336"/>
                  <a:gd name="T41" fmla="*/ 612 h 617"/>
                  <a:gd name="T42" fmla="*/ 891 w 1336"/>
                  <a:gd name="T43" fmla="*/ 158 h 617"/>
                  <a:gd name="T44" fmla="*/ 991 w 1336"/>
                  <a:gd name="T45" fmla="*/ 344 h 617"/>
                  <a:gd name="T46" fmla="*/ 853 w 1336"/>
                  <a:gd name="T47" fmla="*/ 29 h 617"/>
                  <a:gd name="T48" fmla="*/ 966 w 1336"/>
                  <a:gd name="T49" fmla="*/ 171 h 617"/>
                  <a:gd name="T50" fmla="*/ 942 w 1336"/>
                  <a:gd name="T51" fmla="*/ 161 h 617"/>
                  <a:gd name="T52" fmla="*/ 937 w 1336"/>
                  <a:gd name="T53" fmla="*/ 161 h 617"/>
                  <a:gd name="T54" fmla="*/ 809 w 1336"/>
                  <a:gd name="T55" fmla="*/ 30 h 617"/>
                  <a:gd name="T56" fmla="*/ 607 w 1336"/>
                  <a:gd name="T57" fmla="*/ 59 h 617"/>
                  <a:gd name="T58" fmla="*/ 727 w 1336"/>
                  <a:gd name="T59" fmla="*/ 263 h 617"/>
                  <a:gd name="T60" fmla="*/ 915 w 1336"/>
                  <a:gd name="T61" fmla="*/ 146 h 617"/>
                  <a:gd name="T62" fmla="*/ 809 w 1336"/>
                  <a:gd name="T63" fmla="*/ 3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36" h="617">
                    <a:moveTo>
                      <a:pt x="826" y="617"/>
                    </a:moveTo>
                    <a:cubicBezTo>
                      <a:pt x="655" y="617"/>
                      <a:pt x="481" y="602"/>
                      <a:pt x="336" y="557"/>
                    </a:cubicBezTo>
                    <a:lnTo>
                      <a:pt x="336" y="557"/>
                    </a:lnTo>
                    <a:cubicBezTo>
                      <a:pt x="278" y="539"/>
                      <a:pt x="235" y="518"/>
                      <a:pt x="202" y="494"/>
                    </a:cubicBezTo>
                    <a:cubicBezTo>
                      <a:pt x="201" y="494"/>
                      <a:pt x="199" y="494"/>
                      <a:pt x="198" y="494"/>
                    </a:cubicBezTo>
                    <a:cubicBezTo>
                      <a:pt x="195" y="494"/>
                      <a:pt x="191" y="493"/>
                      <a:pt x="188" y="491"/>
                    </a:cubicBezTo>
                    <a:cubicBezTo>
                      <a:pt x="145" y="460"/>
                      <a:pt x="118" y="427"/>
                      <a:pt x="98" y="392"/>
                    </a:cubicBezTo>
                    <a:cubicBezTo>
                      <a:pt x="86" y="370"/>
                      <a:pt x="77" y="347"/>
                      <a:pt x="68" y="324"/>
                    </a:cubicBezTo>
                    <a:lnTo>
                      <a:pt x="68" y="324"/>
                    </a:lnTo>
                    <a:cubicBezTo>
                      <a:pt x="68" y="323"/>
                      <a:pt x="68" y="322"/>
                      <a:pt x="67" y="321"/>
                    </a:cubicBezTo>
                    <a:cubicBezTo>
                      <a:pt x="47" y="264"/>
                      <a:pt x="25" y="207"/>
                      <a:pt x="0" y="151"/>
                    </a:cubicBezTo>
                    <a:cubicBezTo>
                      <a:pt x="10" y="137"/>
                      <a:pt x="21" y="124"/>
                      <a:pt x="34" y="112"/>
                    </a:cubicBezTo>
                    <a:cubicBezTo>
                      <a:pt x="63" y="176"/>
                      <a:pt x="90" y="239"/>
                      <a:pt x="112" y="304"/>
                    </a:cubicBezTo>
                    <a:cubicBezTo>
                      <a:pt x="117" y="318"/>
                      <a:pt x="123" y="332"/>
                      <a:pt x="128" y="347"/>
                    </a:cubicBezTo>
                    <a:cubicBezTo>
                      <a:pt x="137" y="289"/>
                      <a:pt x="182" y="229"/>
                      <a:pt x="254" y="178"/>
                    </a:cubicBezTo>
                    <a:lnTo>
                      <a:pt x="254" y="178"/>
                    </a:lnTo>
                    <a:cubicBezTo>
                      <a:pt x="273" y="164"/>
                      <a:pt x="294" y="151"/>
                      <a:pt x="316" y="138"/>
                    </a:cubicBezTo>
                    <a:cubicBezTo>
                      <a:pt x="338" y="126"/>
                      <a:pt x="361" y="114"/>
                      <a:pt x="384" y="103"/>
                    </a:cubicBezTo>
                    <a:cubicBezTo>
                      <a:pt x="384" y="103"/>
                      <a:pt x="384" y="103"/>
                      <a:pt x="384" y="103"/>
                    </a:cubicBezTo>
                    <a:cubicBezTo>
                      <a:pt x="510" y="44"/>
                      <a:pt x="666" y="2"/>
                      <a:pt x="833" y="0"/>
                    </a:cubicBezTo>
                    <a:cubicBezTo>
                      <a:pt x="837" y="0"/>
                      <a:pt x="841" y="0"/>
                      <a:pt x="845" y="0"/>
                    </a:cubicBezTo>
                    <a:cubicBezTo>
                      <a:pt x="951" y="0"/>
                      <a:pt x="1062" y="17"/>
                      <a:pt x="1146" y="50"/>
                    </a:cubicBezTo>
                    <a:cubicBezTo>
                      <a:pt x="1146" y="50"/>
                      <a:pt x="1147" y="50"/>
                      <a:pt x="1147" y="50"/>
                    </a:cubicBezTo>
                    <a:cubicBezTo>
                      <a:pt x="1227" y="82"/>
                      <a:pt x="1284" y="126"/>
                      <a:pt x="1291" y="184"/>
                    </a:cubicBezTo>
                    <a:cubicBezTo>
                      <a:pt x="1299" y="158"/>
                      <a:pt x="1302" y="132"/>
                      <a:pt x="1302" y="105"/>
                    </a:cubicBezTo>
                    <a:lnTo>
                      <a:pt x="1302" y="105"/>
                    </a:lnTo>
                    <a:cubicBezTo>
                      <a:pt x="1302" y="96"/>
                      <a:pt x="1302" y="86"/>
                      <a:pt x="1301" y="76"/>
                    </a:cubicBezTo>
                    <a:cubicBezTo>
                      <a:pt x="1336" y="141"/>
                      <a:pt x="1328" y="213"/>
                      <a:pt x="1270" y="275"/>
                    </a:cubicBezTo>
                    <a:cubicBezTo>
                      <a:pt x="1242" y="305"/>
                      <a:pt x="1205" y="329"/>
                      <a:pt x="1162" y="346"/>
                    </a:cubicBezTo>
                    <a:cubicBezTo>
                      <a:pt x="1154" y="349"/>
                      <a:pt x="1146" y="351"/>
                      <a:pt x="1138" y="353"/>
                    </a:cubicBezTo>
                    <a:cubicBezTo>
                      <a:pt x="1135" y="354"/>
                      <a:pt x="1133" y="354"/>
                      <a:pt x="1131" y="354"/>
                    </a:cubicBezTo>
                    <a:cubicBezTo>
                      <a:pt x="1129" y="354"/>
                      <a:pt x="1128" y="354"/>
                      <a:pt x="1127" y="354"/>
                    </a:cubicBezTo>
                    <a:cubicBezTo>
                      <a:pt x="1085" y="366"/>
                      <a:pt x="1039" y="374"/>
                      <a:pt x="990" y="374"/>
                    </a:cubicBezTo>
                    <a:cubicBezTo>
                      <a:pt x="967" y="374"/>
                      <a:pt x="943" y="372"/>
                      <a:pt x="919" y="368"/>
                    </a:cubicBezTo>
                    <a:cubicBezTo>
                      <a:pt x="919" y="371"/>
                      <a:pt x="916" y="373"/>
                      <a:pt x="911" y="373"/>
                    </a:cubicBezTo>
                    <a:cubicBezTo>
                      <a:pt x="911" y="373"/>
                      <a:pt x="910" y="373"/>
                      <a:pt x="910" y="373"/>
                    </a:cubicBezTo>
                    <a:cubicBezTo>
                      <a:pt x="670" y="346"/>
                      <a:pt x="622" y="176"/>
                      <a:pt x="580" y="66"/>
                    </a:cubicBezTo>
                    <a:cubicBezTo>
                      <a:pt x="412" y="111"/>
                      <a:pt x="267" y="191"/>
                      <a:pt x="205" y="285"/>
                    </a:cubicBezTo>
                    <a:cubicBezTo>
                      <a:pt x="170" y="338"/>
                      <a:pt x="157" y="401"/>
                      <a:pt x="210" y="452"/>
                    </a:cubicBezTo>
                    <a:cubicBezTo>
                      <a:pt x="279" y="519"/>
                      <a:pt x="413" y="551"/>
                      <a:pt x="545" y="568"/>
                    </a:cubicBezTo>
                    <a:cubicBezTo>
                      <a:pt x="620" y="578"/>
                      <a:pt x="695" y="584"/>
                      <a:pt x="771" y="586"/>
                    </a:cubicBezTo>
                    <a:cubicBezTo>
                      <a:pt x="849" y="600"/>
                      <a:pt x="931" y="608"/>
                      <a:pt x="1014" y="612"/>
                    </a:cubicBezTo>
                    <a:cubicBezTo>
                      <a:pt x="953" y="615"/>
                      <a:pt x="890" y="617"/>
                      <a:pt x="826" y="617"/>
                    </a:cubicBezTo>
                    <a:moveTo>
                      <a:pt x="891" y="158"/>
                    </a:moveTo>
                    <a:cubicBezTo>
                      <a:pt x="746" y="158"/>
                      <a:pt x="733" y="269"/>
                      <a:pt x="842" y="317"/>
                    </a:cubicBezTo>
                    <a:cubicBezTo>
                      <a:pt x="886" y="336"/>
                      <a:pt x="939" y="344"/>
                      <a:pt x="991" y="344"/>
                    </a:cubicBezTo>
                    <a:cubicBezTo>
                      <a:pt x="1088" y="344"/>
                      <a:pt x="1183" y="314"/>
                      <a:pt x="1218" y="260"/>
                    </a:cubicBezTo>
                    <a:cubicBezTo>
                      <a:pt x="1309" y="122"/>
                      <a:pt x="1081" y="32"/>
                      <a:pt x="853" y="29"/>
                    </a:cubicBezTo>
                    <a:cubicBezTo>
                      <a:pt x="898" y="73"/>
                      <a:pt x="924" y="124"/>
                      <a:pt x="971" y="167"/>
                    </a:cubicBezTo>
                    <a:cubicBezTo>
                      <a:pt x="972" y="169"/>
                      <a:pt x="970" y="171"/>
                      <a:pt x="966" y="171"/>
                    </a:cubicBezTo>
                    <a:cubicBezTo>
                      <a:pt x="966" y="171"/>
                      <a:pt x="965" y="171"/>
                      <a:pt x="964" y="171"/>
                    </a:cubicBezTo>
                    <a:cubicBezTo>
                      <a:pt x="956" y="168"/>
                      <a:pt x="949" y="165"/>
                      <a:pt x="942" y="161"/>
                    </a:cubicBezTo>
                    <a:cubicBezTo>
                      <a:pt x="941" y="162"/>
                      <a:pt x="941" y="162"/>
                      <a:pt x="940" y="162"/>
                    </a:cubicBezTo>
                    <a:cubicBezTo>
                      <a:pt x="939" y="162"/>
                      <a:pt x="938" y="161"/>
                      <a:pt x="937" y="161"/>
                    </a:cubicBezTo>
                    <a:cubicBezTo>
                      <a:pt x="920" y="159"/>
                      <a:pt x="905" y="158"/>
                      <a:pt x="891" y="158"/>
                    </a:cubicBezTo>
                    <a:moveTo>
                      <a:pt x="809" y="30"/>
                    </a:moveTo>
                    <a:cubicBezTo>
                      <a:pt x="787" y="31"/>
                      <a:pt x="764" y="32"/>
                      <a:pt x="742" y="35"/>
                    </a:cubicBezTo>
                    <a:cubicBezTo>
                      <a:pt x="696" y="41"/>
                      <a:pt x="651" y="49"/>
                      <a:pt x="607" y="59"/>
                    </a:cubicBezTo>
                    <a:cubicBezTo>
                      <a:pt x="645" y="113"/>
                      <a:pt x="663" y="169"/>
                      <a:pt x="698" y="223"/>
                    </a:cubicBezTo>
                    <a:cubicBezTo>
                      <a:pt x="707" y="236"/>
                      <a:pt x="716" y="250"/>
                      <a:pt x="727" y="263"/>
                    </a:cubicBezTo>
                    <a:cubicBezTo>
                      <a:pt x="705" y="205"/>
                      <a:pt x="753" y="143"/>
                      <a:pt x="866" y="143"/>
                    </a:cubicBezTo>
                    <a:cubicBezTo>
                      <a:pt x="881" y="143"/>
                      <a:pt x="897" y="144"/>
                      <a:pt x="915" y="146"/>
                    </a:cubicBezTo>
                    <a:cubicBezTo>
                      <a:pt x="896" y="134"/>
                      <a:pt x="881" y="120"/>
                      <a:pt x="868" y="106"/>
                    </a:cubicBezTo>
                    <a:cubicBezTo>
                      <a:pt x="848" y="82"/>
                      <a:pt x="821" y="56"/>
                      <a:pt x="80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1145">
                <a:extLst>
                  <a:ext uri="{FF2B5EF4-FFF2-40B4-BE49-F238E27FC236}">
                    <a16:creationId xmlns:a16="http://schemas.microsoft.com/office/drawing/2014/main" xmlns="" id="{086A02DD-D8A8-4DF9-A589-18EFAB2EDD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92194" y="1924050"/>
                <a:ext cx="736600" cy="1057275"/>
              </a:xfrm>
              <a:custGeom>
                <a:avLst/>
                <a:gdLst>
                  <a:gd name="T0" fmla="*/ 1065 w 1475"/>
                  <a:gd name="T1" fmla="*/ 2118 h 2118"/>
                  <a:gd name="T2" fmla="*/ 608 w 1475"/>
                  <a:gd name="T3" fmla="*/ 2012 h 2118"/>
                  <a:gd name="T4" fmla="*/ 0 w 1475"/>
                  <a:gd name="T5" fmla="*/ 1910 h 2118"/>
                  <a:gd name="T6" fmla="*/ 54 w 1475"/>
                  <a:gd name="T7" fmla="*/ 1888 h 2118"/>
                  <a:gd name="T8" fmla="*/ 461 w 1475"/>
                  <a:gd name="T9" fmla="*/ 1949 h 2118"/>
                  <a:gd name="T10" fmla="*/ 1029 w 1475"/>
                  <a:gd name="T11" fmla="*/ 2078 h 2118"/>
                  <a:gd name="T12" fmla="*/ 1196 w 1475"/>
                  <a:gd name="T13" fmla="*/ 2111 h 2118"/>
                  <a:gd name="T14" fmla="*/ 1065 w 1475"/>
                  <a:gd name="T15" fmla="*/ 2118 h 2118"/>
                  <a:gd name="T16" fmla="*/ 839 w 1475"/>
                  <a:gd name="T17" fmla="*/ 1488 h 2118"/>
                  <a:gd name="T18" fmla="*/ 867 w 1475"/>
                  <a:gd name="T19" fmla="*/ 1422 h 2118"/>
                  <a:gd name="T20" fmla="*/ 987 w 1475"/>
                  <a:gd name="T21" fmla="*/ 1166 h 2118"/>
                  <a:gd name="T22" fmla="*/ 1179 w 1475"/>
                  <a:gd name="T23" fmla="*/ 634 h 2118"/>
                  <a:gd name="T24" fmla="*/ 1249 w 1475"/>
                  <a:gd name="T25" fmla="*/ 402 h 2118"/>
                  <a:gd name="T26" fmla="*/ 613 w 1475"/>
                  <a:gd name="T27" fmla="*/ 308 h 2118"/>
                  <a:gd name="T28" fmla="*/ 561 w 1475"/>
                  <a:gd name="T29" fmla="*/ 274 h 2118"/>
                  <a:gd name="T30" fmla="*/ 585 w 1475"/>
                  <a:gd name="T31" fmla="*/ 277 h 2118"/>
                  <a:gd name="T32" fmla="*/ 596 w 1475"/>
                  <a:gd name="T33" fmla="*/ 278 h 2118"/>
                  <a:gd name="T34" fmla="*/ 1258 w 1475"/>
                  <a:gd name="T35" fmla="*/ 373 h 2118"/>
                  <a:gd name="T36" fmla="*/ 1324 w 1475"/>
                  <a:gd name="T37" fmla="*/ 89 h 2118"/>
                  <a:gd name="T38" fmla="*/ 1402 w 1475"/>
                  <a:gd name="T39" fmla="*/ 37 h 2118"/>
                  <a:gd name="T40" fmla="*/ 1475 w 1475"/>
                  <a:gd name="T41" fmla="*/ 0 h 2118"/>
                  <a:gd name="T42" fmla="*/ 1418 w 1475"/>
                  <a:gd name="T43" fmla="*/ 28 h 2118"/>
                  <a:gd name="T44" fmla="*/ 1418 w 1475"/>
                  <a:gd name="T45" fmla="*/ 28 h 2118"/>
                  <a:gd name="T46" fmla="*/ 1418 w 1475"/>
                  <a:gd name="T47" fmla="*/ 28 h 2118"/>
                  <a:gd name="T48" fmla="*/ 1422 w 1475"/>
                  <a:gd name="T49" fmla="*/ 50 h 2118"/>
                  <a:gd name="T50" fmla="*/ 1352 w 1475"/>
                  <a:gd name="T51" fmla="*/ 81 h 2118"/>
                  <a:gd name="T52" fmla="*/ 1352 w 1475"/>
                  <a:gd name="T53" fmla="*/ 81 h 2118"/>
                  <a:gd name="T54" fmla="*/ 1352 w 1475"/>
                  <a:gd name="T55" fmla="*/ 81 h 2118"/>
                  <a:gd name="T56" fmla="*/ 1352 w 1475"/>
                  <a:gd name="T57" fmla="*/ 81 h 2118"/>
                  <a:gd name="T58" fmla="*/ 1353 w 1475"/>
                  <a:gd name="T59" fmla="*/ 82 h 2118"/>
                  <a:gd name="T60" fmla="*/ 1359 w 1475"/>
                  <a:gd name="T61" fmla="*/ 143 h 2118"/>
                  <a:gd name="T62" fmla="*/ 1325 w 1475"/>
                  <a:gd name="T63" fmla="*/ 323 h 2118"/>
                  <a:gd name="T64" fmla="*/ 1247 w 1475"/>
                  <a:gd name="T65" fmla="*/ 578 h 2118"/>
                  <a:gd name="T66" fmla="*/ 1102 w 1475"/>
                  <a:gd name="T67" fmla="*/ 1015 h 2118"/>
                  <a:gd name="T68" fmla="*/ 877 w 1475"/>
                  <a:gd name="T69" fmla="*/ 1425 h 2118"/>
                  <a:gd name="T70" fmla="*/ 874 w 1475"/>
                  <a:gd name="T71" fmla="*/ 1431 h 2118"/>
                  <a:gd name="T72" fmla="*/ 873 w 1475"/>
                  <a:gd name="T73" fmla="*/ 1432 h 2118"/>
                  <a:gd name="T74" fmla="*/ 872 w 1475"/>
                  <a:gd name="T75" fmla="*/ 1433 h 2118"/>
                  <a:gd name="T76" fmla="*/ 839 w 1475"/>
                  <a:gd name="T77" fmla="*/ 1488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5" h="2118">
                    <a:moveTo>
                      <a:pt x="1065" y="2118"/>
                    </a:moveTo>
                    <a:cubicBezTo>
                      <a:pt x="910" y="2087"/>
                      <a:pt x="760" y="2048"/>
                      <a:pt x="608" y="2012"/>
                    </a:cubicBezTo>
                    <a:cubicBezTo>
                      <a:pt x="409" y="1966"/>
                      <a:pt x="206" y="1935"/>
                      <a:pt x="0" y="1910"/>
                    </a:cubicBezTo>
                    <a:cubicBezTo>
                      <a:pt x="18" y="1903"/>
                      <a:pt x="36" y="1895"/>
                      <a:pt x="54" y="1888"/>
                    </a:cubicBezTo>
                    <a:cubicBezTo>
                      <a:pt x="192" y="1905"/>
                      <a:pt x="329" y="1923"/>
                      <a:pt x="461" y="1949"/>
                    </a:cubicBezTo>
                    <a:cubicBezTo>
                      <a:pt x="655" y="1986"/>
                      <a:pt x="839" y="2037"/>
                      <a:pt x="1029" y="2078"/>
                    </a:cubicBezTo>
                    <a:cubicBezTo>
                      <a:pt x="1083" y="2090"/>
                      <a:pt x="1139" y="2101"/>
                      <a:pt x="1196" y="2111"/>
                    </a:cubicBezTo>
                    <a:cubicBezTo>
                      <a:pt x="1153" y="2114"/>
                      <a:pt x="1108" y="2116"/>
                      <a:pt x="1065" y="2118"/>
                    </a:cubicBezTo>
                    <a:moveTo>
                      <a:pt x="839" y="1488"/>
                    </a:moveTo>
                    <a:cubicBezTo>
                      <a:pt x="847" y="1466"/>
                      <a:pt x="857" y="1444"/>
                      <a:pt x="867" y="1422"/>
                    </a:cubicBezTo>
                    <a:cubicBezTo>
                      <a:pt x="908" y="1337"/>
                      <a:pt x="950" y="1252"/>
                      <a:pt x="987" y="1166"/>
                    </a:cubicBezTo>
                    <a:cubicBezTo>
                      <a:pt x="1064" y="990"/>
                      <a:pt x="1125" y="813"/>
                      <a:pt x="1179" y="634"/>
                    </a:cubicBezTo>
                    <a:cubicBezTo>
                      <a:pt x="1203" y="557"/>
                      <a:pt x="1227" y="479"/>
                      <a:pt x="1249" y="402"/>
                    </a:cubicBezTo>
                    <a:cubicBezTo>
                      <a:pt x="1041" y="365"/>
                      <a:pt x="828" y="335"/>
                      <a:pt x="613" y="308"/>
                    </a:cubicBezTo>
                    <a:cubicBezTo>
                      <a:pt x="596" y="296"/>
                      <a:pt x="579" y="285"/>
                      <a:pt x="561" y="274"/>
                    </a:cubicBezTo>
                    <a:cubicBezTo>
                      <a:pt x="569" y="275"/>
                      <a:pt x="577" y="276"/>
                      <a:pt x="585" y="277"/>
                    </a:cubicBezTo>
                    <a:cubicBezTo>
                      <a:pt x="588" y="277"/>
                      <a:pt x="592" y="278"/>
                      <a:pt x="596" y="278"/>
                    </a:cubicBezTo>
                    <a:cubicBezTo>
                      <a:pt x="817" y="307"/>
                      <a:pt x="1041" y="334"/>
                      <a:pt x="1258" y="373"/>
                    </a:cubicBezTo>
                    <a:cubicBezTo>
                      <a:pt x="1284" y="279"/>
                      <a:pt x="1308" y="185"/>
                      <a:pt x="1324" y="89"/>
                    </a:cubicBezTo>
                    <a:cubicBezTo>
                      <a:pt x="1328" y="65"/>
                      <a:pt x="1372" y="53"/>
                      <a:pt x="1402" y="37"/>
                    </a:cubicBezTo>
                    <a:cubicBezTo>
                      <a:pt x="1425" y="24"/>
                      <a:pt x="1450" y="12"/>
                      <a:pt x="1475" y="0"/>
                    </a:cubicBezTo>
                    <a:cubicBezTo>
                      <a:pt x="1455" y="9"/>
                      <a:pt x="1436" y="19"/>
                      <a:pt x="1418" y="28"/>
                    </a:cubicBezTo>
                    <a:lnTo>
                      <a:pt x="1418" y="28"/>
                    </a:lnTo>
                    <a:lnTo>
                      <a:pt x="1418" y="28"/>
                    </a:lnTo>
                    <a:cubicBezTo>
                      <a:pt x="1419" y="36"/>
                      <a:pt x="1421" y="43"/>
                      <a:pt x="1422" y="50"/>
                    </a:cubicBezTo>
                    <a:cubicBezTo>
                      <a:pt x="1399" y="60"/>
                      <a:pt x="1375" y="71"/>
                      <a:pt x="1352" y="81"/>
                    </a:cubicBezTo>
                    <a:lnTo>
                      <a:pt x="1352" y="81"/>
                    </a:lnTo>
                    <a:lnTo>
                      <a:pt x="1352" y="81"/>
                    </a:lnTo>
                    <a:lnTo>
                      <a:pt x="1352" y="81"/>
                    </a:lnTo>
                    <a:lnTo>
                      <a:pt x="1353" y="82"/>
                    </a:lnTo>
                    <a:cubicBezTo>
                      <a:pt x="1357" y="102"/>
                      <a:pt x="1359" y="122"/>
                      <a:pt x="1359" y="143"/>
                    </a:cubicBezTo>
                    <a:cubicBezTo>
                      <a:pt x="1359" y="203"/>
                      <a:pt x="1343" y="264"/>
                      <a:pt x="1325" y="323"/>
                    </a:cubicBezTo>
                    <a:cubicBezTo>
                      <a:pt x="1300" y="408"/>
                      <a:pt x="1273" y="493"/>
                      <a:pt x="1247" y="578"/>
                    </a:cubicBezTo>
                    <a:cubicBezTo>
                      <a:pt x="1203" y="724"/>
                      <a:pt x="1159" y="870"/>
                      <a:pt x="1102" y="1015"/>
                    </a:cubicBezTo>
                    <a:cubicBezTo>
                      <a:pt x="1035" y="1153"/>
                      <a:pt x="960" y="1290"/>
                      <a:pt x="877" y="1425"/>
                    </a:cubicBezTo>
                    <a:cubicBezTo>
                      <a:pt x="876" y="1427"/>
                      <a:pt x="875" y="1429"/>
                      <a:pt x="874" y="1431"/>
                    </a:cubicBezTo>
                    <a:cubicBezTo>
                      <a:pt x="873" y="1431"/>
                      <a:pt x="873" y="1432"/>
                      <a:pt x="873" y="1432"/>
                    </a:cubicBezTo>
                    <a:cubicBezTo>
                      <a:pt x="873" y="1432"/>
                      <a:pt x="872" y="1432"/>
                      <a:pt x="872" y="1433"/>
                    </a:cubicBezTo>
                    <a:cubicBezTo>
                      <a:pt x="862" y="1450"/>
                      <a:pt x="850" y="1469"/>
                      <a:pt x="839" y="148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1146">
                <a:extLst>
                  <a:ext uri="{FF2B5EF4-FFF2-40B4-BE49-F238E27FC236}">
                    <a16:creationId xmlns:a16="http://schemas.microsoft.com/office/drawing/2014/main" xmlns="" id="{DC275FB9-B9AC-4461-A869-AA26FFCB5F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95419" y="2430463"/>
                <a:ext cx="652463" cy="574675"/>
              </a:xfrm>
              <a:custGeom>
                <a:avLst/>
                <a:gdLst>
                  <a:gd name="T0" fmla="*/ 606 w 1309"/>
                  <a:gd name="T1" fmla="*/ 1151 h 1151"/>
                  <a:gd name="T2" fmla="*/ 594 w 1309"/>
                  <a:gd name="T3" fmla="*/ 1148 h 1151"/>
                  <a:gd name="T4" fmla="*/ 417 w 1309"/>
                  <a:gd name="T5" fmla="*/ 1132 h 1151"/>
                  <a:gd name="T6" fmla="*/ 259 w 1309"/>
                  <a:gd name="T7" fmla="*/ 1103 h 1151"/>
                  <a:gd name="T8" fmla="*/ 390 w 1309"/>
                  <a:gd name="T9" fmla="*/ 1096 h 1151"/>
                  <a:gd name="T10" fmla="*/ 667 w 1309"/>
                  <a:gd name="T11" fmla="*/ 1121 h 1151"/>
                  <a:gd name="T12" fmla="*/ 701 w 1309"/>
                  <a:gd name="T13" fmla="*/ 1121 h 1151"/>
                  <a:gd name="T14" fmla="*/ 869 w 1309"/>
                  <a:gd name="T15" fmla="*/ 1102 h 1151"/>
                  <a:gd name="T16" fmla="*/ 935 w 1309"/>
                  <a:gd name="T17" fmla="*/ 1085 h 1151"/>
                  <a:gd name="T18" fmla="*/ 1139 w 1309"/>
                  <a:gd name="T19" fmla="*/ 976 h 1151"/>
                  <a:gd name="T20" fmla="*/ 1116 w 1309"/>
                  <a:gd name="T21" fmla="*/ 1040 h 1151"/>
                  <a:gd name="T22" fmla="*/ 1097 w 1309"/>
                  <a:gd name="T23" fmla="*/ 1051 h 1151"/>
                  <a:gd name="T24" fmla="*/ 1097 w 1309"/>
                  <a:gd name="T25" fmla="*/ 1051 h 1151"/>
                  <a:gd name="T26" fmla="*/ 1097 w 1309"/>
                  <a:gd name="T27" fmla="*/ 1051 h 1151"/>
                  <a:gd name="T28" fmla="*/ 1097 w 1309"/>
                  <a:gd name="T29" fmla="*/ 1051 h 1151"/>
                  <a:gd name="T30" fmla="*/ 1097 w 1309"/>
                  <a:gd name="T31" fmla="*/ 1051 h 1151"/>
                  <a:gd name="T32" fmla="*/ 1114 w 1309"/>
                  <a:gd name="T33" fmla="*/ 1045 h 1151"/>
                  <a:gd name="T34" fmla="*/ 1087 w 1309"/>
                  <a:gd name="T35" fmla="*/ 1087 h 1151"/>
                  <a:gd name="T36" fmla="*/ 1309 w 1309"/>
                  <a:gd name="T37" fmla="*/ 983 h 1151"/>
                  <a:gd name="T38" fmla="*/ 1273 w 1309"/>
                  <a:gd name="T39" fmla="*/ 1007 h 1151"/>
                  <a:gd name="T40" fmla="*/ 1125 w 1309"/>
                  <a:gd name="T41" fmla="*/ 1075 h 1151"/>
                  <a:gd name="T42" fmla="*/ 1101 w 1309"/>
                  <a:gd name="T43" fmla="*/ 1083 h 1151"/>
                  <a:gd name="T44" fmla="*/ 749 w 1309"/>
                  <a:gd name="T45" fmla="*/ 1145 h 1151"/>
                  <a:gd name="T46" fmla="*/ 733 w 1309"/>
                  <a:gd name="T47" fmla="*/ 1146 h 1151"/>
                  <a:gd name="T48" fmla="*/ 607 w 1309"/>
                  <a:gd name="T49" fmla="*/ 1151 h 1151"/>
                  <a:gd name="T50" fmla="*/ 606 w 1309"/>
                  <a:gd name="T51" fmla="*/ 1151 h 1151"/>
                  <a:gd name="T52" fmla="*/ 422 w 1309"/>
                  <a:gd name="T53" fmla="*/ 865 h 1151"/>
                  <a:gd name="T54" fmla="*/ 299 w 1309"/>
                  <a:gd name="T55" fmla="*/ 849 h 1151"/>
                  <a:gd name="T56" fmla="*/ 14 w 1309"/>
                  <a:gd name="T57" fmla="*/ 652 h 1151"/>
                  <a:gd name="T58" fmla="*/ 33 w 1309"/>
                  <a:gd name="T59" fmla="*/ 473 h 1151"/>
                  <a:gd name="T60" fmla="*/ 66 w 1309"/>
                  <a:gd name="T61" fmla="*/ 418 h 1151"/>
                  <a:gd name="T62" fmla="*/ 32 w 1309"/>
                  <a:gd name="T63" fmla="*/ 550 h 1151"/>
                  <a:gd name="T64" fmla="*/ 145 w 1309"/>
                  <a:gd name="T65" fmla="*/ 757 h 1151"/>
                  <a:gd name="T66" fmla="*/ 156 w 1309"/>
                  <a:gd name="T67" fmla="*/ 737 h 1151"/>
                  <a:gd name="T68" fmla="*/ 168 w 1309"/>
                  <a:gd name="T69" fmla="*/ 750 h 1151"/>
                  <a:gd name="T70" fmla="*/ 408 w 1309"/>
                  <a:gd name="T71" fmla="*/ 842 h 1151"/>
                  <a:gd name="T72" fmla="*/ 607 w 1309"/>
                  <a:gd name="T73" fmla="*/ 750 h 1151"/>
                  <a:gd name="T74" fmla="*/ 423 w 1309"/>
                  <a:gd name="T75" fmla="*/ 690 h 1151"/>
                  <a:gd name="T76" fmla="*/ 418 w 1309"/>
                  <a:gd name="T77" fmla="*/ 684 h 1151"/>
                  <a:gd name="T78" fmla="*/ 420 w 1309"/>
                  <a:gd name="T79" fmla="*/ 679 h 1151"/>
                  <a:gd name="T80" fmla="*/ 432 w 1309"/>
                  <a:gd name="T81" fmla="*/ 671 h 1151"/>
                  <a:gd name="T82" fmla="*/ 418 w 1309"/>
                  <a:gd name="T83" fmla="*/ 684 h 1151"/>
                  <a:gd name="T84" fmla="*/ 446 w 1309"/>
                  <a:gd name="T85" fmla="*/ 683 h 1151"/>
                  <a:gd name="T86" fmla="*/ 635 w 1309"/>
                  <a:gd name="T87" fmla="*/ 758 h 1151"/>
                  <a:gd name="T88" fmla="*/ 710 w 1309"/>
                  <a:gd name="T89" fmla="*/ 640 h 1151"/>
                  <a:gd name="T90" fmla="*/ 715 w 1309"/>
                  <a:gd name="T91" fmla="*/ 620 h 1151"/>
                  <a:gd name="T92" fmla="*/ 716 w 1309"/>
                  <a:gd name="T93" fmla="*/ 620 h 1151"/>
                  <a:gd name="T94" fmla="*/ 731 w 1309"/>
                  <a:gd name="T95" fmla="*/ 621 h 1151"/>
                  <a:gd name="T96" fmla="*/ 732 w 1309"/>
                  <a:gd name="T97" fmla="*/ 621 h 1151"/>
                  <a:gd name="T98" fmla="*/ 700 w 1309"/>
                  <a:gd name="T99" fmla="*/ 684 h 1151"/>
                  <a:gd name="T100" fmla="*/ 655 w 1309"/>
                  <a:gd name="T101" fmla="*/ 775 h 1151"/>
                  <a:gd name="T102" fmla="*/ 472 w 1309"/>
                  <a:gd name="T103" fmla="*/ 862 h 1151"/>
                  <a:gd name="T104" fmla="*/ 422 w 1309"/>
                  <a:gd name="T105" fmla="*/ 865 h 1151"/>
                  <a:gd name="T106" fmla="*/ 467 w 1309"/>
                  <a:gd name="T107" fmla="*/ 625 h 1151"/>
                  <a:gd name="T108" fmla="*/ 481 w 1309"/>
                  <a:gd name="T109" fmla="*/ 595 h 1151"/>
                  <a:gd name="T110" fmla="*/ 481 w 1309"/>
                  <a:gd name="T111" fmla="*/ 600 h 1151"/>
                  <a:gd name="T112" fmla="*/ 467 w 1309"/>
                  <a:gd name="T113" fmla="*/ 625 h 1151"/>
                  <a:gd name="T114" fmla="*/ 68 w 1309"/>
                  <a:gd name="T115" fmla="*/ 416 h 1151"/>
                  <a:gd name="T116" fmla="*/ 71 w 1309"/>
                  <a:gd name="T117" fmla="*/ 410 h 1151"/>
                  <a:gd name="T118" fmla="*/ 296 w 1309"/>
                  <a:gd name="T119" fmla="*/ 0 h 1151"/>
                  <a:gd name="T120" fmla="*/ 296 w 1309"/>
                  <a:gd name="T121" fmla="*/ 0 h 1151"/>
                  <a:gd name="T122" fmla="*/ 71 w 1309"/>
                  <a:gd name="T123" fmla="*/ 410 h 1151"/>
                  <a:gd name="T124" fmla="*/ 68 w 1309"/>
                  <a:gd name="T125" fmla="*/ 416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09" h="1151">
                    <a:moveTo>
                      <a:pt x="606" y="1151"/>
                    </a:moveTo>
                    <a:cubicBezTo>
                      <a:pt x="601" y="1151"/>
                      <a:pt x="597" y="1150"/>
                      <a:pt x="594" y="1148"/>
                    </a:cubicBezTo>
                    <a:cubicBezTo>
                      <a:pt x="535" y="1146"/>
                      <a:pt x="476" y="1141"/>
                      <a:pt x="417" y="1132"/>
                    </a:cubicBezTo>
                    <a:cubicBezTo>
                      <a:pt x="364" y="1123"/>
                      <a:pt x="311" y="1114"/>
                      <a:pt x="259" y="1103"/>
                    </a:cubicBezTo>
                    <a:cubicBezTo>
                      <a:pt x="302" y="1101"/>
                      <a:pt x="347" y="1099"/>
                      <a:pt x="390" y="1096"/>
                    </a:cubicBezTo>
                    <a:cubicBezTo>
                      <a:pt x="481" y="1111"/>
                      <a:pt x="575" y="1121"/>
                      <a:pt x="667" y="1121"/>
                    </a:cubicBezTo>
                    <a:cubicBezTo>
                      <a:pt x="678" y="1121"/>
                      <a:pt x="690" y="1121"/>
                      <a:pt x="701" y="1121"/>
                    </a:cubicBezTo>
                    <a:cubicBezTo>
                      <a:pt x="757" y="1115"/>
                      <a:pt x="813" y="1109"/>
                      <a:pt x="869" y="1102"/>
                    </a:cubicBezTo>
                    <a:cubicBezTo>
                      <a:pt x="891" y="1097"/>
                      <a:pt x="913" y="1092"/>
                      <a:pt x="935" y="1085"/>
                    </a:cubicBezTo>
                    <a:cubicBezTo>
                      <a:pt x="1022" y="1059"/>
                      <a:pt x="1091" y="1021"/>
                      <a:pt x="1139" y="976"/>
                    </a:cubicBezTo>
                    <a:cubicBezTo>
                      <a:pt x="1135" y="997"/>
                      <a:pt x="1127" y="1019"/>
                      <a:pt x="1116" y="1040"/>
                    </a:cubicBezTo>
                    <a:cubicBezTo>
                      <a:pt x="1110" y="1043"/>
                      <a:pt x="1104" y="1047"/>
                      <a:pt x="1097" y="1051"/>
                    </a:cubicBez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cubicBezTo>
                      <a:pt x="1103" y="1049"/>
                      <a:pt x="1108" y="1047"/>
                      <a:pt x="1114" y="1045"/>
                    </a:cubicBezTo>
                    <a:cubicBezTo>
                      <a:pt x="1106" y="1059"/>
                      <a:pt x="1097" y="1073"/>
                      <a:pt x="1087" y="1087"/>
                    </a:cubicBezTo>
                    <a:cubicBezTo>
                      <a:pt x="1172" y="1061"/>
                      <a:pt x="1247" y="1028"/>
                      <a:pt x="1309" y="983"/>
                    </a:cubicBezTo>
                    <a:cubicBezTo>
                      <a:pt x="1297" y="991"/>
                      <a:pt x="1286" y="999"/>
                      <a:pt x="1273" y="1007"/>
                    </a:cubicBezTo>
                    <a:cubicBezTo>
                      <a:pt x="1229" y="1034"/>
                      <a:pt x="1179" y="1056"/>
                      <a:pt x="1125" y="1075"/>
                    </a:cubicBezTo>
                    <a:cubicBezTo>
                      <a:pt x="1117" y="1078"/>
                      <a:pt x="1109" y="1080"/>
                      <a:pt x="1101" y="1083"/>
                    </a:cubicBezTo>
                    <a:cubicBezTo>
                      <a:pt x="995" y="1116"/>
                      <a:pt x="874" y="1135"/>
                      <a:pt x="749" y="1145"/>
                    </a:cubicBezTo>
                    <a:cubicBezTo>
                      <a:pt x="744" y="1145"/>
                      <a:pt x="739" y="1146"/>
                      <a:pt x="733" y="1146"/>
                    </a:cubicBezTo>
                    <a:cubicBezTo>
                      <a:pt x="691" y="1149"/>
                      <a:pt x="649" y="1150"/>
                      <a:pt x="607" y="1151"/>
                    </a:cubicBezTo>
                    <a:cubicBezTo>
                      <a:pt x="606" y="1151"/>
                      <a:pt x="606" y="1151"/>
                      <a:pt x="606" y="1151"/>
                    </a:cubicBezTo>
                    <a:moveTo>
                      <a:pt x="422" y="865"/>
                    </a:moveTo>
                    <a:cubicBezTo>
                      <a:pt x="380" y="865"/>
                      <a:pt x="337" y="859"/>
                      <a:pt x="299" y="849"/>
                    </a:cubicBezTo>
                    <a:cubicBezTo>
                      <a:pt x="144" y="820"/>
                      <a:pt x="37" y="747"/>
                      <a:pt x="14" y="652"/>
                    </a:cubicBezTo>
                    <a:cubicBezTo>
                      <a:pt x="0" y="591"/>
                      <a:pt x="11" y="532"/>
                      <a:pt x="33" y="473"/>
                    </a:cubicBezTo>
                    <a:cubicBezTo>
                      <a:pt x="44" y="454"/>
                      <a:pt x="56" y="435"/>
                      <a:pt x="66" y="418"/>
                    </a:cubicBezTo>
                    <a:cubicBezTo>
                      <a:pt x="50" y="461"/>
                      <a:pt x="30" y="504"/>
                      <a:pt x="32" y="550"/>
                    </a:cubicBezTo>
                    <a:cubicBezTo>
                      <a:pt x="36" y="624"/>
                      <a:pt x="66" y="699"/>
                      <a:pt x="145" y="757"/>
                    </a:cubicBezTo>
                    <a:cubicBezTo>
                      <a:pt x="147" y="751"/>
                      <a:pt x="151" y="744"/>
                      <a:pt x="156" y="737"/>
                    </a:cubicBezTo>
                    <a:cubicBezTo>
                      <a:pt x="159" y="741"/>
                      <a:pt x="163" y="746"/>
                      <a:pt x="168" y="750"/>
                    </a:cubicBezTo>
                    <a:cubicBezTo>
                      <a:pt x="216" y="794"/>
                      <a:pt x="310" y="835"/>
                      <a:pt x="408" y="842"/>
                    </a:cubicBezTo>
                    <a:cubicBezTo>
                      <a:pt x="490" y="839"/>
                      <a:pt x="636" y="808"/>
                      <a:pt x="607" y="750"/>
                    </a:cubicBezTo>
                    <a:cubicBezTo>
                      <a:pt x="585" y="707"/>
                      <a:pt x="499" y="690"/>
                      <a:pt x="423" y="690"/>
                    </a:cubicBezTo>
                    <a:cubicBezTo>
                      <a:pt x="417" y="690"/>
                      <a:pt x="415" y="686"/>
                      <a:pt x="418" y="684"/>
                    </a:cubicBezTo>
                    <a:cubicBezTo>
                      <a:pt x="417" y="682"/>
                      <a:pt x="418" y="680"/>
                      <a:pt x="420" y="679"/>
                    </a:cubicBezTo>
                    <a:cubicBezTo>
                      <a:pt x="424" y="677"/>
                      <a:pt x="428" y="674"/>
                      <a:pt x="432" y="671"/>
                    </a:cubicBezTo>
                    <a:cubicBezTo>
                      <a:pt x="428" y="676"/>
                      <a:pt x="423" y="680"/>
                      <a:pt x="418" y="684"/>
                    </a:cubicBezTo>
                    <a:cubicBezTo>
                      <a:pt x="428" y="683"/>
                      <a:pt x="437" y="683"/>
                      <a:pt x="446" y="683"/>
                    </a:cubicBezTo>
                    <a:cubicBezTo>
                      <a:pt x="532" y="683"/>
                      <a:pt x="608" y="713"/>
                      <a:pt x="635" y="758"/>
                    </a:cubicBezTo>
                    <a:cubicBezTo>
                      <a:pt x="662" y="719"/>
                      <a:pt x="687" y="680"/>
                      <a:pt x="710" y="640"/>
                    </a:cubicBezTo>
                    <a:cubicBezTo>
                      <a:pt x="692" y="637"/>
                      <a:pt x="693" y="620"/>
                      <a:pt x="715" y="620"/>
                    </a:cubicBezTo>
                    <a:cubicBezTo>
                      <a:pt x="715" y="620"/>
                      <a:pt x="716" y="620"/>
                      <a:pt x="716" y="620"/>
                    </a:cubicBezTo>
                    <a:cubicBezTo>
                      <a:pt x="721" y="620"/>
                      <a:pt x="726" y="620"/>
                      <a:pt x="731" y="621"/>
                    </a:cubicBezTo>
                    <a:cubicBezTo>
                      <a:pt x="732" y="621"/>
                      <a:pt x="732" y="621"/>
                      <a:pt x="732" y="621"/>
                    </a:cubicBezTo>
                    <a:cubicBezTo>
                      <a:pt x="720" y="642"/>
                      <a:pt x="709" y="663"/>
                      <a:pt x="700" y="684"/>
                    </a:cubicBezTo>
                    <a:cubicBezTo>
                      <a:pt x="686" y="713"/>
                      <a:pt x="678" y="746"/>
                      <a:pt x="655" y="775"/>
                    </a:cubicBezTo>
                    <a:cubicBezTo>
                      <a:pt x="640" y="820"/>
                      <a:pt x="556" y="857"/>
                      <a:pt x="472" y="862"/>
                    </a:cubicBezTo>
                    <a:cubicBezTo>
                      <a:pt x="456" y="864"/>
                      <a:pt x="439" y="865"/>
                      <a:pt x="422" y="865"/>
                    </a:cubicBezTo>
                    <a:moveTo>
                      <a:pt x="467" y="625"/>
                    </a:moveTo>
                    <a:cubicBezTo>
                      <a:pt x="472" y="615"/>
                      <a:pt x="476" y="604"/>
                      <a:pt x="481" y="595"/>
                    </a:cubicBezTo>
                    <a:cubicBezTo>
                      <a:pt x="482" y="597"/>
                      <a:pt x="482" y="598"/>
                      <a:pt x="481" y="600"/>
                    </a:cubicBezTo>
                    <a:cubicBezTo>
                      <a:pt x="476" y="608"/>
                      <a:pt x="472" y="617"/>
                      <a:pt x="467" y="625"/>
                    </a:cubicBezTo>
                    <a:close/>
                    <a:moveTo>
                      <a:pt x="68" y="416"/>
                    </a:moveTo>
                    <a:cubicBezTo>
                      <a:pt x="69" y="414"/>
                      <a:pt x="70" y="412"/>
                      <a:pt x="71" y="410"/>
                    </a:cubicBezTo>
                    <a:cubicBezTo>
                      <a:pt x="154" y="275"/>
                      <a:pt x="229" y="138"/>
                      <a:pt x="296" y="0"/>
                    </a:cubicBezTo>
                    <a:lnTo>
                      <a:pt x="296" y="0"/>
                    </a:lnTo>
                    <a:cubicBezTo>
                      <a:pt x="229" y="138"/>
                      <a:pt x="154" y="275"/>
                      <a:pt x="71" y="410"/>
                    </a:cubicBezTo>
                    <a:cubicBezTo>
                      <a:pt x="70" y="412"/>
                      <a:pt x="69" y="414"/>
                      <a:pt x="68" y="4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1147">
                <a:extLst>
                  <a:ext uri="{FF2B5EF4-FFF2-40B4-BE49-F238E27FC236}">
                    <a16:creationId xmlns:a16="http://schemas.microsoft.com/office/drawing/2014/main" xmlns="" id="{E44D7EF2-A8AC-4E06-A7E6-0DAD66672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7169" y="2638425"/>
                <a:ext cx="1588" cy="0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1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1148">
                <a:extLst>
                  <a:ext uri="{FF2B5EF4-FFF2-40B4-BE49-F238E27FC236}">
                    <a16:creationId xmlns:a16="http://schemas.microsoft.com/office/drawing/2014/main" xmlns="" id="{15961EF5-1672-4136-8198-615A360122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09706" y="1860550"/>
                <a:ext cx="1092200" cy="1112838"/>
              </a:xfrm>
              <a:custGeom>
                <a:avLst/>
                <a:gdLst>
                  <a:gd name="T0" fmla="*/ 1084 w 2188"/>
                  <a:gd name="T1" fmla="*/ 2189 h 2231"/>
                  <a:gd name="T2" fmla="*/ 1667 w 2188"/>
                  <a:gd name="T3" fmla="*/ 1508 h 2231"/>
                  <a:gd name="T4" fmla="*/ 2146 w 2188"/>
                  <a:gd name="T5" fmla="*/ 370 h 2231"/>
                  <a:gd name="T6" fmla="*/ 2146 w 2188"/>
                  <a:gd name="T7" fmla="*/ 370 h 2231"/>
                  <a:gd name="T8" fmla="*/ 2146 w 2188"/>
                  <a:gd name="T9" fmla="*/ 370 h 2231"/>
                  <a:gd name="T10" fmla="*/ 1380 w 2188"/>
                  <a:gd name="T11" fmla="*/ 30 h 2231"/>
                  <a:gd name="T12" fmla="*/ 586 w 2188"/>
                  <a:gd name="T13" fmla="*/ 179 h 2231"/>
                  <a:gd name="T14" fmla="*/ 639 w 2188"/>
                  <a:gd name="T15" fmla="*/ 129 h 2231"/>
                  <a:gd name="T16" fmla="*/ 1310 w 2188"/>
                  <a:gd name="T17" fmla="*/ 0 h 2231"/>
                  <a:gd name="T18" fmla="*/ 2184 w 2188"/>
                  <a:gd name="T19" fmla="*/ 349 h 2231"/>
                  <a:gd name="T20" fmla="*/ 2115 w 2188"/>
                  <a:gd name="T21" fmla="*/ 596 h 2231"/>
                  <a:gd name="T22" fmla="*/ 1695 w 2188"/>
                  <a:gd name="T23" fmla="*/ 1558 h 2231"/>
                  <a:gd name="T24" fmla="*/ 1279 w 2188"/>
                  <a:gd name="T25" fmla="*/ 2127 h 2231"/>
                  <a:gd name="T26" fmla="*/ 1057 w 2188"/>
                  <a:gd name="T27" fmla="*/ 2231 h 2231"/>
                  <a:gd name="T28" fmla="*/ 1109 w 2188"/>
                  <a:gd name="T29" fmla="*/ 2120 h 2231"/>
                  <a:gd name="T30" fmla="*/ 1060 w 2188"/>
                  <a:gd name="T31" fmla="*/ 1742 h 2231"/>
                  <a:gd name="T32" fmla="*/ 702 w 2188"/>
                  <a:gd name="T33" fmla="*/ 1765 h 2231"/>
                  <a:gd name="T34" fmla="*/ 686 w 2188"/>
                  <a:gd name="T35" fmla="*/ 1764 h 2231"/>
                  <a:gd name="T36" fmla="*/ 680 w 2188"/>
                  <a:gd name="T37" fmla="*/ 1784 h 2231"/>
                  <a:gd name="T38" fmla="*/ 416 w 2188"/>
                  <a:gd name="T39" fmla="*/ 1827 h 2231"/>
                  <a:gd name="T40" fmla="*/ 402 w 2188"/>
                  <a:gd name="T41" fmla="*/ 1815 h 2231"/>
                  <a:gd name="T42" fmla="*/ 451 w 2188"/>
                  <a:gd name="T43" fmla="*/ 1744 h 2231"/>
                  <a:gd name="T44" fmla="*/ 456 w 2188"/>
                  <a:gd name="T45" fmla="*/ 1730 h 2231"/>
                  <a:gd name="T46" fmla="*/ 237 w 2188"/>
                  <a:gd name="T47" fmla="*/ 1721 h 2231"/>
                  <a:gd name="T48" fmla="*/ 115 w 2188"/>
                  <a:gd name="T49" fmla="*/ 1901 h 2231"/>
                  <a:gd name="T50" fmla="*/ 36 w 2188"/>
                  <a:gd name="T51" fmla="*/ 1562 h 2231"/>
                  <a:gd name="T52" fmla="*/ 41 w 2188"/>
                  <a:gd name="T53" fmla="*/ 1554 h 2231"/>
                  <a:gd name="T54" fmla="*/ 246 w 2188"/>
                  <a:gd name="T55" fmla="*/ 1195 h 2231"/>
                  <a:gd name="T56" fmla="*/ 35 w 2188"/>
                  <a:gd name="T57" fmla="*/ 1690 h 2231"/>
                  <a:gd name="T58" fmla="*/ 31 w 2188"/>
                  <a:gd name="T59" fmla="*/ 1737 h 2231"/>
                  <a:gd name="T60" fmla="*/ 58 w 2188"/>
                  <a:gd name="T61" fmla="*/ 1843 h 2231"/>
                  <a:gd name="T62" fmla="*/ 58 w 2188"/>
                  <a:gd name="T63" fmla="*/ 1843 h 2231"/>
                  <a:gd name="T64" fmla="*/ 58 w 2188"/>
                  <a:gd name="T65" fmla="*/ 1843 h 2231"/>
                  <a:gd name="T66" fmla="*/ 58 w 2188"/>
                  <a:gd name="T67" fmla="*/ 1842 h 2231"/>
                  <a:gd name="T68" fmla="*/ 58 w 2188"/>
                  <a:gd name="T69" fmla="*/ 1840 h 2231"/>
                  <a:gd name="T70" fmla="*/ 59 w 2188"/>
                  <a:gd name="T71" fmla="*/ 1832 h 2231"/>
                  <a:gd name="T72" fmla="*/ 173 w 2188"/>
                  <a:gd name="T73" fmla="*/ 1713 h 2231"/>
                  <a:gd name="T74" fmla="*/ 187 w 2188"/>
                  <a:gd name="T75" fmla="*/ 1706 h 2231"/>
                  <a:gd name="T76" fmla="*/ 940 w 2188"/>
                  <a:gd name="T77" fmla="*/ 1659 h 2231"/>
                  <a:gd name="T78" fmla="*/ 1215 w 2188"/>
                  <a:gd name="T79" fmla="*/ 1851 h 2231"/>
                  <a:gd name="T80" fmla="*/ 1214 w 2188"/>
                  <a:gd name="T81" fmla="*/ 2054 h 2231"/>
                  <a:gd name="T82" fmla="*/ 449 w 2188"/>
                  <a:gd name="T83" fmla="*/ 1822 h 2231"/>
                  <a:gd name="T84" fmla="*/ 707 w 2188"/>
                  <a:gd name="T85" fmla="*/ 1655 h 2231"/>
                  <a:gd name="T86" fmla="*/ 645 w 2188"/>
                  <a:gd name="T87" fmla="*/ 1653 h 2231"/>
                  <a:gd name="T88" fmla="*/ 479 w 2188"/>
                  <a:gd name="T89" fmla="*/ 1768 h 2231"/>
                  <a:gd name="T90" fmla="*/ 449 w 2188"/>
                  <a:gd name="T91" fmla="*/ 1822 h 2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8" h="2231">
                    <a:moveTo>
                      <a:pt x="1057" y="2231"/>
                    </a:moveTo>
                    <a:cubicBezTo>
                      <a:pt x="1067" y="2217"/>
                      <a:pt x="1076" y="2203"/>
                      <a:pt x="1084" y="2189"/>
                    </a:cubicBezTo>
                    <a:cubicBezTo>
                      <a:pt x="1164" y="2159"/>
                      <a:pt x="1231" y="2120"/>
                      <a:pt x="1280" y="2073"/>
                    </a:cubicBezTo>
                    <a:cubicBezTo>
                      <a:pt x="1460" y="1898"/>
                      <a:pt x="1568" y="1700"/>
                      <a:pt x="1667" y="1508"/>
                    </a:cubicBezTo>
                    <a:cubicBezTo>
                      <a:pt x="1767" y="1313"/>
                      <a:pt x="1998" y="794"/>
                      <a:pt x="2062" y="600"/>
                    </a:cubicBezTo>
                    <a:cubicBezTo>
                      <a:pt x="2087" y="523"/>
                      <a:pt x="2139" y="440"/>
                      <a:pt x="2146" y="370"/>
                    </a:cubicBez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cubicBezTo>
                      <a:pt x="2089" y="262"/>
                      <a:pt x="1997" y="183"/>
                      <a:pt x="1825" y="116"/>
                    </a:cubicBezTo>
                    <a:cubicBezTo>
                      <a:pt x="1694" y="66"/>
                      <a:pt x="1540" y="35"/>
                      <a:pt x="1380" y="30"/>
                    </a:cubicBezTo>
                    <a:cubicBezTo>
                      <a:pt x="1359" y="30"/>
                      <a:pt x="1339" y="29"/>
                      <a:pt x="1319" y="29"/>
                    </a:cubicBezTo>
                    <a:cubicBezTo>
                      <a:pt x="1043" y="29"/>
                      <a:pt x="800" y="89"/>
                      <a:pt x="586" y="179"/>
                    </a:cubicBezTo>
                    <a:cubicBezTo>
                      <a:pt x="585" y="172"/>
                      <a:pt x="583" y="165"/>
                      <a:pt x="582" y="157"/>
                    </a:cubicBezTo>
                    <a:cubicBezTo>
                      <a:pt x="600" y="148"/>
                      <a:pt x="619" y="138"/>
                      <a:pt x="639" y="129"/>
                    </a:cubicBezTo>
                    <a:cubicBezTo>
                      <a:pt x="642" y="128"/>
                      <a:pt x="645" y="126"/>
                      <a:pt x="648" y="125"/>
                    </a:cubicBezTo>
                    <a:cubicBezTo>
                      <a:pt x="830" y="44"/>
                      <a:pt x="1072" y="0"/>
                      <a:pt x="1310" y="0"/>
                    </a:cubicBezTo>
                    <a:cubicBezTo>
                      <a:pt x="1346" y="0"/>
                      <a:pt x="1382" y="1"/>
                      <a:pt x="1417" y="3"/>
                    </a:cubicBezTo>
                    <a:cubicBezTo>
                      <a:pt x="1798" y="25"/>
                      <a:pt x="2065" y="160"/>
                      <a:pt x="2184" y="349"/>
                    </a:cubicBezTo>
                    <a:cubicBezTo>
                      <a:pt x="2187" y="353"/>
                      <a:pt x="2188" y="360"/>
                      <a:pt x="2188" y="369"/>
                    </a:cubicBezTo>
                    <a:cubicBezTo>
                      <a:pt x="2188" y="420"/>
                      <a:pt x="2143" y="530"/>
                      <a:pt x="2115" y="596"/>
                    </a:cubicBezTo>
                    <a:cubicBezTo>
                      <a:pt x="2070" y="705"/>
                      <a:pt x="2025" y="809"/>
                      <a:pt x="1983" y="918"/>
                    </a:cubicBezTo>
                    <a:cubicBezTo>
                      <a:pt x="1900" y="1131"/>
                      <a:pt x="1806" y="1349"/>
                      <a:pt x="1695" y="1558"/>
                    </a:cubicBezTo>
                    <a:cubicBezTo>
                      <a:pt x="1641" y="1662"/>
                      <a:pt x="1582" y="1764"/>
                      <a:pt x="1511" y="1865"/>
                    </a:cubicBezTo>
                    <a:cubicBezTo>
                      <a:pt x="1448" y="1953"/>
                      <a:pt x="1384" y="2051"/>
                      <a:pt x="1279" y="2127"/>
                    </a:cubicBezTo>
                    <a:lnTo>
                      <a:pt x="1279" y="2127"/>
                    </a:lnTo>
                    <a:cubicBezTo>
                      <a:pt x="1217" y="2172"/>
                      <a:pt x="1142" y="2205"/>
                      <a:pt x="1057" y="2231"/>
                    </a:cubicBezTo>
                    <a:moveTo>
                      <a:pt x="1086" y="2184"/>
                    </a:moveTo>
                    <a:cubicBezTo>
                      <a:pt x="1097" y="2163"/>
                      <a:pt x="1105" y="2141"/>
                      <a:pt x="1109" y="2120"/>
                    </a:cubicBezTo>
                    <a:cubicBezTo>
                      <a:pt x="1148" y="2084"/>
                      <a:pt x="1172" y="2043"/>
                      <a:pt x="1180" y="2000"/>
                    </a:cubicBezTo>
                    <a:cubicBezTo>
                      <a:pt x="1196" y="1915"/>
                      <a:pt x="1171" y="1807"/>
                      <a:pt x="1060" y="1742"/>
                    </a:cubicBezTo>
                    <a:cubicBezTo>
                      <a:pt x="982" y="1695"/>
                      <a:pt x="871" y="1668"/>
                      <a:pt x="757" y="1658"/>
                    </a:cubicBezTo>
                    <a:cubicBezTo>
                      <a:pt x="742" y="1694"/>
                      <a:pt x="722" y="1729"/>
                      <a:pt x="702" y="1765"/>
                    </a:cubicBezTo>
                    <a:cubicBezTo>
                      <a:pt x="702" y="1765"/>
                      <a:pt x="702" y="1765"/>
                      <a:pt x="701" y="1765"/>
                    </a:cubicBezTo>
                    <a:cubicBezTo>
                      <a:pt x="696" y="1764"/>
                      <a:pt x="691" y="1764"/>
                      <a:pt x="686" y="1764"/>
                    </a:cubicBezTo>
                    <a:cubicBezTo>
                      <a:pt x="686" y="1764"/>
                      <a:pt x="685" y="1764"/>
                      <a:pt x="685" y="1764"/>
                    </a:cubicBezTo>
                    <a:cubicBezTo>
                      <a:pt x="663" y="1764"/>
                      <a:pt x="662" y="1781"/>
                      <a:pt x="680" y="1784"/>
                    </a:cubicBezTo>
                    <a:cubicBezTo>
                      <a:pt x="657" y="1824"/>
                      <a:pt x="632" y="1863"/>
                      <a:pt x="605" y="1902"/>
                    </a:cubicBezTo>
                    <a:cubicBezTo>
                      <a:pt x="578" y="1857"/>
                      <a:pt x="502" y="1827"/>
                      <a:pt x="416" y="1827"/>
                    </a:cubicBezTo>
                    <a:cubicBezTo>
                      <a:pt x="407" y="1827"/>
                      <a:pt x="398" y="1827"/>
                      <a:pt x="388" y="1828"/>
                    </a:cubicBezTo>
                    <a:cubicBezTo>
                      <a:pt x="393" y="1824"/>
                      <a:pt x="398" y="1820"/>
                      <a:pt x="402" y="1815"/>
                    </a:cubicBezTo>
                    <a:cubicBezTo>
                      <a:pt x="418" y="1802"/>
                      <a:pt x="428" y="1785"/>
                      <a:pt x="437" y="1769"/>
                    </a:cubicBezTo>
                    <a:cubicBezTo>
                      <a:pt x="442" y="1761"/>
                      <a:pt x="446" y="1752"/>
                      <a:pt x="451" y="1744"/>
                    </a:cubicBezTo>
                    <a:cubicBezTo>
                      <a:pt x="452" y="1742"/>
                      <a:pt x="452" y="1741"/>
                      <a:pt x="451" y="1739"/>
                    </a:cubicBezTo>
                    <a:cubicBezTo>
                      <a:pt x="453" y="1736"/>
                      <a:pt x="454" y="1733"/>
                      <a:pt x="456" y="1730"/>
                    </a:cubicBezTo>
                    <a:cubicBezTo>
                      <a:pt x="470" y="1707"/>
                      <a:pt x="482" y="1682"/>
                      <a:pt x="501" y="1660"/>
                    </a:cubicBezTo>
                    <a:cubicBezTo>
                      <a:pt x="405" y="1669"/>
                      <a:pt x="311" y="1688"/>
                      <a:pt x="237" y="1721"/>
                    </a:cubicBezTo>
                    <a:cubicBezTo>
                      <a:pt x="148" y="1761"/>
                      <a:pt x="78" y="1820"/>
                      <a:pt x="126" y="1881"/>
                    </a:cubicBezTo>
                    <a:cubicBezTo>
                      <a:pt x="121" y="1888"/>
                      <a:pt x="117" y="1895"/>
                      <a:pt x="115" y="1901"/>
                    </a:cubicBezTo>
                    <a:cubicBezTo>
                      <a:pt x="36" y="1843"/>
                      <a:pt x="6" y="1768"/>
                      <a:pt x="2" y="1694"/>
                    </a:cubicBezTo>
                    <a:cubicBezTo>
                      <a:pt x="0" y="1648"/>
                      <a:pt x="20" y="1605"/>
                      <a:pt x="36" y="1562"/>
                    </a:cubicBezTo>
                    <a:cubicBezTo>
                      <a:pt x="37" y="1561"/>
                      <a:pt x="37" y="1560"/>
                      <a:pt x="38" y="1560"/>
                    </a:cubicBezTo>
                    <a:cubicBezTo>
                      <a:pt x="39" y="1558"/>
                      <a:pt x="40" y="1556"/>
                      <a:pt x="41" y="1554"/>
                    </a:cubicBezTo>
                    <a:cubicBezTo>
                      <a:pt x="124" y="1419"/>
                      <a:pt x="199" y="1282"/>
                      <a:pt x="266" y="1144"/>
                    </a:cubicBezTo>
                    <a:cubicBezTo>
                      <a:pt x="260" y="1161"/>
                      <a:pt x="253" y="1178"/>
                      <a:pt x="246" y="1195"/>
                    </a:cubicBezTo>
                    <a:cubicBezTo>
                      <a:pt x="212" y="1277"/>
                      <a:pt x="177" y="1359"/>
                      <a:pt x="137" y="1440"/>
                    </a:cubicBezTo>
                    <a:cubicBezTo>
                      <a:pt x="98" y="1522"/>
                      <a:pt x="48" y="1606"/>
                      <a:pt x="35" y="1690"/>
                    </a:cubicBezTo>
                    <a:cubicBezTo>
                      <a:pt x="32" y="1706"/>
                      <a:pt x="31" y="1721"/>
                      <a:pt x="31" y="1737"/>
                    </a:cubicBezTo>
                    <a:lnTo>
                      <a:pt x="31" y="1737"/>
                    </a:lnTo>
                    <a:cubicBezTo>
                      <a:pt x="31" y="1773"/>
                      <a:pt x="38" y="1809"/>
                      <a:pt x="58" y="1843"/>
                    </a:cubicBez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cubicBezTo>
                      <a:pt x="58" y="1843"/>
                      <a:pt x="58" y="1843"/>
                      <a:pt x="58" y="1842"/>
                    </a:cubicBezTo>
                    <a:cubicBezTo>
                      <a:pt x="58" y="1842"/>
                      <a:pt x="58" y="1842"/>
                      <a:pt x="58" y="1842"/>
                    </a:cubicBezTo>
                    <a:lnTo>
                      <a:pt x="58" y="1842"/>
                    </a:lnTo>
                    <a:cubicBezTo>
                      <a:pt x="58" y="1841"/>
                      <a:pt x="58" y="1840"/>
                      <a:pt x="58" y="1840"/>
                    </a:cubicBezTo>
                    <a:cubicBezTo>
                      <a:pt x="58" y="1837"/>
                      <a:pt x="58" y="1835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63" y="1786"/>
                      <a:pt x="109" y="1745"/>
                      <a:pt x="173" y="1713"/>
                    </a:cubicBezTo>
                    <a:cubicBezTo>
                      <a:pt x="173" y="1713"/>
                      <a:pt x="173" y="1713"/>
                      <a:pt x="173" y="1713"/>
                    </a:cubicBezTo>
                    <a:cubicBezTo>
                      <a:pt x="177" y="1711"/>
                      <a:pt x="182" y="1708"/>
                      <a:pt x="187" y="1706"/>
                    </a:cubicBezTo>
                    <a:cubicBezTo>
                      <a:pt x="309" y="1652"/>
                      <a:pt x="474" y="1623"/>
                      <a:pt x="638" y="1623"/>
                    </a:cubicBezTo>
                    <a:cubicBezTo>
                      <a:pt x="744" y="1623"/>
                      <a:pt x="848" y="1635"/>
                      <a:pt x="940" y="1659"/>
                    </a:cubicBezTo>
                    <a:cubicBezTo>
                      <a:pt x="1084" y="1697"/>
                      <a:pt x="1175" y="1769"/>
                      <a:pt x="1216" y="1851"/>
                    </a:cubicBezTo>
                    <a:cubicBezTo>
                      <a:pt x="1215" y="1851"/>
                      <a:pt x="1215" y="1851"/>
                      <a:pt x="1215" y="1851"/>
                    </a:cubicBezTo>
                    <a:cubicBezTo>
                      <a:pt x="1248" y="1917"/>
                      <a:pt x="1247" y="1990"/>
                      <a:pt x="1214" y="2054"/>
                    </a:cubicBezTo>
                    <a:lnTo>
                      <a:pt x="1214" y="2054"/>
                    </a:lnTo>
                    <a:cubicBezTo>
                      <a:pt x="1188" y="2106"/>
                      <a:pt x="1143" y="2149"/>
                      <a:pt x="1086" y="2184"/>
                    </a:cubicBezTo>
                    <a:moveTo>
                      <a:pt x="449" y="1822"/>
                    </a:moveTo>
                    <a:cubicBezTo>
                      <a:pt x="515" y="1822"/>
                      <a:pt x="583" y="1838"/>
                      <a:pt x="613" y="1869"/>
                    </a:cubicBezTo>
                    <a:cubicBezTo>
                      <a:pt x="641" y="1798"/>
                      <a:pt x="655" y="1723"/>
                      <a:pt x="707" y="1655"/>
                    </a:cubicBezTo>
                    <a:cubicBezTo>
                      <a:pt x="693" y="1654"/>
                      <a:pt x="678" y="1653"/>
                      <a:pt x="663" y="1653"/>
                    </a:cubicBezTo>
                    <a:cubicBezTo>
                      <a:pt x="657" y="1653"/>
                      <a:pt x="651" y="1653"/>
                      <a:pt x="645" y="1653"/>
                    </a:cubicBezTo>
                    <a:cubicBezTo>
                      <a:pt x="616" y="1653"/>
                      <a:pt x="586" y="1654"/>
                      <a:pt x="556" y="1656"/>
                    </a:cubicBezTo>
                    <a:cubicBezTo>
                      <a:pt x="532" y="1693"/>
                      <a:pt x="508" y="1732"/>
                      <a:pt x="479" y="1768"/>
                    </a:cubicBezTo>
                    <a:cubicBezTo>
                      <a:pt x="467" y="1785"/>
                      <a:pt x="453" y="1808"/>
                      <a:pt x="427" y="1823"/>
                    </a:cubicBezTo>
                    <a:cubicBezTo>
                      <a:pt x="434" y="1822"/>
                      <a:pt x="442" y="1822"/>
                      <a:pt x="449" y="18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1149">
                <a:extLst>
                  <a:ext uri="{FF2B5EF4-FFF2-40B4-BE49-F238E27FC236}">
                    <a16:creationId xmlns:a16="http://schemas.microsoft.com/office/drawing/2014/main" xmlns="" id="{58B7B532-B51D-4F68-8207-E965BF54E2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96256" y="1922463"/>
                <a:ext cx="931863" cy="923925"/>
              </a:xfrm>
              <a:custGeom>
                <a:avLst/>
                <a:gdLst>
                  <a:gd name="T0" fmla="*/ 821 w 1869"/>
                  <a:gd name="T1" fmla="*/ 1852 h 1852"/>
                  <a:gd name="T2" fmla="*/ 883 w 1869"/>
                  <a:gd name="T3" fmla="*/ 1812 h 1852"/>
                  <a:gd name="T4" fmla="*/ 821 w 1869"/>
                  <a:gd name="T5" fmla="*/ 1852 h 1852"/>
                  <a:gd name="T6" fmla="*/ 1869 w 1869"/>
                  <a:gd name="T7" fmla="*/ 1779 h 1852"/>
                  <a:gd name="T8" fmla="*/ 1850 w 1869"/>
                  <a:gd name="T9" fmla="*/ 1648 h 1852"/>
                  <a:gd name="T10" fmla="*/ 1648 w 1869"/>
                  <a:gd name="T11" fmla="*/ 1121 h 1852"/>
                  <a:gd name="T12" fmla="*/ 1457 w 1869"/>
                  <a:gd name="T13" fmla="*/ 606 h 1852"/>
                  <a:gd name="T14" fmla="*/ 1387 w 1869"/>
                  <a:gd name="T15" fmla="*/ 349 h 1852"/>
                  <a:gd name="T16" fmla="*/ 1349 w 1869"/>
                  <a:gd name="T17" fmla="*/ 128 h 1852"/>
                  <a:gd name="T18" fmla="*/ 1183 w 1869"/>
                  <a:gd name="T19" fmla="*/ 49 h 1852"/>
                  <a:gd name="T20" fmla="*/ 1038 w 1869"/>
                  <a:gd name="T21" fmla="*/ 11 h 1852"/>
                  <a:gd name="T22" fmla="*/ 1311 w 1869"/>
                  <a:gd name="T23" fmla="*/ 562 h 1852"/>
                  <a:gd name="T24" fmla="*/ 1713 w 1869"/>
                  <a:gd name="T25" fmla="*/ 1724 h 1852"/>
                  <a:gd name="T26" fmla="*/ 1412 w 1869"/>
                  <a:gd name="T27" fmla="*/ 1674 h 1852"/>
                  <a:gd name="T28" fmla="*/ 1400 w 1869"/>
                  <a:gd name="T29" fmla="*/ 1674 h 1852"/>
                  <a:gd name="T30" fmla="*/ 951 w 1869"/>
                  <a:gd name="T31" fmla="*/ 1777 h 1852"/>
                  <a:gd name="T32" fmla="*/ 790 w 1869"/>
                  <a:gd name="T33" fmla="*/ 1707 h 1852"/>
                  <a:gd name="T34" fmla="*/ 360 w 1869"/>
                  <a:gd name="T35" fmla="*/ 651 h 1852"/>
                  <a:gd name="T36" fmla="*/ 363 w 1869"/>
                  <a:gd name="T37" fmla="*/ 112 h 1852"/>
                  <a:gd name="T38" fmla="*/ 0 w 1869"/>
                  <a:gd name="T39" fmla="*/ 478 h 1852"/>
                  <a:gd name="T40" fmla="*/ 0 w 1869"/>
                  <a:gd name="T41" fmla="*/ 478 h 1852"/>
                  <a:gd name="T42" fmla="*/ 0 w 1869"/>
                  <a:gd name="T43" fmla="*/ 478 h 1852"/>
                  <a:gd name="T44" fmla="*/ 435 w 1869"/>
                  <a:gd name="T45" fmla="*/ 81 h 1852"/>
                  <a:gd name="T46" fmla="*/ 889 w 1869"/>
                  <a:gd name="T47" fmla="*/ 0 h 1852"/>
                  <a:gd name="T48" fmla="*/ 1183 w 1869"/>
                  <a:gd name="T49" fmla="*/ 49 h 1852"/>
                  <a:gd name="T50" fmla="*/ 1349 w 1869"/>
                  <a:gd name="T51" fmla="*/ 128 h 1852"/>
                  <a:gd name="T52" fmla="*/ 1387 w 1869"/>
                  <a:gd name="T53" fmla="*/ 349 h 1852"/>
                  <a:gd name="T54" fmla="*/ 1457 w 1869"/>
                  <a:gd name="T55" fmla="*/ 606 h 1852"/>
                  <a:gd name="T56" fmla="*/ 1648 w 1869"/>
                  <a:gd name="T57" fmla="*/ 1121 h 1852"/>
                  <a:gd name="T58" fmla="*/ 1850 w 1869"/>
                  <a:gd name="T59" fmla="*/ 1648 h 1852"/>
                  <a:gd name="T60" fmla="*/ 1869 w 1869"/>
                  <a:gd name="T61" fmla="*/ 1779 h 1852"/>
                  <a:gd name="T62" fmla="*/ 1869 w 1869"/>
                  <a:gd name="T63" fmla="*/ 1779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69" h="1852">
                    <a:moveTo>
                      <a:pt x="821" y="1852"/>
                    </a:moveTo>
                    <a:cubicBezTo>
                      <a:pt x="840" y="1838"/>
                      <a:pt x="861" y="1825"/>
                      <a:pt x="883" y="1812"/>
                    </a:cubicBezTo>
                    <a:cubicBezTo>
                      <a:pt x="861" y="1825"/>
                      <a:pt x="840" y="1838"/>
                      <a:pt x="821" y="1852"/>
                    </a:cubicBezTo>
                    <a:close/>
                    <a:moveTo>
                      <a:pt x="1869" y="1779"/>
                    </a:moveTo>
                    <a:cubicBezTo>
                      <a:pt x="1869" y="1734"/>
                      <a:pt x="1860" y="1688"/>
                      <a:pt x="1850" y="1648"/>
                    </a:cubicBezTo>
                    <a:cubicBezTo>
                      <a:pt x="1807" y="1470"/>
                      <a:pt x="1725" y="1296"/>
                      <a:pt x="1648" y="1121"/>
                    </a:cubicBezTo>
                    <a:cubicBezTo>
                      <a:pt x="1573" y="951"/>
                      <a:pt x="1512" y="779"/>
                      <a:pt x="1457" y="606"/>
                    </a:cubicBezTo>
                    <a:cubicBezTo>
                      <a:pt x="1431" y="521"/>
                      <a:pt x="1405" y="435"/>
                      <a:pt x="1387" y="349"/>
                    </a:cubicBezTo>
                    <a:cubicBezTo>
                      <a:pt x="1378" y="308"/>
                      <a:pt x="1359" y="138"/>
                      <a:pt x="1349" y="128"/>
                    </a:cubicBezTo>
                    <a:cubicBezTo>
                      <a:pt x="1332" y="111"/>
                      <a:pt x="1214" y="62"/>
                      <a:pt x="1183" y="49"/>
                    </a:cubicBezTo>
                    <a:cubicBezTo>
                      <a:pt x="1139" y="31"/>
                      <a:pt x="1090" y="18"/>
                      <a:pt x="1038" y="11"/>
                    </a:cubicBezTo>
                    <a:cubicBezTo>
                      <a:pt x="1236" y="159"/>
                      <a:pt x="1276" y="412"/>
                      <a:pt x="1311" y="562"/>
                    </a:cubicBezTo>
                    <a:cubicBezTo>
                      <a:pt x="1400" y="940"/>
                      <a:pt x="1542" y="1335"/>
                      <a:pt x="1713" y="1724"/>
                    </a:cubicBezTo>
                    <a:cubicBezTo>
                      <a:pt x="1629" y="1691"/>
                      <a:pt x="1518" y="1674"/>
                      <a:pt x="1412" y="1674"/>
                    </a:cubicBezTo>
                    <a:cubicBezTo>
                      <a:pt x="1408" y="1674"/>
                      <a:pt x="1404" y="1674"/>
                      <a:pt x="1400" y="1674"/>
                    </a:cubicBezTo>
                    <a:cubicBezTo>
                      <a:pt x="1233" y="1676"/>
                      <a:pt x="1077" y="1718"/>
                      <a:pt x="951" y="1777"/>
                    </a:cubicBezTo>
                    <a:cubicBezTo>
                      <a:pt x="877" y="1774"/>
                      <a:pt x="817" y="1749"/>
                      <a:pt x="790" y="1707"/>
                    </a:cubicBezTo>
                    <a:cubicBezTo>
                      <a:pt x="578" y="1365"/>
                      <a:pt x="467" y="1006"/>
                      <a:pt x="360" y="651"/>
                    </a:cubicBezTo>
                    <a:cubicBezTo>
                      <a:pt x="305" y="469"/>
                      <a:pt x="280" y="282"/>
                      <a:pt x="363" y="112"/>
                    </a:cubicBezTo>
                    <a:cubicBezTo>
                      <a:pt x="163" y="206"/>
                      <a:pt x="46" y="336"/>
                      <a:pt x="0" y="478"/>
                    </a:cubicBezTo>
                    <a:lnTo>
                      <a:pt x="0" y="478"/>
                    </a:lnTo>
                    <a:lnTo>
                      <a:pt x="0" y="478"/>
                    </a:lnTo>
                    <a:cubicBezTo>
                      <a:pt x="52" y="320"/>
                      <a:pt x="190" y="176"/>
                      <a:pt x="435" y="81"/>
                    </a:cubicBezTo>
                    <a:cubicBezTo>
                      <a:pt x="556" y="34"/>
                      <a:pt x="726" y="0"/>
                      <a:pt x="889" y="0"/>
                    </a:cubicBezTo>
                    <a:cubicBezTo>
                      <a:pt x="996" y="0"/>
                      <a:pt x="1099" y="14"/>
                      <a:pt x="1183" y="49"/>
                    </a:cubicBezTo>
                    <a:cubicBezTo>
                      <a:pt x="1214" y="62"/>
                      <a:pt x="1332" y="111"/>
                      <a:pt x="1349" y="128"/>
                    </a:cubicBezTo>
                    <a:cubicBezTo>
                      <a:pt x="1359" y="138"/>
                      <a:pt x="1378" y="308"/>
                      <a:pt x="1387" y="349"/>
                    </a:cubicBezTo>
                    <a:cubicBezTo>
                      <a:pt x="1405" y="435"/>
                      <a:pt x="1431" y="521"/>
                      <a:pt x="1457" y="606"/>
                    </a:cubicBezTo>
                    <a:cubicBezTo>
                      <a:pt x="1512" y="779"/>
                      <a:pt x="1573" y="951"/>
                      <a:pt x="1648" y="1121"/>
                    </a:cubicBezTo>
                    <a:cubicBezTo>
                      <a:pt x="1725" y="1296"/>
                      <a:pt x="1807" y="1470"/>
                      <a:pt x="1850" y="1648"/>
                    </a:cubicBezTo>
                    <a:cubicBezTo>
                      <a:pt x="1860" y="1688"/>
                      <a:pt x="1869" y="1734"/>
                      <a:pt x="1869" y="1779"/>
                    </a:cubicBezTo>
                    <a:lnTo>
                      <a:pt x="1869" y="177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1150">
                <a:extLst>
                  <a:ext uri="{FF2B5EF4-FFF2-40B4-BE49-F238E27FC236}">
                    <a16:creationId xmlns:a16="http://schemas.microsoft.com/office/drawing/2014/main" xmlns="" id="{993D6194-CF20-4935-AD5A-5DFEF5600A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1874838"/>
                <a:ext cx="1041400" cy="908050"/>
              </a:xfrm>
              <a:custGeom>
                <a:avLst/>
                <a:gdLst>
                  <a:gd name="T0" fmla="*/ 1158 w 2088"/>
                  <a:gd name="T1" fmla="*/ 1822 h 1822"/>
                  <a:gd name="T2" fmla="*/ 882 w 2088"/>
                  <a:gd name="T3" fmla="*/ 1630 h 1822"/>
                  <a:gd name="T4" fmla="*/ 580 w 2088"/>
                  <a:gd name="T5" fmla="*/ 1594 h 1822"/>
                  <a:gd name="T6" fmla="*/ 129 w 2088"/>
                  <a:gd name="T7" fmla="*/ 1677 h 1822"/>
                  <a:gd name="T8" fmla="*/ 115 w 2088"/>
                  <a:gd name="T9" fmla="*/ 1684 h 1822"/>
                  <a:gd name="T10" fmla="*/ 255 w 2088"/>
                  <a:gd name="T11" fmla="*/ 1265 h 1822"/>
                  <a:gd name="T12" fmla="*/ 509 w 2088"/>
                  <a:gd name="T13" fmla="*/ 672 h 1822"/>
                  <a:gd name="T14" fmla="*/ 763 w 2088"/>
                  <a:gd name="T15" fmla="*/ 69 h 1822"/>
                  <a:gd name="T16" fmla="*/ 458 w 2088"/>
                  <a:gd name="T17" fmla="*/ 181 h 1822"/>
                  <a:gd name="T18" fmla="*/ 458 w 2088"/>
                  <a:gd name="T19" fmla="*/ 181 h 1822"/>
                  <a:gd name="T20" fmla="*/ 458 w 2088"/>
                  <a:gd name="T21" fmla="*/ 181 h 1822"/>
                  <a:gd name="T22" fmla="*/ 1261 w 2088"/>
                  <a:gd name="T23" fmla="*/ 0 h 1822"/>
                  <a:gd name="T24" fmla="*/ 1322 w 2088"/>
                  <a:gd name="T25" fmla="*/ 1 h 1822"/>
                  <a:gd name="T26" fmla="*/ 1767 w 2088"/>
                  <a:gd name="T27" fmla="*/ 87 h 1822"/>
                  <a:gd name="T28" fmla="*/ 2088 w 2088"/>
                  <a:gd name="T29" fmla="*/ 341 h 1822"/>
                  <a:gd name="T30" fmla="*/ 2088 w 2088"/>
                  <a:gd name="T31" fmla="*/ 341 h 1822"/>
                  <a:gd name="T32" fmla="*/ 2088 w 2088"/>
                  <a:gd name="T33" fmla="*/ 341 h 1822"/>
                  <a:gd name="T34" fmla="*/ 1819 w 2088"/>
                  <a:gd name="T35" fmla="*/ 109 h 1822"/>
                  <a:gd name="T36" fmla="*/ 1840 w 2088"/>
                  <a:gd name="T37" fmla="*/ 661 h 1822"/>
                  <a:gd name="T38" fmla="*/ 1296 w 2088"/>
                  <a:gd name="T39" fmla="*/ 1752 h 1822"/>
                  <a:gd name="T40" fmla="*/ 1158 w 2088"/>
                  <a:gd name="T41" fmla="*/ 1822 h 1822"/>
                  <a:gd name="T42" fmla="*/ 0 w 2088"/>
                  <a:gd name="T43" fmla="*/ 1813 h 1822"/>
                  <a:gd name="T44" fmla="*/ 0 w 2088"/>
                  <a:gd name="T45" fmla="*/ 1813 h 1822"/>
                  <a:gd name="T46" fmla="*/ 0 w 2088"/>
                  <a:gd name="T47" fmla="*/ 1813 h 1822"/>
                  <a:gd name="T48" fmla="*/ 0 w 2088"/>
                  <a:gd name="T49" fmla="*/ 1813 h 1822"/>
                  <a:gd name="T50" fmla="*/ 1 w 2088"/>
                  <a:gd name="T51" fmla="*/ 1803 h 1822"/>
                  <a:gd name="T52" fmla="*/ 0 w 2088"/>
                  <a:gd name="T53" fmla="*/ 1811 h 1822"/>
                  <a:gd name="T54" fmla="*/ 0 w 2088"/>
                  <a:gd name="T55" fmla="*/ 1813 h 1822"/>
                  <a:gd name="T56" fmla="*/ 1 w 2088"/>
                  <a:gd name="T57" fmla="*/ 1803 h 1822"/>
                  <a:gd name="T58" fmla="*/ 1 w 2088"/>
                  <a:gd name="T59" fmla="*/ 1803 h 1822"/>
                  <a:gd name="T60" fmla="*/ 1 w 2088"/>
                  <a:gd name="T61" fmla="*/ 1803 h 1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88" h="1822">
                    <a:moveTo>
                      <a:pt x="1158" y="1822"/>
                    </a:moveTo>
                    <a:cubicBezTo>
                      <a:pt x="1117" y="1740"/>
                      <a:pt x="1026" y="1668"/>
                      <a:pt x="882" y="1630"/>
                    </a:cubicBezTo>
                    <a:cubicBezTo>
                      <a:pt x="790" y="1606"/>
                      <a:pt x="686" y="1594"/>
                      <a:pt x="580" y="1594"/>
                    </a:cubicBezTo>
                    <a:cubicBezTo>
                      <a:pt x="416" y="1594"/>
                      <a:pt x="251" y="1623"/>
                      <a:pt x="129" y="1677"/>
                    </a:cubicBezTo>
                    <a:cubicBezTo>
                      <a:pt x="124" y="1679"/>
                      <a:pt x="119" y="1682"/>
                      <a:pt x="115" y="1684"/>
                    </a:cubicBezTo>
                    <a:cubicBezTo>
                      <a:pt x="95" y="1547"/>
                      <a:pt x="211" y="1389"/>
                      <a:pt x="255" y="1265"/>
                    </a:cubicBezTo>
                    <a:cubicBezTo>
                      <a:pt x="326" y="1065"/>
                      <a:pt x="450" y="873"/>
                      <a:pt x="509" y="672"/>
                    </a:cubicBezTo>
                    <a:cubicBezTo>
                      <a:pt x="562" y="490"/>
                      <a:pt x="599" y="253"/>
                      <a:pt x="763" y="69"/>
                    </a:cubicBezTo>
                    <a:cubicBezTo>
                      <a:pt x="655" y="99"/>
                      <a:pt x="554" y="137"/>
                      <a:pt x="458" y="181"/>
                    </a:cubicBezTo>
                    <a:lnTo>
                      <a:pt x="458" y="181"/>
                    </a:lnTo>
                    <a:lnTo>
                      <a:pt x="458" y="181"/>
                    </a:lnTo>
                    <a:cubicBezTo>
                      <a:pt x="689" y="74"/>
                      <a:pt x="955" y="0"/>
                      <a:pt x="1261" y="0"/>
                    </a:cubicBezTo>
                    <a:cubicBezTo>
                      <a:pt x="1281" y="0"/>
                      <a:pt x="1301" y="1"/>
                      <a:pt x="1322" y="1"/>
                    </a:cubicBezTo>
                    <a:cubicBezTo>
                      <a:pt x="1482" y="6"/>
                      <a:pt x="1636" y="37"/>
                      <a:pt x="1767" y="87"/>
                    </a:cubicBezTo>
                    <a:cubicBezTo>
                      <a:pt x="1939" y="154"/>
                      <a:pt x="2031" y="233"/>
                      <a:pt x="2088" y="341"/>
                    </a:cubicBezTo>
                    <a:lnTo>
                      <a:pt x="2088" y="341"/>
                    </a:lnTo>
                    <a:lnTo>
                      <a:pt x="2088" y="341"/>
                    </a:lnTo>
                    <a:cubicBezTo>
                      <a:pt x="2037" y="245"/>
                      <a:pt x="1958" y="171"/>
                      <a:pt x="1819" y="109"/>
                    </a:cubicBezTo>
                    <a:cubicBezTo>
                      <a:pt x="1937" y="282"/>
                      <a:pt x="1912" y="490"/>
                      <a:pt x="1840" y="661"/>
                    </a:cubicBezTo>
                    <a:cubicBezTo>
                      <a:pt x="1686" y="1029"/>
                      <a:pt x="1444" y="1384"/>
                      <a:pt x="1296" y="1752"/>
                    </a:cubicBezTo>
                    <a:cubicBezTo>
                      <a:pt x="1278" y="1797"/>
                      <a:pt x="1221" y="1818"/>
                      <a:pt x="1158" y="1822"/>
                    </a:cubicBezTo>
                    <a:moveTo>
                      <a:pt x="0" y="1813"/>
                    </a:moveTo>
                    <a:cubicBezTo>
                      <a:pt x="0" y="1813"/>
                      <a:pt x="0" y="1813"/>
                      <a:pt x="0" y="1813"/>
                    </a:cubicBezTo>
                    <a:cubicBezTo>
                      <a:pt x="0" y="1813"/>
                      <a:pt x="0" y="1813"/>
                      <a:pt x="0" y="1813"/>
                    </a:cubicBezTo>
                    <a:close/>
                    <a:moveTo>
                      <a:pt x="0" y="1813"/>
                    </a:moveTo>
                    <a:cubicBezTo>
                      <a:pt x="0" y="1810"/>
                      <a:pt x="0" y="1806"/>
                      <a:pt x="1" y="1803"/>
                    </a:cubicBezTo>
                    <a:cubicBezTo>
                      <a:pt x="0" y="1806"/>
                      <a:pt x="0" y="1808"/>
                      <a:pt x="0" y="1811"/>
                    </a:cubicBezTo>
                    <a:cubicBezTo>
                      <a:pt x="0" y="1811"/>
                      <a:pt x="0" y="1812"/>
                      <a:pt x="0" y="1813"/>
                    </a:cubicBezTo>
                    <a:moveTo>
                      <a:pt x="1" y="1803"/>
                    </a:moveTo>
                    <a:cubicBezTo>
                      <a:pt x="1" y="1803"/>
                      <a:pt x="1" y="1803"/>
                      <a:pt x="1" y="1803"/>
                    </a:cubicBezTo>
                    <a:cubicBezTo>
                      <a:pt x="1" y="1803"/>
                      <a:pt x="1" y="1803"/>
                      <a:pt x="1" y="18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1151">
                <a:extLst>
                  <a:ext uri="{FF2B5EF4-FFF2-40B4-BE49-F238E27FC236}">
                    <a16:creationId xmlns:a16="http://schemas.microsoft.com/office/drawing/2014/main" xmlns="" id="{884C2498-8586-45FD-A701-E8B884F49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994" y="2808288"/>
                <a:ext cx="34925" cy="17463"/>
              </a:xfrm>
              <a:custGeom>
                <a:avLst/>
                <a:gdLst>
                  <a:gd name="T0" fmla="*/ 0 w 68"/>
                  <a:gd name="T1" fmla="*/ 35 h 35"/>
                  <a:gd name="T2" fmla="*/ 68 w 68"/>
                  <a:gd name="T3" fmla="*/ 0 h 35"/>
                  <a:gd name="T4" fmla="*/ 68 w 68"/>
                  <a:gd name="T5" fmla="*/ 0 h 35"/>
                  <a:gd name="T6" fmla="*/ 0 w 68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cubicBezTo>
                      <a:pt x="22" y="23"/>
                      <a:pt x="44" y="11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45" y="11"/>
                      <a:pt x="22" y="23"/>
                      <a:pt x="0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1152">
                <a:extLst>
                  <a:ext uri="{FF2B5EF4-FFF2-40B4-BE49-F238E27FC236}">
                    <a16:creationId xmlns:a16="http://schemas.microsoft.com/office/drawing/2014/main" xmlns="" id="{ECC6B2E7-B276-4E7C-9FE8-201529B68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256" y="1978025"/>
                <a:ext cx="474663" cy="952500"/>
              </a:xfrm>
              <a:custGeom>
                <a:avLst/>
                <a:gdLst>
                  <a:gd name="T0" fmla="*/ 695 w 951"/>
                  <a:gd name="T1" fmla="*/ 1909 h 1909"/>
                  <a:gd name="T2" fmla="*/ 679 w 951"/>
                  <a:gd name="T3" fmla="*/ 1866 h 1909"/>
                  <a:gd name="T4" fmla="*/ 596 w 951"/>
                  <a:gd name="T5" fmla="*/ 1662 h 1909"/>
                  <a:gd name="T6" fmla="*/ 375 w 951"/>
                  <a:gd name="T7" fmla="*/ 1208 h 1909"/>
                  <a:gd name="T8" fmla="*/ 0 w 951"/>
                  <a:gd name="T9" fmla="*/ 366 h 1909"/>
                  <a:gd name="T10" fmla="*/ 363 w 951"/>
                  <a:gd name="T11" fmla="*/ 0 h 1909"/>
                  <a:gd name="T12" fmla="*/ 360 w 951"/>
                  <a:gd name="T13" fmla="*/ 539 h 1909"/>
                  <a:gd name="T14" fmla="*/ 790 w 951"/>
                  <a:gd name="T15" fmla="*/ 1595 h 1909"/>
                  <a:gd name="T16" fmla="*/ 951 w 951"/>
                  <a:gd name="T17" fmla="*/ 1665 h 1909"/>
                  <a:gd name="T18" fmla="*/ 883 w 951"/>
                  <a:gd name="T19" fmla="*/ 1700 h 1909"/>
                  <a:gd name="T20" fmla="*/ 821 w 951"/>
                  <a:gd name="T21" fmla="*/ 1740 h 1909"/>
                  <a:gd name="T22" fmla="*/ 821 w 951"/>
                  <a:gd name="T23" fmla="*/ 1740 h 1909"/>
                  <a:gd name="T24" fmla="*/ 695 w 951"/>
                  <a:gd name="T25" fmla="*/ 1909 h 1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1" h="1909">
                    <a:moveTo>
                      <a:pt x="695" y="1909"/>
                    </a:moveTo>
                    <a:cubicBezTo>
                      <a:pt x="690" y="1894"/>
                      <a:pt x="684" y="1880"/>
                      <a:pt x="679" y="1866"/>
                    </a:cubicBezTo>
                    <a:cubicBezTo>
                      <a:pt x="655" y="1797"/>
                      <a:pt x="626" y="1730"/>
                      <a:pt x="596" y="1662"/>
                    </a:cubicBezTo>
                    <a:cubicBezTo>
                      <a:pt x="527" y="1510"/>
                      <a:pt x="449" y="1359"/>
                      <a:pt x="375" y="1208"/>
                    </a:cubicBezTo>
                    <a:cubicBezTo>
                      <a:pt x="238" y="929"/>
                      <a:pt x="108" y="649"/>
                      <a:pt x="0" y="366"/>
                    </a:cubicBezTo>
                    <a:cubicBezTo>
                      <a:pt x="46" y="224"/>
                      <a:pt x="163" y="94"/>
                      <a:pt x="363" y="0"/>
                    </a:cubicBezTo>
                    <a:cubicBezTo>
                      <a:pt x="280" y="170"/>
                      <a:pt x="305" y="357"/>
                      <a:pt x="360" y="539"/>
                    </a:cubicBezTo>
                    <a:cubicBezTo>
                      <a:pt x="467" y="894"/>
                      <a:pt x="578" y="1253"/>
                      <a:pt x="790" y="1595"/>
                    </a:cubicBezTo>
                    <a:cubicBezTo>
                      <a:pt x="817" y="1637"/>
                      <a:pt x="877" y="1662"/>
                      <a:pt x="951" y="1665"/>
                    </a:cubicBezTo>
                    <a:cubicBezTo>
                      <a:pt x="927" y="1676"/>
                      <a:pt x="905" y="1688"/>
                      <a:pt x="883" y="1700"/>
                    </a:cubicBezTo>
                    <a:cubicBezTo>
                      <a:pt x="861" y="1713"/>
                      <a:pt x="840" y="1726"/>
                      <a:pt x="821" y="1740"/>
                    </a:cubicBezTo>
                    <a:lnTo>
                      <a:pt x="821" y="1740"/>
                    </a:lnTo>
                    <a:cubicBezTo>
                      <a:pt x="749" y="1791"/>
                      <a:pt x="704" y="1851"/>
                      <a:pt x="695" y="19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1153">
                <a:extLst>
                  <a:ext uri="{FF2B5EF4-FFF2-40B4-BE49-F238E27FC236}">
                    <a16:creationId xmlns:a16="http://schemas.microsoft.com/office/drawing/2014/main" xmlns="" id="{F6E579AE-AC4B-4F28-A8AE-A2345DE84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331" y="2781300"/>
                <a:ext cx="77788" cy="66675"/>
              </a:xfrm>
              <a:custGeom>
                <a:avLst/>
                <a:gdLst>
                  <a:gd name="T0" fmla="*/ 145 w 156"/>
                  <a:gd name="T1" fmla="*/ 134 h 134"/>
                  <a:gd name="T2" fmla="*/ 1 w 156"/>
                  <a:gd name="T3" fmla="*/ 0 h 134"/>
                  <a:gd name="T4" fmla="*/ 0 w 156"/>
                  <a:gd name="T5" fmla="*/ 0 h 134"/>
                  <a:gd name="T6" fmla="*/ 145 w 156"/>
                  <a:gd name="T7" fmla="*/ 134 h 134"/>
                  <a:gd name="T8" fmla="*/ 156 w 156"/>
                  <a:gd name="T9" fmla="*/ 55 h 134"/>
                  <a:gd name="T10" fmla="*/ 145 w 156"/>
                  <a:gd name="T1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134">
                    <a:moveTo>
                      <a:pt x="145" y="134"/>
                    </a:moveTo>
                    <a:cubicBezTo>
                      <a:pt x="138" y="76"/>
                      <a:pt x="81" y="3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81" y="31"/>
                      <a:pt x="138" y="76"/>
                      <a:pt x="145" y="134"/>
                    </a:cubicBezTo>
                    <a:cubicBezTo>
                      <a:pt x="153" y="108"/>
                      <a:pt x="156" y="82"/>
                      <a:pt x="156" y="55"/>
                    </a:cubicBezTo>
                    <a:cubicBezTo>
                      <a:pt x="156" y="82"/>
                      <a:pt x="153" y="108"/>
                      <a:pt x="145" y="13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1154">
                <a:extLst>
                  <a:ext uri="{FF2B5EF4-FFF2-40B4-BE49-F238E27FC236}">
                    <a16:creationId xmlns:a16="http://schemas.microsoft.com/office/drawing/2014/main" xmlns="" id="{2A132A28-315C-4E55-92A2-7A86FD2F8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781" y="1927225"/>
                <a:ext cx="414338" cy="920750"/>
              </a:xfrm>
              <a:custGeom>
                <a:avLst/>
                <a:gdLst>
                  <a:gd name="T0" fmla="*/ 820 w 831"/>
                  <a:gd name="T1" fmla="*/ 1847 h 1847"/>
                  <a:gd name="T2" fmla="*/ 675 w 831"/>
                  <a:gd name="T3" fmla="*/ 1713 h 1847"/>
                  <a:gd name="T4" fmla="*/ 273 w 831"/>
                  <a:gd name="T5" fmla="*/ 551 h 1847"/>
                  <a:gd name="T6" fmla="*/ 0 w 831"/>
                  <a:gd name="T7" fmla="*/ 0 h 1847"/>
                  <a:gd name="T8" fmla="*/ 145 w 831"/>
                  <a:gd name="T9" fmla="*/ 38 h 1847"/>
                  <a:gd name="T10" fmla="*/ 311 w 831"/>
                  <a:gd name="T11" fmla="*/ 117 h 1847"/>
                  <a:gd name="T12" fmla="*/ 349 w 831"/>
                  <a:gd name="T13" fmla="*/ 338 h 1847"/>
                  <a:gd name="T14" fmla="*/ 419 w 831"/>
                  <a:gd name="T15" fmla="*/ 595 h 1847"/>
                  <a:gd name="T16" fmla="*/ 610 w 831"/>
                  <a:gd name="T17" fmla="*/ 1110 h 1847"/>
                  <a:gd name="T18" fmla="*/ 812 w 831"/>
                  <a:gd name="T19" fmla="*/ 1637 h 1847"/>
                  <a:gd name="T20" fmla="*/ 831 w 831"/>
                  <a:gd name="T21" fmla="*/ 1768 h 1847"/>
                  <a:gd name="T22" fmla="*/ 820 w 831"/>
                  <a:gd name="T23" fmla="*/ 1847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1" h="1847">
                    <a:moveTo>
                      <a:pt x="820" y="1847"/>
                    </a:moveTo>
                    <a:cubicBezTo>
                      <a:pt x="813" y="1789"/>
                      <a:pt x="756" y="1744"/>
                      <a:pt x="675" y="1713"/>
                    </a:cubicBezTo>
                    <a:cubicBezTo>
                      <a:pt x="504" y="1324"/>
                      <a:pt x="362" y="929"/>
                      <a:pt x="273" y="551"/>
                    </a:cubicBezTo>
                    <a:cubicBezTo>
                      <a:pt x="238" y="401"/>
                      <a:pt x="198" y="148"/>
                      <a:pt x="0" y="0"/>
                    </a:cubicBezTo>
                    <a:cubicBezTo>
                      <a:pt x="52" y="7"/>
                      <a:pt x="101" y="20"/>
                      <a:pt x="145" y="38"/>
                    </a:cubicBezTo>
                    <a:cubicBezTo>
                      <a:pt x="176" y="51"/>
                      <a:pt x="294" y="100"/>
                      <a:pt x="311" y="117"/>
                    </a:cubicBezTo>
                    <a:cubicBezTo>
                      <a:pt x="321" y="127"/>
                      <a:pt x="340" y="297"/>
                      <a:pt x="349" y="338"/>
                    </a:cubicBezTo>
                    <a:cubicBezTo>
                      <a:pt x="367" y="424"/>
                      <a:pt x="393" y="510"/>
                      <a:pt x="419" y="595"/>
                    </a:cubicBezTo>
                    <a:cubicBezTo>
                      <a:pt x="474" y="768"/>
                      <a:pt x="535" y="940"/>
                      <a:pt x="610" y="1110"/>
                    </a:cubicBezTo>
                    <a:cubicBezTo>
                      <a:pt x="687" y="1285"/>
                      <a:pt x="769" y="1459"/>
                      <a:pt x="812" y="1637"/>
                    </a:cubicBezTo>
                    <a:cubicBezTo>
                      <a:pt x="822" y="1677"/>
                      <a:pt x="831" y="1723"/>
                      <a:pt x="831" y="1768"/>
                    </a:cubicBezTo>
                    <a:cubicBezTo>
                      <a:pt x="831" y="1795"/>
                      <a:pt x="828" y="1821"/>
                      <a:pt x="820" y="18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1155">
                <a:extLst>
                  <a:ext uri="{FF2B5EF4-FFF2-40B4-BE49-F238E27FC236}">
                    <a16:creationId xmlns:a16="http://schemas.microsoft.com/office/drawing/2014/main" xmlns="" id="{FCC3B295-8011-4D4A-A989-E5AC53815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8281" y="2778125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1156">
                <a:extLst>
                  <a:ext uri="{FF2B5EF4-FFF2-40B4-BE49-F238E27FC236}">
                    <a16:creationId xmlns:a16="http://schemas.microsoft.com/office/drawing/2014/main" xmlns="" id="{398C2F17-F10A-45CC-959E-0643708E3B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2714625"/>
                <a:ext cx="57150" cy="63500"/>
              </a:xfrm>
              <a:custGeom>
                <a:avLst/>
                <a:gdLst>
                  <a:gd name="T0" fmla="*/ 0 w 115"/>
                  <a:gd name="T1" fmla="*/ 129 h 129"/>
                  <a:gd name="T2" fmla="*/ 0 w 115"/>
                  <a:gd name="T3" fmla="*/ 129 h 129"/>
                  <a:gd name="T4" fmla="*/ 0 w 115"/>
                  <a:gd name="T5" fmla="*/ 129 h 129"/>
                  <a:gd name="T6" fmla="*/ 1 w 115"/>
                  <a:gd name="T7" fmla="*/ 119 h 129"/>
                  <a:gd name="T8" fmla="*/ 1 w 115"/>
                  <a:gd name="T9" fmla="*/ 119 h 129"/>
                  <a:gd name="T10" fmla="*/ 1 w 115"/>
                  <a:gd name="T11" fmla="*/ 119 h 129"/>
                  <a:gd name="T12" fmla="*/ 1 w 115"/>
                  <a:gd name="T13" fmla="*/ 119 h 129"/>
                  <a:gd name="T14" fmla="*/ 115 w 115"/>
                  <a:gd name="T15" fmla="*/ 0 h 129"/>
                  <a:gd name="T16" fmla="*/ 115 w 115"/>
                  <a:gd name="T17" fmla="*/ 0 h 129"/>
                  <a:gd name="T18" fmla="*/ 1 w 115"/>
                  <a:gd name="T19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129">
                    <a:moveTo>
                      <a:pt x="0" y="129"/>
                    </a:moveTo>
                    <a:lnTo>
                      <a:pt x="0" y="129"/>
                    </a:lnTo>
                    <a:lnTo>
                      <a:pt x="0" y="129"/>
                    </a:lnTo>
                    <a:close/>
                    <a:moveTo>
                      <a:pt x="1" y="119"/>
                    </a:moveTo>
                    <a:cubicBezTo>
                      <a:pt x="1" y="119"/>
                      <a:pt x="1" y="119"/>
                      <a:pt x="1" y="119"/>
                    </a:cubicBezTo>
                    <a:cubicBezTo>
                      <a:pt x="1" y="119"/>
                      <a:pt x="1" y="119"/>
                      <a:pt x="1" y="119"/>
                    </a:cubicBezTo>
                    <a:close/>
                    <a:moveTo>
                      <a:pt x="1" y="119"/>
                    </a:moveTo>
                    <a:cubicBezTo>
                      <a:pt x="5" y="73"/>
                      <a:pt x="51" y="31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32"/>
                      <a:pt x="5" y="73"/>
                      <a:pt x="1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1157">
                <a:extLst>
                  <a:ext uri="{FF2B5EF4-FFF2-40B4-BE49-F238E27FC236}">
                    <a16:creationId xmlns:a16="http://schemas.microsoft.com/office/drawing/2014/main" xmlns="" id="{9E0BBE88-BF9A-4027-BC6D-7DFD5AD2D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5581" y="1908175"/>
                <a:ext cx="393700" cy="871538"/>
              </a:xfrm>
              <a:custGeom>
                <a:avLst/>
                <a:gdLst>
                  <a:gd name="T0" fmla="*/ 27 w 790"/>
                  <a:gd name="T1" fmla="*/ 1745 h 1745"/>
                  <a:gd name="T2" fmla="*/ 0 w 790"/>
                  <a:gd name="T3" fmla="*/ 1639 h 1745"/>
                  <a:gd name="T4" fmla="*/ 4 w 790"/>
                  <a:gd name="T5" fmla="*/ 1592 h 1745"/>
                  <a:gd name="T6" fmla="*/ 106 w 790"/>
                  <a:gd name="T7" fmla="*/ 1342 h 1745"/>
                  <a:gd name="T8" fmla="*/ 215 w 790"/>
                  <a:gd name="T9" fmla="*/ 1097 h 1745"/>
                  <a:gd name="T10" fmla="*/ 380 w 790"/>
                  <a:gd name="T11" fmla="*/ 609 h 1745"/>
                  <a:gd name="T12" fmla="*/ 458 w 790"/>
                  <a:gd name="T13" fmla="*/ 354 h 1745"/>
                  <a:gd name="T14" fmla="*/ 492 w 790"/>
                  <a:gd name="T15" fmla="*/ 174 h 1745"/>
                  <a:gd name="T16" fmla="*/ 492 w 790"/>
                  <a:gd name="T17" fmla="*/ 174 h 1745"/>
                  <a:gd name="T18" fmla="*/ 486 w 790"/>
                  <a:gd name="T19" fmla="*/ 113 h 1745"/>
                  <a:gd name="T20" fmla="*/ 485 w 790"/>
                  <a:gd name="T21" fmla="*/ 112 h 1745"/>
                  <a:gd name="T22" fmla="*/ 790 w 790"/>
                  <a:gd name="T23" fmla="*/ 0 h 1745"/>
                  <a:gd name="T24" fmla="*/ 536 w 790"/>
                  <a:gd name="T25" fmla="*/ 603 h 1745"/>
                  <a:gd name="T26" fmla="*/ 282 w 790"/>
                  <a:gd name="T27" fmla="*/ 1196 h 1745"/>
                  <a:gd name="T28" fmla="*/ 142 w 790"/>
                  <a:gd name="T29" fmla="*/ 1615 h 1745"/>
                  <a:gd name="T30" fmla="*/ 28 w 790"/>
                  <a:gd name="T31" fmla="*/ 1734 h 1745"/>
                  <a:gd name="T32" fmla="*/ 28 w 790"/>
                  <a:gd name="T33" fmla="*/ 1734 h 1745"/>
                  <a:gd name="T34" fmla="*/ 28 w 790"/>
                  <a:gd name="T35" fmla="*/ 1734 h 1745"/>
                  <a:gd name="T36" fmla="*/ 27 w 790"/>
                  <a:gd name="T37" fmla="*/ 1744 h 1745"/>
                  <a:gd name="T38" fmla="*/ 27 w 790"/>
                  <a:gd name="T39" fmla="*/ 1744 h 1745"/>
                  <a:gd name="T40" fmla="*/ 27 w 790"/>
                  <a:gd name="T41" fmla="*/ 1744 h 1745"/>
                  <a:gd name="T42" fmla="*/ 27 w 790"/>
                  <a:gd name="T43" fmla="*/ 1745 h 1745"/>
                  <a:gd name="T44" fmla="*/ 27 w 790"/>
                  <a:gd name="T45" fmla="*/ 1745 h 1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90" h="1745">
                    <a:moveTo>
                      <a:pt x="27" y="1745"/>
                    </a:moveTo>
                    <a:cubicBezTo>
                      <a:pt x="7" y="1711"/>
                      <a:pt x="0" y="1675"/>
                      <a:pt x="0" y="1639"/>
                    </a:cubicBezTo>
                    <a:cubicBezTo>
                      <a:pt x="0" y="1623"/>
                      <a:pt x="1" y="1608"/>
                      <a:pt x="4" y="1592"/>
                    </a:cubicBezTo>
                    <a:cubicBezTo>
                      <a:pt x="17" y="1508"/>
                      <a:pt x="67" y="1424"/>
                      <a:pt x="106" y="1342"/>
                    </a:cubicBezTo>
                    <a:cubicBezTo>
                      <a:pt x="146" y="1261"/>
                      <a:pt x="181" y="1179"/>
                      <a:pt x="215" y="1097"/>
                    </a:cubicBezTo>
                    <a:cubicBezTo>
                      <a:pt x="281" y="935"/>
                      <a:pt x="331" y="772"/>
                      <a:pt x="380" y="609"/>
                    </a:cubicBezTo>
                    <a:cubicBezTo>
                      <a:pt x="406" y="524"/>
                      <a:pt x="433" y="439"/>
                      <a:pt x="458" y="354"/>
                    </a:cubicBezTo>
                    <a:cubicBezTo>
                      <a:pt x="476" y="295"/>
                      <a:pt x="492" y="234"/>
                      <a:pt x="492" y="174"/>
                    </a:cubicBezTo>
                    <a:lnTo>
                      <a:pt x="492" y="174"/>
                    </a:lnTo>
                    <a:cubicBezTo>
                      <a:pt x="492" y="153"/>
                      <a:pt x="490" y="133"/>
                      <a:pt x="486" y="113"/>
                    </a:cubicBezTo>
                    <a:lnTo>
                      <a:pt x="485" y="112"/>
                    </a:lnTo>
                    <a:cubicBezTo>
                      <a:pt x="581" y="68"/>
                      <a:pt x="682" y="30"/>
                      <a:pt x="790" y="0"/>
                    </a:cubicBezTo>
                    <a:cubicBezTo>
                      <a:pt x="626" y="184"/>
                      <a:pt x="589" y="421"/>
                      <a:pt x="536" y="603"/>
                    </a:cubicBezTo>
                    <a:cubicBezTo>
                      <a:pt x="477" y="804"/>
                      <a:pt x="353" y="996"/>
                      <a:pt x="282" y="1196"/>
                    </a:cubicBezTo>
                    <a:cubicBezTo>
                      <a:pt x="238" y="1320"/>
                      <a:pt x="122" y="1478"/>
                      <a:pt x="142" y="1615"/>
                    </a:cubicBezTo>
                    <a:cubicBezTo>
                      <a:pt x="78" y="1646"/>
                      <a:pt x="32" y="1688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7" y="1737"/>
                      <a:pt x="27" y="1741"/>
                      <a:pt x="27" y="1744"/>
                    </a:cubicBezTo>
                    <a:lnTo>
                      <a:pt x="27" y="1744"/>
                    </a:lnTo>
                    <a:cubicBezTo>
                      <a:pt x="27" y="1744"/>
                      <a:pt x="27" y="1744"/>
                      <a:pt x="27" y="1744"/>
                    </a:cubicBezTo>
                    <a:cubicBezTo>
                      <a:pt x="27" y="1745"/>
                      <a:pt x="27" y="1745"/>
                      <a:pt x="27" y="1745"/>
                    </a:cubicBezTo>
                    <a:lnTo>
                      <a:pt x="27" y="174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1158">
                <a:extLst>
                  <a:ext uri="{FF2B5EF4-FFF2-40B4-BE49-F238E27FC236}">
                    <a16:creationId xmlns:a16="http://schemas.microsoft.com/office/drawing/2014/main" xmlns="" id="{8DDE18F0-9D83-453D-8E70-9E308EB30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4544" y="2782888"/>
                <a:ext cx="17463" cy="101600"/>
              </a:xfrm>
              <a:custGeom>
                <a:avLst/>
                <a:gdLst>
                  <a:gd name="T0" fmla="*/ 0 w 34"/>
                  <a:gd name="T1" fmla="*/ 203 h 203"/>
                  <a:gd name="T2" fmla="*/ 1 w 34"/>
                  <a:gd name="T3" fmla="*/ 0 h 203"/>
                  <a:gd name="T4" fmla="*/ 2 w 34"/>
                  <a:gd name="T5" fmla="*/ 0 h 203"/>
                  <a:gd name="T6" fmla="*/ 26 w 34"/>
                  <a:gd name="T7" fmla="*/ 101 h 203"/>
                  <a:gd name="T8" fmla="*/ 0 w 34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3">
                    <a:moveTo>
                      <a:pt x="0" y="203"/>
                    </a:moveTo>
                    <a:cubicBezTo>
                      <a:pt x="33" y="139"/>
                      <a:pt x="34" y="66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8" y="33"/>
                      <a:pt x="26" y="67"/>
                      <a:pt x="26" y="101"/>
                    </a:cubicBezTo>
                    <a:cubicBezTo>
                      <a:pt x="26" y="136"/>
                      <a:pt x="17" y="171"/>
                      <a:pt x="0" y="2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1159">
                <a:extLst>
                  <a:ext uri="{FF2B5EF4-FFF2-40B4-BE49-F238E27FC236}">
                    <a16:creationId xmlns:a16="http://schemas.microsoft.com/office/drawing/2014/main" xmlns="" id="{B48B46A3-12C6-4D79-8A1D-CEF8702AB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1519" y="1928813"/>
                <a:ext cx="538163" cy="1025525"/>
              </a:xfrm>
              <a:custGeom>
                <a:avLst/>
                <a:gdLst>
                  <a:gd name="T0" fmla="*/ 0 w 1079"/>
                  <a:gd name="T1" fmla="*/ 2057 h 2057"/>
                  <a:gd name="T2" fmla="*/ 147 w 1079"/>
                  <a:gd name="T3" fmla="*/ 1916 h 2057"/>
                  <a:gd name="T4" fmla="*/ 147 w 1079"/>
                  <a:gd name="T5" fmla="*/ 1916 h 2057"/>
                  <a:gd name="T6" fmla="*/ 173 w 1079"/>
                  <a:gd name="T7" fmla="*/ 1814 h 2057"/>
                  <a:gd name="T8" fmla="*/ 149 w 1079"/>
                  <a:gd name="T9" fmla="*/ 1713 h 2057"/>
                  <a:gd name="T10" fmla="*/ 287 w 1079"/>
                  <a:gd name="T11" fmla="*/ 1643 h 2057"/>
                  <a:gd name="T12" fmla="*/ 831 w 1079"/>
                  <a:gd name="T13" fmla="*/ 552 h 2057"/>
                  <a:gd name="T14" fmla="*/ 810 w 1079"/>
                  <a:gd name="T15" fmla="*/ 0 h 2057"/>
                  <a:gd name="T16" fmla="*/ 1079 w 1079"/>
                  <a:gd name="T17" fmla="*/ 232 h 2057"/>
                  <a:gd name="T18" fmla="*/ 995 w 1079"/>
                  <a:gd name="T19" fmla="*/ 462 h 2057"/>
                  <a:gd name="T20" fmla="*/ 600 w 1079"/>
                  <a:gd name="T21" fmla="*/ 1370 h 2057"/>
                  <a:gd name="T22" fmla="*/ 213 w 1079"/>
                  <a:gd name="T23" fmla="*/ 1935 h 2057"/>
                  <a:gd name="T24" fmla="*/ 17 w 1079"/>
                  <a:gd name="T25" fmla="*/ 2051 h 2057"/>
                  <a:gd name="T26" fmla="*/ 0 w 1079"/>
                  <a:gd name="T27" fmla="*/ 2057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9" h="2057">
                    <a:moveTo>
                      <a:pt x="0" y="2057"/>
                    </a:moveTo>
                    <a:cubicBezTo>
                      <a:pt x="66" y="2020"/>
                      <a:pt x="118" y="1974"/>
                      <a:pt x="147" y="1916"/>
                    </a:cubicBezTo>
                    <a:lnTo>
                      <a:pt x="147" y="1916"/>
                    </a:lnTo>
                    <a:cubicBezTo>
                      <a:pt x="164" y="1884"/>
                      <a:pt x="173" y="1849"/>
                      <a:pt x="173" y="1814"/>
                    </a:cubicBezTo>
                    <a:cubicBezTo>
                      <a:pt x="173" y="1780"/>
                      <a:pt x="165" y="1746"/>
                      <a:pt x="149" y="1713"/>
                    </a:cubicBezTo>
                    <a:cubicBezTo>
                      <a:pt x="212" y="1709"/>
                      <a:pt x="269" y="1688"/>
                      <a:pt x="287" y="1643"/>
                    </a:cubicBezTo>
                    <a:cubicBezTo>
                      <a:pt x="435" y="1275"/>
                      <a:pt x="677" y="920"/>
                      <a:pt x="831" y="552"/>
                    </a:cubicBezTo>
                    <a:cubicBezTo>
                      <a:pt x="903" y="381"/>
                      <a:pt x="928" y="173"/>
                      <a:pt x="810" y="0"/>
                    </a:cubicBezTo>
                    <a:cubicBezTo>
                      <a:pt x="949" y="62"/>
                      <a:pt x="1028" y="136"/>
                      <a:pt x="1079" y="232"/>
                    </a:cubicBezTo>
                    <a:cubicBezTo>
                      <a:pt x="1072" y="302"/>
                      <a:pt x="1020" y="385"/>
                      <a:pt x="995" y="462"/>
                    </a:cubicBezTo>
                    <a:cubicBezTo>
                      <a:pt x="931" y="656"/>
                      <a:pt x="700" y="1175"/>
                      <a:pt x="600" y="1370"/>
                    </a:cubicBezTo>
                    <a:cubicBezTo>
                      <a:pt x="501" y="1562"/>
                      <a:pt x="393" y="1760"/>
                      <a:pt x="213" y="1935"/>
                    </a:cubicBezTo>
                    <a:cubicBezTo>
                      <a:pt x="164" y="1982"/>
                      <a:pt x="97" y="2021"/>
                      <a:pt x="17" y="2051"/>
                    </a:cubicBezTo>
                    <a:cubicBezTo>
                      <a:pt x="11" y="2053"/>
                      <a:pt x="6" y="2055"/>
                      <a:pt x="0" y="205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1160">
                <a:extLst>
                  <a:ext uri="{FF2B5EF4-FFF2-40B4-BE49-F238E27FC236}">
                    <a16:creationId xmlns:a16="http://schemas.microsoft.com/office/drawing/2014/main" xmlns="" id="{A0361D76-491B-49BC-BD3F-24D20AD3E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231" y="1887538"/>
                <a:ext cx="517525" cy="879475"/>
              </a:xfrm>
              <a:custGeom>
                <a:avLst/>
                <a:gdLst>
                  <a:gd name="T0" fmla="*/ 479 w 1037"/>
                  <a:gd name="T1" fmla="*/ 205 h 1763"/>
                  <a:gd name="T2" fmla="*/ 734 w 1037"/>
                  <a:gd name="T3" fmla="*/ 105 h 1763"/>
                  <a:gd name="T4" fmla="*/ 41 w 1037"/>
                  <a:gd name="T5" fmla="*/ 166 h 1763"/>
                  <a:gd name="T6" fmla="*/ 0 w 1037"/>
                  <a:gd name="T7" fmla="*/ 180 h 1763"/>
                  <a:gd name="T8" fmla="*/ 285 w 1037"/>
                  <a:gd name="T9" fmla="*/ 260 h 1763"/>
                  <a:gd name="T10" fmla="*/ 815 w 1037"/>
                  <a:gd name="T11" fmla="*/ 1763 h 1763"/>
                  <a:gd name="T12" fmla="*/ 1037 w 1037"/>
                  <a:gd name="T13" fmla="*/ 1742 h 1763"/>
                  <a:gd name="T14" fmla="*/ 479 w 1037"/>
                  <a:gd name="T15" fmla="*/ 205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7" h="1763">
                    <a:moveTo>
                      <a:pt x="479" y="205"/>
                    </a:moveTo>
                    <a:cubicBezTo>
                      <a:pt x="428" y="61"/>
                      <a:pt x="734" y="105"/>
                      <a:pt x="734" y="105"/>
                    </a:cubicBezTo>
                    <a:cubicBezTo>
                      <a:pt x="469" y="0"/>
                      <a:pt x="41" y="166"/>
                      <a:pt x="41" y="166"/>
                    </a:cubicBezTo>
                    <a:lnTo>
                      <a:pt x="0" y="180"/>
                    </a:lnTo>
                    <a:cubicBezTo>
                      <a:pt x="72" y="155"/>
                      <a:pt x="234" y="155"/>
                      <a:pt x="285" y="260"/>
                    </a:cubicBezTo>
                    <a:cubicBezTo>
                      <a:pt x="336" y="365"/>
                      <a:pt x="815" y="1763"/>
                      <a:pt x="815" y="1763"/>
                    </a:cubicBezTo>
                    <a:cubicBezTo>
                      <a:pt x="917" y="1741"/>
                      <a:pt x="1037" y="1742"/>
                      <a:pt x="1037" y="1742"/>
                    </a:cubicBezTo>
                    <a:cubicBezTo>
                      <a:pt x="1037" y="1742"/>
                      <a:pt x="530" y="348"/>
                      <a:pt x="479" y="2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1161">
                <a:extLst>
                  <a:ext uri="{FF2B5EF4-FFF2-40B4-BE49-F238E27FC236}">
                    <a16:creationId xmlns:a16="http://schemas.microsoft.com/office/drawing/2014/main" xmlns="" id="{AE5A21D1-DC69-4365-AAB1-8B8616DD1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9744" y="1838325"/>
                <a:ext cx="636588" cy="831850"/>
              </a:xfrm>
              <a:custGeom>
                <a:avLst/>
                <a:gdLst>
                  <a:gd name="T0" fmla="*/ 351 w 1277"/>
                  <a:gd name="T1" fmla="*/ 110 h 1668"/>
                  <a:gd name="T2" fmla="*/ 687 w 1277"/>
                  <a:gd name="T3" fmla="*/ 259 h 1668"/>
                  <a:gd name="T4" fmla="*/ 0 w 1277"/>
                  <a:gd name="T5" fmla="*/ 1651 h 1668"/>
                  <a:gd name="T6" fmla="*/ 229 w 1277"/>
                  <a:gd name="T7" fmla="*/ 1668 h 1668"/>
                  <a:gd name="T8" fmla="*/ 855 w 1277"/>
                  <a:gd name="T9" fmla="*/ 350 h 1668"/>
                  <a:gd name="T10" fmla="*/ 1277 w 1277"/>
                  <a:gd name="T11" fmla="*/ 183 h 1668"/>
                  <a:gd name="T12" fmla="*/ 351 w 1277"/>
                  <a:gd name="T13" fmla="*/ 110 h 1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1668">
                    <a:moveTo>
                      <a:pt x="351" y="110"/>
                    </a:moveTo>
                    <a:cubicBezTo>
                      <a:pt x="611" y="85"/>
                      <a:pt x="748" y="135"/>
                      <a:pt x="687" y="259"/>
                    </a:cubicBezTo>
                    <a:cubicBezTo>
                      <a:pt x="626" y="383"/>
                      <a:pt x="0" y="1651"/>
                      <a:pt x="0" y="1651"/>
                    </a:cubicBezTo>
                    <a:lnTo>
                      <a:pt x="229" y="1668"/>
                    </a:lnTo>
                    <a:cubicBezTo>
                      <a:pt x="229" y="1668"/>
                      <a:pt x="764" y="615"/>
                      <a:pt x="855" y="350"/>
                    </a:cubicBezTo>
                    <a:cubicBezTo>
                      <a:pt x="947" y="85"/>
                      <a:pt x="1277" y="183"/>
                      <a:pt x="1277" y="183"/>
                    </a:cubicBezTo>
                    <a:cubicBezTo>
                      <a:pt x="859" y="0"/>
                      <a:pt x="351" y="110"/>
                      <a:pt x="351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1162">
                <a:extLst>
                  <a:ext uri="{FF2B5EF4-FFF2-40B4-BE49-F238E27FC236}">
                    <a16:creationId xmlns:a16="http://schemas.microsoft.com/office/drawing/2014/main" xmlns="" id="{621EC392-E120-4530-8869-584D523E9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206" y="1916113"/>
                <a:ext cx="4779963" cy="182563"/>
              </a:xfrm>
              <a:custGeom>
                <a:avLst/>
                <a:gdLst>
                  <a:gd name="T0" fmla="*/ 0 w 9580"/>
                  <a:gd name="T1" fmla="*/ 367 h 367"/>
                  <a:gd name="T2" fmla="*/ 4619 w 9580"/>
                  <a:gd name="T3" fmla="*/ 49 h 367"/>
                  <a:gd name="T4" fmla="*/ 9580 w 9580"/>
                  <a:gd name="T5" fmla="*/ 350 h 367"/>
                  <a:gd name="T6" fmla="*/ 4497 w 9580"/>
                  <a:gd name="T7" fmla="*/ 99 h 367"/>
                  <a:gd name="T8" fmla="*/ 0 w 9580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80" h="367">
                    <a:moveTo>
                      <a:pt x="0" y="367"/>
                    </a:moveTo>
                    <a:cubicBezTo>
                      <a:pt x="0" y="367"/>
                      <a:pt x="1685" y="0"/>
                      <a:pt x="4619" y="49"/>
                    </a:cubicBezTo>
                    <a:cubicBezTo>
                      <a:pt x="7190" y="93"/>
                      <a:pt x="8022" y="143"/>
                      <a:pt x="9580" y="350"/>
                    </a:cubicBezTo>
                    <a:cubicBezTo>
                      <a:pt x="9580" y="350"/>
                      <a:pt x="7309" y="116"/>
                      <a:pt x="4497" y="99"/>
                    </a:cubicBezTo>
                    <a:cubicBezTo>
                      <a:pt x="1685" y="82"/>
                      <a:pt x="0" y="367"/>
                      <a:pt x="0" y="36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9775D417-1F50-43C4-90C7-4294948E37F1}"/>
                </a:ext>
              </a:extLst>
            </p:cNvPr>
            <p:cNvSpPr txBox="1"/>
            <p:nvPr/>
          </p:nvSpPr>
          <p:spPr>
            <a:xfrm>
              <a:off x="3666256" y="700723"/>
              <a:ext cx="5199611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sz="40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 : </a:t>
              </a:r>
              <a:r>
                <a:rPr lang="en-US" sz="40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nhẩm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</a:p>
          </p:txBody>
        </p:sp>
      </p:grpSp>
      <p:pic>
        <p:nvPicPr>
          <p:cNvPr id="48" name="Picture 47">
            <a:hlinkClick r:id="rId7" action="ppaction://hlinksldjump"/>
            <a:extLst>
              <a:ext uri="{FF2B5EF4-FFF2-40B4-BE49-F238E27FC236}">
                <a16:creationId xmlns:a16="http://schemas.microsoft.com/office/drawing/2014/main" xmlns="" id="{F55223AB-E59F-40A8-A30C-7EB4A5405A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63" y="2967931"/>
            <a:ext cx="2207859" cy="2096880"/>
          </a:xfrm>
          <a:prstGeom prst="rect">
            <a:avLst/>
          </a:prstGeom>
        </p:spPr>
      </p:pic>
      <p:pic>
        <p:nvPicPr>
          <p:cNvPr id="4" name="Sai">
            <a:extLst>
              <a:ext uri="{FF2B5EF4-FFF2-40B4-BE49-F238E27FC236}">
                <a16:creationId xmlns:a16="http://schemas.microsoft.com/office/drawing/2014/main" xmlns="" id="{61C60729-608E-49A5-A22E-BCA4474C004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85" y="7522716"/>
            <a:ext cx="1462280" cy="1426723"/>
          </a:xfrm>
          <a:prstGeom prst="rect">
            <a:avLst/>
          </a:prstGeom>
        </p:spPr>
      </p:pic>
      <p:pic>
        <p:nvPicPr>
          <p:cNvPr id="50" name="Đúng">
            <a:extLst>
              <a:ext uri="{FF2B5EF4-FFF2-40B4-BE49-F238E27FC236}">
                <a16:creationId xmlns:a16="http://schemas.microsoft.com/office/drawing/2014/main" xmlns="" id="{A1A17A7A-13CD-4F22-A028-CAA66AAC560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87" y="7512135"/>
            <a:ext cx="1273219" cy="1323383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2358087" y="2199978"/>
            <a:ext cx="7335579" cy="847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50000"/>
              </a:lnSpc>
            </a:pPr>
            <a:r>
              <a:rPr lang="en-US" sz="3733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x 4 = ?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A06ABF9-F290-9DF8-E77E-D1B225D729C2}"/>
              </a:ext>
            </a:extLst>
          </p:cNvPr>
          <p:cNvSpPr/>
          <p:nvPr/>
        </p:nvSpPr>
        <p:spPr>
          <a:xfrm>
            <a:off x="-1350236" y="196553"/>
            <a:ext cx="1157779" cy="1281869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5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17018 -0.46227 " pathEditMode="relative" rAng="0" ptsTypes="AA"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336 -0.46227 " pathEditMode="relative" rAng="0" ptsTypes="AA">
                                      <p:cBhvr>
                                        <p:cTn id="4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85185E-6 L -0.43906 -0.3132 " pathEditMode="relative" rAng="0" ptsTypes="AA">
                                      <p:cBhvr>
                                        <p:cTn id="46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53" y="-156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05 -0.30417 " pathEditMode="relative" rAng="0" ptsTypes="AA">
                                      <p:cBhvr>
                                        <p:cTn id="5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-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42" grpId="0" animBg="1"/>
      <p:bldP spid="43" grpId="0" animBg="1"/>
      <p:bldP spid="44" grpId="0" animBg="1"/>
      <p:bldP spid="45" grpId="0" animBg="1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7" b="6357"/>
          <a:stretch/>
        </p:blipFill>
        <p:spPr>
          <a:xfrm>
            <a:off x="-10573" y="0"/>
            <a:ext cx="12202573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09F817C6-4AB3-4529-974D-63E69B65D6A4}"/>
              </a:ext>
            </a:extLst>
          </p:cNvPr>
          <p:cNvSpPr/>
          <p:nvPr/>
        </p:nvSpPr>
        <p:spPr>
          <a:xfrm>
            <a:off x="2404809" y="1395303"/>
            <a:ext cx="7300393" cy="2964149"/>
          </a:xfrm>
          <a:prstGeom prst="roundRect">
            <a:avLst>
              <a:gd name="adj" fmla="val 7227"/>
            </a:avLst>
          </a:prstGeom>
          <a:solidFill>
            <a:schemeClr val="tx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42" name="Đáp án A">
            <a:extLst>
              <a:ext uri="{FF2B5EF4-FFF2-40B4-BE49-F238E27FC236}">
                <a16:creationId xmlns:a16="http://schemas.microsoft.com/office/drawing/2014/main" xmlns="" id="{CF9EA178-637F-4043-B8D2-BC95EC5261AC}"/>
              </a:ext>
            </a:extLst>
          </p:cNvPr>
          <p:cNvSpPr/>
          <p:nvPr/>
        </p:nvSpPr>
        <p:spPr>
          <a:xfrm>
            <a:off x="2437132" y="4648381"/>
            <a:ext cx="3423947" cy="737464"/>
          </a:xfrm>
          <a:prstGeom prst="roundRect">
            <a:avLst>
              <a:gd name="adj" fmla="val 24115"/>
            </a:avLst>
          </a:prstGeom>
          <a:solidFill>
            <a:srgbClr val="FF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6 </a:t>
            </a:r>
          </a:p>
        </p:txBody>
      </p:sp>
      <p:sp>
        <p:nvSpPr>
          <p:cNvPr id="43" name="Đáp án B">
            <a:extLst>
              <a:ext uri="{FF2B5EF4-FFF2-40B4-BE49-F238E27FC236}">
                <a16:creationId xmlns:a16="http://schemas.microsoft.com/office/drawing/2014/main" xmlns="" id="{6CE2E367-E000-402A-A46A-08AAF2FB929F}"/>
              </a:ext>
            </a:extLst>
          </p:cNvPr>
          <p:cNvSpPr/>
          <p:nvPr/>
        </p:nvSpPr>
        <p:spPr>
          <a:xfrm>
            <a:off x="2394231" y="5684591"/>
            <a:ext cx="3452883" cy="737464"/>
          </a:xfrm>
          <a:prstGeom prst="roundRect">
            <a:avLst>
              <a:gd name="adj" fmla="val 24115"/>
            </a:avLst>
          </a:prstGeom>
          <a:solidFill>
            <a:srgbClr val="00CC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3</a:t>
            </a:r>
          </a:p>
        </p:txBody>
      </p:sp>
      <p:sp>
        <p:nvSpPr>
          <p:cNvPr id="44" name="Đáp án C">
            <a:extLst>
              <a:ext uri="{FF2B5EF4-FFF2-40B4-BE49-F238E27FC236}">
                <a16:creationId xmlns:a16="http://schemas.microsoft.com/office/drawing/2014/main" xmlns="" id="{22088E1A-F06B-4800-AF0C-20352418B69F}"/>
              </a:ext>
            </a:extLst>
          </p:cNvPr>
          <p:cNvSpPr/>
          <p:nvPr/>
        </p:nvSpPr>
        <p:spPr>
          <a:xfrm>
            <a:off x="6281255" y="4648381"/>
            <a:ext cx="3423947" cy="737464"/>
          </a:xfrm>
          <a:prstGeom prst="roundRect">
            <a:avLst>
              <a:gd name="adj" fmla="val 24115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2</a:t>
            </a:r>
          </a:p>
        </p:txBody>
      </p:sp>
      <p:sp>
        <p:nvSpPr>
          <p:cNvPr id="45" name="Đáp án D">
            <a:extLst>
              <a:ext uri="{FF2B5EF4-FFF2-40B4-BE49-F238E27FC236}">
                <a16:creationId xmlns:a16="http://schemas.microsoft.com/office/drawing/2014/main" xmlns="" id="{103BF668-59AA-401D-818B-4C062F6D5B11}"/>
              </a:ext>
            </a:extLst>
          </p:cNvPr>
          <p:cNvSpPr/>
          <p:nvPr/>
        </p:nvSpPr>
        <p:spPr>
          <a:xfrm>
            <a:off x="6295413" y="5684591"/>
            <a:ext cx="3452883" cy="737464"/>
          </a:xfrm>
          <a:prstGeom prst="roundRect">
            <a:avLst>
              <a:gd name="adj" fmla="val 24115"/>
            </a:avLst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4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1EBA663B-F8CA-4203-9E5D-434C0B2E3C95}"/>
              </a:ext>
            </a:extLst>
          </p:cNvPr>
          <p:cNvGrpSpPr/>
          <p:nvPr/>
        </p:nvGrpSpPr>
        <p:grpSpPr>
          <a:xfrm>
            <a:off x="1871987" y="421636"/>
            <a:ext cx="8454652" cy="1456205"/>
            <a:chOff x="1871981" y="421635"/>
            <a:chExt cx="8454652" cy="1456205"/>
          </a:xfrm>
          <a:solidFill>
            <a:srgbClr val="FFC000"/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C28C0A49-FAEF-4900-8E2A-C8BDCC7ED91D}"/>
                </a:ext>
              </a:extLst>
            </p:cNvPr>
            <p:cNvGrpSpPr/>
            <p:nvPr/>
          </p:nvGrpSpPr>
          <p:grpSpPr>
            <a:xfrm>
              <a:off x="1871981" y="421635"/>
              <a:ext cx="8454652" cy="1456205"/>
              <a:chOff x="2677206" y="1838325"/>
              <a:chExt cx="7124700" cy="1227138"/>
            </a:xfrm>
            <a:grpFill/>
          </p:grpSpPr>
          <p:sp>
            <p:nvSpPr>
              <p:cNvPr id="7" name="Freeform 1125">
                <a:extLst>
                  <a:ext uri="{FF2B5EF4-FFF2-40B4-BE49-F238E27FC236}">
                    <a16:creationId xmlns:a16="http://schemas.microsoft.com/office/drawing/2014/main" xmlns="" id="{60B3ADAC-B763-4C54-A7F9-42095D47D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531" y="1944688"/>
                <a:ext cx="5011738" cy="971550"/>
              </a:xfrm>
              <a:custGeom>
                <a:avLst/>
                <a:gdLst>
                  <a:gd name="T0" fmla="*/ 1221 w 10045"/>
                  <a:gd name="T1" fmla="*/ 1947 h 1947"/>
                  <a:gd name="T2" fmla="*/ 68 w 10045"/>
                  <a:gd name="T3" fmla="*/ 1201 h 1947"/>
                  <a:gd name="T4" fmla="*/ 784 w 10045"/>
                  <a:gd name="T5" fmla="*/ 273 h 1947"/>
                  <a:gd name="T6" fmla="*/ 871 w 10045"/>
                  <a:gd name="T7" fmla="*/ 237 h 1947"/>
                  <a:gd name="T8" fmla="*/ 2083 w 10045"/>
                  <a:gd name="T9" fmla="*/ 87 h 1947"/>
                  <a:gd name="T10" fmla="*/ 3561 w 10045"/>
                  <a:gd name="T11" fmla="*/ 14 h 1947"/>
                  <a:gd name="T12" fmla="*/ 4532 w 10045"/>
                  <a:gd name="T13" fmla="*/ 0 h 1947"/>
                  <a:gd name="T14" fmla="*/ 5049 w 10045"/>
                  <a:gd name="T15" fmla="*/ 4 h 1947"/>
                  <a:gd name="T16" fmla="*/ 6390 w 10045"/>
                  <a:gd name="T17" fmla="*/ 27 h 1947"/>
                  <a:gd name="T18" fmla="*/ 7740 w 10045"/>
                  <a:gd name="T19" fmla="*/ 81 h 1947"/>
                  <a:gd name="T20" fmla="*/ 9069 w 10045"/>
                  <a:gd name="T21" fmla="*/ 193 h 1947"/>
                  <a:gd name="T22" fmla="*/ 9711 w 10045"/>
                  <a:gd name="T23" fmla="*/ 266 h 1947"/>
                  <a:gd name="T24" fmla="*/ 9955 w 10045"/>
                  <a:gd name="T25" fmla="*/ 598 h 1947"/>
                  <a:gd name="T26" fmla="*/ 9524 w 10045"/>
                  <a:gd name="T27" fmla="*/ 1652 h 1947"/>
                  <a:gd name="T28" fmla="*/ 9152 w 10045"/>
                  <a:gd name="T29" fmla="*/ 1846 h 1947"/>
                  <a:gd name="T30" fmla="*/ 8943 w 10045"/>
                  <a:gd name="T31" fmla="*/ 1822 h 1947"/>
                  <a:gd name="T32" fmla="*/ 8185 w 10045"/>
                  <a:gd name="T33" fmla="*/ 1745 h 1947"/>
                  <a:gd name="T34" fmla="*/ 7753 w 10045"/>
                  <a:gd name="T35" fmla="*/ 1709 h 1947"/>
                  <a:gd name="T36" fmla="*/ 6291 w 10045"/>
                  <a:gd name="T37" fmla="*/ 1635 h 1947"/>
                  <a:gd name="T38" fmla="*/ 5853 w 10045"/>
                  <a:gd name="T39" fmla="*/ 1632 h 1947"/>
                  <a:gd name="T40" fmla="*/ 4790 w 10045"/>
                  <a:gd name="T41" fmla="*/ 1651 h 1947"/>
                  <a:gd name="T42" fmla="*/ 3328 w 10045"/>
                  <a:gd name="T43" fmla="*/ 1725 h 1947"/>
                  <a:gd name="T44" fmla="*/ 1221 w 10045"/>
                  <a:gd name="T45" fmla="*/ 1947 h 1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45" h="1947">
                    <a:moveTo>
                      <a:pt x="1221" y="1947"/>
                    </a:moveTo>
                    <a:cubicBezTo>
                      <a:pt x="619" y="1828"/>
                      <a:pt x="143" y="1604"/>
                      <a:pt x="68" y="1201"/>
                    </a:cubicBezTo>
                    <a:cubicBezTo>
                      <a:pt x="0" y="838"/>
                      <a:pt x="255" y="499"/>
                      <a:pt x="784" y="273"/>
                    </a:cubicBezTo>
                    <a:cubicBezTo>
                      <a:pt x="812" y="261"/>
                      <a:pt x="842" y="249"/>
                      <a:pt x="871" y="237"/>
                    </a:cubicBezTo>
                    <a:cubicBezTo>
                      <a:pt x="1269" y="175"/>
                      <a:pt x="1673" y="122"/>
                      <a:pt x="2083" y="87"/>
                    </a:cubicBezTo>
                    <a:cubicBezTo>
                      <a:pt x="2572" y="46"/>
                      <a:pt x="3067" y="29"/>
                      <a:pt x="3561" y="14"/>
                    </a:cubicBezTo>
                    <a:cubicBezTo>
                      <a:pt x="3885" y="5"/>
                      <a:pt x="4208" y="0"/>
                      <a:pt x="4532" y="0"/>
                    </a:cubicBezTo>
                    <a:cubicBezTo>
                      <a:pt x="4704" y="0"/>
                      <a:pt x="4876" y="1"/>
                      <a:pt x="5049" y="4"/>
                    </a:cubicBezTo>
                    <a:cubicBezTo>
                      <a:pt x="5495" y="12"/>
                      <a:pt x="5942" y="26"/>
                      <a:pt x="6390" y="27"/>
                    </a:cubicBezTo>
                    <a:cubicBezTo>
                      <a:pt x="6841" y="28"/>
                      <a:pt x="7292" y="51"/>
                      <a:pt x="7740" y="81"/>
                    </a:cubicBezTo>
                    <a:cubicBezTo>
                      <a:pt x="8185" y="110"/>
                      <a:pt x="8629" y="146"/>
                      <a:pt x="9069" y="193"/>
                    </a:cubicBezTo>
                    <a:cubicBezTo>
                      <a:pt x="9282" y="216"/>
                      <a:pt x="9497" y="239"/>
                      <a:pt x="9711" y="266"/>
                    </a:cubicBezTo>
                    <a:cubicBezTo>
                      <a:pt x="9845" y="361"/>
                      <a:pt x="9925" y="478"/>
                      <a:pt x="9955" y="598"/>
                    </a:cubicBezTo>
                    <a:cubicBezTo>
                      <a:pt x="10045" y="960"/>
                      <a:pt x="9963" y="1358"/>
                      <a:pt x="9524" y="1652"/>
                    </a:cubicBezTo>
                    <a:cubicBezTo>
                      <a:pt x="9415" y="1725"/>
                      <a:pt x="9289" y="1789"/>
                      <a:pt x="9152" y="1846"/>
                    </a:cubicBezTo>
                    <a:cubicBezTo>
                      <a:pt x="9083" y="1838"/>
                      <a:pt x="9013" y="1830"/>
                      <a:pt x="8943" y="1822"/>
                    </a:cubicBezTo>
                    <a:cubicBezTo>
                      <a:pt x="8692" y="1792"/>
                      <a:pt x="8439" y="1767"/>
                      <a:pt x="8185" y="1745"/>
                    </a:cubicBezTo>
                    <a:cubicBezTo>
                      <a:pt x="8042" y="1732"/>
                      <a:pt x="7897" y="1720"/>
                      <a:pt x="7753" y="1709"/>
                    </a:cubicBezTo>
                    <a:cubicBezTo>
                      <a:pt x="7267" y="1671"/>
                      <a:pt x="6781" y="1644"/>
                      <a:pt x="6291" y="1635"/>
                    </a:cubicBezTo>
                    <a:cubicBezTo>
                      <a:pt x="6145" y="1633"/>
                      <a:pt x="5999" y="1632"/>
                      <a:pt x="5853" y="1632"/>
                    </a:cubicBezTo>
                    <a:cubicBezTo>
                      <a:pt x="5498" y="1632"/>
                      <a:pt x="5144" y="1639"/>
                      <a:pt x="4790" y="1651"/>
                    </a:cubicBezTo>
                    <a:cubicBezTo>
                      <a:pt x="4302" y="1667"/>
                      <a:pt x="3812" y="1689"/>
                      <a:pt x="3328" y="1725"/>
                    </a:cubicBezTo>
                    <a:cubicBezTo>
                      <a:pt x="2594" y="1779"/>
                      <a:pt x="1929" y="1848"/>
                      <a:pt x="1221" y="19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1126">
                <a:extLst>
                  <a:ext uri="{FF2B5EF4-FFF2-40B4-BE49-F238E27FC236}">
                    <a16:creationId xmlns:a16="http://schemas.microsoft.com/office/drawing/2014/main" xmlns="" id="{82C3780D-1084-4CEE-B136-5FFC6837B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2119" y="2925763"/>
                <a:ext cx="533400" cy="87313"/>
              </a:xfrm>
              <a:custGeom>
                <a:avLst/>
                <a:gdLst>
                  <a:gd name="T0" fmla="*/ 0 w 1069"/>
                  <a:gd name="T1" fmla="*/ 173 h 173"/>
                  <a:gd name="T2" fmla="*/ 1068 w 1069"/>
                  <a:gd name="T3" fmla="*/ 0 h 173"/>
                  <a:gd name="T4" fmla="*/ 1069 w 1069"/>
                  <a:gd name="T5" fmla="*/ 0 h 173"/>
                  <a:gd name="T6" fmla="*/ 0 w 1069"/>
                  <a:gd name="T7" fmla="*/ 173 h 173"/>
                  <a:gd name="T8" fmla="*/ 0 w 1069"/>
                  <a:gd name="T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9" h="173">
                    <a:moveTo>
                      <a:pt x="0" y="173"/>
                    </a:moveTo>
                    <a:cubicBezTo>
                      <a:pt x="412" y="101"/>
                      <a:pt x="766" y="45"/>
                      <a:pt x="1068" y="0"/>
                    </a:cubicBezTo>
                    <a:cubicBezTo>
                      <a:pt x="1068" y="0"/>
                      <a:pt x="1069" y="0"/>
                      <a:pt x="1069" y="0"/>
                    </a:cubicBezTo>
                    <a:cubicBezTo>
                      <a:pt x="767" y="45"/>
                      <a:pt x="413" y="101"/>
                      <a:pt x="0" y="173"/>
                    </a:cubicBezTo>
                    <a:lnTo>
                      <a:pt x="0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1127">
                <a:extLst>
                  <a:ext uri="{FF2B5EF4-FFF2-40B4-BE49-F238E27FC236}">
                    <a16:creationId xmlns:a16="http://schemas.microsoft.com/office/drawing/2014/main" xmlns="" id="{8714A6DE-43B3-4CED-98D3-207B7CEB5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831" y="2063750"/>
                <a:ext cx="876300" cy="955675"/>
              </a:xfrm>
              <a:custGeom>
                <a:avLst/>
                <a:gdLst>
                  <a:gd name="T0" fmla="*/ 443 w 1756"/>
                  <a:gd name="T1" fmla="*/ 1917 h 1917"/>
                  <a:gd name="T2" fmla="*/ 321 w 1756"/>
                  <a:gd name="T3" fmla="*/ 1750 h 1917"/>
                  <a:gd name="T4" fmla="*/ 471 w 1756"/>
                  <a:gd name="T5" fmla="*/ 1417 h 1917"/>
                  <a:gd name="T6" fmla="*/ 297 w 1756"/>
                  <a:gd name="T7" fmla="*/ 965 h 1917"/>
                  <a:gd name="T8" fmla="*/ 0 w 1756"/>
                  <a:gd name="T9" fmla="*/ 241 h 1917"/>
                  <a:gd name="T10" fmla="*/ 518 w 1756"/>
                  <a:gd name="T11" fmla="*/ 144 h 1917"/>
                  <a:gd name="T12" fmla="*/ 1195 w 1756"/>
                  <a:gd name="T13" fmla="*/ 34 h 1917"/>
                  <a:gd name="T14" fmla="*/ 1406 w 1756"/>
                  <a:gd name="T15" fmla="*/ 0 h 1917"/>
                  <a:gd name="T16" fmla="*/ 1319 w 1756"/>
                  <a:gd name="T17" fmla="*/ 36 h 1917"/>
                  <a:gd name="T18" fmla="*/ 603 w 1756"/>
                  <a:gd name="T19" fmla="*/ 964 h 1917"/>
                  <a:gd name="T20" fmla="*/ 1756 w 1756"/>
                  <a:gd name="T21" fmla="*/ 1710 h 1917"/>
                  <a:gd name="T22" fmla="*/ 1626 w 1756"/>
                  <a:gd name="T23" fmla="*/ 1728 h 1917"/>
                  <a:gd name="T24" fmla="*/ 660 w 1756"/>
                  <a:gd name="T25" fmla="*/ 1891 h 1917"/>
                  <a:gd name="T26" fmla="*/ 490 w 1756"/>
                  <a:gd name="T27" fmla="*/ 1916 h 1917"/>
                  <a:gd name="T28" fmla="*/ 449 w 1756"/>
                  <a:gd name="T29" fmla="*/ 1917 h 1917"/>
                  <a:gd name="T30" fmla="*/ 443 w 1756"/>
                  <a:gd name="T31" fmla="*/ 1917 h 1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56" h="1917">
                    <a:moveTo>
                      <a:pt x="443" y="1917"/>
                    </a:moveTo>
                    <a:cubicBezTo>
                      <a:pt x="294" y="1917"/>
                      <a:pt x="206" y="1806"/>
                      <a:pt x="321" y="1750"/>
                    </a:cubicBezTo>
                    <a:cubicBezTo>
                      <a:pt x="505" y="1662"/>
                      <a:pt x="497" y="1542"/>
                      <a:pt x="471" y="1417"/>
                    </a:cubicBezTo>
                    <a:cubicBezTo>
                      <a:pt x="438" y="1264"/>
                      <a:pt x="366" y="1114"/>
                      <a:pt x="297" y="965"/>
                    </a:cubicBezTo>
                    <a:cubicBezTo>
                      <a:pt x="186" y="725"/>
                      <a:pt x="97" y="483"/>
                      <a:pt x="0" y="241"/>
                    </a:cubicBezTo>
                    <a:cubicBezTo>
                      <a:pt x="163" y="196"/>
                      <a:pt x="342" y="169"/>
                      <a:pt x="518" y="144"/>
                    </a:cubicBezTo>
                    <a:cubicBezTo>
                      <a:pt x="746" y="112"/>
                      <a:pt x="969" y="71"/>
                      <a:pt x="1195" y="34"/>
                    </a:cubicBezTo>
                    <a:cubicBezTo>
                      <a:pt x="1265" y="22"/>
                      <a:pt x="1335" y="11"/>
                      <a:pt x="1406" y="0"/>
                    </a:cubicBezTo>
                    <a:cubicBezTo>
                      <a:pt x="1377" y="12"/>
                      <a:pt x="1347" y="24"/>
                      <a:pt x="1319" y="36"/>
                    </a:cubicBezTo>
                    <a:cubicBezTo>
                      <a:pt x="790" y="262"/>
                      <a:pt x="535" y="601"/>
                      <a:pt x="603" y="964"/>
                    </a:cubicBezTo>
                    <a:cubicBezTo>
                      <a:pt x="678" y="1367"/>
                      <a:pt x="1154" y="1591"/>
                      <a:pt x="1756" y="1710"/>
                    </a:cubicBezTo>
                    <a:cubicBezTo>
                      <a:pt x="1713" y="1716"/>
                      <a:pt x="1669" y="1722"/>
                      <a:pt x="1626" y="1728"/>
                    </a:cubicBezTo>
                    <a:cubicBezTo>
                      <a:pt x="1323" y="1772"/>
                      <a:pt x="961" y="1847"/>
                      <a:pt x="660" y="1891"/>
                    </a:cubicBezTo>
                    <a:cubicBezTo>
                      <a:pt x="603" y="1899"/>
                      <a:pt x="547" y="1908"/>
                      <a:pt x="490" y="1916"/>
                    </a:cubicBezTo>
                    <a:cubicBezTo>
                      <a:pt x="477" y="1917"/>
                      <a:pt x="463" y="1917"/>
                      <a:pt x="449" y="1917"/>
                    </a:cubicBezTo>
                    <a:cubicBezTo>
                      <a:pt x="447" y="1917"/>
                      <a:pt x="445" y="1917"/>
                      <a:pt x="443" y="19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1130">
                <a:extLst>
                  <a:ext uri="{FF2B5EF4-FFF2-40B4-BE49-F238E27FC236}">
                    <a16:creationId xmlns:a16="http://schemas.microsoft.com/office/drawing/2014/main" xmlns="" id="{D0BBABF8-D0DA-4660-9EC2-35758E7BE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931" y="2184400"/>
                <a:ext cx="595313" cy="865188"/>
              </a:xfrm>
              <a:custGeom>
                <a:avLst/>
                <a:gdLst>
                  <a:gd name="T0" fmla="*/ 519 w 1192"/>
                  <a:gd name="T1" fmla="*/ 1736 h 1736"/>
                  <a:gd name="T2" fmla="*/ 440 w 1192"/>
                  <a:gd name="T3" fmla="*/ 1735 h 1736"/>
                  <a:gd name="T4" fmla="*/ 350 w 1192"/>
                  <a:gd name="T5" fmla="*/ 1717 h 1736"/>
                  <a:gd name="T6" fmla="*/ 8 w 1192"/>
                  <a:gd name="T7" fmla="*/ 1498 h 1736"/>
                  <a:gd name="T8" fmla="*/ 90 w 1192"/>
                  <a:gd name="T9" fmla="*/ 1445 h 1736"/>
                  <a:gd name="T10" fmla="*/ 285 w 1192"/>
                  <a:gd name="T11" fmla="*/ 1488 h 1736"/>
                  <a:gd name="T12" fmla="*/ 587 w 1192"/>
                  <a:gd name="T13" fmla="*/ 1537 h 1736"/>
                  <a:gd name="T14" fmla="*/ 831 w 1192"/>
                  <a:gd name="T15" fmla="*/ 1495 h 1736"/>
                  <a:gd name="T16" fmla="*/ 1019 w 1192"/>
                  <a:gd name="T17" fmla="*/ 1205 h 1736"/>
                  <a:gd name="T18" fmla="*/ 842 w 1192"/>
                  <a:gd name="T19" fmla="*/ 682 h 1736"/>
                  <a:gd name="T20" fmla="*/ 629 w 1192"/>
                  <a:gd name="T21" fmla="*/ 136 h 1736"/>
                  <a:gd name="T22" fmla="*/ 594 w 1192"/>
                  <a:gd name="T23" fmla="*/ 29 h 1736"/>
                  <a:gd name="T24" fmla="*/ 595 w 1192"/>
                  <a:gd name="T25" fmla="*/ 29 h 1736"/>
                  <a:gd name="T26" fmla="*/ 687 w 1192"/>
                  <a:gd name="T27" fmla="*/ 0 h 1736"/>
                  <a:gd name="T28" fmla="*/ 984 w 1192"/>
                  <a:gd name="T29" fmla="*/ 724 h 1736"/>
                  <a:gd name="T30" fmla="*/ 1158 w 1192"/>
                  <a:gd name="T31" fmla="*/ 1176 h 1736"/>
                  <a:gd name="T32" fmla="*/ 1008 w 1192"/>
                  <a:gd name="T33" fmla="*/ 1509 h 1736"/>
                  <a:gd name="T34" fmla="*/ 1130 w 1192"/>
                  <a:gd name="T35" fmla="*/ 1676 h 1736"/>
                  <a:gd name="T36" fmla="*/ 1136 w 1192"/>
                  <a:gd name="T37" fmla="*/ 1676 h 1736"/>
                  <a:gd name="T38" fmla="*/ 1177 w 1192"/>
                  <a:gd name="T39" fmla="*/ 1675 h 1736"/>
                  <a:gd name="T40" fmla="*/ 918 w 1192"/>
                  <a:gd name="T41" fmla="*/ 1711 h 1736"/>
                  <a:gd name="T42" fmla="*/ 519 w 1192"/>
                  <a:gd name="T43" fmla="*/ 17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92" h="1736">
                    <a:moveTo>
                      <a:pt x="519" y="1736"/>
                    </a:moveTo>
                    <a:cubicBezTo>
                      <a:pt x="492" y="1736"/>
                      <a:pt x="466" y="1736"/>
                      <a:pt x="440" y="1735"/>
                    </a:cubicBezTo>
                    <a:cubicBezTo>
                      <a:pt x="409" y="1730"/>
                      <a:pt x="379" y="1724"/>
                      <a:pt x="350" y="1717"/>
                    </a:cubicBezTo>
                    <a:cubicBezTo>
                      <a:pt x="182" y="1676"/>
                      <a:pt x="0" y="1609"/>
                      <a:pt x="8" y="1498"/>
                    </a:cubicBezTo>
                    <a:cubicBezTo>
                      <a:pt x="11" y="1458"/>
                      <a:pt x="45" y="1445"/>
                      <a:pt x="90" y="1445"/>
                    </a:cubicBezTo>
                    <a:cubicBezTo>
                      <a:pt x="154" y="1445"/>
                      <a:pt x="239" y="1472"/>
                      <a:pt x="285" y="1488"/>
                    </a:cubicBezTo>
                    <a:cubicBezTo>
                      <a:pt x="376" y="1519"/>
                      <a:pt x="483" y="1537"/>
                      <a:pt x="587" y="1537"/>
                    </a:cubicBezTo>
                    <a:cubicBezTo>
                      <a:pt x="676" y="1537"/>
                      <a:pt x="761" y="1524"/>
                      <a:pt x="831" y="1495"/>
                    </a:cubicBezTo>
                    <a:cubicBezTo>
                      <a:pt x="1012" y="1438"/>
                      <a:pt x="1029" y="1309"/>
                      <a:pt x="1019" y="1205"/>
                    </a:cubicBezTo>
                    <a:cubicBezTo>
                      <a:pt x="1002" y="1029"/>
                      <a:pt x="918" y="853"/>
                      <a:pt x="842" y="682"/>
                    </a:cubicBezTo>
                    <a:cubicBezTo>
                      <a:pt x="761" y="501"/>
                      <a:pt x="691" y="320"/>
                      <a:pt x="629" y="136"/>
                    </a:cubicBezTo>
                    <a:cubicBezTo>
                      <a:pt x="617" y="101"/>
                      <a:pt x="605" y="65"/>
                      <a:pt x="594" y="29"/>
                    </a:cubicBezTo>
                    <a:lnTo>
                      <a:pt x="595" y="29"/>
                    </a:lnTo>
                    <a:cubicBezTo>
                      <a:pt x="625" y="19"/>
                      <a:pt x="656" y="9"/>
                      <a:pt x="687" y="0"/>
                    </a:cubicBezTo>
                    <a:cubicBezTo>
                      <a:pt x="784" y="242"/>
                      <a:pt x="873" y="484"/>
                      <a:pt x="984" y="724"/>
                    </a:cubicBezTo>
                    <a:cubicBezTo>
                      <a:pt x="1053" y="873"/>
                      <a:pt x="1125" y="1023"/>
                      <a:pt x="1158" y="1176"/>
                    </a:cubicBezTo>
                    <a:cubicBezTo>
                      <a:pt x="1184" y="1301"/>
                      <a:pt x="1192" y="1421"/>
                      <a:pt x="1008" y="1509"/>
                    </a:cubicBezTo>
                    <a:cubicBezTo>
                      <a:pt x="893" y="1565"/>
                      <a:pt x="981" y="1676"/>
                      <a:pt x="1130" y="1676"/>
                    </a:cubicBezTo>
                    <a:cubicBezTo>
                      <a:pt x="1132" y="1676"/>
                      <a:pt x="1134" y="1676"/>
                      <a:pt x="1136" y="1676"/>
                    </a:cubicBezTo>
                    <a:cubicBezTo>
                      <a:pt x="1150" y="1676"/>
                      <a:pt x="1164" y="1676"/>
                      <a:pt x="1177" y="1675"/>
                    </a:cubicBezTo>
                    <a:cubicBezTo>
                      <a:pt x="1091" y="1689"/>
                      <a:pt x="1005" y="1701"/>
                      <a:pt x="918" y="1711"/>
                    </a:cubicBezTo>
                    <a:cubicBezTo>
                      <a:pt x="786" y="1727"/>
                      <a:pt x="652" y="1736"/>
                      <a:pt x="519" y="173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1131">
                <a:extLst>
                  <a:ext uri="{FF2B5EF4-FFF2-40B4-BE49-F238E27FC236}">
                    <a16:creationId xmlns:a16="http://schemas.microsoft.com/office/drawing/2014/main" xmlns="" id="{8F068CD7-F019-467D-91AD-CCF1E2DF1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831" y="2832100"/>
                <a:ext cx="33338" cy="85725"/>
              </a:xfrm>
              <a:custGeom>
                <a:avLst/>
                <a:gdLst>
                  <a:gd name="T0" fmla="*/ 67 w 67"/>
                  <a:gd name="T1" fmla="*/ 170 h 170"/>
                  <a:gd name="T2" fmla="*/ 0 w 67"/>
                  <a:gd name="T3" fmla="*/ 0 h 170"/>
                  <a:gd name="T4" fmla="*/ 0 w 67"/>
                  <a:gd name="T5" fmla="*/ 0 h 170"/>
                  <a:gd name="T6" fmla="*/ 67 w 67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170">
                    <a:moveTo>
                      <a:pt x="67" y="170"/>
                    </a:moveTo>
                    <a:cubicBezTo>
                      <a:pt x="47" y="113"/>
                      <a:pt x="24" y="5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56"/>
                      <a:pt x="47" y="113"/>
                      <a:pt x="67" y="1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132">
                <a:extLst>
                  <a:ext uri="{FF2B5EF4-FFF2-40B4-BE49-F238E27FC236}">
                    <a16:creationId xmlns:a16="http://schemas.microsoft.com/office/drawing/2014/main" xmlns="" id="{E18223DF-E110-46D8-A646-D1CB1F447A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58206" y="2771775"/>
                <a:ext cx="574675" cy="277813"/>
              </a:xfrm>
              <a:custGeom>
                <a:avLst/>
                <a:gdLst>
                  <a:gd name="T0" fmla="*/ 614 w 1152"/>
                  <a:gd name="T1" fmla="*/ 557 h 557"/>
                  <a:gd name="T2" fmla="*/ 388 w 1152"/>
                  <a:gd name="T3" fmla="*/ 539 h 557"/>
                  <a:gd name="T4" fmla="*/ 53 w 1152"/>
                  <a:gd name="T5" fmla="*/ 423 h 557"/>
                  <a:gd name="T6" fmla="*/ 48 w 1152"/>
                  <a:gd name="T7" fmla="*/ 256 h 557"/>
                  <a:gd name="T8" fmla="*/ 423 w 1152"/>
                  <a:gd name="T9" fmla="*/ 37 h 557"/>
                  <a:gd name="T10" fmla="*/ 753 w 1152"/>
                  <a:gd name="T11" fmla="*/ 344 h 557"/>
                  <a:gd name="T12" fmla="*/ 754 w 1152"/>
                  <a:gd name="T13" fmla="*/ 344 h 557"/>
                  <a:gd name="T14" fmla="*/ 762 w 1152"/>
                  <a:gd name="T15" fmla="*/ 339 h 557"/>
                  <a:gd name="T16" fmla="*/ 833 w 1152"/>
                  <a:gd name="T17" fmla="*/ 345 h 557"/>
                  <a:gd name="T18" fmla="*/ 970 w 1152"/>
                  <a:gd name="T19" fmla="*/ 325 h 557"/>
                  <a:gd name="T20" fmla="*/ 974 w 1152"/>
                  <a:gd name="T21" fmla="*/ 325 h 557"/>
                  <a:gd name="T22" fmla="*/ 981 w 1152"/>
                  <a:gd name="T23" fmla="*/ 324 h 557"/>
                  <a:gd name="T24" fmla="*/ 1005 w 1152"/>
                  <a:gd name="T25" fmla="*/ 317 h 557"/>
                  <a:gd name="T26" fmla="*/ 761 w 1152"/>
                  <a:gd name="T27" fmla="*/ 359 h 557"/>
                  <a:gd name="T28" fmla="*/ 459 w 1152"/>
                  <a:gd name="T29" fmla="*/ 310 h 557"/>
                  <a:gd name="T30" fmla="*/ 264 w 1152"/>
                  <a:gd name="T31" fmla="*/ 267 h 557"/>
                  <a:gd name="T32" fmla="*/ 182 w 1152"/>
                  <a:gd name="T33" fmla="*/ 320 h 557"/>
                  <a:gd name="T34" fmla="*/ 524 w 1152"/>
                  <a:gd name="T35" fmla="*/ 539 h 557"/>
                  <a:gd name="T36" fmla="*/ 614 w 1152"/>
                  <a:gd name="T37" fmla="*/ 557 h 557"/>
                  <a:gd name="T38" fmla="*/ 834 w 1152"/>
                  <a:gd name="T39" fmla="*/ 315 h 557"/>
                  <a:gd name="T40" fmla="*/ 685 w 1152"/>
                  <a:gd name="T41" fmla="*/ 288 h 557"/>
                  <a:gd name="T42" fmla="*/ 734 w 1152"/>
                  <a:gd name="T43" fmla="*/ 129 h 557"/>
                  <a:gd name="T44" fmla="*/ 780 w 1152"/>
                  <a:gd name="T45" fmla="*/ 132 h 557"/>
                  <a:gd name="T46" fmla="*/ 783 w 1152"/>
                  <a:gd name="T47" fmla="*/ 133 h 557"/>
                  <a:gd name="T48" fmla="*/ 785 w 1152"/>
                  <a:gd name="T49" fmla="*/ 132 h 557"/>
                  <a:gd name="T50" fmla="*/ 807 w 1152"/>
                  <a:gd name="T51" fmla="*/ 142 h 557"/>
                  <a:gd name="T52" fmla="*/ 809 w 1152"/>
                  <a:gd name="T53" fmla="*/ 142 h 557"/>
                  <a:gd name="T54" fmla="*/ 814 w 1152"/>
                  <a:gd name="T55" fmla="*/ 138 h 557"/>
                  <a:gd name="T56" fmla="*/ 696 w 1152"/>
                  <a:gd name="T57" fmla="*/ 0 h 557"/>
                  <a:gd name="T58" fmla="*/ 1061 w 1152"/>
                  <a:gd name="T59" fmla="*/ 231 h 557"/>
                  <a:gd name="T60" fmla="*/ 834 w 1152"/>
                  <a:gd name="T61" fmla="*/ 315 h 557"/>
                  <a:gd name="T62" fmla="*/ 570 w 1152"/>
                  <a:gd name="T63" fmla="*/ 234 h 557"/>
                  <a:gd name="T64" fmla="*/ 541 w 1152"/>
                  <a:gd name="T65" fmla="*/ 194 h 557"/>
                  <a:gd name="T66" fmla="*/ 450 w 1152"/>
                  <a:gd name="T67" fmla="*/ 30 h 557"/>
                  <a:gd name="T68" fmla="*/ 585 w 1152"/>
                  <a:gd name="T69" fmla="*/ 6 h 557"/>
                  <a:gd name="T70" fmla="*/ 652 w 1152"/>
                  <a:gd name="T71" fmla="*/ 1 h 557"/>
                  <a:gd name="T72" fmla="*/ 711 w 1152"/>
                  <a:gd name="T73" fmla="*/ 77 h 557"/>
                  <a:gd name="T74" fmla="*/ 758 w 1152"/>
                  <a:gd name="T75" fmla="*/ 117 h 557"/>
                  <a:gd name="T76" fmla="*/ 709 w 1152"/>
                  <a:gd name="T77" fmla="*/ 114 h 557"/>
                  <a:gd name="T78" fmla="*/ 570 w 1152"/>
                  <a:gd name="T79" fmla="*/ 234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2" h="557">
                    <a:moveTo>
                      <a:pt x="614" y="557"/>
                    </a:moveTo>
                    <a:cubicBezTo>
                      <a:pt x="538" y="555"/>
                      <a:pt x="463" y="549"/>
                      <a:pt x="388" y="539"/>
                    </a:cubicBezTo>
                    <a:cubicBezTo>
                      <a:pt x="256" y="522"/>
                      <a:pt x="122" y="490"/>
                      <a:pt x="53" y="423"/>
                    </a:cubicBezTo>
                    <a:cubicBezTo>
                      <a:pt x="0" y="372"/>
                      <a:pt x="13" y="309"/>
                      <a:pt x="48" y="256"/>
                    </a:cubicBezTo>
                    <a:cubicBezTo>
                      <a:pt x="110" y="162"/>
                      <a:pt x="255" y="82"/>
                      <a:pt x="423" y="37"/>
                    </a:cubicBezTo>
                    <a:cubicBezTo>
                      <a:pt x="465" y="147"/>
                      <a:pt x="513" y="317"/>
                      <a:pt x="753" y="344"/>
                    </a:cubicBezTo>
                    <a:cubicBezTo>
                      <a:pt x="753" y="344"/>
                      <a:pt x="754" y="344"/>
                      <a:pt x="754" y="344"/>
                    </a:cubicBezTo>
                    <a:cubicBezTo>
                      <a:pt x="759" y="344"/>
                      <a:pt x="762" y="342"/>
                      <a:pt x="762" y="339"/>
                    </a:cubicBezTo>
                    <a:cubicBezTo>
                      <a:pt x="786" y="343"/>
                      <a:pt x="810" y="345"/>
                      <a:pt x="833" y="345"/>
                    </a:cubicBezTo>
                    <a:cubicBezTo>
                      <a:pt x="882" y="345"/>
                      <a:pt x="928" y="337"/>
                      <a:pt x="970" y="325"/>
                    </a:cubicBezTo>
                    <a:cubicBezTo>
                      <a:pt x="971" y="325"/>
                      <a:pt x="972" y="325"/>
                      <a:pt x="974" y="325"/>
                    </a:cubicBezTo>
                    <a:cubicBezTo>
                      <a:pt x="976" y="325"/>
                      <a:pt x="978" y="325"/>
                      <a:pt x="981" y="324"/>
                    </a:cubicBezTo>
                    <a:cubicBezTo>
                      <a:pt x="989" y="322"/>
                      <a:pt x="997" y="320"/>
                      <a:pt x="1005" y="317"/>
                    </a:cubicBezTo>
                    <a:cubicBezTo>
                      <a:pt x="935" y="346"/>
                      <a:pt x="850" y="359"/>
                      <a:pt x="761" y="359"/>
                    </a:cubicBezTo>
                    <a:cubicBezTo>
                      <a:pt x="657" y="359"/>
                      <a:pt x="550" y="341"/>
                      <a:pt x="459" y="310"/>
                    </a:cubicBezTo>
                    <a:cubicBezTo>
                      <a:pt x="413" y="294"/>
                      <a:pt x="328" y="267"/>
                      <a:pt x="264" y="267"/>
                    </a:cubicBezTo>
                    <a:cubicBezTo>
                      <a:pt x="219" y="267"/>
                      <a:pt x="185" y="280"/>
                      <a:pt x="182" y="320"/>
                    </a:cubicBezTo>
                    <a:cubicBezTo>
                      <a:pt x="174" y="431"/>
                      <a:pt x="356" y="498"/>
                      <a:pt x="524" y="539"/>
                    </a:cubicBezTo>
                    <a:cubicBezTo>
                      <a:pt x="553" y="546"/>
                      <a:pt x="583" y="552"/>
                      <a:pt x="614" y="557"/>
                    </a:cubicBezTo>
                    <a:moveTo>
                      <a:pt x="834" y="315"/>
                    </a:moveTo>
                    <a:cubicBezTo>
                      <a:pt x="782" y="315"/>
                      <a:pt x="729" y="307"/>
                      <a:pt x="685" y="288"/>
                    </a:cubicBezTo>
                    <a:cubicBezTo>
                      <a:pt x="576" y="240"/>
                      <a:pt x="589" y="129"/>
                      <a:pt x="734" y="129"/>
                    </a:cubicBezTo>
                    <a:cubicBezTo>
                      <a:pt x="748" y="129"/>
                      <a:pt x="763" y="130"/>
                      <a:pt x="780" y="132"/>
                    </a:cubicBezTo>
                    <a:cubicBezTo>
                      <a:pt x="781" y="132"/>
                      <a:pt x="782" y="133"/>
                      <a:pt x="783" y="133"/>
                    </a:cubicBezTo>
                    <a:cubicBezTo>
                      <a:pt x="784" y="133"/>
                      <a:pt x="784" y="133"/>
                      <a:pt x="785" y="132"/>
                    </a:cubicBezTo>
                    <a:cubicBezTo>
                      <a:pt x="792" y="136"/>
                      <a:pt x="799" y="139"/>
                      <a:pt x="807" y="142"/>
                    </a:cubicBezTo>
                    <a:cubicBezTo>
                      <a:pt x="808" y="142"/>
                      <a:pt x="809" y="142"/>
                      <a:pt x="809" y="142"/>
                    </a:cubicBezTo>
                    <a:cubicBezTo>
                      <a:pt x="813" y="142"/>
                      <a:pt x="815" y="140"/>
                      <a:pt x="814" y="138"/>
                    </a:cubicBezTo>
                    <a:cubicBezTo>
                      <a:pt x="767" y="95"/>
                      <a:pt x="741" y="44"/>
                      <a:pt x="696" y="0"/>
                    </a:cubicBezTo>
                    <a:cubicBezTo>
                      <a:pt x="924" y="3"/>
                      <a:pt x="1152" y="93"/>
                      <a:pt x="1061" y="231"/>
                    </a:cubicBezTo>
                    <a:cubicBezTo>
                      <a:pt x="1026" y="285"/>
                      <a:pt x="931" y="315"/>
                      <a:pt x="834" y="315"/>
                    </a:cubicBezTo>
                    <a:moveTo>
                      <a:pt x="570" y="234"/>
                    </a:moveTo>
                    <a:cubicBezTo>
                      <a:pt x="559" y="221"/>
                      <a:pt x="550" y="207"/>
                      <a:pt x="541" y="194"/>
                    </a:cubicBezTo>
                    <a:cubicBezTo>
                      <a:pt x="506" y="140"/>
                      <a:pt x="488" y="84"/>
                      <a:pt x="450" y="30"/>
                    </a:cubicBezTo>
                    <a:cubicBezTo>
                      <a:pt x="494" y="20"/>
                      <a:pt x="539" y="12"/>
                      <a:pt x="585" y="6"/>
                    </a:cubicBezTo>
                    <a:cubicBezTo>
                      <a:pt x="607" y="3"/>
                      <a:pt x="630" y="2"/>
                      <a:pt x="652" y="1"/>
                    </a:cubicBezTo>
                    <a:cubicBezTo>
                      <a:pt x="664" y="27"/>
                      <a:pt x="691" y="53"/>
                      <a:pt x="711" y="77"/>
                    </a:cubicBezTo>
                    <a:cubicBezTo>
                      <a:pt x="724" y="91"/>
                      <a:pt x="739" y="105"/>
                      <a:pt x="758" y="117"/>
                    </a:cubicBezTo>
                    <a:cubicBezTo>
                      <a:pt x="740" y="115"/>
                      <a:pt x="724" y="114"/>
                      <a:pt x="709" y="114"/>
                    </a:cubicBezTo>
                    <a:cubicBezTo>
                      <a:pt x="596" y="114"/>
                      <a:pt x="548" y="176"/>
                      <a:pt x="570" y="2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133">
                <a:extLst>
                  <a:ext uri="{FF2B5EF4-FFF2-40B4-BE49-F238E27FC236}">
                    <a16:creationId xmlns:a16="http://schemas.microsoft.com/office/drawing/2014/main" xmlns="" id="{6D8EC73E-CCC8-4AAE-97F6-D10A0B1B8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9181" y="2078038"/>
                <a:ext cx="750888" cy="900113"/>
              </a:xfrm>
              <a:custGeom>
                <a:avLst/>
                <a:gdLst>
                  <a:gd name="T0" fmla="*/ 1142 w 1505"/>
                  <a:gd name="T1" fmla="*/ 1803 h 1803"/>
                  <a:gd name="T2" fmla="*/ 975 w 1505"/>
                  <a:gd name="T3" fmla="*/ 1770 h 1803"/>
                  <a:gd name="T4" fmla="*/ 407 w 1505"/>
                  <a:gd name="T5" fmla="*/ 1641 h 1803"/>
                  <a:gd name="T6" fmla="*/ 0 w 1505"/>
                  <a:gd name="T7" fmla="*/ 1580 h 1803"/>
                  <a:gd name="T8" fmla="*/ 372 w 1505"/>
                  <a:gd name="T9" fmla="*/ 1386 h 1803"/>
                  <a:gd name="T10" fmla="*/ 803 w 1505"/>
                  <a:gd name="T11" fmla="*/ 332 h 1803"/>
                  <a:gd name="T12" fmla="*/ 559 w 1505"/>
                  <a:gd name="T13" fmla="*/ 0 h 1803"/>
                  <a:gd name="T14" fmla="*/ 1195 w 1505"/>
                  <a:gd name="T15" fmla="*/ 94 h 1803"/>
                  <a:gd name="T16" fmla="*/ 1125 w 1505"/>
                  <a:gd name="T17" fmla="*/ 326 h 1803"/>
                  <a:gd name="T18" fmla="*/ 933 w 1505"/>
                  <a:gd name="T19" fmla="*/ 858 h 1803"/>
                  <a:gd name="T20" fmla="*/ 813 w 1505"/>
                  <a:gd name="T21" fmla="*/ 1114 h 1803"/>
                  <a:gd name="T22" fmla="*/ 785 w 1505"/>
                  <a:gd name="T23" fmla="*/ 1180 h 1803"/>
                  <a:gd name="T24" fmla="*/ 783 w 1505"/>
                  <a:gd name="T25" fmla="*/ 1487 h 1803"/>
                  <a:gd name="T26" fmla="*/ 1126 w 1505"/>
                  <a:gd name="T27" fmla="*/ 1592 h 1803"/>
                  <a:gd name="T28" fmla="*/ 1392 w 1505"/>
                  <a:gd name="T29" fmla="*/ 1640 h 1803"/>
                  <a:gd name="T30" fmla="*/ 1394 w 1505"/>
                  <a:gd name="T31" fmla="*/ 1765 h 1803"/>
                  <a:gd name="T32" fmla="*/ 1142 w 1505"/>
                  <a:gd name="T33" fmla="*/ 1803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05" h="1803">
                    <a:moveTo>
                      <a:pt x="1142" y="1803"/>
                    </a:moveTo>
                    <a:cubicBezTo>
                      <a:pt x="1085" y="1793"/>
                      <a:pt x="1029" y="1782"/>
                      <a:pt x="975" y="1770"/>
                    </a:cubicBezTo>
                    <a:cubicBezTo>
                      <a:pt x="785" y="1729"/>
                      <a:pt x="601" y="1678"/>
                      <a:pt x="407" y="1641"/>
                    </a:cubicBezTo>
                    <a:cubicBezTo>
                      <a:pt x="275" y="1615"/>
                      <a:pt x="138" y="1597"/>
                      <a:pt x="0" y="1580"/>
                    </a:cubicBezTo>
                    <a:cubicBezTo>
                      <a:pt x="137" y="1523"/>
                      <a:pt x="263" y="1459"/>
                      <a:pt x="372" y="1386"/>
                    </a:cubicBezTo>
                    <a:cubicBezTo>
                      <a:pt x="811" y="1092"/>
                      <a:pt x="893" y="694"/>
                      <a:pt x="803" y="332"/>
                    </a:cubicBezTo>
                    <a:cubicBezTo>
                      <a:pt x="773" y="212"/>
                      <a:pt x="693" y="95"/>
                      <a:pt x="559" y="0"/>
                    </a:cubicBezTo>
                    <a:cubicBezTo>
                      <a:pt x="774" y="27"/>
                      <a:pt x="987" y="57"/>
                      <a:pt x="1195" y="94"/>
                    </a:cubicBezTo>
                    <a:cubicBezTo>
                      <a:pt x="1173" y="171"/>
                      <a:pt x="1149" y="249"/>
                      <a:pt x="1125" y="326"/>
                    </a:cubicBezTo>
                    <a:cubicBezTo>
                      <a:pt x="1071" y="505"/>
                      <a:pt x="1010" y="682"/>
                      <a:pt x="933" y="858"/>
                    </a:cubicBezTo>
                    <a:cubicBezTo>
                      <a:pt x="896" y="944"/>
                      <a:pt x="854" y="1029"/>
                      <a:pt x="813" y="1114"/>
                    </a:cubicBezTo>
                    <a:cubicBezTo>
                      <a:pt x="803" y="1136"/>
                      <a:pt x="793" y="1158"/>
                      <a:pt x="785" y="1180"/>
                    </a:cubicBezTo>
                    <a:cubicBezTo>
                      <a:pt x="727" y="1281"/>
                      <a:pt x="679" y="1398"/>
                      <a:pt x="783" y="1487"/>
                    </a:cubicBezTo>
                    <a:cubicBezTo>
                      <a:pt x="866" y="1559"/>
                      <a:pt x="982" y="1577"/>
                      <a:pt x="1126" y="1592"/>
                    </a:cubicBezTo>
                    <a:cubicBezTo>
                      <a:pt x="1218" y="1601"/>
                      <a:pt x="1315" y="1609"/>
                      <a:pt x="1392" y="1640"/>
                    </a:cubicBezTo>
                    <a:cubicBezTo>
                      <a:pt x="1478" y="1676"/>
                      <a:pt x="1505" y="1735"/>
                      <a:pt x="1394" y="1765"/>
                    </a:cubicBezTo>
                    <a:cubicBezTo>
                      <a:pt x="1317" y="1786"/>
                      <a:pt x="1230" y="1796"/>
                      <a:pt x="1142" y="18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134">
                <a:extLst>
                  <a:ext uri="{FF2B5EF4-FFF2-40B4-BE49-F238E27FC236}">
                    <a16:creationId xmlns:a16="http://schemas.microsoft.com/office/drawing/2014/main" xmlns="" id="{C857A7F2-6E48-4534-AD6B-774DC7937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2194" y="2876550"/>
                <a:ext cx="303213" cy="50800"/>
              </a:xfrm>
              <a:custGeom>
                <a:avLst/>
                <a:gdLst>
                  <a:gd name="T0" fmla="*/ 608 w 608"/>
                  <a:gd name="T1" fmla="*/ 102 h 102"/>
                  <a:gd name="T2" fmla="*/ 0 w 608"/>
                  <a:gd name="T3" fmla="*/ 0 h 102"/>
                  <a:gd name="T4" fmla="*/ 0 w 608"/>
                  <a:gd name="T5" fmla="*/ 0 h 102"/>
                  <a:gd name="T6" fmla="*/ 608 w 608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102">
                    <a:moveTo>
                      <a:pt x="608" y="102"/>
                    </a:moveTo>
                    <a:cubicBezTo>
                      <a:pt x="409" y="56"/>
                      <a:pt x="206" y="2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6" y="25"/>
                      <a:pt x="409" y="56"/>
                      <a:pt x="608" y="1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135">
                <a:extLst>
                  <a:ext uri="{FF2B5EF4-FFF2-40B4-BE49-F238E27FC236}">
                    <a16:creationId xmlns:a16="http://schemas.microsoft.com/office/drawing/2014/main" xmlns="" id="{A21BADCA-911A-4DFA-B017-5427298DC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4294" y="2062163"/>
                <a:ext cx="6350" cy="1588"/>
              </a:xfrm>
              <a:custGeom>
                <a:avLst/>
                <a:gdLst>
                  <a:gd name="T0" fmla="*/ 11 w 11"/>
                  <a:gd name="T1" fmla="*/ 1 h 1"/>
                  <a:gd name="T2" fmla="*/ 0 w 11"/>
                  <a:gd name="T3" fmla="*/ 0 h 1"/>
                  <a:gd name="T4" fmla="*/ 11 w 1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">
                    <a:moveTo>
                      <a:pt x="11" y="1"/>
                    </a:moveTo>
                    <a:cubicBezTo>
                      <a:pt x="7" y="1"/>
                      <a:pt x="3" y="0"/>
                      <a:pt x="0" y="0"/>
                    </a:cubicBezTo>
                    <a:cubicBezTo>
                      <a:pt x="3" y="0"/>
                      <a:pt x="7" y="1"/>
                      <a:pt x="1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137">
                <a:extLst>
                  <a:ext uri="{FF2B5EF4-FFF2-40B4-BE49-F238E27FC236}">
                    <a16:creationId xmlns:a16="http://schemas.microsoft.com/office/drawing/2014/main" xmlns="" id="{5CCA1083-FDFC-4357-AD6E-A4B305FB68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58906" y="2667000"/>
                <a:ext cx="609600" cy="322263"/>
              </a:xfrm>
              <a:custGeom>
                <a:avLst/>
                <a:gdLst>
                  <a:gd name="T0" fmla="*/ 740 w 1222"/>
                  <a:gd name="T1" fmla="*/ 648 h 648"/>
                  <a:gd name="T2" fmla="*/ 463 w 1222"/>
                  <a:gd name="T3" fmla="*/ 623 h 648"/>
                  <a:gd name="T4" fmla="*/ 715 w 1222"/>
                  <a:gd name="T5" fmla="*/ 585 h 648"/>
                  <a:gd name="T6" fmla="*/ 713 w 1222"/>
                  <a:gd name="T7" fmla="*/ 460 h 648"/>
                  <a:gd name="T8" fmla="*/ 447 w 1222"/>
                  <a:gd name="T9" fmla="*/ 412 h 648"/>
                  <a:gd name="T10" fmla="*/ 104 w 1222"/>
                  <a:gd name="T11" fmla="*/ 307 h 648"/>
                  <a:gd name="T12" fmla="*/ 106 w 1222"/>
                  <a:gd name="T13" fmla="*/ 0 h 648"/>
                  <a:gd name="T14" fmla="*/ 87 w 1222"/>
                  <a:gd name="T15" fmla="*/ 179 h 648"/>
                  <a:gd name="T16" fmla="*/ 372 w 1222"/>
                  <a:gd name="T17" fmla="*/ 376 h 648"/>
                  <a:gd name="T18" fmla="*/ 495 w 1222"/>
                  <a:gd name="T19" fmla="*/ 392 h 648"/>
                  <a:gd name="T20" fmla="*/ 545 w 1222"/>
                  <a:gd name="T21" fmla="*/ 389 h 648"/>
                  <a:gd name="T22" fmla="*/ 728 w 1222"/>
                  <a:gd name="T23" fmla="*/ 302 h 648"/>
                  <a:gd name="T24" fmla="*/ 773 w 1222"/>
                  <a:gd name="T25" fmla="*/ 211 h 648"/>
                  <a:gd name="T26" fmla="*/ 805 w 1222"/>
                  <a:gd name="T27" fmla="*/ 148 h 648"/>
                  <a:gd name="T28" fmla="*/ 810 w 1222"/>
                  <a:gd name="T29" fmla="*/ 147 h 648"/>
                  <a:gd name="T30" fmla="*/ 819 w 1222"/>
                  <a:gd name="T31" fmla="*/ 149 h 648"/>
                  <a:gd name="T32" fmla="*/ 1198 w 1222"/>
                  <a:gd name="T33" fmla="*/ 366 h 648"/>
                  <a:gd name="T34" fmla="*/ 1212 w 1222"/>
                  <a:gd name="T35" fmla="*/ 503 h 648"/>
                  <a:gd name="T36" fmla="*/ 1008 w 1222"/>
                  <a:gd name="T37" fmla="*/ 612 h 648"/>
                  <a:gd name="T38" fmla="*/ 942 w 1222"/>
                  <a:gd name="T39" fmla="*/ 629 h 648"/>
                  <a:gd name="T40" fmla="*/ 774 w 1222"/>
                  <a:gd name="T41" fmla="*/ 648 h 648"/>
                  <a:gd name="T42" fmla="*/ 740 w 1222"/>
                  <a:gd name="T43" fmla="*/ 648 h 648"/>
                  <a:gd name="T44" fmla="*/ 481 w 1222"/>
                  <a:gd name="T45" fmla="*/ 369 h 648"/>
                  <a:gd name="T46" fmla="*/ 241 w 1222"/>
                  <a:gd name="T47" fmla="*/ 277 h 648"/>
                  <a:gd name="T48" fmla="*/ 229 w 1222"/>
                  <a:gd name="T49" fmla="*/ 264 h 648"/>
                  <a:gd name="T50" fmla="*/ 525 w 1222"/>
                  <a:gd name="T51" fmla="*/ 115 h 648"/>
                  <a:gd name="T52" fmla="*/ 534 w 1222"/>
                  <a:gd name="T53" fmla="*/ 114 h 648"/>
                  <a:gd name="T54" fmla="*/ 554 w 1222"/>
                  <a:gd name="T55" fmla="*/ 122 h 648"/>
                  <a:gd name="T56" fmla="*/ 540 w 1222"/>
                  <a:gd name="T57" fmla="*/ 152 h 648"/>
                  <a:gd name="T58" fmla="*/ 505 w 1222"/>
                  <a:gd name="T59" fmla="*/ 198 h 648"/>
                  <a:gd name="T60" fmla="*/ 493 w 1222"/>
                  <a:gd name="T61" fmla="*/ 206 h 648"/>
                  <a:gd name="T62" fmla="*/ 491 w 1222"/>
                  <a:gd name="T63" fmla="*/ 211 h 648"/>
                  <a:gd name="T64" fmla="*/ 496 w 1222"/>
                  <a:gd name="T65" fmla="*/ 217 h 648"/>
                  <a:gd name="T66" fmla="*/ 680 w 1222"/>
                  <a:gd name="T67" fmla="*/ 277 h 648"/>
                  <a:gd name="T68" fmla="*/ 481 w 1222"/>
                  <a:gd name="T69" fmla="*/ 369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648">
                    <a:moveTo>
                      <a:pt x="740" y="648"/>
                    </a:moveTo>
                    <a:cubicBezTo>
                      <a:pt x="648" y="648"/>
                      <a:pt x="554" y="638"/>
                      <a:pt x="463" y="623"/>
                    </a:cubicBezTo>
                    <a:cubicBezTo>
                      <a:pt x="551" y="616"/>
                      <a:pt x="638" y="606"/>
                      <a:pt x="715" y="585"/>
                    </a:cubicBezTo>
                    <a:cubicBezTo>
                      <a:pt x="826" y="555"/>
                      <a:pt x="799" y="496"/>
                      <a:pt x="713" y="460"/>
                    </a:cubicBezTo>
                    <a:cubicBezTo>
                      <a:pt x="636" y="429"/>
                      <a:pt x="539" y="421"/>
                      <a:pt x="447" y="412"/>
                    </a:cubicBezTo>
                    <a:cubicBezTo>
                      <a:pt x="303" y="397"/>
                      <a:pt x="187" y="379"/>
                      <a:pt x="104" y="307"/>
                    </a:cubicBezTo>
                    <a:cubicBezTo>
                      <a:pt x="0" y="218"/>
                      <a:pt x="48" y="101"/>
                      <a:pt x="106" y="0"/>
                    </a:cubicBezTo>
                    <a:cubicBezTo>
                      <a:pt x="84" y="59"/>
                      <a:pt x="73" y="118"/>
                      <a:pt x="87" y="179"/>
                    </a:cubicBezTo>
                    <a:cubicBezTo>
                      <a:pt x="110" y="274"/>
                      <a:pt x="217" y="347"/>
                      <a:pt x="372" y="376"/>
                    </a:cubicBezTo>
                    <a:cubicBezTo>
                      <a:pt x="410" y="386"/>
                      <a:pt x="453" y="392"/>
                      <a:pt x="495" y="392"/>
                    </a:cubicBezTo>
                    <a:cubicBezTo>
                      <a:pt x="512" y="392"/>
                      <a:pt x="529" y="391"/>
                      <a:pt x="545" y="389"/>
                    </a:cubicBezTo>
                    <a:cubicBezTo>
                      <a:pt x="629" y="384"/>
                      <a:pt x="713" y="347"/>
                      <a:pt x="728" y="302"/>
                    </a:cubicBezTo>
                    <a:cubicBezTo>
                      <a:pt x="751" y="273"/>
                      <a:pt x="759" y="240"/>
                      <a:pt x="773" y="211"/>
                    </a:cubicBezTo>
                    <a:cubicBezTo>
                      <a:pt x="782" y="190"/>
                      <a:pt x="793" y="169"/>
                      <a:pt x="805" y="148"/>
                    </a:cubicBezTo>
                    <a:cubicBezTo>
                      <a:pt x="807" y="148"/>
                      <a:pt x="808" y="147"/>
                      <a:pt x="810" y="147"/>
                    </a:cubicBezTo>
                    <a:cubicBezTo>
                      <a:pt x="813" y="147"/>
                      <a:pt x="816" y="148"/>
                      <a:pt x="819" y="149"/>
                    </a:cubicBezTo>
                    <a:cubicBezTo>
                      <a:pt x="1012" y="163"/>
                      <a:pt x="1153" y="267"/>
                      <a:pt x="1198" y="366"/>
                    </a:cubicBezTo>
                    <a:cubicBezTo>
                      <a:pt x="1218" y="412"/>
                      <a:pt x="1222" y="458"/>
                      <a:pt x="1212" y="503"/>
                    </a:cubicBezTo>
                    <a:cubicBezTo>
                      <a:pt x="1164" y="548"/>
                      <a:pt x="1095" y="586"/>
                      <a:pt x="1008" y="612"/>
                    </a:cubicBezTo>
                    <a:cubicBezTo>
                      <a:pt x="986" y="619"/>
                      <a:pt x="964" y="624"/>
                      <a:pt x="942" y="629"/>
                    </a:cubicBezTo>
                    <a:cubicBezTo>
                      <a:pt x="886" y="636"/>
                      <a:pt x="830" y="642"/>
                      <a:pt x="774" y="648"/>
                    </a:cubicBezTo>
                    <a:cubicBezTo>
                      <a:pt x="763" y="648"/>
                      <a:pt x="751" y="648"/>
                      <a:pt x="740" y="648"/>
                    </a:cubicBezTo>
                    <a:moveTo>
                      <a:pt x="481" y="369"/>
                    </a:moveTo>
                    <a:cubicBezTo>
                      <a:pt x="383" y="362"/>
                      <a:pt x="289" y="321"/>
                      <a:pt x="241" y="277"/>
                    </a:cubicBezTo>
                    <a:cubicBezTo>
                      <a:pt x="236" y="273"/>
                      <a:pt x="232" y="268"/>
                      <a:pt x="229" y="264"/>
                    </a:cubicBezTo>
                    <a:cubicBezTo>
                      <a:pt x="276" y="203"/>
                      <a:pt x="434" y="139"/>
                      <a:pt x="525" y="115"/>
                    </a:cubicBezTo>
                    <a:cubicBezTo>
                      <a:pt x="528" y="114"/>
                      <a:pt x="531" y="114"/>
                      <a:pt x="534" y="114"/>
                    </a:cubicBezTo>
                    <a:cubicBezTo>
                      <a:pt x="544" y="114"/>
                      <a:pt x="552" y="117"/>
                      <a:pt x="554" y="122"/>
                    </a:cubicBezTo>
                    <a:cubicBezTo>
                      <a:pt x="549" y="131"/>
                      <a:pt x="545" y="142"/>
                      <a:pt x="540" y="152"/>
                    </a:cubicBezTo>
                    <a:cubicBezTo>
                      <a:pt x="530" y="168"/>
                      <a:pt x="519" y="184"/>
                      <a:pt x="505" y="198"/>
                    </a:cubicBezTo>
                    <a:cubicBezTo>
                      <a:pt x="501" y="201"/>
                      <a:pt x="497" y="204"/>
                      <a:pt x="493" y="206"/>
                    </a:cubicBezTo>
                    <a:cubicBezTo>
                      <a:pt x="491" y="207"/>
                      <a:pt x="490" y="209"/>
                      <a:pt x="491" y="211"/>
                    </a:cubicBezTo>
                    <a:cubicBezTo>
                      <a:pt x="488" y="213"/>
                      <a:pt x="490" y="217"/>
                      <a:pt x="496" y="217"/>
                    </a:cubicBezTo>
                    <a:cubicBezTo>
                      <a:pt x="572" y="217"/>
                      <a:pt x="658" y="234"/>
                      <a:pt x="680" y="277"/>
                    </a:cubicBezTo>
                    <a:cubicBezTo>
                      <a:pt x="709" y="335"/>
                      <a:pt x="563" y="366"/>
                      <a:pt x="481" y="36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138">
                <a:extLst>
                  <a:ext uri="{FF2B5EF4-FFF2-40B4-BE49-F238E27FC236}">
                    <a16:creationId xmlns:a16="http://schemas.microsoft.com/office/drawing/2014/main" xmlns="" id="{5EC0623D-041B-4C0C-9895-F19860543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8794" y="1922463"/>
                <a:ext cx="4763" cy="1588"/>
              </a:xfrm>
              <a:custGeom>
                <a:avLst/>
                <a:gdLst>
                  <a:gd name="T0" fmla="*/ 0 w 9"/>
                  <a:gd name="T1" fmla="*/ 4 h 4"/>
                  <a:gd name="T2" fmla="*/ 9 w 9"/>
                  <a:gd name="T3" fmla="*/ 0 h 4"/>
                  <a:gd name="T4" fmla="*/ 0 w 9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cubicBezTo>
                      <a:pt x="3" y="3"/>
                      <a:pt x="6" y="1"/>
                      <a:pt x="9" y="0"/>
                    </a:cubicBezTo>
                    <a:cubicBezTo>
                      <a:pt x="6" y="1"/>
                      <a:pt x="3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139">
                <a:extLst>
                  <a:ext uri="{FF2B5EF4-FFF2-40B4-BE49-F238E27FC236}">
                    <a16:creationId xmlns:a16="http://schemas.microsoft.com/office/drawing/2014/main" xmlns="" id="{CD9F2AE9-FB2B-4D86-8607-191236AAD4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47806" y="2684463"/>
                <a:ext cx="558800" cy="233363"/>
              </a:xfrm>
              <a:custGeom>
                <a:avLst/>
                <a:gdLst>
                  <a:gd name="T0" fmla="*/ 1031 w 1118"/>
                  <a:gd name="T1" fmla="*/ 467 h 467"/>
                  <a:gd name="T2" fmla="*/ 1017 w 1118"/>
                  <a:gd name="T3" fmla="*/ 330 h 467"/>
                  <a:gd name="T4" fmla="*/ 638 w 1118"/>
                  <a:gd name="T5" fmla="*/ 113 h 467"/>
                  <a:gd name="T6" fmla="*/ 629 w 1118"/>
                  <a:gd name="T7" fmla="*/ 111 h 467"/>
                  <a:gd name="T8" fmla="*/ 624 w 1118"/>
                  <a:gd name="T9" fmla="*/ 112 h 467"/>
                  <a:gd name="T10" fmla="*/ 679 w 1118"/>
                  <a:gd name="T11" fmla="*/ 5 h 467"/>
                  <a:gd name="T12" fmla="*/ 982 w 1118"/>
                  <a:gd name="T13" fmla="*/ 89 h 467"/>
                  <a:gd name="T14" fmla="*/ 1102 w 1118"/>
                  <a:gd name="T15" fmla="*/ 347 h 467"/>
                  <a:gd name="T16" fmla="*/ 1031 w 1118"/>
                  <a:gd name="T17" fmla="*/ 467 h 467"/>
                  <a:gd name="T18" fmla="*/ 48 w 1118"/>
                  <a:gd name="T19" fmla="*/ 228 h 467"/>
                  <a:gd name="T20" fmla="*/ 159 w 1118"/>
                  <a:gd name="T21" fmla="*/ 68 h 467"/>
                  <a:gd name="T22" fmla="*/ 423 w 1118"/>
                  <a:gd name="T23" fmla="*/ 7 h 467"/>
                  <a:gd name="T24" fmla="*/ 378 w 1118"/>
                  <a:gd name="T25" fmla="*/ 77 h 467"/>
                  <a:gd name="T26" fmla="*/ 373 w 1118"/>
                  <a:gd name="T27" fmla="*/ 86 h 467"/>
                  <a:gd name="T28" fmla="*/ 353 w 1118"/>
                  <a:gd name="T29" fmla="*/ 78 h 467"/>
                  <a:gd name="T30" fmla="*/ 344 w 1118"/>
                  <a:gd name="T31" fmla="*/ 79 h 467"/>
                  <a:gd name="T32" fmla="*/ 48 w 1118"/>
                  <a:gd name="T33" fmla="*/ 228 h 467"/>
                  <a:gd name="T34" fmla="*/ 535 w 1118"/>
                  <a:gd name="T35" fmla="*/ 216 h 467"/>
                  <a:gd name="T36" fmla="*/ 371 w 1118"/>
                  <a:gd name="T37" fmla="*/ 169 h 467"/>
                  <a:gd name="T38" fmla="*/ 349 w 1118"/>
                  <a:gd name="T39" fmla="*/ 170 h 467"/>
                  <a:gd name="T40" fmla="*/ 401 w 1118"/>
                  <a:gd name="T41" fmla="*/ 115 h 467"/>
                  <a:gd name="T42" fmla="*/ 478 w 1118"/>
                  <a:gd name="T43" fmla="*/ 3 h 467"/>
                  <a:gd name="T44" fmla="*/ 567 w 1118"/>
                  <a:gd name="T45" fmla="*/ 0 h 467"/>
                  <a:gd name="T46" fmla="*/ 585 w 1118"/>
                  <a:gd name="T47" fmla="*/ 0 h 467"/>
                  <a:gd name="T48" fmla="*/ 629 w 1118"/>
                  <a:gd name="T49" fmla="*/ 2 h 467"/>
                  <a:gd name="T50" fmla="*/ 535 w 1118"/>
                  <a:gd name="T51" fmla="*/ 216 h 467"/>
                  <a:gd name="T52" fmla="*/ 324 w 1118"/>
                  <a:gd name="T53" fmla="*/ 162 h 467"/>
                  <a:gd name="T54" fmla="*/ 359 w 1118"/>
                  <a:gd name="T55" fmla="*/ 116 h 467"/>
                  <a:gd name="T56" fmla="*/ 324 w 1118"/>
                  <a:gd name="T57" fmla="*/ 162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8" h="467">
                    <a:moveTo>
                      <a:pt x="1031" y="467"/>
                    </a:moveTo>
                    <a:cubicBezTo>
                      <a:pt x="1041" y="422"/>
                      <a:pt x="1037" y="376"/>
                      <a:pt x="1017" y="330"/>
                    </a:cubicBezTo>
                    <a:cubicBezTo>
                      <a:pt x="972" y="231"/>
                      <a:pt x="831" y="127"/>
                      <a:pt x="638" y="113"/>
                    </a:cubicBezTo>
                    <a:cubicBezTo>
                      <a:pt x="635" y="112"/>
                      <a:pt x="632" y="111"/>
                      <a:pt x="629" y="111"/>
                    </a:cubicBezTo>
                    <a:cubicBezTo>
                      <a:pt x="627" y="111"/>
                      <a:pt x="626" y="112"/>
                      <a:pt x="624" y="112"/>
                    </a:cubicBezTo>
                    <a:cubicBezTo>
                      <a:pt x="644" y="76"/>
                      <a:pt x="664" y="41"/>
                      <a:pt x="679" y="5"/>
                    </a:cubicBezTo>
                    <a:cubicBezTo>
                      <a:pt x="793" y="15"/>
                      <a:pt x="904" y="42"/>
                      <a:pt x="982" y="89"/>
                    </a:cubicBezTo>
                    <a:cubicBezTo>
                      <a:pt x="1093" y="154"/>
                      <a:pt x="1118" y="262"/>
                      <a:pt x="1102" y="347"/>
                    </a:cubicBezTo>
                    <a:cubicBezTo>
                      <a:pt x="1094" y="390"/>
                      <a:pt x="1070" y="431"/>
                      <a:pt x="1031" y="467"/>
                    </a:cubicBezTo>
                    <a:moveTo>
                      <a:pt x="48" y="228"/>
                    </a:moveTo>
                    <a:cubicBezTo>
                      <a:pt x="0" y="167"/>
                      <a:pt x="70" y="108"/>
                      <a:pt x="159" y="68"/>
                    </a:cubicBezTo>
                    <a:cubicBezTo>
                      <a:pt x="233" y="35"/>
                      <a:pt x="327" y="16"/>
                      <a:pt x="423" y="7"/>
                    </a:cubicBezTo>
                    <a:cubicBezTo>
                      <a:pt x="404" y="29"/>
                      <a:pt x="392" y="54"/>
                      <a:pt x="378" y="77"/>
                    </a:cubicBezTo>
                    <a:cubicBezTo>
                      <a:pt x="376" y="80"/>
                      <a:pt x="375" y="83"/>
                      <a:pt x="373" y="86"/>
                    </a:cubicBezTo>
                    <a:cubicBezTo>
                      <a:pt x="371" y="81"/>
                      <a:pt x="363" y="78"/>
                      <a:pt x="353" y="78"/>
                    </a:cubicBezTo>
                    <a:cubicBezTo>
                      <a:pt x="350" y="78"/>
                      <a:pt x="347" y="78"/>
                      <a:pt x="344" y="79"/>
                    </a:cubicBezTo>
                    <a:cubicBezTo>
                      <a:pt x="253" y="103"/>
                      <a:pt x="95" y="167"/>
                      <a:pt x="48" y="228"/>
                    </a:cubicBezTo>
                    <a:close/>
                    <a:moveTo>
                      <a:pt x="535" y="216"/>
                    </a:moveTo>
                    <a:cubicBezTo>
                      <a:pt x="505" y="185"/>
                      <a:pt x="437" y="169"/>
                      <a:pt x="371" y="169"/>
                    </a:cubicBezTo>
                    <a:cubicBezTo>
                      <a:pt x="364" y="169"/>
                      <a:pt x="356" y="169"/>
                      <a:pt x="349" y="170"/>
                    </a:cubicBezTo>
                    <a:cubicBezTo>
                      <a:pt x="375" y="155"/>
                      <a:pt x="389" y="132"/>
                      <a:pt x="401" y="115"/>
                    </a:cubicBezTo>
                    <a:cubicBezTo>
                      <a:pt x="430" y="79"/>
                      <a:pt x="454" y="40"/>
                      <a:pt x="478" y="3"/>
                    </a:cubicBezTo>
                    <a:cubicBezTo>
                      <a:pt x="508" y="1"/>
                      <a:pt x="538" y="0"/>
                      <a:pt x="567" y="0"/>
                    </a:cubicBezTo>
                    <a:cubicBezTo>
                      <a:pt x="573" y="0"/>
                      <a:pt x="579" y="0"/>
                      <a:pt x="585" y="0"/>
                    </a:cubicBezTo>
                    <a:cubicBezTo>
                      <a:pt x="600" y="0"/>
                      <a:pt x="615" y="1"/>
                      <a:pt x="629" y="2"/>
                    </a:cubicBezTo>
                    <a:cubicBezTo>
                      <a:pt x="577" y="70"/>
                      <a:pt x="563" y="145"/>
                      <a:pt x="535" y="216"/>
                    </a:cubicBezTo>
                    <a:moveTo>
                      <a:pt x="324" y="162"/>
                    </a:moveTo>
                    <a:cubicBezTo>
                      <a:pt x="338" y="148"/>
                      <a:pt x="349" y="132"/>
                      <a:pt x="359" y="116"/>
                    </a:cubicBezTo>
                    <a:cubicBezTo>
                      <a:pt x="350" y="132"/>
                      <a:pt x="340" y="149"/>
                      <a:pt x="324" y="1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140">
                <a:extLst>
                  <a:ext uri="{FF2B5EF4-FFF2-40B4-BE49-F238E27FC236}">
                    <a16:creationId xmlns:a16="http://schemas.microsoft.com/office/drawing/2014/main" xmlns="" id="{FC720369-52D6-4B82-B2F4-D05C44E399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05944" y="1930400"/>
                <a:ext cx="4592638" cy="995363"/>
              </a:xfrm>
              <a:custGeom>
                <a:avLst/>
                <a:gdLst>
                  <a:gd name="T0" fmla="*/ 818 w 9205"/>
                  <a:gd name="T1" fmla="*/ 1997 h 1997"/>
                  <a:gd name="T2" fmla="*/ 715 w 9205"/>
                  <a:gd name="T3" fmla="*/ 1978 h 1997"/>
                  <a:gd name="T4" fmla="*/ 2822 w 9205"/>
                  <a:gd name="T5" fmla="*/ 1756 h 1997"/>
                  <a:gd name="T6" fmla="*/ 4284 w 9205"/>
                  <a:gd name="T7" fmla="*/ 1682 h 1997"/>
                  <a:gd name="T8" fmla="*/ 5347 w 9205"/>
                  <a:gd name="T9" fmla="*/ 1663 h 1997"/>
                  <a:gd name="T10" fmla="*/ 5785 w 9205"/>
                  <a:gd name="T11" fmla="*/ 1666 h 1997"/>
                  <a:gd name="T12" fmla="*/ 7247 w 9205"/>
                  <a:gd name="T13" fmla="*/ 1740 h 1997"/>
                  <a:gd name="T14" fmla="*/ 7679 w 9205"/>
                  <a:gd name="T15" fmla="*/ 1776 h 1997"/>
                  <a:gd name="T16" fmla="*/ 8437 w 9205"/>
                  <a:gd name="T17" fmla="*/ 1853 h 1997"/>
                  <a:gd name="T18" fmla="*/ 8646 w 9205"/>
                  <a:gd name="T19" fmla="*/ 1877 h 1997"/>
                  <a:gd name="T20" fmla="*/ 8592 w 9205"/>
                  <a:gd name="T21" fmla="*/ 1899 h 1997"/>
                  <a:gd name="T22" fmla="*/ 8102 w 9205"/>
                  <a:gd name="T23" fmla="*/ 1845 h 1997"/>
                  <a:gd name="T24" fmla="*/ 6694 w 9205"/>
                  <a:gd name="T25" fmla="*/ 1730 h 1997"/>
                  <a:gd name="T26" fmla="*/ 5345 w 9205"/>
                  <a:gd name="T27" fmla="*/ 1691 h 1997"/>
                  <a:gd name="T28" fmla="*/ 5274 w 9205"/>
                  <a:gd name="T29" fmla="*/ 1691 h 1997"/>
                  <a:gd name="T30" fmla="*/ 3775 w 9205"/>
                  <a:gd name="T31" fmla="*/ 1731 h 1997"/>
                  <a:gd name="T32" fmla="*/ 2306 w 9205"/>
                  <a:gd name="T33" fmla="*/ 1822 h 1997"/>
                  <a:gd name="T34" fmla="*/ 818 w 9205"/>
                  <a:gd name="T35" fmla="*/ 1997 h 1997"/>
                  <a:gd name="T36" fmla="*/ 0 w 9205"/>
                  <a:gd name="T37" fmla="*/ 300 h 1997"/>
                  <a:gd name="T38" fmla="*/ 1333 w 9205"/>
                  <a:gd name="T39" fmla="*/ 113 h 1997"/>
                  <a:gd name="T40" fmla="*/ 2677 w 9205"/>
                  <a:gd name="T41" fmla="*/ 30 h 1997"/>
                  <a:gd name="T42" fmla="*/ 3960 w 9205"/>
                  <a:gd name="T43" fmla="*/ 0 h 1997"/>
                  <a:gd name="T44" fmla="*/ 4063 w 9205"/>
                  <a:gd name="T45" fmla="*/ 1 h 1997"/>
                  <a:gd name="T46" fmla="*/ 5557 w 9205"/>
                  <a:gd name="T47" fmla="*/ 26 h 1997"/>
                  <a:gd name="T48" fmla="*/ 7028 w 9205"/>
                  <a:gd name="T49" fmla="*/ 69 h 1997"/>
                  <a:gd name="T50" fmla="*/ 8461 w 9205"/>
                  <a:gd name="T51" fmla="*/ 184 h 1997"/>
                  <a:gd name="T52" fmla="*/ 9177 w 9205"/>
                  <a:gd name="T53" fmla="*/ 266 h 1997"/>
                  <a:gd name="T54" fmla="*/ 9153 w 9205"/>
                  <a:gd name="T55" fmla="*/ 263 h 1997"/>
                  <a:gd name="T56" fmla="*/ 9205 w 9205"/>
                  <a:gd name="T57" fmla="*/ 297 h 1997"/>
                  <a:gd name="T58" fmla="*/ 8563 w 9205"/>
                  <a:gd name="T59" fmla="*/ 224 h 1997"/>
                  <a:gd name="T60" fmla="*/ 7234 w 9205"/>
                  <a:gd name="T61" fmla="*/ 112 h 1997"/>
                  <a:gd name="T62" fmla="*/ 5884 w 9205"/>
                  <a:gd name="T63" fmla="*/ 58 h 1997"/>
                  <a:gd name="T64" fmla="*/ 4543 w 9205"/>
                  <a:gd name="T65" fmla="*/ 35 h 1997"/>
                  <a:gd name="T66" fmla="*/ 4026 w 9205"/>
                  <a:gd name="T67" fmla="*/ 31 h 1997"/>
                  <a:gd name="T68" fmla="*/ 3055 w 9205"/>
                  <a:gd name="T69" fmla="*/ 45 h 1997"/>
                  <a:gd name="T70" fmla="*/ 1577 w 9205"/>
                  <a:gd name="T71" fmla="*/ 118 h 1997"/>
                  <a:gd name="T72" fmla="*/ 365 w 9205"/>
                  <a:gd name="T73" fmla="*/ 268 h 1997"/>
                  <a:gd name="T74" fmla="*/ 486 w 9205"/>
                  <a:gd name="T75" fmla="*/ 221 h 1997"/>
                  <a:gd name="T76" fmla="*/ 0 w 9205"/>
                  <a:gd name="T77" fmla="*/ 300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205" h="1997">
                    <a:moveTo>
                      <a:pt x="818" y="1997"/>
                    </a:moveTo>
                    <a:cubicBezTo>
                      <a:pt x="784" y="1991"/>
                      <a:pt x="749" y="1985"/>
                      <a:pt x="715" y="1978"/>
                    </a:cubicBezTo>
                    <a:cubicBezTo>
                      <a:pt x="1423" y="1879"/>
                      <a:pt x="2088" y="1810"/>
                      <a:pt x="2822" y="1756"/>
                    </a:cubicBezTo>
                    <a:cubicBezTo>
                      <a:pt x="3306" y="1720"/>
                      <a:pt x="3796" y="1698"/>
                      <a:pt x="4284" y="1682"/>
                    </a:cubicBezTo>
                    <a:cubicBezTo>
                      <a:pt x="4638" y="1670"/>
                      <a:pt x="4992" y="1663"/>
                      <a:pt x="5347" y="1663"/>
                    </a:cubicBezTo>
                    <a:cubicBezTo>
                      <a:pt x="5493" y="1663"/>
                      <a:pt x="5639" y="1664"/>
                      <a:pt x="5785" y="1666"/>
                    </a:cubicBezTo>
                    <a:cubicBezTo>
                      <a:pt x="6275" y="1675"/>
                      <a:pt x="6761" y="1702"/>
                      <a:pt x="7247" y="1740"/>
                    </a:cubicBezTo>
                    <a:cubicBezTo>
                      <a:pt x="7391" y="1751"/>
                      <a:pt x="7536" y="1763"/>
                      <a:pt x="7679" y="1776"/>
                    </a:cubicBezTo>
                    <a:cubicBezTo>
                      <a:pt x="7933" y="1798"/>
                      <a:pt x="8186" y="1823"/>
                      <a:pt x="8437" y="1853"/>
                    </a:cubicBezTo>
                    <a:cubicBezTo>
                      <a:pt x="8507" y="1861"/>
                      <a:pt x="8577" y="1869"/>
                      <a:pt x="8646" y="1877"/>
                    </a:cubicBezTo>
                    <a:cubicBezTo>
                      <a:pt x="8628" y="1884"/>
                      <a:pt x="8610" y="1892"/>
                      <a:pt x="8592" y="1899"/>
                    </a:cubicBezTo>
                    <a:cubicBezTo>
                      <a:pt x="8431" y="1879"/>
                      <a:pt x="8267" y="1863"/>
                      <a:pt x="8102" y="1845"/>
                    </a:cubicBezTo>
                    <a:cubicBezTo>
                      <a:pt x="7636" y="1796"/>
                      <a:pt x="7166" y="1756"/>
                      <a:pt x="6694" y="1730"/>
                    </a:cubicBezTo>
                    <a:cubicBezTo>
                      <a:pt x="6246" y="1705"/>
                      <a:pt x="5795" y="1691"/>
                      <a:pt x="5345" y="1691"/>
                    </a:cubicBezTo>
                    <a:cubicBezTo>
                      <a:pt x="5321" y="1691"/>
                      <a:pt x="5298" y="1691"/>
                      <a:pt x="5274" y="1691"/>
                    </a:cubicBezTo>
                    <a:cubicBezTo>
                      <a:pt x="4774" y="1693"/>
                      <a:pt x="4274" y="1707"/>
                      <a:pt x="3775" y="1731"/>
                    </a:cubicBezTo>
                    <a:cubicBezTo>
                      <a:pt x="3282" y="1753"/>
                      <a:pt x="2796" y="1783"/>
                      <a:pt x="2306" y="1822"/>
                    </a:cubicBezTo>
                    <a:cubicBezTo>
                      <a:pt x="2128" y="1837"/>
                      <a:pt x="1688" y="1868"/>
                      <a:pt x="818" y="1997"/>
                    </a:cubicBezTo>
                    <a:moveTo>
                      <a:pt x="0" y="300"/>
                    </a:moveTo>
                    <a:cubicBezTo>
                      <a:pt x="438" y="226"/>
                      <a:pt x="881" y="158"/>
                      <a:pt x="1333" y="113"/>
                    </a:cubicBezTo>
                    <a:cubicBezTo>
                      <a:pt x="1777" y="70"/>
                      <a:pt x="2227" y="46"/>
                      <a:pt x="2677" y="30"/>
                    </a:cubicBezTo>
                    <a:cubicBezTo>
                      <a:pt x="3104" y="14"/>
                      <a:pt x="3532" y="0"/>
                      <a:pt x="3960" y="0"/>
                    </a:cubicBezTo>
                    <a:cubicBezTo>
                      <a:pt x="3995" y="0"/>
                      <a:pt x="4029" y="0"/>
                      <a:pt x="4063" y="1"/>
                    </a:cubicBezTo>
                    <a:cubicBezTo>
                      <a:pt x="4561" y="3"/>
                      <a:pt x="5059" y="19"/>
                      <a:pt x="5557" y="26"/>
                    </a:cubicBezTo>
                    <a:cubicBezTo>
                      <a:pt x="6050" y="33"/>
                      <a:pt x="6538" y="39"/>
                      <a:pt x="7028" y="69"/>
                    </a:cubicBezTo>
                    <a:cubicBezTo>
                      <a:pt x="7508" y="99"/>
                      <a:pt x="7987" y="135"/>
                      <a:pt x="8461" y="184"/>
                    </a:cubicBezTo>
                    <a:cubicBezTo>
                      <a:pt x="8701" y="208"/>
                      <a:pt x="8939" y="235"/>
                      <a:pt x="9177" y="266"/>
                    </a:cubicBezTo>
                    <a:cubicBezTo>
                      <a:pt x="9169" y="265"/>
                      <a:pt x="9161" y="264"/>
                      <a:pt x="9153" y="263"/>
                    </a:cubicBezTo>
                    <a:cubicBezTo>
                      <a:pt x="9171" y="274"/>
                      <a:pt x="9188" y="285"/>
                      <a:pt x="9205" y="297"/>
                    </a:cubicBezTo>
                    <a:cubicBezTo>
                      <a:pt x="8991" y="270"/>
                      <a:pt x="8776" y="247"/>
                      <a:pt x="8563" y="224"/>
                    </a:cubicBezTo>
                    <a:cubicBezTo>
                      <a:pt x="8123" y="177"/>
                      <a:pt x="7679" y="141"/>
                      <a:pt x="7234" y="112"/>
                    </a:cubicBezTo>
                    <a:cubicBezTo>
                      <a:pt x="6786" y="82"/>
                      <a:pt x="6335" y="59"/>
                      <a:pt x="5884" y="58"/>
                    </a:cubicBezTo>
                    <a:cubicBezTo>
                      <a:pt x="5436" y="57"/>
                      <a:pt x="4989" y="43"/>
                      <a:pt x="4543" y="35"/>
                    </a:cubicBezTo>
                    <a:cubicBezTo>
                      <a:pt x="4370" y="32"/>
                      <a:pt x="4198" y="31"/>
                      <a:pt x="4026" y="31"/>
                    </a:cubicBezTo>
                    <a:cubicBezTo>
                      <a:pt x="3702" y="31"/>
                      <a:pt x="3379" y="36"/>
                      <a:pt x="3055" y="45"/>
                    </a:cubicBezTo>
                    <a:cubicBezTo>
                      <a:pt x="2561" y="60"/>
                      <a:pt x="2066" y="77"/>
                      <a:pt x="1577" y="118"/>
                    </a:cubicBezTo>
                    <a:cubicBezTo>
                      <a:pt x="1167" y="153"/>
                      <a:pt x="763" y="206"/>
                      <a:pt x="365" y="268"/>
                    </a:cubicBezTo>
                    <a:cubicBezTo>
                      <a:pt x="405" y="252"/>
                      <a:pt x="446" y="236"/>
                      <a:pt x="486" y="221"/>
                    </a:cubicBezTo>
                    <a:cubicBezTo>
                      <a:pt x="323" y="246"/>
                      <a:pt x="162" y="272"/>
                      <a:pt x="0" y="30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141">
                <a:extLst>
                  <a:ext uri="{FF2B5EF4-FFF2-40B4-BE49-F238E27FC236}">
                    <a16:creationId xmlns:a16="http://schemas.microsoft.com/office/drawing/2014/main" xmlns="" id="{84E30CD0-4DD6-499A-9384-1CF5A33CAA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37619" y="2039938"/>
                <a:ext cx="976313" cy="979488"/>
              </a:xfrm>
              <a:custGeom>
                <a:avLst/>
                <a:gdLst>
                  <a:gd name="T0" fmla="*/ 589 w 1958"/>
                  <a:gd name="T1" fmla="*/ 1963 h 1963"/>
                  <a:gd name="T2" fmla="*/ 759 w 1958"/>
                  <a:gd name="T3" fmla="*/ 1938 h 1963"/>
                  <a:gd name="T4" fmla="*/ 1725 w 1958"/>
                  <a:gd name="T5" fmla="*/ 1775 h 1963"/>
                  <a:gd name="T6" fmla="*/ 1855 w 1958"/>
                  <a:gd name="T7" fmla="*/ 1757 h 1963"/>
                  <a:gd name="T8" fmla="*/ 1958 w 1958"/>
                  <a:gd name="T9" fmla="*/ 1776 h 1963"/>
                  <a:gd name="T10" fmla="*/ 890 w 1958"/>
                  <a:gd name="T11" fmla="*/ 1949 h 1963"/>
                  <a:gd name="T12" fmla="*/ 589 w 1958"/>
                  <a:gd name="T13" fmla="*/ 1963 h 1963"/>
                  <a:gd name="T14" fmla="*/ 0 w 1958"/>
                  <a:gd name="T15" fmla="*/ 296 h 1963"/>
                  <a:gd name="T16" fmla="*/ 529 w 1958"/>
                  <a:gd name="T17" fmla="*/ 177 h 1963"/>
                  <a:gd name="T18" fmla="*/ 1140 w 1958"/>
                  <a:gd name="T19" fmla="*/ 79 h 1963"/>
                  <a:gd name="T20" fmla="*/ 1140 w 1958"/>
                  <a:gd name="T21" fmla="*/ 79 h 1963"/>
                  <a:gd name="T22" fmla="*/ 1626 w 1958"/>
                  <a:gd name="T23" fmla="*/ 0 h 1963"/>
                  <a:gd name="T24" fmla="*/ 1505 w 1958"/>
                  <a:gd name="T25" fmla="*/ 47 h 1963"/>
                  <a:gd name="T26" fmla="*/ 1294 w 1958"/>
                  <a:gd name="T27" fmla="*/ 81 h 1963"/>
                  <a:gd name="T28" fmla="*/ 617 w 1958"/>
                  <a:gd name="T29" fmla="*/ 191 h 1963"/>
                  <a:gd name="T30" fmla="*/ 99 w 1958"/>
                  <a:gd name="T31" fmla="*/ 288 h 1963"/>
                  <a:gd name="T32" fmla="*/ 91 w 1958"/>
                  <a:gd name="T33" fmla="*/ 267 h 1963"/>
                  <a:gd name="T34" fmla="*/ 0 w 1958"/>
                  <a:gd name="T35" fmla="*/ 296 h 1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58" h="1963">
                    <a:moveTo>
                      <a:pt x="589" y="1963"/>
                    </a:moveTo>
                    <a:cubicBezTo>
                      <a:pt x="646" y="1955"/>
                      <a:pt x="702" y="1946"/>
                      <a:pt x="759" y="1938"/>
                    </a:cubicBezTo>
                    <a:cubicBezTo>
                      <a:pt x="1060" y="1894"/>
                      <a:pt x="1422" y="1819"/>
                      <a:pt x="1725" y="1775"/>
                    </a:cubicBezTo>
                    <a:cubicBezTo>
                      <a:pt x="1768" y="1769"/>
                      <a:pt x="1812" y="1763"/>
                      <a:pt x="1855" y="1757"/>
                    </a:cubicBezTo>
                    <a:cubicBezTo>
                      <a:pt x="1889" y="1764"/>
                      <a:pt x="1924" y="1770"/>
                      <a:pt x="1958" y="1776"/>
                    </a:cubicBezTo>
                    <a:cubicBezTo>
                      <a:pt x="1656" y="1821"/>
                      <a:pt x="1302" y="1877"/>
                      <a:pt x="890" y="1949"/>
                    </a:cubicBezTo>
                    <a:cubicBezTo>
                      <a:pt x="790" y="1956"/>
                      <a:pt x="690" y="1961"/>
                      <a:pt x="589" y="1963"/>
                    </a:cubicBezTo>
                    <a:moveTo>
                      <a:pt x="0" y="296"/>
                    </a:moveTo>
                    <a:cubicBezTo>
                      <a:pt x="161" y="237"/>
                      <a:pt x="343" y="204"/>
                      <a:pt x="529" y="177"/>
                    </a:cubicBezTo>
                    <a:cubicBezTo>
                      <a:pt x="735" y="146"/>
                      <a:pt x="937" y="113"/>
                      <a:pt x="1140" y="79"/>
                    </a:cubicBezTo>
                    <a:lnTo>
                      <a:pt x="1140" y="79"/>
                    </a:lnTo>
                    <a:cubicBezTo>
                      <a:pt x="1302" y="51"/>
                      <a:pt x="1463" y="25"/>
                      <a:pt x="1626" y="0"/>
                    </a:cubicBezTo>
                    <a:cubicBezTo>
                      <a:pt x="1586" y="15"/>
                      <a:pt x="1545" y="31"/>
                      <a:pt x="1505" y="47"/>
                    </a:cubicBezTo>
                    <a:cubicBezTo>
                      <a:pt x="1434" y="58"/>
                      <a:pt x="1364" y="69"/>
                      <a:pt x="1294" y="81"/>
                    </a:cubicBezTo>
                    <a:cubicBezTo>
                      <a:pt x="1068" y="118"/>
                      <a:pt x="845" y="159"/>
                      <a:pt x="617" y="191"/>
                    </a:cubicBezTo>
                    <a:cubicBezTo>
                      <a:pt x="441" y="216"/>
                      <a:pt x="262" y="243"/>
                      <a:pt x="99" y="288"/>
                    </a:cubicBezTo>
                    <a:cubicBezTo>
                      <a:pt x="96" y="281"/>
                      <a:pt x="93" y="274"/>
                      <a:pt x="91" y="267"/>
                    </a:cubicBezTo>
                    <a:cubicBezTo>
                      <a:pt x="60" y="276"/>
                      <a:pt x="29" y="286"/>
                      <a:pt x="0" y="2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142">
                <a:extLst>
                  <a:ext uri="{FF2B5EF4-FFF2-40B4-BE49-F238E27FC236}">
                    <a16:creationId xmlns:a16="http://schemas.microsoft.com/office/drawing/2014/main" xmlns="" id="{14F43ADE-949C-4D0C-BC25-0AACEF9D75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77206" y="1908175"/>
                <a:ext cx="1204913" cy="1157288"/>
              </a:xfrm>
              <a:custGeom>
                <a:avLst/>
                <a:gdLst>
                  <a:gd name="T0" fmla="*/ 1433 w 2415"/>
                  <a:gd name="T1" fmla="*/ 2318 h 2318"/>
                  <a:gd name="T2" fmla="*/ 942 w 2415"/>
                  <a:gd name="T3" fmla="*/ 2258 h 2318"/>
                  <a:gd name="T4" fmla="*/ 1432 w 2415"/>
                  <a:gd name="T5" fmla="*/ 2318 h 2318"/>
                  <a:gd name="T6" fmla="*/ 1620 w 2415"/>
                  <a:gd name="T7" fmla="*/ 2313 h 2318"/>
                  <a:gd name="T8" fmla="*/ 1377 w 2415"/>
                  <a:gd name="T9" fmla="*/ 2287 h 2318"/>
                  <a:gd name="T10" fmla="*/ 1456 w 2415"/>
                  <a:gd name="T11" fmla="*/ 2288 h 2318"/>
                  <a:gd name="T12" fmla="*/ 1855 w 2415"/>
                  <a:gd name="T13" fmla="*/ 2263 h 2318"/>
                  <a:gd name="T14" fmla="*/ 2114 w 2415"/>
                  <a:gd name="T15" fmla="*/ 2227 h 2318"/>
                  <a:gd name="T16" fmla="*/ 2415 w 2415"/>
                  <a:gd name="T17" fmla="*/ 2213 h 2318"/>
                  <a:gd name="T18" fmla="*/ 2377 w 2415"/>
                  <a:gd name="T19" fmla="*/ 2220 h 2318"/>
                  <a:gd name="T20" fmla="*/ 1675 w 2415"/>
                  <a:gd name="T21" fmla="*/ 2310 h 2318"/>
                  <a:gd name="T22" fmla="*/ 1433 w 2415"/>
                  <a:gd name="T23" fmla="*/ 2318 h 2318"/>
                  <a:gd name="T24" fmla="*/ 1768 w 2415"/>
                  <a:gd name="T25" fmla="*/ 2047 h 2318"/>
                  <a:gd name="T26" fmla="*/ 1876 w 2415"/>
                  <a:gd name="T27" fmla="*/ 1976 h 2318"/>
                  <a:gd name="T28" fmla="*/ 1907 w 2415"/>
                  <a:gd name="T29" fmla="*/ 1777 h 2318"/>
                  <a:gd name="T30" fmla="*/ 1889 w 2415"/>
                  <a:gd name="T31" fmla="*/ 1675 h 2318"/>
                  <a:gd name="T32" fmla="*/ 1687 w 2415"/>
                  <a:gd name="T33" fmla="*/ 1148 h 2318"/>
                  <a:gd name="T34" fmla="*/ 1496 w 2415"/>
                  <a:gd name="T35" fmla="*/ 633 h 2318"/>
                  <a:gd name="T36" fmla="*/ 1426 w 2415"/>
                  <a:gd name="T37" fmla="*/ 376 h 2318"/>
                  <a:gd name="T38" fmla="*/ 1388 w 2415"/>
                  <a:gd name="T39" fmla="*/ 155 h 2318"/>
                  <a:gd name="T40" fmla="*/ 1222 w 2415"/>
                  <a:gd name="T41" fmla="*/ 76 h 2318"/>
                  <a:gd name="T42" fmla="*/ 928 w 2415"/>
                  <a:gd name="T43" fmla="*/ 27 h 2318"/>
                  <a:gd name="T44" fmla="*/ 474 w 2415"/>
                  <a:gd name="T45" fmla="*/ 108 h 2318"/>
                  <a:gd name="T46" fmla="*/ 39 w 2415"/>
                  <a:gd name="T47" fmla="*/ 505 h 2318"/>
                  <a:gd name="T48" fmla="*/ 39 w 2415"/>
                  <a:gd name="T49" fmla="*/ 505 h 2318"/>
                  <a:gd name="T50" fmla="*/ 39 w 2415"/>
                  <a:gd name="T51" fmla="*/ 505 h 2318"/>
                  <a:gd name="T52" fmla="*/ 39 w 2415"/>
                  <a:gd name="T53" fmla="*/ 505 h 2318"/>
                  <a:gd name="T54" fmla="*/ 39 w 2415"/>
                  <a:gd name="T55" fmla="*/ 505 h 2318"/>
                  <a:gd name="T56" fmla="*/ 414 w 2415"/>
                  <a:gd name="T57" fmla="*/ 1347 h 2318"/>
                  <a:gd name="T58" fmla="*/ 635 w 2415"/>
                  <a:gd name="T59" fmla="*/ 1801 h 2318"/>
                  <a:gd name="T60" fmla="*/ 640 w 2415"/>
                  <a:gd name="T61" fmla="*/ 1813 h 2318"/>
                  <a:gd name="T62" fmla="*/ 606 w 2415"/>
                  <a:gd name="T63" fmla="*/ 1852 h 2318"/>
                  <a:gd name="T64" fmla="*/ 593 w 2415"/>
                  <a:gd name="T65" fmla="*/ 1824 h 2318"/>
                  <a:gd name="T66" fmla="*/ 366 w 2415"/>
                  <a:gd name="T67" fmla="*/ 1355 h 2318"/>
                  <a:gd name="T68" fmla="*/ 2 w 2415"/>
                  <a:gd name="T69" fmla="*/ 510 h 2318"/>
                  <a:gd name="T70" fmla="*/ 0 w 2415"/>
                  <a:gd name="T71" fmla="*/ 496 h 2318"/>
                  <a:gd name="T72" fmla="*/ 38 w 2415"/>
                  <a:gd name="T73" fmla="*/ 411 h 2318"/>
                  <a:gd name="T74" fmla="*/ 68 w 2415"/>
                  <a:gd name="T75" fmla="*/ 352 h 2318"/>
                  <a:gd name="T76" fmla="*/ 174 w 2415"/>
                  <a:gd name="T77" fmla="*/ 239 h 2318"/>
                  <a:gd name="T78" fmla="*/ 502 w 2415"/>
                  <a:gd name="T79" fmla="*/ 65 h 2318"/>
                  <a:gd name="T80" fmla="*/ 700 w 2415"/>
                  <a:gd name="T81" fmla="*/ 18 h 2318"/>
                  <a:gd name="T82" fmla="*/ 913 w 2415"/>
                  <a:gd name="T83" fmla="*/ 0 h 2318"/>
                  <a:gd name="T84" fmla="*/ 1092 w 2415"/>
                  <a:gd name="T85" fmla="*/ 14 h 2318"/>
                  <a:gd name="T86" fmla="*/ 1265 w 2415"/>
                  <a:gd name="T87" fmla="*/ 59 h 2318"/>
                  <a:gd name="T88" fmla="*/ 1374 w 2415"/>
                  <a:gd name="T89" fmla="*/ 105 h 2318"/>
                  <a:gd name="T90" fmla="*/ 1442 w 2415"/>
                  <a:gd name="T91" fmla="*/ 143 h 2318"/>
                  <a:gd name="T92" fmla="*/ 1452 w 2415"/>
                  <a:gd name="T93" fmla="*/ 178 h 2318"/>
                  <a:gd name="T94" fmla="*/ 1452 w 2415"/>
                  <a:gd name="T95" fmla="*/ 187 h 2318"/>
                  <a:gd name="T96" fmla="*/ 1449 w 2415"/>
                  <a:gd name="T97" fmla="*/ 234 h 2318"/>
                  <a:gd name="T98" fmla="*/ 1449 w 2415"/>
                  <a:gd name="T99" fmla="*/ 234 h 2318"/>
                  <a:gd name="T100" fmla="*/ 1449 w 2415"/>
                  <a:gd name="T101" fmla="*/ 234 h 2318"/>
                  <a:gd name="T102" fmla="*/ 1451 w 2415"/>
                  <a:gd name="T103" fmla="*/ 250 h 2318"/>
                  <a:gd name="T104" fmla="*/ 1481 w 2415"/>
                  <a:gd name="T105" fmla="*/ 404 h 2318"/>
                  <a:gd name="T106" fmla="*/ 1525 w 2415"/>
                  <a:gd name="T107" fmla="*/ 560 h 2318"/>
                  <a:gd name="T108" fmla="*/ 1525 w 2415"/>
                  <a:gd name="T109" fmla="*/ 560 h 2318"/>
                  <a:gd name="T110" fmla="*/ 1616 w 2415"/>
                  <a:gd name="T111" fmla="*/ 531 h 2318"/>
                  <a:gd name="T112" fmla="*/ 1624 w 2415"/>
                  <a:gd name="T113" fmla="*/ 552 h 2318"/>
                  <a:gd name="T114" fmla="*/ 1532 w 2415"/>
                  <a:gd name="T115" fmla="*/ 581 h 2318"/>
                  <a:gd name="T116" fmla="*/ 1531 w 2415"/>
                  <a:gd name="T117" fmla="*/ 581 h 2318"/>
                  <a:gd name="T118" fmla="*/ 1566 w 2415"/>
                  <a:gd name="T119" fmla="*/ 688 h 2318"/>
                  <a:gd name="T120" fmla="*/ 1779 w 2415"/>
                  <a:gd name="T121" fmla="*/ 1234 h 2318"/>
                  <a:gd name="T122" fmla="*/ 1956 w 2415"/>
                  <a:gd name="T123" fmla="*/ 1757 h 2318"/>
                  <a:gd name="T124" fmla="*/ 1768 w 2415"/>
                  <a:gd name="T125" fmla="*/ 2047 h 2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15" h="2318">
                    <a:moveTo>
                      <a:pt x="1433" y="2318"/>
                    </a:moveTo>
                    <a:cubicBezTo>
                      <a:pt x="1262" y="2318"/>
                      <a:pt x="1087" y="2303"/>
                      <a:pt x="942" y="2258"/>
                    </a:cubicBezTo>
                    <a:cubicBezTo>
                      <a:pt x="1087" y="2303"/>
                      <a:pt x="1261" y="2318"/>
                      <a:pt x="1432" y="2318"/>
                    </a:cubicBezTo>
                    <a:cubicBezTo>
                      <a:pt x="1496" y="2318"/>
                      <a:pt x="1559" y="2316"/>
                      <a:pt x="1620" y="2313"/>
                    </a:cubicBezTo>
                    <a:cubicBezTo>
                      <a:pt x="1537" y="2309"/>
                      <a:pt x="1455" y="2301"/>
                      <a:pt x="1377" y="2287"/>
                    </a:cubicBezTo>
                    <a:cubicBezTo>
                      <a:pt x="1403" y="2288"/>
                      <a:pt x="1429" y="2288"/>
                      <a:pt x="1456" y="2288"/>
                    </a:cubicBezTo>
                    <a:cubicBezTo>
                      <a:pt x="1589" y="2288"/>
                      <a:pt x="1723" y="2279"/>
                      <a:pt x="1855" y="2263"/>
                    </a:cubicBezTo>
                    <a:cubicBezTo>
                      <a:pt x="1942" y="2253"/>
                      <a:pt x="2028" y="2241"/>
                      <a:pt x="2114" y="2227"/>
                    </a:cubicBezTo>
                    <a:cubicBezTo>
                      <a:pt x="2215" y="2225"/>
                      <a:pt x="2315" y="2220"/>
                      <a:pt x="2415" y="2213"/>
                    </a:cubicBezTo>
                    <a:cubicBezTo>
                      <a:pt x="2402" y="2215"/>
                      <a:pt x="2390" y="2218"/>
                      <a:pt x="2377" y="2220"/>
                    </a:cubicBezTo>
                    <a:cubicBezTo>
                      <a:pt x="2148" y="2260"/>
                      <a:pt x="1914" y="2293"/>
                      <a:pt x="1675" y="2310"/>
                    </a:cubicBezTo>
                    <a:cubicBezTo>
                      <a:pt x="1597" y="2315"/>
                      <a:pt x="1515" y="2318"/>
                      <a:pt x="1433" y="2318"/>
                    </a:cubicBezTo>
                    <a:moveTo>
                      <a:pt x="1768" y="2047"/>
                    </a:moveTo>
                    <a:cubicBezTo>
                      <a:pt x="1811" y="2030"/>
                      <a:pt x="1848" y="2006"/>
                      <a:pt x="1876" y="1976"/>
                    </a:cubicBezTo>
                    <a:cubicBezTo>
                      <a:pt x="1934" y="1914"/>
                      <a:pt x="1942" y="1842"/>
                      <a:pt x="1907" y="1777"/>
                    </a:cubicBezTo>
                    <a:cubicBezTo>
                      <a:pt x="1904" y="1741"/>
                      <a:pt x="1897" y="1707"/>
                      <a:pt x="1889" y="1675"/>
                    </a:cubicBezTo>
                    <a:cubicBezTo>
                      <a:pt x="1846" y="1497"/>
                      <a:pt x="1764" y="1323"/>
                      <a:pt x="1687" y="1148"/>
                    </a:cubicBezTo>
                    <a:cubicBezTo>
                      <a:pt x="1612" y="978"/>
                      <a:pt x="1551" y="806"/>
                      <a:pt x="1496" y="633"/>
                    </a:cubicBezTo>
                    <a:cubicBezTo>
                      <a:pt x="1470" y="548"/>
                      <a:pt x="1444" y="462"/>
                      <a:pt x="1426" y="376"/>
                    </a:cubicBezTo>
                    <a:cubicBezTo>
                      <a:pt x="1417" y="335"/>
                      <a:pt x="1398" y="165"/>
                      <a:pt x="1388" y="155"/>
                    </a:cubicBezTo>
                    <a:cubicBezTo>
                      <a:pt x="1371" y="138"/>
                      <a:pt x="1253" y="89"/>
                      <a:pt x="1222" y="76"/>
                    </a:cubicBezTo>
                    <a:cubicBezTo>
                      <a:pt x="1138" y="41"/>
                      <a:pt x="1035" y="27"/>
                      <a:pt x="928" y="27"/>
                    </a:cubicBezTo>
                    <a:cubicBezTo>
                      <a:pt x="765" y="27"/>
                      <a:pt x="595" y="61"/>
                      <a:pt x="474" y="108"/>
                    </a:cubicBezTo>
                    <a:cubicBezTo>
                      <a:pt x="229" y="203"/>
                      <a:pt x="91" y="347"/>
                      <a:pt x="39" y="505"/>
                    </a:cubicBez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cubicBezTo>
                      <a:pt x="147" y="788"/>
                      <a:pt x="277" y="1068"/>
                      <a:pt x="414" y="1347"/>
                    </a:cubicBezTo>
                    <a:cubicBezTo>
                      <a:pt x="488" y="1498"/>
                      <a:pt x="566" y="1649"/>
                      <a:pt x="635" y="1801"/>
                    </a:cubicBezTo>
                    <a:cubicBezTo>
                      <a:pt x="637" y="1805"/>
                      <a:pt x="638" y="1809"/>
                      <a:pt x="640" y="1813"/>
                    </a:cubicBezTo>
                    <a:cubicBezTo>
                      <a:pt x="627" y="1825"/>
                      <a:pt x="616" y="1838"/>
                      <a:pt x="606" y="1852"/>
                    </a:cubicBezTo>
                    <a:cubicBezTo>
                      <a:pt x="602" y="1842"/>
                      <a:pt x="598" y="1833"/>
                      <a:pt x="593" y="1824"/>
                    </a:cubicBezTo>
                    <a:cubicBezTo>
                      <a:pt x="523" y="1666"/>
                      <a:pt x="442" y="1511"/>
                      <a:pt x="366" y="1355"/>
                    </a:cubicBezTo>
                    <a:cubicBezTo>
                      <a:pt x="291" y="1202"/>
                      <a:pt x="40" y="620"/>
                      <a:pt x="2" y="510"/>
                    </a:cubicBezTo>
                    <a:cubicBezTo>
                      <a:pt x="1" y="506"/>
                      <a:pt x="0" y="501"/>
                      <a:pt x="0" y="496"/>
                    </a:cubicBezTo>
                    <a:cubicBezTo>
                      <a:pt x="0" y="468"/>
                      <a:pt x="25" y="439"/>
                      <a:pt x="38" y="411"/>
                    </a:cubicBezTo>
                    <a:cubicBezTo>
                      <a:pt x="47" y="391"/>
                      <a:pt x="56" y="372"/>
                      <a:pt x="68" y="352"/>
                    </a:cubicBezTo>
                    <a:cubicBezTo>
                      <a:pt x="94" y="313"/>
                      <a:pt x="132" y="275"/>
                      <a:pt x="174" y="239"/>
                    </a:cubicBezTo>
                    <a:cubicBezTo>
                      <a:pt x="257" y="170"/>
                      <a:pt x="370" y="108"/>
                      <a:pt x="502" y="65"/>
                    </a:cubicBezTo>
                    <a:cubicBezTo>
                      <a:pt x="562" y="45"/>
                      <a:pt x="633" y="30"/>
                      <a:pt x="700" y="18"/>
                    </a:cubicBezTo>
                    <a:cubicBezTo>
                      <a:pt x="770" y="6"/>
                      <a:pt x="841" y="0"/>
                      <a:pt x="913" y="0"/>
                    </a:cubicBezTo>
                    <a:cubicBezTo>
                      <a:pt x="973" y="0"/>
                      <a:pt x="1033" y="5"/>
                      <a:pt x="1092" y="14"/>
                    </a:cubicBezTo>
                    <a:cubicBezTo>
                      <a:pt x="1155" y="23"/>
                      <a:pt x="1213" y="39"/>
                      <a:pt x="1265" y="59"/>
                    </a:cubicBezTo>
                    <a:cubicBezTo>
                      <a:pt x="1303" y="73"/>
                      <a:pt x="1343" y="87"/>
                      <a:pt x="1374" y="105"/>
                    </a:cubicBezTo>
                    <a:cubicBezTo>
                      <a:pt x="1392" y="117"/>
                      <a:pt x="1432" y="130"/>
                      <a:pt x="1442" y="143"/>
                    </a:cubicBezTo>
                    <a:cubicBezTo>
                      <a:pt x="1450" y="154"/>
                      <a:pt x="1451" y="167"/>
                      <a:pt x="1452" y="178"/>
                    </a:cubicBezTo>
                    <a:cubicBezTo>
                      <a:pt x="1452" y="181"/>
                      <a:pt x="1452" y="184"/>
                      <a:pt x="1452" y="187"/>
                    </a:cubicBezTo>
                    <a:cubicBezTo>
                      <a:pt x="1452" y="203"/>
                      <a:pt x="1449" y="219"/>
                      <a:pt x="1449" y="234"/>
                    </a:cubicBezTo>
                    <a:lnTo>
                      <a:pt x="1449" y="234"/>
                    </a:lnTo>
                    <a:lnTo>
                      <a:pt x="1449" y="234"/>
                    </a:lnTo>
                    <a:cubicBezTo>
                      <a:pt x="1449" y="240"/>
                      <a:pt x="1450" y="245"/>
                      <a:pt x="1451" y="250"/>
                    </a:cubicBezTo>
                    <a:cubicBezTo>
                      <a:pt x="1460" y="302"/>
                      <a:pt x="1468" y="353"/>
                      <a:pt x="1481" y="404"/>
                    </a:cubicBezTo>
                    <a:cubicBezTo>
                      <a:pt x="1494" y="457"/>
                      <a:pt x="1509" y="509"/>
                      <a:pt x="1525" y="560"/>
                    </a:cubicBezTo>
                    <a:lnTo>
                      <a:pt x="1525" y="560"/>
                    </a:lnTo>
                    <a:cubicBezTo>
                      <a:pt x="1554" y="550"/>
                      <a:pt x="1585" y="540"/>
                      <a:pt x="1616" y="531"/>
                    </a:cubicBezTo>
                    <a:cubicBezTo>
                      <a:pt x="1618" y="538"/>
                      <a:pt x="1621" y="545"/>
                      <a:pt x="1624" y="552"/>
                    </a:cubicBezTo>
                    <a:cubicBezTo>
                      <a:pt x="1593" y="561"/>
                      <a:pt x="1562" y="571"/>
                      <a:pt x="1532" y="581"/>
                    </a:cubicBezTo>
                    <a:lnTo>
                      <a:pt x="1531" y="581"/>
                    </a:lnTo>
                    <a:cubicBezTo>
                      <a:pt x="1542" y="617"/>
                      <a:pt x="1554" y="653"/>
                      <a:pt x="1566" y="688"/>
                    </a:cubicBezTo>
                    <a:cubicBezTo>
                      <a:pt x="1628" y="872"/>
                      <a:pt x="1698" y="1053"/>
                      <a:pt x="1779" y="1234"/>
                    </a:cubicBezTo>
                    <a:cubicBezTo>
                      <a:pt x="1855" y="1405"/>
                      <a:pt x="1939" y="1581"/>
                      <a:pt x="1956" y="1757"/>
                    </a:cubicBezTo>
                    <a:cubicBezTo>
                      <a:pt x="1966" y="1861"/>
                      <a:pt x="1949" y="1990"/>
                      <a:pt x="1768" y="20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143">
                <a:extLst>
                  <a:ext uri="{FF2B5EF4-FFF2-40B4-BE49-F238E27FC236}">
                    <a16:creationId xmlns:a16="http://schemas.microsoft.com/office/drawing/2014/main" xmlns="" id="{293199B6-8953-42E3-8EB2-5C909A697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169" y="2917825"/>
                <a:ext cx="1588" cy="0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1144">
                <a:extLst>
                  <a:ext uri="{FF2B5EF4-FFF2-40B4-BE49-F238E27FC236}">
                    <a16:creationId xmlns:a16="http://schemas.microsoft.com/office/drawing/2014/main" xmlns="" id="{766E2134-FCD0-4A27-9BA5-D5E7585654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78831" y="2757488"/>
                <a:ext cx="666750" cy="307975"/>
              </a:xfrm>
              <a:custGeom>
                <a:avLst/>
                <a:gdLst>
                  <a:gd name="T0" fmla="*/ 336 w 1336"/>
                  <a:gd name="T1" fmla="*/ 557 h 617"/>
                  <a:gd name="T2" fmla="*/ 202 w 1336"/>
                  <a:gd name="T3" fmla="*/ 494 h 617"/>
                  <a:gd name="T4" fmla="*/ 188 w 1336"/>
                  <a:gd name="T5" fmla="*/ 491 h 617"/>
                  <a:gd name="T6" fmla="*/ 68 w 1336"/>
                  <a:gd name="T7" fmla="*/ 324 h 617"/>
                  <a:gd name="T8" fmla="*/ 67 w 1336"/>
                  <a:gd name="T9" fmla="*/ 321 h 617"/>
                  <a:gd name="T10" fmla="*/ 34 w 1336"/>
                  <a:gd name="T11" fmla="*/ 112 h 617"/>
                  <a:gd name="T12" fmla="*/ 128 w 1336"/>
                  <a:gd name="T13" fmla="*/ 347 h 617"/>
                  <a:gd name="T14" fmla="*/ 254 w 1336"/>
                  <a:gd name="T15" fmla="*/ 178 h 617"/>
                  <a:gd name="T16" fmla="*/ 384 w 1336"/>
                  <a:gd name="T17" fmla="*/ 103 h 617"/>
                  <a:gd name="T18" fmla="*/ 833 w 1336"/>
                  <a:gd name="T19" fmla="*/ 0 h 617"/>
                  <a:gd name="T20" fmla="*/ 1146 w 1336"/>
                  <a:gd name="T21" fmla="*/ 50 h 617"/>
                  <a:gd name="T22" fmla="*/ 1291 w 1336"/>
                  <a:gd name="T23" fmla="*/ 184 h 617"/>
                  <a:gd name="T24" fmla="*/ 1302 w 1336"/>
                  <a:gd name="T25" fmla="*/ 105 h 617"/>
                  <a:gd name="T26" fmla="*/ 1270 w 1336"/>
                  <a:gd name="T27" fmla="*/ 275 h 617"/>
                  <a:gd name="T28" fmla="*/ 1138 w 1336"/>
                  <a:gd name="T29" fmla="*/ 353 h 617"/>
                  <a:gd name="T30" fmla="*/ 1127 w 1336"/>
                  <a:gd name="T31" fmla="*/ 354 h 617"/>
                  <a:gd name="T32" fmla="*/ 919 w 1336"/>
                  <a:gd name="T33" fmla="*/ 368 h 617"/>
                  <a:gd name="T34" fmla="*/ 910 w 1336"/>
                  <a:gd name="T35" fmla="*/ 373 h 617"/>
                  <a:gd name="T36" fmla="*/ 205 w 1336"/>
                  <a:gd name="T37" fmla="*/ 285 h 617"/>
                  <a:gd name="T38" fmla="*/ 545 w 1336"/>
                  <a:gd name="T39" fmla="*/ 568 h 617"/>
                  <a:gd name="T40" fmla="*/ 1014 w 1336"/>
                  <a:gd name="T41" fmla="*/ 612 h 617"/>
                  <a:gd name="T42" fmla="*/ 891 w 1336"/>
                  <a:gd name="T43" fmla="*/ 158 h 617"/>
                  <a:gd name="T44" fmla="*/ 991 w 1336"/>
                  <a:gd name="T45" fmla="*/ 344 h 617"/>
                  <a:gd name="T46" fmla="*/ 853 w 1336"/>
                  <a:gd name="T47" fmla="*/ 29 h 617"/>
                  <a:gd name="T48" fmla="*/ 966 w 1336"/>
                  <a:gd name="T49" fmla="*/ 171 h 617"/>
                  <a:gd name="T50" fmla="*/ 942 w 1336"/>
                  <a:gd name="T51" fmla="*/ 161 h 617"/>
                  <a:gd name="T52" fmla="*/ 937 w 1336"/>
                  <a:gd name="T53" fmla="*/ 161 h 617"/>
                  <a:gd name="T54" fmla="*/ 809 w 1336"/>
                  <a:gd name="T55" fmla="*/ 30 h 617"/>
                  <a:gd name="T56" fmla="*/ 607 w 1336"/>
                  <a:gd name="T57" fmla="*/ 59 h 617"/>
                  <a:gd name="T58" fmla="*/ 727 w 1336"/>
                  <a:gd name="T59" fmla="*/ 263 h 617"/>
                  <a:gd name="T60" fmla="*/ 915 w 1336"/>
                  <a:gd name="T61" fmla="*/ 146 h 617"/>
                  <a:gd name="T62" fmla="*/ 809 w 1336"/>
                  <a:gd name="T63" fmla="*/ 3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36" h="617">
                    <a:moveTo>
                      <a:pt x="826" y="617"/>
                    </a:moveTo>
                    <a:cubicBezTo>
                      <a:pt x="655" y="617"/>
                      <a:pt x="481" y="602"/>
                      <a:pt x="336" y="557"/>
                    </a:cubicBezTo>
                    <a:lnTo>
                      <a:pt x="336" y="557"/>
                    </a:lnTo>
                    <a:cubicBezTo>
                      <a:pt x="278" y="539"/>
                      <a:pt x="235" y="518"/>
                      <a:pt x="202" y="494"/>
                    </a:cubicBezTo>
                    <a:cubicBezTo>
                      <a:pt x="201" y="494"/>
                      <a:pt x="199" y="494"/>
                      <a:pt x="198" y="494"/>
                    </a:cubicBezTo>
                    <a:cubicBezTo>
                      <a:pt x="195" y="494"/>
                      <a:pt x="191" y="493"/>
                      <a:pt x="188" y="491"/>
                    </a:cubicBezTo>
                    <a:cubicBezTo>
                      <a:pt x="145" y="460"/>
                      <a:pt x="118" y="427"/>
                      <a:pt x="98" y="392"/>
                    </a:cubicBezTo>
                    <a:cubicBezTo>
                      <a:pt x="86" y="370"/>
                      <a:pt x="77" y="347"/>
                      <a:pt x="68" y="324"/>
                    </a:cubicBezTo>
                    <a:lnTo>
                      <a:pt x="68" y="324"/>
                    </a:lnTo>
                    <a:cubicBezTo>
                      <a:pt x="68" y="323"/>
                      <a:pt x="68" y="322"/>
                      <a:pt x="67" y="321"/>
                    </a:cubicBezTo>
                    <a:cubicBezTo>
                      <a:pt x="47" y="264"/>
                      <a:pt x="25" y="207"/>
                      <a:pt x="0" y="151"/>
                    </a:cubicBezTo>
                    <a:cubicBezTo>
                      <a:pt x="10" y="137"/>
                      <a:pt x="21" y="124"/>
                      <a:pt x="34" y="112"/>
                    </a:cubicBezTo>
                    <a:cubicBezTo>
                      <a:pt x="63" y="176"/>
                      <a:pt x="90" y="239"/>
                      <a:pt x="112" y="304"/>
                    </a:cubicBezTo>
                    <a:cubicBezTo>
                      <a:pt x="117" y="318"/>
                      <a:pt x="123" y="332"/>
                      <a:pt x="128" y="347"/>
                    </a:cubicBezTo>
                    <a:cubicBezTo>
                      <a:pt x="137" y="289"/>
                      <a:pt x="182" y="229"/>
                      <a:pt x="254" y="178"/>
                    </a:cubicBezTo>
                    <a:lnTo>
                      <a:pt x="254" y="178"/>
                    </a:lnTo>
                    <a:cubicBezTo>
                      <a:pt x="273" y="164"/>
                      <a:pt x="294" y="151"/>
                      <a:pt x="316" y="138"/>
                    </a:cubicBezTo>
                    <a:cubicBezTo>
                      <a:pt x="338" y="126"/>
                      <a:pt x="361" y="114"/>
                      <a:pt x="384" y="103"/>
                    </a:cubicBezTo>
                    <a:cubicBezTo>
                      <a:pt x="384" y="103"/>
                      <a:pt x="384" y="103"/>
                      <a:pt x="384" y="103"/>
                    </a:cubicBezTo>
                    <a:cubicBezTo>
                      <a:pt x="510" y="44"/>
                      <a:pt x="666" y="2"/>
                      <a:pt x="833" y="0"/>
                    </a:cubicBezTo>
                    <a:cubicBezTo>
                      <a:pt x="837" y="0"/>
                      <a:pt x="841" y="0"/>
                      <a:pt x="845" y="0"/>
                    </a:cubicBezTo>
                    <a:cubicBezTo>
                      <a:pt x="951" y="0"/>
                      <a:pt x="1062" y="17"/>
                      <a:pt x="1146" y="50"/>
                    </a:cubicBezTo>
                    <a:cubicBezTo>
                      <a:pt x="1146" y="50"/>
                      <a:pt x="1147" y="50"/>
                      <a:pt x="1147" y="50"/>
                    </a:cubicBezTo>
                    <a:cubicBezTo>
                      <a:pt x="1227" y="82"/>
                      <a:pt x="1284" y="126"/>
                      <a:pt x="1291" y="184"/>
                    </a:cubicBezTo>
                    <a:cubicBezTo>
                      <a:pt x="1299" y="158"/>
                      <a:pt x="1302" y="132"/>
                      <a:pt x="1302" y="105"/>
                    </a:cubicBezTo>
                    <a:lnTo>
                      <a:pt x="1302" y="105"/>
                    </a:lnTo>
                    <a:cubicBezTo>
                      <a:pt x="1302" y="96"/>
                      <a:pt x="1302" y="86"/>
                      <a:pt x="1301" y="76"/>
                    </a:cubicBezTo>
                    <a:cubicBezTo>
                      <a:pt x="1336" y="141"/>
                      <a:pt x="1328" y="213"/>
                      <a:pt x="1270" y="275"/>
                    </a:cubicBezTo>
                    <a:cubicBezTo>
                      <a:pt x="1242" y="305"/>
                      <a:pt x="1205" y="329"/>
                      <a:pt x="1162" y="346"/>
                    </a:cubicBezTo>
                    <a:cubicBezTo>
                      <a:pt x="1154" y="349"/>
                      <a:pt x="1146" y="351"/>
                      <a:pt x="1138" y="353"/>
                    </a:cubicBezTo>
                    <a:cubicBezTo>
                      <a:pt x="1135" y="354"/>
                      <a:pt x="1133" y="354"/>
                      <a:pt x="1131" y="354"/>
                    </a:cubicBezTo>
                    <a:cubicBezTo>
                      <a:pt x="1129" y="354"/>
                      <a:pt x="1128" y="354"/>
                      <a:pt x="1127" y="354"/>
                    </a:cubicBezTo>
                    <a:cubicBezTo>
                      <a:pt x="1085" y="366"/>
                      <a:pt x="1039" y="374"/>
                      <a:pt x="990" y="374"/>
                    </a:cubicBezTo>
                    <a:cubicBezTo>
                      <a:pt x="967" y="374"/>
                      <a:pt x="943" y="372"/>
                      <a:pt x="919" y="368"/>
                    </a:cubicBezTo>
                    <a:cubicBezTo>
                      <a:pt x="919" y="371"/>
                      <a:pt x="916" y="373"/>
                      <a:pt x="911" y="373"/>
                    </a:cubicBezTo>
                    <a:cubicBezTo>
                      <a:pt x="911" y="373"/>
                      <a:pt x="910" y="373"/>
                      <a:pt x="910" y="373"/>
                    </a:cubicBezTo>
                    <a:cubicBezTo>
                      <a:pt x="670" y="346"/>
                      <a:pt x="622" y="176"/>
                      <a:pt x="580" y="66"/>
                    </a:cubicBezTo>
                    <a:cubicBezTo>
                      <a:pt x="412" y="111"/>
                      <a:pt x="267" y="191"/>
                      <a:pt x="205" y="285"/>
                    </a:cubicBezTo>
                    <a:cubicBezTo>
                      <a:pt x="170" y="338"/>
                      <a:pt x="157" y="401"/>
                      <a:pt x="210" y="452"/>
                    </a:cubicBezTo>
                    <a:cubicBezTo>
                      <a:pt x="279" y="519"/>
                      <a:pt x="413" y="551"/>
                      <a:pt x="545" y="568"/>
                    </a:cubicBezTo>
                    <a:cubicBezTo>
                      <a:pt x="620" y="578"/>
                      <a:pt x="695" y="584"/>
                      <a:pt x="771" y="586"/>
                    </a:cubicBezTo>
                    <a:cubicBezTo>
                      <a:pt x="849" y="600"/>
                      <a:pt x="931" y="608"/>
                      <a:pt x="1014" y="612"/>
                    </a:cubicBezTo>
                    <a:cubicBezTo>
                      <a:pt x="953" y="615"/>
                      <a:pt x="890" y="617"/>
                      <a:pt x="826" y="617"/>
                    </a:cubicBezTo>
                    <a:moveTo>
                      <a:pt x="891" y="158"/>
                    </a:moveTo>
                    <a:cubicBezTo>
                      <a:pt x="746" y="158"/>
                      <a:pt x="733" y="269"/>
                      <a:pt x="842" y="317"/>
                    </a:cubicBezTo>
                    <a:cubicBezTo>
                      <a:pt x="886" y="336"/>
                      <a:pt x="939" y="344"/>
                      <a:pt x="991" y="344"/>
                    </a:cubicBezTo>
                    <a:cubicBezTo>
                      <a:pt x="1088" y="344"/>
                      <a:pt x="1183" y="314"/>
                      <a:pt x="1218" y="260"/>
                    </a:cubicBezTo>
                    <a:cubicBezTo>
                      <a:pt x="1309" y="122"/>
                      <a:pt x="1081" y="32"/>
                      <a:pt x="853" y="29"/>
                    </a:cubicBezTo>
                    <a:cubicBezTo>
                      <a:pt x="898" y="73"/>
                      <a:pt x="924" y="124"/>
                      <a:pt x="971" y="167"/>
                    </a:cubicBezTo>
                    <a:cubicBezTo>
                      <a:pt x="972" y="169"/>
                      <a:pt x="970" y="171"/>
                      <a:pt x="966" y="171"/>
                    </a:cubicBezTo>
                    <a:cubicBezTo>
                      <a:pt x="966" y="171"/>
                      <a:pt x="965" y="171"/>
                      <a:pt x="964" y="171"/>
                    </a:cubicBezTo>
                    <a:cubicBezTo>
                      <a:pt x="956" y="168"/>
                      <a:pt x="949" y="165"/>
                      <a:pt x="942" y="161"/>
                    </a:cubicBezTo>
                    <a:cubicBezTo>
                      <a:pt x="941" y="162"/>
                      <a:pt x="941" y="162"/>
                      <a:pt x="940" y="162"/>
                    </a:cubicBezTo>
                    <a:cubicBezTo>
                      <a:pt x="939" y="162"/>
                      <a:pt x="938" y="161"/>
                      <a:pt x="937" y="161"/>
                    </a:cubicBezTo>
                    <a:cubicBezTo>
                      <a:pt x="920" y="159"/>
                      <a:pt x="905" y="158"/>
                      <a:pt x="891" y="158"/>
                    </a:cubicBezTo>
                    <a:moveTo>
                      <a:pt x="809" y="30"/>
                    </a:moveTo>
                    <a:cubicBezTo>
                      <a:pt x="787" y="31"/>
                      <a:pt x="764" y="32"/>
                      <a:pt x="742" y="35"/>
                    </a:cubicBezTo>
                    <a:cubicBezTo>
                      <a:pt x="696" y="41"/>
                      <a:pt x="651" y="49"/>
                      <a:pt x="607" y="59"/>
                    </a:cubicBezTo>
                    <a:cubicBezTo>
                      <a:pt x="645" y="113"/>
                      <a:pt x="663" y="169"/>
                      <a:pt x="698" y="223"/>
                    </a:cubicBezTo>
                    <a:cubicBezTo>
                      <a:pt x="707" y="236"/>
                      <a:pt x="716" y="250"/>
                      <a:pt x="727" y="263"/>
                    </a:cubicBezTo>
                    <a:cubicBezTo>
                      <a:pt x="705" y="205"/>
                      <a:pt x="753" y="143"/>
                      <a:pt x="866" y="143"/>
                    </a:cubicBezTo>
                    <a:cubicBezTo>
                      <a:pt x="881" y="143"/>
                      <a:pt x="897" y="144"/>
                      <a:pt x="915" y="146"/>
                    </a:cubicBezTo>
                    <a:cubicBezTo>
                      <a:pt x="896" y="134"/>
                      <a:pt x="881" y="120"/>
                      <a:pt x="868" y="106"/>
                    </a:cubicBezTo>
                    <a:cubicBezTo>
                      <a:pt x="848" y="82"/>
                      <a:pt x="821" y="56"/>
                      <a:pt x="80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1145">
                <a:extLst>
                  <a:ext uri="{FF2B5EF4-FFF2-40B4-BE49-F238E27FC236}">
                    <a16:creationId xmlns:a16="http://schemas.microsoft.com/office/drawing/2014/main" xmlns="" id="{086A02DD-D8A8-4DF9-A589-18EFAB2EDD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92194" y="1924050"/>
                <a:ext cx="736600" cy="1057275"/>
              </a:xfrm>
              <a:custGeom>
                <a:avLst/>
                <a:gdLst>
                  <a:gd name="T0" fmla="*/ 1065 w 1475"/>
                  <a:gd name="T1" fmla="*/ 2118 h 2118"/>
                  <a:gd name="T2" fmla="*/ 608 w 1475"/>
                  <a:gd name="T3" fmla="*/ 2012 h 2118"/>
                  <a:gd name="T4" fmla="*/ 0 w 1475"/>
                  <a:gd name="T5" fmla="*/ 1910 h 2118"/>
                  <a:gd name="T6" fmla="*/ 54 w 1475"/>
                  <a:gd name="T7" fmla="*/ 1888 h 2118"/>
                  <a:gd name="T8" fmla="*/ 461 w 1475"/>
                  <a:gd name="T9" fmla="*/ 1949 h 2118"/>
                  <a:gd name="T10" fmla="*/ 1029 w 1475"/>
                  <a:gd name="T11" fmla="*/ 2078 h 2118"/>
                  <a:gd name="T12" fmla="*/ 1196 w 1475"/>
                  <a:gd name="T13" fmla="*/ 2111 h 2118"/>
                  <a:gd name="T14" fmla="*/ 1065 w 1475"/>
                  <a:gd name="T15" fmla="*/ 2118 h 2118"/>
                  <a:gd name="T16" fmla="*/ 839 w 1475"/>
                  <a:gd name="T17" fmla="*/ 1488 h 2118"/>
                  <a:gd name="T18" fmla="*/ 867 w 1475"/>
                  <a:gd name="T19" fmla="*/ 1422 h 2118"/>
                  <a:gd name="T20" fmla="*/ 987 w 1475"/>
                  <a:gd name="T21" fmla="*/ 1166 h 2118"/>
                  <a:gd name="T22" fmla="*/ 1179 w 1475"/>
                  <a:gd name="T23" fmla="*/ 634 h 2118"/>
                  <a:gd name="T24" fmla="*/ 1249 w 1475"/>
                  <a:gd name="T25" fmla="*/ 402 h 2118"/>
                  <a:gd name="T26" fmla="*/ 613 w 1475"/>
                  <a:gd name="T27" fmla="*/ 308 h 2118"/>
                  <a:gd name="T28" fmla="*/ 561 w 1475"/>
                  <a:gd name="T29" fmla="*/ 274 h 2118"/>
                  <a:gd name="T30" fmla="*/ 585 w 1475"/>
                  <a:gd name="T31" fmla="*/ 277 h 2118"/>
                  <a:gd name="T32" fmla="*/ 596 w 1475"/>
                  <a:gd name="T33" fmla="*/ 278 h 2118"/>
                  <a:gd name="T34" fmla="*/ 1258 w 1475"/>
                  <a:gd name="T35" fmla="*/ 373 h 2118"/>
                  <a:gd name="T36" fmla="*/ 1324 w 1475"/>
                  <a:gd name="T37" fmla="*/ 89 h 2118"/>
                  <a:gd name="T38" fmla="*/ 1402 w 1475"/>
                  <a:gd name="T39" fmla="*/ 37 h 2118"/>
                  <a:gd name="T40" fmla="*/ 1475 w 1475"/>
                  <a:gd name="T41" fmla="*/ 0 h 2118"/>
                  <a:gd name="T42" fmla="*/ 1418 w 1475"/>
                  <a:gd name="T43" fmla="*/ 28 h 2118"/>
                  <a:gd name="T44" fmla="*/ 1418 w 1475"/>
                  <a:gd name="T45" fmla="*/ 28 h 2118"/>
                  <a:gd name="T46" fmla="*/ 1418 w 1475"/>
                  <a:gd name="T47" fmla="*/ 28 h 2118"/>
                  <a:gd name="T48" fmla="*/ 1422 w 1475"/>
                  <a:gd name="T49" fmla="*/ 50 h 2118"/>
                  <a:gd name="T50" fmla="*/ 1352 w 1475"/>
                  <a:gd name="T51" fmla="*/ 81 h 2118"/>
                  <a:gd name="T52" fmla="*/ 1352 w 1475"/>
                  <a:gd name="T53" fmla="*/ 81 h 2118"/>
                  <a:gd name="T54" fmla="*/ 1352 w 1475"/>
                  <a:gd name="T55" fmla="*/ 81 h 2118"/>
                  <a:gd name="T56" fmla="*/ 1352 w 1475"/>
                  <a:gd name="T57" fmla="*/ 81 h 2118"/>
                  <a:gd name="T58" fmla="*/ 1353 w 1475"/>
                  <a:gd name="T59" fmla="*/ 82 h 2118"/>
                  <a:gd name="T60" fmla="*/ 1359 w 1475"/>
                  <a:gd name="T61" fmla="*/ 143 h 2118"/>
                  <a:gd name="T62" fmla="*/ 1325 w 1475"/>
                  <a:gd name="T63" fmla="*/ 323 h 2118"/>
                  <a:gd name="T64" fmla="*/ 1247 w 1475"/>
                  <a:gd name="T65" fmla="*/ 578 h 2118"/>
                  <a:gd name="T66" fmla="*/ 1102 w 1475"/>
                  <a:gd name="T67" fmla="*/ 1015 h 2118"/>
                  <a:gd name="T68" fmla="*/ 877 w 1475"/>
                  <a:gd name="T69" fmla="*/ 1425 h 2118"/>
                  <a:gd name="T70" fmla="*/ 874 w 1475"/>
                  <a:gd name="T71" fmla="*/ 1431 h 2118"/>
                  <a:gd name="T72" fmla="*/ 873 w 1475"/>
                  <a:gd name="T73" fmla="*/ 1432 h 2118"/>
                  <a:gd name="T74" fmla="*/ 872 w 1475"/>
                  <a:gd name="T75" fmla="*/ 1433 h 2118"/>
                  <a:gd name="T76" fmla="*/ 839 w 1475"/>
                  <a:gd name="T77" fmla="*/ 1488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5" h="2118">
                    <a:moveTo>
                      <a:pt x="1065" y="2118"/>
                    </a:moveTo>
                    <a:cubicBezTo>
                      <a:pt x="910" y="2087"/>
                      <a:pt x="760" y="2048"/>
                      <a:pt x="608" y="2012"/>
                    </a:cubicBezTo>
                    <a:cubicBezTo>
                      <a:pt x="409" y="1966"/>
                      <a:pt x="206" y="1935"/>
                      <a:pt x="0" y="1910"/>
                    </a:cubicBezTo>
                    <a:cubicBezTo>
                      <a:pt x="18" y="1903"/>
                      <a:pt x="36" y="1895"/>
                      <a:pt x="54" y="1888"/>
                    </a:cubicBezTo>
                    <a:cubicBezTo>
                      <a:pt x="192" y="1905"/>
                      <a:pt x="329" y="1923"/>
                      <a:pt x="461" y="1949"/>
                    </a:cubicBezTo>
                    <a:cubicBezTo>
                      <a:pt x="655" y="1986"/>
                      <a:pt x="839" y="2037"/>
                      <a:pt x="1029" y="2078"/>
                    </a:cubicBezTo>
                    <a:cubicBezTo>
                      <a:pt x="1083" y="2090"/>
                      <a:pt x="1139" y="2101"/>
                      <a:pt x="1196" y="2111"/>
                    </a:cubicBezTo>
                    <a:cubicBezTo>
                      <a:pt x="1153" y="2114"/>
                      <a:pt x="1108" y="2116"/>
                      <a:pt x="1065" y="2118"/>
                    </a:cubicBezTo>
                    <a:moveTo>
                      <a:pt x="839" y="1488"/>
                    </a:moveTo>
                    <a:cubicBezTo>
                      <a:pt x="847" y="1466"/>
                      <a:pt x="857" y="1444"/>
                      <a:pt x="867" y="1422"/>
                    </a:cubicBezTo>
                    <a:cubicBezTo>
                      <a:pt x="908" y="1337"/>
                      <a:pt x="950" y="1252"/>
                      <a:pt x="987" y="1166"/>
                    </a:cubicBezTo>
                    <a:cubicBezTo>
                      <a:pt x="1064" y="990"/>
                      <a:pt x="1125" y="813"/>
                      <a:pt x="1179" y="634"/>
                    </a:cubicBezTo>
                    <a:cubicBezTo>
                      <a:pt x="1203" y="557"/>
                      <a:pt x="1227" y="479"/>
                      <a:pt x="1249" y="402"/>
                    </a:cubicBezTo>
                    <a:cubicBezTo>
                      <a:pt x="1041" y="365"/>
                      <a:pt x="828" y="335"/>
                      <a:pt x="613" y="308"/>
                    </a:cubicBezTo>
                    <a:cubicBezTo>
                      <a:pt x="596" y="296"/>
                      <a:pt x="579" y="285"/>
                      <a:pt x="561" y="274"/>
                    </a:cubicBezTo>
                    <a:cubicBezTo>
                      <a:pt x="569" y="275"/>
                      <a:pt x="577" y="276"/>
                      <a:pt x="585" y="277"/>
                    </a:cubicBezTo>
                    <a:cubicBezTo>
                      <a:pt x="588" y="277"/>
                      <a:pt x="592" y="278"/>
                      <a:pt x="596" y="278"/>
                    </a:cubicBezTo>
                    <a:cubicBezTo>
                      <a:pt x="817" y="307"/>
                      <a:pt x="1041" y="334"/>
                      <a:pt x="1258" y="373"/>
                    </a:cubicBezTo>
                    <a:cubicBezTo>
                      <a:pt x="1284" y="279"/>
                      <a:pt x="1308" y="185"/>
                      <a:pt x="1324" y="89"/>
                    </a:cubicBezTo>
                    <a:cubicBezTo>
                      <a:pt x="1328" y="65"/>
                      <a:pt x="1372" y="53"/>
                      <a:pt x="1402" y="37"/>
                    </a:cubicBezTo>
                    <a:cubicBezTo>
                      <a:pt x="1425" y="24"/>
                      <a:pt x="1450" y="12"/>
                      <a:pt x="1475" y="0"/>
                    </a:cubicBezTo>
                    <a:cubicBezTo>
                      <a:pt x="1455" y="9"/>
                      <a:pt x="1436" y="19"/>
                      <a:pt x="1418" y="28"/>
                    </a:cubicBezTo>
                    <a:lnTo>
                      <a:pt x="1418" y="28"/>
                    </a:lnTo>
                    <a:lnTo>
                      <a:pt x="1418" y="28"/>
                    </a:lnTo>
                    <a:cubicBezTo>
                      <a:pt x="1419" y="36"/>
                      <a:pt x="1421" y="43"/>
                      <a:pt x="1422" y="50"/>
                    </a:cubicBezTo>
                    <a:cubicBezTo>
                      <a:pt x="1399" y="60"/>
                      <a:pt x="1375" y="71"/>
                      <a:pt x="1352" y="81"/>
                    </a:cubicBezTo>
                    <a:lnTo>
                      <a:pt x="1352" y="81"/>
                    </a:lnTo>
                    <a:lnTo>
                      <a:pt x="1352" y="81"/>
                    </a:lnTo>
                    <a:lnTo>
                      <a:pt x="1352" y="81"/>
                    </a:lnTo>
                    <a:lnTo>
                      <a:pt x="1353" y="82"/>
                    </a:lnTo>
                    <a:cubicBezTo>
                      <a:pt x="1357" y="102"/>
                      <a:pt x="1359" y="122"/>
                      <a:pt x="1359" y="143"/>
                    </a:cubicBezTo>
                    <a:cubicBezTo>
                      <a:pt x="1359" y="203"/>
                      <a:pt x="1343" y="264"/>
                      <a:pt x="1325" y="323"/>
                    </a:cubicBezTo>
                    <a:cubicBezTo>
                      <a:pt x="1300" y="408"/>
                      <a:pt x="1273" y="493"/>
                      <a:pt x="1247" y="578"/>
                    </a:cubicBezTo>
                    <a:cubicBezTo>
                      <a:pt x="1203" y="724"/>
                      <a:pt x="1159" y="870"/>
                      <a:pt x="1102" y="1015"/>
                    </a:cubicBezTo>
                    <a:cubicBezTo>
                      <a:pt x="1035" y="1153"/>
                      <a:pt x="960" y="1290"/>
                      <a:pt x="877" y="1425"/>
                    </a:cubicBezTo>
                    <a:cubicBezTo>
                      <a:pt x="876" y="1427"/>
                      <a:pt x="875" y="1429"/>
                      <a:pt x="874" y="1431"/>
                    </a:cubicBezTo>
                    <a:cubicBezTo>
                      <a:pt x="873" y="1431"/>
                      <a:pt x="873" y="1432"/>
                      <a:pt x="873" y="1432"/>
                    </a:cubicBezTo>
                    <a:cubicBezTo>
                      <a:pt x="873" y="1432"/>
                      <a:pt x="872" y="1432"/>
                      <a:pt x="872" y="1433"/>
                    </a:cubicBezTo>
                    <a:cubicBezTo>
                      <a:pt x="862" y="1450"/>
                      <a:pt x="850" y="1469"/>
                      <a:pt x="839" y="148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1146">
                <a:extLst>
                  <a:ext uri="{FF2B5EF4-FFF2-40B4-BE49-F238E27FC236}">
                    <a16:creationId xmlns:a16="http://schemas.microsoft.com/office/drawing/2014/main" xmlns="" id="{DC275FB9-B9AC-4461-A869-AA26FFCB5F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95419" y="2430463"/>
                <a:ext cx="652463" cy="574675"/>
              </a:xfrm>
              <a:custGeom>
                <a:avLst/>
                <a:gdLst>
                  <a:gd name="T0" fmla="*/ 606 w 1309"/>
                  <a:gd name="T1" fmla="*/ 1151 h 1151"/>
                  <a:gd name="T2" fmla="*/ 594 w 1309"/>
                  <a:gd name="T3" fmla="*/ 1148 h 1151"/>
                  <a:gd name="T4" fmla="*/ 417 w 1309"/>
                  <a:gd name="T5" fmla="*/ 1132 h 1151"/>
                  <a:gd name="T6" fmla="*/ 259 w 1309"/>
                  <a:gd name="T7" fmla="*/ 1103 h 1151"/>
                  <a:gd name="T8" fmla="*/ 390 w 1309"/>
                  <a:gd name="T9" fmla="*/ 1096 h 1151"/>
                  <a:gd name="T10" fmla="*/ 667 w 1309"/>
                  <a:gd name="T11" fmla="*/ 1121 h 1151"/>
                  <a:gd name="T12" fmla="*/ 701 w 1309"/>
                  <a:gd name="T13" fmla="*/ 1121 h 1151"/>
                  <a:gd name="T14" fmla="*/ 869 w 1309"/>
                  <a:gd name="T15" fmla="*/ 1102 h 1151"/>
                  <a:gd name="T16" fmla="*/ 935 w 1309"/>
                  <a:gd name="T17" fmla="*/ 1085 h 1151"/>
                  <a:gd name="T18" fmla="*/ 1139 w 1309"/>
                  <a:gd name="T19" fmla="*/ 976 h 1151"/>
                  <a:gd name="T20" fmla="*/ 1116 w 1309"/>
                  <a:gd name="T21" fmla="*/ 1040 h 1151"/>
                  <a:gd name="T22" fmla="*/ 1097 w 1309"/>
                  <a:gd name="T23" fmla="*/ 1051 h 1151"/>
                  <a:gd name="T24" fmla="*/ 1097 w 1309"/>
                  <a:gd name="T25" fmla="*/ 1051 h 1151"/>
                  <a:gd name="T26" fmla="*/ 1097 w 1309"/>
                  <a:gd name="T27" fmla="*/ 1051 h 1151"/>
                  <a:gd name="T28" fmla="*/ 1097 w 1309"/>
                  <a:gd name="T29" fmla="*/ 1051 h 1151"/>
                  <a:gd name="T30" fmla="*/ 1097 w 1309"/>
                  <a:gd name="T31" fmla="*/ 1051 h 1151"/>
                  <a:gd name="T32" fmla="*/ 1114 w 1309"/>
                  <a:gd name="T33" fmla="*/ 1045 h 1151"/>
                  <a:gd name="T34" fmla="*/ 1087 w 1309"/>
                  <a:gd name="T35" fmla="*/ 1087 h 1151"/>
                  <a:gd name="T36" fmla="*/ 1309 w 1309"/>
                  <a:gd name="T37" fmla="*/ 983 h 1151"/>
                  <a:gd name="T38" fmla="*/ 1273 w 1309"/>
                  <a:gd name="T39" fmla="*/ 1007 h 1151"/>
                  <a:gd name="T40" fmla="*/ 1125 w 1309"/>
                  <a:gd name="T41" fmla="*/ 1075 h 1151"/>
                  <a:gd name="T42" fmla="*/ 1101 w 1309"/>
                  <a:gd name="T43" fmla="*/ 1083 h 1151"/>
                  <a:gd name="T44" fmla="*/ 749 w 1309"/>
                  <a:gd name="T45" fmla="*/ 1145 h 1151"/>
                  <a:gd name="T46" fmla="*/ 733 w 1309"/>
                  <a:gd name="T47" fmla="*/ 1146 h 1151"/>
                  <a:gd name="T48" fmla="*/ 607 w 1309"/>
                  <a:gd name="T49" fmla="*/ 1151 h 1151"/>
                  <a:gd name="T50" fmla="*/ 606 w 1309"/>
                  <a:gd name="T51" fmla="*/ 1151 h 1151"/>
                  <a:gd name="T52" fmla="*/ 422 w 1309"/>
                  <a:gd name="T53" fmla="*/ 865 h 1151"/>
                  <a:gd name="T54" fmla="*/ 299 w 1309"/>
                  <a:gd name="T55" fmla="*/ 849 h 1151"/>
                  <a:gd name="T56" fmla="*/ 14 w 1309"/>
                  <a:gd name="T57" fmla="*/ 652 h 1151"/>
                  <a:gd name="T58" fmla="*/ 33 w 1309"/>
                  <a:gd name="T59" fmla="*/ 473 h 1151"/>
                  <a:gd name="T60" fmla="*/ 66 w 1309"/>
                  <a:gd name="T61" fmla="*/ 418 h 1151"/>
                  <a:gd name="T62" fmla="*/ 32 w 1309"/>
                  <a:gd name="T63" fmla="*/ 550 h 1151"/>
                  <a:gd name="T64" fmla="*/ 145 w 1309"/>
                  <a:gd name="T65" fmla="*/ 757 h 1151"/>
                  <a:gd name="T66" fmla="*/ 156 w 1309"/>
                  <a:gd name="T67" fmla="*/ 737 h 1151"/>
                  <a:gd name="T68" fmla="*/ 168 w 1309"/>
                  <a:gd name="T69" fmla="*/ 750 h 1151"/>
                  <a:gd name="T70" fmla="*/ 408 w 1309"/>
                  <a:gd name="T71" fmla="*/ 842 h 1151"/>
                  <a:gd name="T72" fmla="*/ 607 w 1309"/>
                  <a:gd name="T73" fmla="*/ 750 h 1151"/>
                  <a:gd name="T74" fmla="*/ 423 w 1309"/>
                  <a:gd name="T75" fmla="*/ 690 h 1151"/>
                  <a:gd name="T76" fmla="*/ 418 w 1309"/>
                  <a:gd name="T77" fmla="*/ 684 h 1151"/>
                  <a:gd name="T78" fmla="*/ 420 w 1309"/>
                  <a:gd name="T79" fmla="*/ 679 h 1151"/>
                  <a:gd name="T80" fmla="*/ 432 w 1309"/>
                  <a:gd name="T81" fmla="*/ 671 h 1151"/>
                  <a:gd name="T82" fmla="*/ 418 w 1309"/>
                  <a:gd name="T83" fmla="*/ 684 h 1151"/>
                  <a:gd name="T84" fmla="*/ 446 w 1309"/>
                  <a:gd name="T85" fmla="*/ 683 h 1151"/>
                  <a:gd name="T86" fmla="*/ 635 w 1309"/>
                  <a:gd name="T87" fmla="*/ 758 h 1151"/>
                  <a:gd name="T88" fmla="*/ 710 w 1309"/>
                  <a:gd name="T89" fmla="*/ 640 h 1151"/>
                  <a:gd name="T90" fmla="*/ 715 w 1309"/>
                  <a:gd name="T91" fmla="*/ 620 h 1151"/>
                  <a:gd name="T92" fmla="*/ 716 w 1309"/>
                  <a:gd name="T93" fmla="*/ 620 h 1151"/>
                  <a:gd name="T94" fmla="*/ 731 w 1309"/>
                  <a:gd name="T95" fmla="*/ 621 h 1151"/>
                  <a:gd name="T96" fmla="*/ 732 w 1309"/>
                  <a:gd name="T97" fmla="*/ 621 h 1151"/>
                  <a:gd name="T98" fmla="*/ 700 w 1309"/>
                  <a:gd name="T99" fmla="*/ 684 h 1151"/>
                  <a:gd name="T100" fmla="*/ 655 w 1309"/>
                  <a:gd name="T101" fmla="*/ 775 h 1151"/>
                  <a:gd name="T102" fmla="*/ 472 w 1309"/>
                  <a:gd name="T103" fmla="*/ 862 h 1151"/>
                  <a:gd name="T104" fmla="*/ 422 w 1309"/>
                  <a:gd name="T105" fmla="*/ 865 h 1151"/>
                  <a:gd name="T106" fmla="*/ 467 w 1309"/>
                  <a:gd name="T107" fmla="*/ 625 h 1151"/>
                  <a:gd name="T108" fmla="*/ 481 w 1309"/>
                  <a:gd name="T109" fmla="*/ 595 h 1151"/>
                  <a:gd name="T110" fmla="*/ 481 w 1309"/>
                  <a:gd name="T111" fmla="*/ 600 h 1151"/>
                  <a:gd name="T112" fmla="*/ 467 w 1309"/>
                  <a:gd name="T113" fmla="*/ 625 h 1151"/>
                  <a:gd name="T114" fmla="*/ 68 w 1309"/>
                  <a:gd name="T115" fmla="*/ 416 h 1151"/>
                  <a:gd name="T116" fmla="*/ 71 w 1309"/>
                  <a:gd name="T117" fmla="*/ 410 h 1151"/>
                  <a:gd name="T118" fmla="*/ 296 w 1309"/>
                  <a:gd name="T119" fmla="*/ 0 h 1151"/>
                  <a:gd name="T120" fmla="*/ 296 w 1309"/>
                  <a:gd name="T121" fmla="*/ 0 h 1151"/>
                  <a:gd name="T122" fmla="*/ 71 w 1309"/>
                  <a:gd name="T123" fmla="*/ 410 h 1151"/>
                  <a:gd name="T124" fmla="*/ 68 w 1309"/>
                  <a:gd name="T125" fmla="*/ 416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09" h="1151">
                    <a:moveTo>
                      <a:pt x="606" y="1151"/>
                    </a:moveTo>
                    <a:cubicBezTo>
                      <a:pt x="601" y="1151"/>
                      <a:pt x="597" y="1150"/>
                      <a:pt x="594" y="1148"/>
                    </a:cubicBezTo>
                    <a:cubicBezTo>
                      <a:pt x="535" y="1146"/>
                      <a:pt x="476" y="1141"/>
                      <a:pt x="417" y="1132"/>
                    </a:cubicBezTo>
                    <a:cubicBezTo>
                      <a:pt x="364" y="1123"/>
                      <a:pt x="311" y="1114"/>
                      <a:pt x="259" y="1103"/>
                    </a:cubicBezTo>
                    <a:cubicBezTo>
                      <a:pt x="302" y="1101"/>
                      <a:pt x="347" y="1099"/>
                      <a:pt x="390" y="1096"/>
                    </a:cubicBezTo>
                    <a:cubicBezTo>
                      <a:pt x="481" y="1111"/>
                      <a:pt x="575" y="1121"/>
                      <a:pt x="667" y="1121"/>
                    </a:cubicBezTo>
                    <a:cubicBezTo>
                      <a:pt x="678" y="1121"/>
                      <a:pt x="690" y="1121"/>
                      <a:pt x="701" y="1121"/>
                    </a:cubicBezTo>
                    <a:cubicBezTo>
                      <a:pt x="757" y="1115"/>
                      <a:pt x="813" y="1109"/>
                      <a:pt x="869" y="1102"/>
                    </a:cubicBezTo>
                    <a:cubicBezTo>
                      <a:pt x="891" y="1097"/>
                      <a:pt x="913" y="1092"/>
                      <a:pt x="935" y="1085"/>
                    </a:cubicBezTo>
                    <a:cubicBezTo>
                      <a:pt x="1022" y="1059"/>
                      <a:pt x="1091" y="1021"/>
                      <a:pt x="1139" y="976"/>
                    </a:cubicBezTo>
                    <a:cubicBezTo>
                      <a:pt x="1135" y="997"/>
                      <a:pt x="1127" y="1019"/>
                      <a:pt x="1116" y="1040"/>
                    </a:cubicBezTo>
                    <a:cubicBezTo>
                      <a:pt x="1110" y="1043"/>
                      <a:pt x="1104" y="1047"/>
                      <a:pt x="1097" y="1051"/>
                    </a:cubicBez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cubicBezTo>
                      <a:pt x="1103" y="1049"/>
                      <a:pt x="1108" y="1047"/>
                      <a:pt x="1114" y="1045"/>
                    </a:cubicBezTo>
                    <a:cubicBezTo>
                      <a:pt x="1106" y="1059"/>
                      <a:pt x="1097" y="1073"/>
                      <a:pt x="1087" y="1087"/>
                    </a:cubicBezTo>
                    <a:cubicBezTo>
                      <a:pt x="1172" y="1061"/>
                      <a:pt x="1247" y="1028"/>
                      <a:pt x="1309" y="983"/>
                    </a:cubicBezTo>
                    <a:cubicBezTo>
                      <a:pt x="1297" y="991"/>
                      <a:pt x="1286" y="999"/>
                      <a:pt x="1273" y="1007"/>
                    </a:cubicBezTo>
                    <a:cubicBezTo>
                      <a:pt x="1229" y="1034"/>
                      <a:pt x="1179" y="1056"/>
                      <a:pt x="1125" y="1075"/>
                    </a:cubicBezTo>
                    <a:cubicBezTo>
                      <a:pt x="1117" y="1078"/>
                      <a:pt x="1109" y="1080"/>
                      <a:pt x="1101" y="1083"/>
                    </a:cubicBezTo>
                    <a:cubicBezTo>
                      <a:pt x="995" y="1116"/>
                      <a:pt x="874" y="1135"/>
                      <a:pt x="749" y="1145"/>
                    </a:cubicBezTo>
                    <a:cubicBezTo>
                      <a:pt x="744" y="1145"/>
                      <a:pt x="739" y="1146"/>
                      <a:pt x="733" y="1146"/>
                    </a:cubicBezTo>
                    <a:cubicBezTo>
                      <a:pt x="691" y="1149"/>
                      <a:pt x="649" y="1150"/>
                      <a:pt x="607" y="1151"/>
                    </a:cubicBezTo>
                    <a:cubicBezTo>
                      <a:pt x="606" y="1151"/>
                      <a:pt x="606" y="1151"/>
                      <a:pt x="606" y="1151"/>
                    </a:cubicBezTo>
                    <a:moveTo>
                      <a:pt x="422" y="865"/>
                    </a:moveTo>
                    <a:cubicBezTo>
                      <a:pt x="380" y="865"/>
                      <a:pt x="337" y="859"/>
                      <a:pt x="299" y="849"/>
                    </a:cubicBezTo>
                    <a:cubicBezTo>
                      <a:pt x="144" y="820"/>
                      <a:pt x="37" y="747"/>
                      <a:pt x="14" y="652"/>
                    </a:cubicBezTo>
                    <a:cubicBezTo>
                      <a:pt x="0" y="591"/>
                      <a:pt x="11" y="532"/>
                      <a:pt x="33" y="473"/>
                    </a:cubicBezTo>
                    <a:cubicBezTo>
                      <a:pt x="44" y="454"/>
                      <a:pt x="56" y="435"/>
                      <a:pt x="66" y="418"/>
                    </a:cubicBezTo>
                    <a:cubicBezTo>
                      <a:pt x="50" y="461"/>
                      <a:pt x="30" y="504"/>
                      <a:pt x="32" y="550"/>
                    </a:cubicBezTo>
                    <a:cubicBezTo>
                      <a:pt x="36" y="624"/>
                      <a:pt x="66" y="699"/>
                      <a:pt x="145" y="757"/>
                    </a:cubicBezTo>
                    <a:cubicBezTo>
                      <a:pt x="147" y="751"/>
                      <a:pt x="151" y="744"/>
                      <a:pt x="156" y="737"/>
                    </a:cubicBezTo>
                    <a:cubicBezTo>
                      <a:pt x="159" y="741"/>
                      <a:pt x="163" y="746"/>
                      <a:pt x="168" y="750"/>
                    </a:cubicBezTo>
                    <a:cubicBezTo>
                      <a:pt x="216" y="794"/>
                      <a:pt x="310" y="835"/>
                      <a:pt x="408" y="842"/>
                    </a:cubicBezTo>
                    <a:cubicBezTo>
                      <a:pt x="490" y="839"/>
                      <a:pt x="636" y="808"/>
                      <a:pt x="607" y="750"/>
                    </a:cubicBezTo>
                    <a:cubicBezTo>
                      <a:pt x="585" y="707"/>
                      <a:pt x="499" y="690"/>
                      <a:pt x="423" y="690"/>
                    </a:cubicBezTo>
                    <a:cubicBezTo>
                      <a:pt x="417" y="690"/>
                      <a:pt x="415" y="686"/>
                      <a:pt x="418" y="684"/>
                    </a:cubicBezTo>
                    <a:cubicBezTo>
                      <a:pt x="417" y="682"/>
                      <a:pt x="418" y="680"/>
                      <a:pt x="420" y="679"/>
                    </a:cubicBezTo>
                    <a:cubicBezTo>
                      <a:pt x="424" y="677"/>
                      <a:pt x="428" y="674"/>
                      <a:pt x="432" y="671"/>
                    </a:cubicBezTo>
                    <a:cubicBezTo>
                      <a:pt x="428" y="676"/>
                      <a:pt x="423" y="680"/>
                      <a:pt x="418" y="684"/>
                    </a:cubicBezTo>
                    <a:cubicBezTo>
                      <a:pt x="428" y="683"/>
                      <a:pt x="437" y="683"/>
                      <a:pt x="446" y="683"/>
                    </a:cubicBezTo>
                    <a:cubicBezTo>
                      <a:pt x="532" y="683"/>
                      <a:pt x="608" y="713"/>
                      <a:pt x="635" y="758"/>
                    </a:cubicBezTo>
                    <a:cubicBezTo>
                      <a:pt x="662" y="719"/>
                      <a:pt x="687" y="680"/>
                      <a:pt x="710" y="640"/>
                    </a:cubicBezTo>
                    <a:cubicBezTo>
                      <a:pt x="692" y="637"/>
                      <a:pt x="693" y="620"/>
                      <a:pt x="715" y="620"/>
                    </a:cubicBezTo>
                    <a:cubicBezTo>
                      <a:pt x="715" y="620"/>
                      <a:pt x="716" y="620"/>
                      <a:pt x="716" y="620"/>
                    </a:cubicBezTo>
                    <a:cubicBezTo>
                      <a:pt x="721" y="620"/>
                      <a:pt x="726" y="620"/>
                      <a:pt x="731" y="621"/>
                    </a:cubicBezTo>
                    <a:cubicBezTo>
                      <a:pt x="732" y="621"/>
                      <a:pt x="732" y="621"/>
                      <a:pt x="732" y="621"/>
                    </a:cubicBezTo>
                    <a:cubicBezTo>
                      <a:pt x="720" y="642"/>
                      <a:pt x="709" y="663"/>
                      <a:pt x="700" y="684"/>
                    </a:cubicBezTo>
                    <a:cubicBezTo>
                      <a:pt x="686" y="713"/>
                      <a:pt x="678" y="746"/>
                      <a:pt x="655" y="775"/>
                    </a:cubicBezTo>
                    <a:cubicBezTo>
                      <a:pt x="640" y="820"/>
                      <a:pt x="556" y="857"/>
                      <a:pt x="472" y="862"/>
                    </a:cubicBezTo>
                    <a:cubicBezTo>
                      <a:pt x="456" y="864"/>
                      <a:pt x="439" y="865"/>
                      <a:pt x="422" y="865"/>
                    </a:cubicBezTo>
                    <a:moveTo>
                      <a:pt x="467" y="625"/>
                    </a:moveTo>
                    <a:cubicBezTo>
                      <a:pt x="472" y="615"/>
                      <a:pt x="476" y="604"/>
                      <a:pt x="481" y="595"/>
                    </a:cubicBezTo>
                    <a:cubicBezTo>
                      <a:pt x="482" y="597"/>
                      <a:pt x="482" y="598"/>
                      <a:pt x="481" y="600"/>
                    </a:cubicBezTo>
                    <a:cubicBezTo>
                      <a:pt x="476" y="608"/>
                      <a:pt x="472" y="617"/>
                      <a:pt x="467" y="625"/>
                    </a:cubicBezTo>
                    <a:close/>
                    <a:moveTo>
                      <a:pt x="68" y="416"/>
                    </a:moveTo>
                    <a:cubicBezTo>
                      <a:pt x="69" y="414"/>
                      <a:pt x="70" y="412"/>
                      <a:pt x="71" y="410"/>
                    </a:cubicBezTo>
                    <a:cubicBezTo>
                      <a:pt x="154" y="275"/>
                      <a:pt x="229" y="138"/>
                      <a:pt x="296" y="0"/>
                    </a:cubicBezTo>
                    <a:lnTo>
                      <a:pt x="296" y="0"/>
                    </a:lnTo>
                    <a:cubicBezTo>
                      <a:pt x="229" y="138"/>
                      <a:pt x="154" y="275"/>
                      <a:pt x="71" y="410"/>
                    </a:cubicBezTo>
                    <a:cubicBezTo>
                      <a:pt x="70" y="412"/>
                      <a:pt x="69" y="414"/>
                      <a:pt x="68" y="4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1147">
                <a:extLst>
                  <a:ext uri="{FF2B5EF4-FFF2-40B4-BE49-F238E27FC236}">
                    <a16:creationId xmlns:a16="http://schemas.microsoft.com/office/drawing/2014/main" xmlns="" id="{E44D7EF2-A8AC-4E06-A7E6-0DAD66672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7169" y="2638425"/>
                <a:ext cx="1588" cy="0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1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1148">
                <a:extLst>
                  <a:ext uri="{FF2B5EF4-FFF2-40B4-BE49-F238E27FC236}">
                    <a16:creationId xmlns:a16="http://schemas.microsoft.com/office/drawing/2014/main" xmlns="" id="{15961EF5-1672-4136-8198-615A360122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09706" y="1860550"/>
                <a:ext cx="1092200" cy="1112838"/>
              </a:xfrm>
              <a:custGeom>
                <a:avLst/>
                <a:gdLst>
                  <a:gd name="T0" fmla="*/ 1084 w 2188"/>
                  <a:gd name="T1" fmla="*/ 2189 h 2231"/>
                  <a:gd name="T2" fmla="*/ 1667 w 2188"/>
                  <a:gd name="T3" fmla="*/ 1508 h 2231"/>
                  <a:gd name="T4" fmla="*/ 2146 w 2188"/>
                  <a:gd name="T5" fmla="*/ 370 h 2231"/>
                  <a:gd name="T6" fmla="*/ 2146 w 2188"/>
                  <a:gd name="T7" fmla="*/ 370 h 2231"/>
                  <a:gd name="T8" fmla="*/ 2146 w 2188"/>
                  <a:gd name="T9" fmla="*/ 370 h 2231"/>
                  <a:gd name="T10" fmla="*/ 1380 w 2188"/>
                  <a:gd name="T11" fmla="*/ 30 h 2231"/>
                  <a:gd name="T12" fmla="*/ 586 w 2188"/>
                  <a:gd name="T13" fmla="*/ 179 h 2231"/>
                  <a:gd name="T14" fmla="*/ 639 w 2188"/>
                  <a:gd name="T15" fmla="*/ 129 h 2231"/>
                  <a:gd name="T16" fmla="*/ 1310 w 2188"/>
                  <a:gd name="T17" fmla="*/ 0 h 2231"/>
                  <a:gd name="T18" fmla="*/ 2184 w 2188"/>
                  <a:gd name="T19" fmla="*/ 349 h 2231"/>
                  <a:gd name="T20" fmla="*/ 2115 w 2188"/>
                  <a:gd name="T21" fmla="*/ 596 h 2231"/>
                  <a:gd name="T22" fmla="*/ 1695 w 2188"/>
                  <a:gd name="T23" fmla="*/ 1558 h 2231"/>
                  <a:gd name="T24" fmla="*/ 1279 w 2188"/>
                  <a:gd name="T25" fmla="*/ 2127 h 2231"/>
                  <a:gd name="T26" fmla="*/ 1057 w 2188"/>
                  <a:gd name="T27" fmla="*/ 2231 h 2231"/>
                  <a:gd name="T28" fmla="*/ 1109 w 2188"/>
                  <a:gd name="T29" fmla="*/ 2120 h 2231"/>
                  <a:gd name="T30" fmla="*/ 1060 w 2188"/>
                  <a:gd name="T31" fmla="*/ 1742 h 2231"/>
                  <a:gd name="T32" fmla="*/ 702 w 2188"/>
                  <a:gd name="T33" fmla="*/ 1765 h 2231"/>
                  <a:gd name="T34" fmla="*/ 686 w 2188"/>
                  <a:gd name="T35" fmla="*/ 1764 h 2231"/>
                  <a:gd name="T36" fmla="*/ 680 w 2188"/>
                  <a:gd name="T37" fmla="*/ 1784 h 2231"/>
                  <a:gd name="T38" fmla="*/ 416 w 2188"/>
                  <a:gd name="T39" fmla="*/ 1827 h 2231"/>
                  <a:gd name="T40" fmla="*/ 402 w 2188"/>
                  <a:gd name="T41" fmla="*/ 1815 h 2231"/>
                  <a:gd name="T42" fmla="*/ 451 w 2188"/>
                  <a:gd name="T43" fmla="*/ 1744 h 2231"/>
                  <a:gd name="T44" fmla="*/ 456 w 2188"/>
                  <a:gd name="T45" fmla="*/ 1730 h 2231"/>
                  <a:gd name="T46" fmla="*/ 237 w 2188"/>
                  <a:gd name="T47" fmla="*/ 1721 h 2231"/>
                  <a:gd name="T48" fmla="*/ 115 w 2188"/>
                  <a:gd name="T49" fmla="*/ 1901 h 2231"/>
                  <a:gd name="T50" fmla="*/ 36 w 2188"/>
                  <a:gd name="T51" fmla="*/ 1562 h 2231"/>
                  <a:gd name="T52" fmla="*/ 41 w 2188"/>
                  <a:gd name="T53" fmla="*/ 1554 h 2231"/>
                  <a:gd name="T54" fmla="*/ 246 w 2188"/>
                  <a:gd name="T55" fmla="*/ 1195 h 2231"/>
                  <a:gd name="T56" fmla="*/ 35 w 2188"/>
                  <a:gd name="T57" fmla="*/ 1690 h 2231"/>
                  <a:gd name="T58" fmla="*/ 31 w 2188"/>
                  <a:gd name="T59" fmla="*/ 1737 h 2231"/>
                  <a:gd name="T60" fmla="*/ 58 w 2188"/>
                  <a:gd name="T61" fmla="*/ 1843 h 2231"/>
                  <a:gd name="T62" fmla="*/ 58 w 2188"/>
                  <a:gd name="T63" fmla="*/ 1843 h 2231"/>
                  <a:gd name="T64" fmla="*/ 58 w 2188"/>
                  <a:gd name="T65" fmla="*/ 1843 h 2231"/>
                  <a:gd name="T66" fmla="*/ 58 w 2188"/>
                  <a:gd name="T67" fmla="*/ 1842 h 2231"/>
                  <a:gd name="T68" fmla="*/ 58 w 2188"/>
                  <a:gd name="T69" fmla="*/ 1840 h 2231"/>
                  <a:gd name="T70" fmla="*/ 59 w 2188"/>
                  <a:gd name="T71" fmla="*/ 1832 h 2231"/>
                  <a:gd name="T72" fmla="*/ 173 w 2188"/>
                  <a:gd name="T73" fmla="*/ 1713 h 2231"/>
                  <a:gd name="T74" fmla="*/ 187 w 2188"/>
                  <a:gd name="T75" fmla="*/ 1706 h 2231"/>
                  <a:gd name="T76" fmla="*/ 940 w 2188"/>
                  <a:gd name="T77" fmla="*/ 1659 h 2231"/>
                  <a:gd name="T78" fmla="*/ 1215 w 2188"/>
                  <a:gd name="T79" fmla="*/ 1851 h 2231"/>
                  <a:gd name="T80" fmla="*/ 1214 w 2188"/>
                  <a:gd name="T81" fmla="*/ 2054 h 2231"/>
                  <a:gd name="T82" fmla="*/ 449 w 2188"/>
                  <a:gd name="T83" fmla="*/ 1822 h 2231"/>
                  <a:gd name="T84" fmla="*/ 707 w 2188"/>
                  <a:gd name="T85" fmla="*/ 1655 h 2231"/>
                  <a:gd name="T86" fmla="*/ 645 w 2188"/>
                  <a:gd name="T87" fmla="*/ 1653 h 2231"/>
                  <a:gd name="T88" fmla="*/ 479 w 2188"/>
                  <a:gd name="T89" fmla="*/ 1768 h 2231"/>
                  <a:gd name="T90" fmla="*/ 449 w 2188"/>
                  <a:gd name="T91" fmla="*/ 1822 h 2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8" h="2231">
                    <a:moveTo>
                      <a:pt x="1057" y="2231"/>
                    </a:moveTo>
                    <a:cubicBezTo>
                      <a:pt x="1067" y="2217"/>
                      <a:pt x="1076" y="2203"/>
                      <a:pt x="1084" y="2189"/>
                    </a:cubicBezTo>
                    <a:cubicBezTo>
                      <a:pt x="1164" y="2159"/>
                      <a:pt x="1231" y="2120"/>
                      <a:pt x="1280" y="2073"/>
                    </a:cubicBezTo>
                    <a:cubicBezTo>
                      <a:pt x="1460" y="1898"/>
                      <a:pt x="1568" y="1700"/>
                      <a:pt x="1667" y="1508"/>
                    </a:cubicBezTo>
                    <a:cubicBezTo>
                      <a:pt x="1767" y="1313"/>
                      <a:pt x="1998" y="794"/>
                      <a:pt x="2062" y="600"/>
                    </a:cubicBezTo>
                    <a:cubicBezTo>
                      <a:pt x="2087" y="523"/>
                      <a:pt x="2139" y="440"/>
                      <a:pt x="2146" y="370"/>
                    </a:cubicBez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cubicBezTo>
                      <a:pt x="2089" y="262"/>
                      <a:pt x="1997" y="183"/>
                      <a:pt x="1825" y="116"/>
                    </a:cubicBezTo>
                    <a:cubicBezTo>
                      <a:pt x="1694" y="66"/>
                      <a:pt x="1540" y="35"/>
                      <a:pt x="1380" y="30"/>
                    </a:cubicBezTo>
                    <a:cubicBezTo>
                      <a:pt x="1359" y="30"/>
                      <a:pt x="1339" y="29"/>
                      <a:pt x="1319" y="29"/>
                    </a:cubicBezTo>
                    <a:cubicBezTo>
                      <a:pt x="1043" y="29"/>
                      <a:pt x="800" y="89"/>
                      <a:pt x="586" y="179"/>
                    </a:cubicBezTo>
                    <a:cubicBezTo>
                      <a:pt x="585" y="172"/>
                      <a:pt x="583" y="165"/>
                      <a:pt x="582" y="157"/>
                    </a:cubicBezTo>
                    <a:cubicBezTo>
                      <a:pt x="600" y="148"/>
                      <a:pt x="619" y="138"/>
                      <a:pt x="639" y="129"/>
                    </a:cubicBezTo>
                    <a:cubicBezTo>
                      <a:pt x="642" y="128"/>
                      <a:pt x="645" y="126"/>
                      <a:pt x="648" y="125"/>
                    </a:cubicBezTo>
                    <a:cubicBezTo>
                      <a:pt x="830" y="44"/>
                      <a:pt x="1072" y="0"/>
                      <a:pt x="1310" y="0"/>
                    </a:cubicBezTo>
                    <a:cubicBezTo>
                      <a:pt x="1346" y="0"/>
                      <a:pt x="1382" y="1"/>
                      <a:pt x="1417" y="3"/>
                    </a:cubicBezTo>
                    <a:cubicBezTo>
                      <a:pt x="1798" y="25"/>
                      <a:pt x="2065" y="160"/>
                      <a:pt x="2184" y="349"/>
                    </a:cubicBezTo>
                    <a:cubicBezTo>
                      <a:pt x="2187" y="353"/>
                      <a:pt x="2188" y="360"/>
                      <a:pt x="2188" y="369"/>
                    </a:cubicBezTo>
                    <a:cubicBezTo>
                      <a:pt x="2188" y="420"/>
                      <a:pt x="2143" y="530"/>
                      <a:pt x="2115" y="596"/>
                    </a:cubicBezTo>
                    <a:cubicBezTo>
                      <a:pt x="2070" y="705"/>
                      <a:pt x="2025" y="809"/>
                      <a:pt x="1983" y="918"/>
                    </a:cubicBezTo>
                    <a:cubicBezTo>
                      <a:pt x="1900" y="1131"/>
                      <a:pt x="1806" y="1349"/>
                      <a:pt x="1695" y="1558"/>
                    </a:cubicBezTo>
                    <a:cubicBezTo>
                      <a:pt x="1641" y="1662"/>
                      <a:pt x="1582" y="1764"/>
                      <a:pt x="1511" y="1865"/>
                    </a:cubicBezTo>
                    <a:cubicBezTo>
                      <a:pt x="1448" y="1953"/>
                      <a:pt x="1384" y="2051"/>
                      <a:pt x="1279" y="2127"/>
                    </a:cubicBezTo>
                    <a:lnTo>
                      <a:pt x="1279" y="2127"/>
                    </a:lnTo>
                    <a:cubicBezTo>
                      <a:pt x="1217" y="2172"/>
                      <a:pt x="1142" y="2205"/>
                      <a:pt x="1057" y="2231"/>
                    </a:cubicBezTo>
                    <a:moveTo>
                      <a:pt x="1086" y="2184"/>
                    </a:moveTo>
                    <a:cubicBezTo>
                      <a:pt x="1097" y="2163"/>
                      <a:pt x="1105" y="2141"/>
                      <a:pt x="1109" y="2120"/>
                    </a:cubicBezTo>
                    <a:cubicBezTo>
                      <a:pt x="1148" y="2084"/>
                      <a:pt x="1172" y="2043"/>
                      <a:pt x="1180" y="2000"/>
                    </a:cubicBezTo>
                    <a:cubicBezTo>
                      <a:pt x="1196" y="1915"/>
                      <a:pt x="1171" y="1807"/>
                      <a:pt x="1060" y="1742"/>
                    </a:cubicBezTo>
                    <a:cubicBezTo>
                      <a:pt x="982" y="1695"/>
                      <a:pt x="871" y="1668"/>
                      <a:pt x="757" y="1658"/>
                    </a:cubicBezTo>
                    <a:cubicBezTo>
                      <a:pt x="742" y="1694"/>
                      <a:pt x="722" y="1729"/>
                      <a:pt x="702" y="1765"/>
                    </a:cubicBezTo>
                    <a:cubicBezTo>
                      <a:pt x="702" y="1765"/>
                      <a:pt x="702" y="1765"/>
                      <a:pt x="701" y="1765"/>
                    </a:cubicBezTo>
                    <a:cubicBezTo>
                      <a:pt x="696" y="1764"/>
                      <a:pt x="691" y="1764"/>
                      <a:pt x="686" y="1764"/>
                    </a:cubicBezTo>
                    <a:cubicBezTo>
                      <a:pt x="686" y="1764"/>
                      <a:pt x="685" y="1764"/>
                      <a:pt x="685" y="1764"/>
                    </a:cubicBezTo>
                    <a:cubicBezTo>
                      <a:pt x="663" y="1764"/>
                      <a:pt x="662" y="1781"/>
                      <a:pt x="680" y="1784"/>
                    </a:cubicBezTo>
                    <a:cubicBezTo>
                      <a:pt x="657" y="1824"/>
                      <a:pt x="632" y="1863"/>
                      <a:pt x="605" y="1902"/>
                    </a:cubicBezTo>
                    <a:cubicBezTo>
                      <a:pt x="578" y="1857"/>
                      <a:pt x="502" y="1827"/>
                      <a:pt x="416" y="1827"/>
                    </a:cubicBezTo>
                    <a:cubicBezTo>
                      <a:pt x="407" y="1827"/>
                      <a:pt x="398" y="1827"/>
                      <a:pt x="388" y="1828"/>
                    </a:cubicBezTo>
                    <a:cubicBezTo>
                      <a:pt x="393" y="1824"/>
                      <a:pt x="398" y="1820"/>
                      <a:pt x="402" y="1815"/>
                    </a:cubicBezTo>
                    <a:cubicBezTo>
                      <a:pt x="418" y="1802"/>
                      <a:pt x="428" y="1785"/>
                      <a:pt x="437" y="1769"/>
                    </a:cubicBezTo>
                    <a:cubicBezTo>
                      <a:pt x="442" y="1761"/>
                      <a:pt x="446" y="1752"/>
                      <a:pt x="451" y="1744"/>
                    </a:cubicBezTo>
                    <a:cubicBezTo>
                      <a:pt x="452" y="1742"/>
                      <a:pt x="452" y="1741"/>
                      <a:pt x="451" y="1739"/>
                    </a:cubicBezTo>
                    <a:cubicBezTo>
                      <a:pt x="453" y="1736"/>
                      <a:pt x="454" y="1733"/>
                      <a:pt x="456" y="1730"/>
                    </a:cubicBezTo>
                    <a:cubicBezTo>
                      <a:pt x="470" y="1707"/>
                      <a:pt x="482" y="1682"/>
                      <a:pt x="501" y="1660"/>
                    </a:cubicBezTo>
                    <a:cubicBezTo>
                      <a:pt x="405" y="1669"/>
                      <a:pt x="311" y="1688"/>
                      <a:pt x="237" y="1721"/>
                    </a:cubicBezTo>
                    <a:cubicBezTo>
                      <a:pt x="148" y="1761"/>
                      <a:pt x="78" y="1820"/>
                      <a:pt x="126" y="1881"/>
                    </a:cubicBezTo>
                    <a:cubicBezTo>
                      <a:pt x="121" y="1888"/>
                      <a:pt x="117" y="1895"/>
                      <a:pt x="115" y="1901"/>
                    </a:cubicBezTo>
                    <a:cubicBezTo>
                      <a:pt x="36" y="1843"/>
                      <a:pt x="6" y="1768"/>
                      <a:pt x="2" y="1694"/>
                    </a:cubicBezTo>
                    <a:cubicBezTo>
                      <a:pt x="0" y="1648"/>
                      <a:pt x="20" y="1605"/>
                      <a:pt x="36" y="1562"/>
                    </a:cubicBezTo>
                    <a:cubicBezTo>
                      <a:pt x="37" y="1561"/>
                      <a:pt x="37" y="1560"/>
                      <a:pt x="38" y="1560"/>
                    </a:cubicBezTo>
                    <a:cubicBezTo>
                      <a:pt x="39" y="1558"/>
                      <a:pt x="40" y="1556"/>
                      <a:pt x="41" y="1554"/>
                    </a:cubicBezTo>
                    <a:cubicBezTo>
                      <a:pt x="124" y="1419"/>
                      <a:pt x="199" y="1282"/>
                      <a:pt x="266" y="1144"/>
                    </a:cubicBezTo>
                    <a:cubicBezTo>
                      <a:pt x="260" y="1161"/>
                      <a:pt x="253" y="1178"/>
                      <a:pt x="246" y="1195"/>
                    </a:cubicBezTo>
                    <a:cubicBezTo>
                      <a:pt x="212" y="1277"/>
                      <a:pt x="177" y="1359"/>
                      <a:pt x="137" y="1440"/>
                    </a:cubicBezTo>
                    <a:cubicBezTo>
                      <a:pt x="98" y="1522"/>
                      <a:pt x="48" y="1606"/>
                      <a:pt x="35" y="1690"/>
                    </a:cubicBezTo>
                    <a:cubicBezTo>
                      <a:pt x="32" y="1706"/>
                      <a:pt x="31" y="1721"/>
                      <a:pt x="31" y="1737"/>
                    </a:cubicBezTo>
                    <a:lnTo>
                      <a:pt x="31" y="1737"/>
                    </a:lnTo>
                    <a:cubicBezTo>
                      <a:pt x="31" y="1773"/>
                      <a:pt x="38" y="1809"/>
                      <a:pt x="58" y="1843"/>
                    </a:cubicBez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cubicBezTo>
                      <a:pt x="58" y="1843"/>
                      <a:pt x="58" y="1843"/>
                      <a:pt x="58" y="1842"/>
                    </a:cubicBezTo>
                    <a:cubicBezTo>
                      <a:pt x="58" y="1842"/>
                      <a:pt x="58" y="1842"/>
                      <a:pt x="58" y="1842"/>
                    </a:cubicBezTo>
                    <a:lnTo>
                      <a:pt x="58" y="1842"/>
                    </a:lnTo>
                    <a:cubicBezTo>
                      <a:pt x="58" y="1841"/>
                      <a:pt x="58" y="1840"/>
                      <a:pt x="58" y="1840"/>
                    </a:cubicBezTo>
                    <a:cubicBezTo>
                      <a:pt x="58" y="1837"/>
                      <a:pt x="58" y="1835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63" y="1786"/>
                      <a:pt x="109" y="1745"/>
                      <a:pt x="173" y="1713"/>
                    </a:cubicBezTo>
                    <a:cubicBezTo>
                      <a:pt x="173" y="1713"/>
                      <a:pt x="173" y="1713"/>
                      <a:pt x="173" y="1713"/>
                    </a:cubicBezTo>
                    <a:cubicBezTo>
                      <a:pt x="177" y="1711"/>
                      <a:pt x="182" y="1708"/>
                      <a:pt x="187" y="1706"/>
                    </a:cubicBezTo>
                    <a:cubicBezTo>
                      <a:pt x="309" y="1652"/>
                      <a:pt x="474" y="1623"/>
                      <a:pt x="638" y="1623"/>
                    </a:cubicBezTo>
                    <a:cubicBezTo>
                      <a:pt x="744" y="1623"/>
                      <a:pt x="848" y="1635"/>
                      <a:pt x="940" y="1659"/>
                    </a:cubicBezTo>
                    <a:cubicBezTo>
                      <a:pt x="1084" y="1697"/>
                      <a:pt x="1175" y="1769"/>
                      <a:pt x="1216" y="1851"/>
                    </a:cubicBezTo>
                    <a:cubicBezTo>
                      <a:pt x="1215" y="1851"/>
                      <a:pt x="1215" y="1851"/>
                      <a:pt x="1215" y="1851"/>
                    </a:cubicBezTo>
                    <a:cubicBezTo>
                      <a:pt x="1248" y="1917"/>
                      <a:pt x="1247" y="1990"/>
                      <a:pt x="1214" y="2054"/>
                    </a:cubicBezTo>
                    <a:lnTo>
                      <a:pt x="1214" y="2054"/>
                    </a:lnTo>
                    <a:cubicBezTo>
                      <a:pt x="1188" y="2106"/>
                      <a:pt x="1143" y="2149"/>
                      <a:pt x="1086" y="2184"/>
                    </a:cubicBezTo>
                    <a:moveTo>
                      <a:pt x="449" y="1822"/>
                    </a:moveTo>
                    <a:cubicBezTo>
                      <a:pt x="515" y="1822"/>
                      <a:pt x="583" y="1838"/>
                      <a:pt x="613" y="1869"/>
                    </a:cubicBezTo>
                    <a:cubicBezTo>
                      <a:pt x="641" y="1798"/>
                      <a:pt x="655" y="1723"/>
                      <a:pt x="707" y="1655"/>
                    </a:cubicBezTo>
                    <a:cubicBezTo>
                      <a:pt x="693" y="1654"/>
                      <a:pt x="678" y="1653"/>
                      <a:pt x="663" y="1653"/>
                    </a:cubicBezTo>
                    <a:cubicBezTo>
                      <a:pt x="657" y="1653"/>
                      <a:pt x="651" y="1653"/>
                      <a:pt x="645" y="1653"/>
                    </a:cubicBezTo>
                    <a:cubicBezTo>
                      <a:pt x="616" y="1653"/>
                      <a:pt x="586" y="1654"/>
                      <a:pt x="556" y="1656"/>
                    </a:cubicBezTo>
                    <a:cubicBezTo>
                      <a:pt x="532" y="1693"/>
                      <a:pt x="508" y="1732"/>
                      <a:pt x="479" y="1768"/>
                    </a:cubicBezTo>
                    <a:cubicBezTo>
                      <a:pt x="467" y="1785"/>
                      <a:pt x="453" y="1808"/>
                      <a:pt x="427" y="1823"/>
                    </a:cubicBezTo>
                    <a:cubicBezTo>
                      <a:pt x="434" y="1822"/>
                      <a:pt x="442" y="1822"/>
                      <a:pt x="449" y="18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1149">
                <a:extLst>
                  <a:ext uri="{FF2B5EF4-FFF2-40B4-BE49-F238E27FC236}">
                    <a16:creationId xmlns:a16="http://schemas.microsoft.com/office/drawing/2014/main" xmlns="" id="{58B7B532-B51D-4F68-8207-E965BF54E2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96256" y="1922463"/>
                <a:ext cx="931863" cy="923925"/>
              </a:xfrm>
              <a:custGeom>
                <a:avLst/>
                <a:gdLst>
                  <a:gd name="T0" fmla="*/ 821 w 1869"/>
                  <a:gd name="T1" fmla="*/ 1852 h 1852"/>
                  <a:gd name="T2" fmla="*/ 883 w 1869"/>
                  <a:gd name="T3" fmla="*/ 1812 h 1852"/>
                  <a:gd name="T4" fmla="*/ 821 w 1869"/>
                  <a:gd name="T5" fmla="*/ 1852 h 1852"/>
                  <a:gd name="T6" fmla="*/ 1869 w 1869"/>
                  <a:gd name="T7" fmla="*/ 1779 h 1852"/>
                  <a:gd name="T8" fmla="*/ 1850 w 1869"/>
                  <a:gd name="T9" fmla="*/ 1648 h 1852"/>
                  <a:gd name="T10" fmla="*/ 1648 w 1869"/>
                  <a:gd name="T11" fmla="*/ 1121 h 1852"/>
                  <a:gd name="T12" fmla="*/ 1457 w 1869"/>
                  <a:gd name="T13" fmla="*/ 606 h 1852"/>
                  <a:gd name="T14" fmla="*/ 1387 w 1869"/>
                  <a:gd name="T15" fmla="*/ 349 h 1852"/>
                  <a:gd name="T16" fmla="*/ 1349 w 1869"/>
                  <a:gd name="T17" fmla="*/ 128 h 1852"/>
                  <a:gd name="T18" fmla="*/ 1183 w 1869"/>
                  <a:gd name="T19" fmla="*/ 49 h 1852"/>
                  <a:gd name="T20" fmla="*/ 1038 w 1869"/>
                  <a:gd name="T21" fmla="*/ 11 h 1852"/>
                  <a:gd name="T22" fmla="*/ 1311 w 1869"/>
                  <a:gd name="T23" fmla="*/ 562 h 1852"/>
                  <a:gd name="T24" fmla="*/ 1713 w 1869"/>
                  <a:gd name="T25" fmla="*/ 1724 h 1852"/>
                  <a:gd name="T26" fmla="*/ 1412 w 1869"/>
                  <a:gd name="T27" fmla="*/ 1674 h 1852"/>
                  <a:gd name="T28" fmla="*/ 1400 w 1869"/>
                  <a:gd name="T29" fmla="*/ 1674 h 1852"/>
                  <a:gd name="T30" fmla="*/ 951 w 1869"/>
                  <a:gd name="T31" fmla="*/ 1777 h 1852"/>
                  <a:gd name="T32" fmla="*/ 790 w 1869"/>
                  <a:gd name="T33" fmla="*/ 1707 h 1852"/>
                  <a:gd name="T34" fmla="*/ 360 w 1869"/>
                  <a:gd name="T35" fmla="*/ 651 h 1852"/>
                  <a:gd name="T36" fmla="*/ 363 w 1869"/>
                  <a:gd name="T37" fmla="*/ 112 h 1852"/>
                  <a:gd name="T38" fmla="*/ 0 w 1869"/>
                  <a:gd name="T39" fmla="*/ 478 h 1852"/>
                  <a:gd name="T40" fmla="*/ 0 w 1869"/>
                  <a:gd name="T41" fmla="*/ 478 h 1852"/>
                  <a:gd name="T42" fmla="*/ 0 w 1869"/>
                  <a:gd name="T43" fmla="*/ 478 h 1852"/>
                  <a:gd name="T44" fmla="*/ 435 w 1869"/>
                  <a:gd name="T45" fmla="*/ 81 h 1852"/>
                  <a:gd name="T46" fmla="*/ 889 w 1869"/>
                  <a:gd name="T47" fmla="*/ 0 h 1852"/>
                  <a:gd name="T48" fmla="*/ 1183 w 1869"/>
                  <a:gd name="T49" fmla="*/ 49 h 1852"/>
                  <a:gd name="T50" fmla="*/ 1349 w 1869"/>
                  <a:gd name="T51" fmla="*/ 128 h 1852"/>
                  <a:gd name="T52" fmla="*/ 1387 w 1869"/>
                  <a:gd name="T53" fmla="*/ 349 h 1852"/>
                  <a:gd name="T54" fmla="*/ 1457 w 1869"/>
                  <a:gd name="T55" fmla="*/ 606 h 1852"/>
                  <a:gd name="T56" fmla="*/ 1648 w 1869"/>
                  <a:gd name="T57" fmla="*/ 1121 h 1852"/>
                  <a:gd name="T58" fmla="*/ 1850 w 1869"/>
                  <a:gd name="T59" fmla="*/ 1648 h 1852"/>
                  <a:gd name="T60" fmla="*/ 1869 w 1869"/>
                  <a:gd name="T61" fmla="*/ 1779 h 1852"/>
                  <a:gd name="T62" fmla="*/ 1869 w 1869"/>
                  <a:gd name="T63" fmla="*/ 1779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69" h="1852">
                    <a:moveTo>
                      <a:pt x="821" y="1852"/>
                    </a:moveTo>
                    <a:cubicBezTo>
                      <a:pt x="840" y="1838"/>
                      <a:pt x="861" y="1825"/>
                      <a:pt x="883" y="1812"/>
                    </a:cubicBezTo>
                    <a:cubicBezTo>
                      <a:pt x="861" y="1825"/>
                      <a:pt x="840" y="1838"/>
                      <a:pt x="821" y="1852"/>
                    </a:cubicBezTo>
                    <a:close/>
                    <a:moveTo>
                      <a:pt x="1869" y="1779"/>
                    </a:moveTo>
                    <a:cubicBezTo>
                      <a:pt x="1869" y="1734"/>
                      <a:pt x="1860" y="1688"/>
                      <a:pt x="1850" y="1648"/>
                    </a:cubicBezTo>
                    <a:cubicBezTo>
                      <a:pt x="1807" y="1470"/>
                      <a:pt x="1725" y="1296"/>
                      <a:pt x="1648" y="1121"/>
                    </a:cubicBezTo>
                    <a:cubicBezTo>
                      <a:pt x="1573" y="951"/>
                      <a:pt x="1512" y="779"/>
                      <a:pt x="1457" y="606"/>
                    </a:cubicBezTo>
                    <a:cubicBezTo>
                      <a:pt x="1431" y="521"/>
                      <a:pt x="1405" y="435"/>
                      <a:pt x="1387" y="349"/>
                    </a:cubicBezTo>
                    <a:cubicBezTo>
                      <a:pt x="1378" y="308"/>
                      <a:pt x="1359" y="138"/>
                      <a:pt x="1349" y="128"/>
                    </a:cubicBezTo>
                    <a:cubicBezTo>
                      <a:pt x="1332" y="111"/>
                      <a:pt x="1214" y="62"/>
                      <a:pt x="1183" y="49"/>
                    </a:cubicBezTo>
                    <a:cubicBezTo>
                      <a:pt x="1139" y="31"/>
                      <a:pt x="1090" y="18"/>
                      <a:pt x="1038" y="11"/>
                    </a:cubicBezTo>
                    <a:cubicBezTo>
                      <a:pt x="1236" y="159"/>
                      <a:pt x="1276" y="412"/>
                      <a:pt x="1311" y="562"/>
                    </a:cubicBezTo>
                    <a:cubicBezTo>
                      <a:pt x="1400" y="940"/>
                      <a:pt x="1542" y="1335"/>
                      <a:pt x="1713" y="1724"/>
                    </a:cubicBezTo>
                    <a:cubicBezTo>
                      <a:pt x="1629" y="1691"/>
                      <a:pt x="1518" y="1674"/>
                      <a:pt x="1412" y="1674"/>
                    </a:cubicBezTo>
                    <a:cubicBezTo>
                      <a:pt x="1408" y="1674"/>
                      <a:pt x="1404" y="1674"/>
                      <a:pt x="1400" y="1674"/>
                    </a:cubicBezTo>
                    <a:cubicBezTo>
                      <a:pt x="1233" y="1676"/>
                      <a:pt x="1077" y="1718"/>
                      <a:pt x="951" y="1777"/>
                    </a:cubicBezTo>
                    <a:cubicBezTo>
                      <a:pt x="877" y="1774"/>
                      <a:pt x="817" y="1749"/>
                      <a:pt x="790" y="1707"/>
                    </a:cubicBezTo>
                    <a:cubicBezTo>
                      <a:pt x="578" y="1365"/>
                      <a:pt x="467" y="1006"/>
                      <a:pt x="360" y="651"/>
                    </a:cubicBezTo>
                    <a:cubicBezTo>
                      <a:pt x="305" y="469"/>
                      <a:pt x="280" y="282"/>
                      <a:pt x="363" y="112"/>
                    </a:cubicBezTo>
                    <a:cubicBezTo>
                      <a:pt x="163" y="206"/>
                      <a:pt x="46" y="336"/>
                      <a:pt x="0" y="478"/>
                    </a:cubicBezTo>
                    <a:lnTo>
                      <a:pt x="0" y="478"/>
                    </a:lnTo>
                    <a:lnTo>
                      <a:pt x="0" y="478"/>
                    </a:lnTo>
                    <a:cubicBezTo>
                      <a:pt x="52" y="320"/>
                      <a:pt x="190" y="176"/>
                      <a:pt x="435" y="81"/>
                    </a:cubicBezTo>
                    <a:cubicBezTo>
                      <a:pt x="556" y="34"/>
                      <a:pt x="726" y="0"/>
                      <a:pt x="889" y="0"/>
                    </a:cubicBezTo>
                    <a:cubicBezTo>
                      <a:pt x="996" y="0"/>
                      <a:pt x="1099" y="14"/>
                      <a:pt x="1183" y="49"/>
                    </a:cubicBezTo>
                    <a:cubicBezTo>
                      <a:pt x="1214" y="62"/>
                      <a:pt x="1332" y="111"/>
                      <a:pt x="1349" y="128"/>
                    </a:cubicBezTo>
                    <a:cubicBezTo>
                      <a:pt x="1359" y="138"/>
                      <a:pt x="1378" y="308"/>
                      <a:pt x="1387" y="349"/>
                    </a:cubicBezTo>
                    <a:cubicBezTo>
                      <a:pt x="1405" y="435"/>
                      <a:pt x="1431" y="521"/>
                      <a:pt x="1457" y="606"/>
                    </a:cubicBezTo>
                    <a:cubicBezTo>
                      <a:pt x="1512" y="779"/>
                      <a:pt x="1573" y="951"/>
                      <a:pt x="1648" y="1121"/>
                    </a:cubicBezTo>
                    <a:cubicBezTo>
                      <a:pt x="1725" y="1296"/>
                      <a:pt x="1807" y="1470"/>
                      <a:pt x="1850" y="1648"/>
                    </a:cubicBezTo>
                    <a:cubicBezTo>
                      <a:pt x="1860" y="1688"/>
                      <a:pt x="1869" y="1734"/>
                      <a:pt x="1869" y="1779"/>
                    </a:cubicBezTo>
                    <a:lnTo>
                      <a:pt x="1869" y="177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1150">
                <a:extLst>
                  <a:ext uri="{FF2B5EF4-FFF2-40B4-BE49-F238E27FC236}">
                    <a16:creationId xmlns:a16="http://schemas.microsoft.com/office/drawing/2014/main" xmlns="" id="{993D6194-CF20-4935-AD5A-5DFEF5600A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1874838"/>
                <a:ext cx="1041400" cy="908050"/>
              </a:xfrm>
              <a:custGeom>
                <a:avLst/>
                <a:gdLst>
                  <a:gd name="T0" fmla="*/ 1158 w 2088"/>
                  <a:gd name="T1" fmla="*/ 1822 h 1822"/>
                  <a:gd name="T2" fmla="*/ 882 w 2088"/>
                  <a:gd name="T3" fmla="*/ 1630 h 1822"/>
                  <a:gd name="T4" fmla="*/ 580 w 2088"/>
                  <a:gd name="T5" fmla="*/ 1594 h 1822"/>
                  <a:gd name="T6" fmla="*/ 129 w 2088"/>
                  <a:gd name="T7" fmla="*/ 1677 h 1822"/>
                  <a:gd name="T8" fmla="*/ 115 w 2088"/>
                  <a:gd name="T9" fmla="*/ 1684 h 1822"/>
                  <a:gd name="T10" fmla="*/ 255 w 2088"/>
                  <a:gd name="T11" fmla="*/ 1265 h 1822"/>
                  <a:gd name="T12" fmla="*/ 509 w 2088"/>
                  <a:gd name="T13" fmla="*/ 672 h 1822"/>
                  <a:gd name="T14" fmla="*/ 763 w 2088"/>
                  <a:gd name="T15" fmla="*/ 69 h 1822"/>
                  <a:gd name="T16" fmla="*/ 458 w 2088"/>
                  <a:gd name="T17" fmla="*/ 181 h 1822"/>
                  <a:gd name="T18" fmla="*/ 458 w 2088"/>
                  <a:gd name="T19" fmla="*/ 181 h 1822"/>
                  <a:gd name="T20" fmla="*/ 458 w 2088"/>
                  <a:gd name="T21" fmla="*/ 181 h 1822"/>
                  <a:gd name="T22" fmla="*/ 1261 w 2088"/>
                  <a:gd name="T23" fmla="*/ 0 h 1822"/>
                  <a:gd name="T24" fmla="*/ 1322 w 2088"/>
                  <a:gd name="T25" fmla="*/ 1 h 1822"/>
                  <a:gd name="T26" fmla="*/ 1767 w 2088"/>
                  <a:gd name="T27" fmla="*/ 87 h 1822"/>
                  <a:gd name="T28" fmla="*/ 2088 w 2088"/>
                  <a:gd name="T29" fmla="*/ 341 h 1822"/>
                  <a:gd name="T30" fmla="*/ 2088 w 2088"/>
                  <a:gd name="T31" fmla="*/ 341 h 1822"/>
                  <a:gd name="T32" fmla="*/ 2088 w 2088"/>
                  <a:gd name="T33" fmla="*/ 341 h 1822"/>
                  <a:gd name="T34" fmla="*/ 1819 w 2088"/>
                  <a:gd name="T35" fmla="*/ 109 h 1822"/>
                  <a:gd name="T36" fmla="*/ 1840 w 2088"/>
                  <a:gd name="T37" fmla="*/ 661 h 1822"/>
                  <a:gd name="T38" fmla="*/ 1296 w 2088"/>
                  <a:gd name="T39" fmla="*/ 1752 h 1822"/>
                  <a:gd name="T40" fmla="*/ 1158 w 2088"/>
                  <a:gd name="T41" fmla="*/ 1822 h 1822"/>
                  <a:gd name="T42" fmla="*/ 0 w 2088"/>
                  <a:gd name="T43" fmla="*/ 1813 h 1822"/>
                  <a:gd name="T44" fmla="*/ 0 w 2088"/>
                  <a:gd name="T45" fmla="*/ 1813 h 1822"/>
                  <a:gd name="T46" fmla="*/ 0 w 2088"/>
                  <a:gd name="T47" fmla="*/ 1813 h 1822"/>
                  <a:gd name="T48" fmla="*/ 0 w 2088"/>
                  <a:gd name="T49" fmla="*/ 1813 h 1822"/>
                  <a:gd name="T50" fmla="*/ 1 w 2088"/>
                  <a:gd name="T51" fmla="*/ 1803 h 1822"/>
                  <a:gd name="T52" fmla="*/ 0 w 2088"/>
                  <a:gd name="T53" fmla="*/ 1811 h 1822"/>
                  <a:gd name="T54" fmla="*/ 0 w 2088"/>
                  <a:gd name="T55" fmla="*/ 1813 h 1822"/>
                  <a:gd name="T56" fmla="*/ 1 w 2088"/>
                  <a:gd name="T57" fmla="*/ 1803 h 1822"/>
                  <a:gd name="T58" fmla="*/ 1 w 2088"/>
                  <a:gd name="T59" fmla="*/ 1803 h 1822"/>
                  <a:gd name="T60" fmla="*/ 1 w 2088"/>
                  <a:gd name="T61" fmla="*/ 1803 h 1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88" h="1822">
                    <a:moveTo>
                      <a:pt x="1158" y="1822"/>
                    </a:moveTo>
                    <a:cubicBezTo>
                      <a:pt x="1117" y="1740"/>
                      <a:pt x="1026" y="1668"/>
                      <a:pt x="882" y="1630"/>
                    </a:cubicBezTo>
                    <a:cubicBezTo>
                      <a:pt x="790" y="1606"/>
                      <a:pt x="686" y="1594"/>
                      <a:pt x="580" y="1594"/>
                    </a:cubicBezTo>
                    <a:cubicBezTo>
                      <a:pt x="416" y="1594"/>
                      <a:pt x="251" y="1623"/>
                      <a:pt x="129" y="1677"/>
                    </a:cubicBezTo>
                    <a:cubicBezTo>
                      <a:pt x="124" y="1679"/>
                      <a:pt x="119" y="1682"/>
                      <a:pt x="115" y="1684"/>
                    </a:cubicBezTo>
                    <a:cubicBezTo>
                      <a:pt x="95" y="1547"/>
                      <a:pt x="211" y="1389"/>
                      <a:pt x="255" y="1265"/>
                    </a:cubicBezTo>
                    <a:cubicBezTo>
                      <a:pt x="326" y="1065"/>
                      <a:pt x="450" y="873"/>
                      <a:pt x="509" y="672"/>
                    </a:cubicBezTo>
                    <a:cubicBezTo>
                      <a:pt x="562" y="490"/>
                      <a:pt x="599" y="253"/>
                      <a:pt x="763" y="69"/>
                    </a:cubicBezTo>
                    <a:cubicBezTo>
                      <a:pt x="655" y="99"/>
                      <a:pt x="554" y="137"/>
                      <a:pt x="458" y="181"/>
                    </a:cubicBezTo>
                    <a:lnTo>
                      <a:pt x="458" y="181"/>
                    </a:lnTo>
                    <a:lnTo>
                      <a:pt x="458" y="181"/>
                    </a:lnTo>
                    <a:cubicBezTo>
                      <a:pt x="689" y="74"/>
                      <a:pt x="955" y="0"/>
                      <a:pt x="1261" y="0"/>
                    </a:cubicBezTo>
                    <a:cubicBezTo>
                      <a:pt x="1281" y="0"/>
                      <a:pt x="1301" y="1"/>
                      <a:pt x="1322" y="1"/>
                    </a:cubicBezTo>
                    <a:cubicBezTo>
                      <a:pt x="1482" y="6"/>
                      <a:pt x="1636" y="37"/>
                      <a:pt x="1767" y="87"/>
                    </a:cubicBezTo>
                    <a:cubicBezTo>
                      <a:pt x="1939" y="154"/>
                      <a:pt x="2031" y="233"/>
                      <a:pt x="2088" y="341"/>
                    </a:cubicBezTo>
                    <a:lnTo>
                      <a:pt x="2088" y="341"/>
                    </a:lnTo>
                    <a:lnTo>
                      <a:pt x="2088" y="341"/>
                    </a:lnTo>
                    <a:cubicBezTo>
                      <a:pt x="2037" y="245"/>
                      <a:pt x="1958" y="171"/>
                      <a:pt x="1819" y="109"/>
                    </a:cubicBezTo>
                    <a:cubicBezTo>
                      <a:pt x="1937" y="282"/>
                      <a:pt x="1912" y="490"/>
                      <a:pt x="1840" y="661"/>
                    </a:cubicBezTo>
                    <a:cubicBezTo>
                      <a:pt x="1686" y="1029"/>
                      <a:pt x="1444" y="1384"/>
                      <a:pt x="1296" y="1752"/>
                    </a:cubicBezTo>
                    <a:cubicBezTo>
                      <a:pt x="1278" y="1797"/>
                      <a:pt x="1221" y="1818"/>
                      <a:pt x="1158" y="1822"/>
                    </a:cubicBezTo>
                    <a:moveTo>
                      <a:pt x="0" y="1813"/>
                    </a:moveTo>
                    <a:cubicBezTo>
                      <a:pt x="0" y="1813"/>
                      <a:pt x="0" y="1813"/>
                      <a:pt x="0" y="1813"/>
                    </a:cubicBezTo>
                    <a:cubicBezTo>
                      <a:pt x="0" y="1813"/>
                      <a:pt x="0" y="1813"/>
                      <a:pt x="0" y="1813"/>
                    </a:cubicBezTo>
                    <a:close/>
                    <a:moveTo>
                      <a:pt x="0" y="1813"/>
                    </a:moveTo>
                    <a:cubicBezTo>
                      <a:pt x="0" y="1810"/>
                      <a:pt x="0" y="1806"/>
                      <a:pt x="1" y="1803"/>
                    </a:cubicBezTo>
                    <a:cubicBezTo>
                      <a:pt x="0" y="1806"/>
                      <a:pt x="0" y="1808"/>
                      <a:pt x="0" y="1811"/>
                    </a:cubicBezTo>
                    <a:cubicBezTo>
                      <a:pt x="0" y="1811"/>
                      <a:pt x="0" y="1812"/>
                      <a:pt x="0" y="1813"/>
                    </a:cubicBezTo>
                    <a:moveTo>
                      <a:pt x="1" y="1803"/>
                    </a:moveTo>
                    <a:cubicBezTo>
                      <a:pt x="1" y="1803"/>
                      <a:pt x="1" y="1803"/>
                      <a:pt x="1" y="1803"/>
                    </a:cubicBezTo>
                    <a:cubicBezTo>
                      <a:pt x="1" y="1803"/>
                      <a:pt x="1" y="1803"/>
                      <a:pt x="1" y="18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1151">
                <a:extLst>
                  <a:ext uri="{FF2B5EF4-FFF2-40B4-BE49-F238E27FC236}">
                    <a16:creationId xmlns:a16="http://schemas.microsoft.com/office/drawing/2014/main" xmlns="" id="{884C2498-8586-45FD-A701-E8B884F49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994" y="2808288"/>
                <a:ext cx="34925" cy="17463"/>
              </a:xfrm>
              <a:custGeom>
                <a:avLst/>
                <a:gdLst>
                  <a:gd name="T0" fmla="*/ 0 w 68"/>
                  <a:gd name="T1" fmla="*/ 35 h 35"/>
                  <a:gd name="T2" fmla="*/ 68 w 68"/>
                  <a:gd name="T3" fmla="*/ 0 h 35"/>
                  <a:gd name="T4" fmla="*/ 68 w 68"/>
                  <a:gd name="T5" fmla="*/ 0 h 35"/>
                  <a:gd name="T6" fmla="*/ 0 w 68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cubicBezTo>
                      <a:pt x="22" y="23"/>
                      <a:pt x="44" y="11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45" y="11"/>
                      <a:pt x="22" y="23"/>
                      <a:pt x="0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1152">
                <a:extLst>
                  <a:ext uri="{FF2B5EF4-FFF2-40B4-BE49-F238E27FC236}">
                    <a16:creationId xmlns:a16="http://schemas.microsoft.com/office/drawing/2014/main" xmlns="" id="{ECC6B2E7-B276-4E7C-9FE8-201529B68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256" y="1978025"/>
                <a:ext cx="474663" cy="952500"/>
              </a:xfrm>
              <a:custGeom>
                <a:avLst/>
                <a:gdLst>
                  <a:gd name="T0" fmla="*/ 695 w 951"/>
                  <a:gd name="T1" fmla="*/ 1909 h 1909"/>
                  <a:gd name="T2" fmla="*/ 679 w 951"/>
                  <a:gd name="T3" fmla="*/ 1866 h 1909"/>
                  <a:gd name="T4" fmla="*/ 596 w 951"/>
                  <a:gd name="T5" fmla="*/ 1662 h 1909"/>
                  <a:gd name="T6" fmla="*/ 375 w 951"/>
                  <a:gd name="T7" fmla="*/ 1208 h 1909"/>
                  <a:gd name="T8" fmla="*/ 0 w 951"/>
                  <a:gd name="T9" fmla="*/ 366 h 1909"/>
                  <a:gd name="T10" fmla="*/ 363 w 951"/>
                  <a:gd name="T11" fmla="*/ 0 h 1909"/>
                  <a:gd name="T12" fmla="*/ 360 w 951"/>
                  <a:gd name="T13" fmla="*/ 539 h 1909"/>
                  <a:gd name="T14" fmla="*/ 790 w 951"/>
                  <a:gd name="T15" fmla="*/ 1595 h 1909"/>
                  <a:gd name="T16" fmla="*/ 951 w 951"/>
                  <a:gd name="T17" fmla="*/ 1665 h 1909"/>
                  <a:gd name="T18" fmla="*/ 883 w 951"/>
                  <a:gd name="T19" fmla="*/ 1700 h 1909"/>
                  <a:gd name="T20" fmla="*/ 821 w 951"/>
                  <a:gd name="T21" fmla="*/ 1740 h 1909"/>
                  <a:gd name="T22" fmla="*/ 821 w 951"/>
                  <a:gd name="T23" fmla="*/ 1740 h 1909"/>
                  <a:gd name="T24" fmla="*/ 695 w 951"/>
                  <a:gd name="T25" fmla="*/ 1909 h 1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1" h="1909">
                    <a:moveTo>
                      <a:pt x="695" y="1909"/>
                    </a:moveTo>
                    <a:cubicBezTo>
                      <a:pt x="690" y="1894"/>
                      <a:pt x="684" y="1880"/>
                      <a:pt x="679" y="1866"/>
                    </a:cubicBezTo>
                    <a:cubicBezTo>
                      <a:pt x="655" y="1797"/>
                      <a:pt x="626" y="1730"/>
                      <a:pt x="596" y="1662"/>
                    </a:cubicBezTo>
                    <a:cubicBezTo>
                      <a:pt x="527" y="1510"/>
                      <a:pt x="449" y="1359"/>
                      <a:pt x="375" y="1208"/>
                    </a:cubicBezTo>
                    <a:cubicBezTo>
                      <a:pt x="238" y="929"/>
                      <a:pt x="108" y="649"/>
                      <a:pt x="0" y="366"/>
                    </a:cubicBezTo>
                    <a:cubicBezTo>
                      <a:pt x="46" y="224"/>
                      <a:pt x="163" y="94"/>
                      <a:pt x="363" y="0"/>
                    </a:cubicBezTo>
                    <a:cubicBezTo>
                      <a:pt x="280" y="170"/>
                      <a:pt x="305" y="357"/>
                      <a:pt x="360" y="539"/>
                    </a:cubicBezTo>
                    <a:cubicBezTo>
                      <a:pt x="467" y="894"/>
                      <a:pt x="578" y="1253"/>
                      <a:pt x="790" y="1595"/>
                    </a:cubicBezTo>
                    <a:cubicBezTo>
                      <a:pt x="817" y="1637"/>
                      <a:pt x="877" y="1662"/>
                      <a:pt x="951" y="1665"/>
                    </a:cubicBezTo>
                    <a:cubicBezTo>
                      <a:pt x="927" y="1676"/>
                      <a:pt x="905" y="1688"/>
                      <a:pt x="883" y="1700"/>
                    </a:cubicBezTo>
                    <a:cubicBezTo>
                      <a:pt x="861" y="1713"/>
                      <a:pt x="840" y="1726"/>
                      <a:pt x="821" y="1740"/>
                    </a:cubicBezTo>
                    <a:lnTo>
                      <a:pt x="821" y="1740"/>
                    </a:lnTo>
                    <a:cubicBezTo>
                      <a:pt x="749" y="1791"/>
                      <a:pt x="704" y="1851"/>
                      <a:pt x="695" y="19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1153">
                <a:extLst>
                  <a:ext uri="{FF2B5EF4-FFF2-40B4-BE49-F238E27FC236}">
                    <a16:creationId xmlns:a16="http://schemas.microsoft.com/office/drawing/2014/main" xmlns="" id="{F6E579AE-AC4B-4F28-A8AE-A2345DE84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331" y="2781300"/>
                <a:ext cx="77788" cy="66675"/>
              </a:xfrm>
              <a:custGeom>
                <a:avLst/>
                <a:gdLst>
                  <a:gd name="T0" fmla="*/ 145 w 156"/>
                  <a:gd name="T1" fmla="*/ 134 h 134"/>
                  <a:gd name="T2" fmla="*/ 1 w 156"/>
                  <a:gd name="T3" fmla="*/ 0 h 134"/>
                  <a:gd name="T4" fmla="*/ 0 w 156"/>
                  <a:gd name="T5" fmla="*/ 0 h 134"/>
                  <a:gd name="T6" fmla="*/ 145 w 156"/>
                  <a:gd name="T7" fmla="*/ 134 h 134"/>
                  <a:gd name="T8" fmla="*/ 156 w 156"/>
                  <a:gd name="T9" fmla="*/ 55 h 134"/>
                  <a:gd name="T10" fmla="*/ 145 w 156"/>
                  <a:gd name="T1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134">
                    <a:moveTo>
                      <a:pt x="145" y="134"/>
                    </a:moveTo>
                    <a:cubicBezTo>
                      <a:pt x="138" y="76"/>
                      <a:pt x="81" y="3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81" y="31"/>
                      <a:pt x="138" y="76"/>
                      <a:pt x="145" y="134"/>
                    </a:cubicBezTo>
                    <a:cubicBezTo>
                      <a:pt x="153" y="108"/>
                      <a:pt x="156" y="82"/>
                      <a:pt x="156" y="55"/>
                    </a:cubicBezTo>
                    <a:cubicBezTo>
                      <a:pt x="156" y="82"/>
                      <a:pt x="153" y="108"/>
                      <a:pt x="145" y="13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1154">
                <a:extLst>
                  <a:ext uri="{FF2B5EF4-FFF2-40B4-BE49-F238E27FC236}">
                    <a16:creationId xmlns:a16="http://schemas.microsoft.com/office/drawing/2014/main" xmlns="" id="{2A132A28-315C-4E55-92A2-7A86FD2F8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781" y="1927225"/>
                <a:ext cx="414338" cy="920750"/>
              </a:xfrm>
              <a:custGeom>
                <a:avLst/>
                <a:gdLst>
                  <a:gd name="T0" fmla="*/ 820 w 831"/>
                  <a:gd name="T1" fmla="*/ 1847 h 1847"/>
                  <a:gd name="T2" fmla="*/ 675 w 831"/>
                  <a:gd name="T3" fmla="*/ 1713 h 1847"/>
                  <a:gd name="T4" fmla="*/ 273 w 831"/>
                  <a:gd name="T5" fmla="*/ 551 h 1847"/>
                  <a:gd name="T6" fmla="*/ 0 w 831"/>
                  <a:gd name="T7" fmla="*/ 0 h 1847"/>
                  <a:gd name="T8" fmla="*/ 145 w 831"/>
                  <a:gd name="T9" fmla="*/ 38 h 1847"/>
                  <a:gd name="T10" fmla="*/ 311 w 831"/>
                  <a:gd name="T11" fmla="*/ 117 h 1847"/>
                  <a:gd name="T12" fmla="*/ 349 w 831"/>
                  <a:gd name="T13" fmla="*/ 338 h 1847"/>
                  <a:gd name="T14" fmla="*/ 419 w 831"/>
                  <a:gd name="T15" fmla="*/ 595 h 1847"/>
                  <a:gd name="T16" fmla="*/ 610 w 831"/>
                  <a:gd name="T17" fmla="*/ 1110 h 1847"/>
                  <a:gd name="T18" fmla="*/ 812 w 831"/>
                  <a:gd name="T19" fmla="*/ 1637 h 1847"/>
                  <a:gd name="T20" fmla="*/ 831 w 831"/>
                  <a:gd name="T21" fmla="*/ 1768 h 1847"/>
                  <a:gd name="T22" fmla="*/ 820 w 831"/>
                  <a:gd name="T23" fmla="*/ 1847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1" h="1847">
                    <a:moveTo>
                      <a:pt x="820" y="1847"/>
                    </a:moveTo>
                    <a:cubicBezTo>
                      <a:pt x="813" y="1789"/>
                      <a:pt x="756" y="1744"/>
                      <a:pt x="675" y="1713"/>
                    </a:cubicBezTo>
                    <a:cubicBezTo>
                      <a:pt x="504" y="1324"/>
                      <a:pt x="362" y="929"/>
                      <a:pt x="273" y="551"/>
                    </a:cubicBezTo>
                    <a:cubicBezTo>
                      <a:pt x="238" y="401"/>
                      <a:pt x="198" y="148"/>
                      <a:pt x="0" y="0"/>
                    </a:cubicBezTo>
                    <a:cubicBezTo>
                      <a:pt x="52" y="7"/>
                      <a:pt x="101" y="20"/>
                      <a:pt x="145" y="38"/>
                    </a:cubicBezTo>
                    <a:cubicBezTo>
                      <a:pt x="176" y="51"/>
                      <a:pt x="294" y="100"/>
                      <a:pt x="311" y="117"/>
                    </a:cubicBezTo>
                    <a:cubicBezTo>
                      <a:pt x="321" y="127"/>
                      <a:pt x="340" y="297"/>
                      <a:pt x="349" y="338"/>
                    </a:cubicBezTo>
                    <a:cubicBezTo>
                      <a:pt x="367" y="424"/>
                      <a:pt x="393" y="510"/>
                      <a:pt x="419" y="595"/>
                    </a:cubicBezTo>
                    <a:cubicBezTo>
                      <a:pt x="474" y="768"/>
                      <a:pt x="535" y="940"/>
                      <a:pt x="610" y="1110"/>
                    </a:cubicBezTo>
                    <a:cubicBezTo>
                      <a:pt x="687" y="1285"/>
                      <a:pt x="769" y="1459"/>
                      <a:pt x="812" y="1637"/>
                    </a:cubicBezTo>
                    <a:cubicBezTo>
                      <a:pt x="822" y="1677"/>
                      <a:pt x="831" y="1723"/>
                      <a:pt x="831" y="1768"/>
                    </a:cubicBezTo>
                    <a:cubicBezTo>
                      <a:pt x="831" y="1795"/>
                      <a:pt x="828" y="1821"/>
                      <a:pt x="820" y="18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1155">
                <a:extLst>
                  <a:ext uri="{FF2B5EF4-FFF2-40B4-BE49-F238E27FC236}">
                    <a16:creationId xmlns:a16="http://schemas.microsoft.com/office/drawing/2014/main" xmlns="" id="{FCC3B295-8011-4D4A-A989-E5AC53815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8281" y="2778125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1156">
                <a:extLst>
                  <a:ext uri="{FF2B5EF4-FFF2-40B4-BE49-F238E27FC236}">
                    <a16:creationId xmlns:a16="http://schemas.microsoft.com/office/drawing/2014/main" xmlns="" id="{398C2F17-F10A-45CC-959E-0643708E3B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2714625"/>
                <a:ext cx="57150" cy="63500"/>
              </a:xfrm>
              <a:custGeom>
                <a:avLst/>
                <a:gdLst>
                  <a:gd name="T0" fmla="*/ 0 w 115"/>
                  <a:gd name="T1" fmla="*/ 129 h 129"/>
                  <a:gd name="T2" fmla="*/ 0 w 115"/>
                  <a:gd name="T3" fmla="*/ 129 h 129"/>
                  <a:gd name="T4" fmla="*/ 0 w 115"/>
                  <a:gd name="T5" fmla="*/ 129 h 129"/>
                  <a:gd name="T6" fmla="*/ 1 w 115"/>
                  <a:gd name="T7" fmla="*/ 119 h 129"/>
                  <a:gd name="T8" fmla="*/ 1 w 115"/>
                  <a:gd name="T9" fmla="*/ 119 h 129"/>
                  <a:gd name="T10" fmla="*/ 1 w 115"/>
                  <a:gd name="T11" fmla="*/ 119 h 129"/>
                  <a:gd name="T12" fmla="*/ 1 w 115"/>
                  <a:gd name="T13" fmla="*/ 119 h 129"/>
                  <a:gd name="T14" fmla="*/ 115 w 115"/>
                  <a:gd name="T15" fmla="*/ 0 h 129"/>
                  <a:gd name="T16" fmla="*/ 115 w 115"/>
                  <a:gd name="T17" fmla="*/ 0 h 129"/>
                  <a:gd name="T18" fmla="*/ 1 w 115"/>
                  <a:gd name="T19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129">
                    <a:moveTo>
                      <a:pt x="0" y="129"/>
                    </a:moveTo>
                    <a:lnTo>
                      <a:pt x="0" y="129"/>
                    </a:lnTo>
                    <a:lnTo>
                      <a:pt x="0" y="129"/>
                    </a:lnTo>
                    <a:close/>
                    <a:moveTo>
                      <a:pt x="1" y="119"/>
                    </a:moveTo>
                    <a:cubicBezTo>
                      <a:pt x="1" y="119"/>
                      <a:pt x="1" y="119"/>
                      <a:pt x="1" y="119"/>
                    </a:cubicBezTo>
                    <a:cubicBezTo>
                      <a:pt x="1" y="119"/>
                      <a:pt x="1" y="119"/>
                      <a:pt x="1" y="119"/>
                    </a:cubicBezTo>
                    <a:close/>
                    <a:moveTo>
                      <a:pt x="1" y="119"/>
                    </a:moveTo>
                    <a:cubicBezTo>
                      <a:pt x="5" y="73"/>
                      <a:pt x="51" y="31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32"/>
                      <a:pt x="5" y="73"/>
                      <a:pt x="1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1157">
                <a:extLst>
                  <a:ext uri="{FF2B5EF4-FFF2-40B4-BE49-F238E27FC236}">
                    <a16:creationId xmlns:a16="http://schemas.microsoft.com/office/drawing/2014/main" xmlns="" id="{9E0BBE88-BF9A-4027-BC6D-7DFD5AD2D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5581" y="1908175"/>
                <a:ext cx="393700" cy="871538"/>
              </a:xfrm>
              <a:custGeom>
                <a:avLst/>
                <a:gdLst>
                  <a:gd name="T0" fmla="*/ 27 w 790"/>
                  <a:gd name="T1" fmla="*/ 1745 h 1745"/>
                  <a:gd name="T2" fmla="*/ 0 w 790"/>
                  <a:gd name="T3" fmla="*/ 1639 h 1745"/>
                  <a:gd name="T4" fmla="*/ 4 w 790"/>
                  <a:gd name="T5" fmla="*/ 1592 h 1745"/>
                  <a:gd name="T6" fmla="*/ 106 w 790"/>
                  <a:gd name="T7" fmla="*/ 1342 h 1745"/>
                  <a:gd name="T8" fmla="*/ 215 w 790"/>
                  <a:gd name="T9" fmla="*/ 1097 h 1745"/>
                  <a:gd name="T10" fmla="*/ 380 w 790"/>
                  <a:gd name="T11" fmla="*/ 609 h 1745"/>
                  <a:gd name="T12" fmla="*/ 458 w 790"/>
                  <a:gd name="T13" fmla="*/ 354 h 1745"/>
                  <a:gd name="T14" fmla="*/ 492 w 790"/>
                  <a:gd name="T15" fmla="*/ 174 h 1745"/>
                  <a:gd name="T16" fmla="*/ 492 w 790"/>
                  <a:gd name="T17" fmla="*/ 174 h 1745"/>
                  <a:gd name="T18" fmla="*/ 486 w 790"/>
                  <a:gd name="T19" fmla="*/ 113 h 1745"/>
                  <a:gd name="T20" fmla="*/ 485 w 790"/>
                  <a:gd name="T21" fmla="*/ 112 h 1745"/>
                  <a:gd name="T22" fmla="*/ 790 w 790"/>
                  <a:gd name="T23" fmla="*/ 0 h 1745"/>
                  <a:gd name="T24" fmla="*/ 536 w 790"/>
                  <a:gd name="T25" fmla="*/ 603 h 1745"/>
                  <a:gd name="T26" fmla="*/ 282 w 790"/>
                  <a:gd name="T27" fmla="*/ 1196 h 1745"/>
                  <a:gd name="T28" fmla="*/ 142 w 790"/>
                  <a:gd name="T29" fmla="*/ 1615 h 1745"/>
                  <a:gd name="T30" fmla="*/ 28 w 790"/>
                  <a:gd name="T31" fmla="*/ 1734 h 1745"/>
                  <a:gd name="T32" fmla="*/ 28 w 790"/>
                  <a:gd name="T33" fmla="*/ 1734 h 1745"/>
                  <a:gd name="T34" fmla="*/ 28 w 790"/>
                  <a:gd name="T35" fmla="*/ 1734 h 1745"/>
                  <a:gd name="T36" fmla="*/ 27 w 790"/>
                  <a:gd name="T37" fmla="*/ 1744 h 1745"/>
                  <a:gd name="T38" fmla="*/ 27 w 790"/>
                  <a:gd name="T39" fmla="*/ 1744 h 1745"/>
                  <a:gd name="T40" fmla="*/ 27 w 790"/>
                  <a:gd name="T41" fmla="*/ 1744 h 1745"/>
                  <a:gd name="T42" fmla="*/ 27 w 790"/>
                  <a:gd name="T43" fmla="*/ 1745 h 1745"/>
                  <a:gd name="T44" fmla="*/ 27 w 790"/>
                  <a:gd name="T45" fmla="*/ 1745 h 1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90" h="1745">
                    <a:moveTo>
                      <a:pt x="27" y="1745"/>
                    </a:moveTo>
                    <a:cubicBezTo>
                      <a:pt x="7" y="1711"/>
                      <a:pt x="0" y="1675"/>
                      <a:pt x="0" y="1639"/>
                    </a:cubicBezTo>
                    <a:cubicBezTo>
                      <a:pt x="0" y="1623"/>
                      <a:pt x="1" y="1608"/>
                      <a:pt x="4" y="1592"/>
                    </a:cubicBezTo>
                    <a:cubicBezTo>
                      <a:pt x="17" y="1508"/>
                      <a:pt x="67" y="1424"/>
                      <a:pt x="106" y="1342"/>
                    </a:cubicBezTo>
                    <a:cubicBezTo>
                      <a:pt x="146" y="1261"/>
                      <a:pt x="181" y="1179"/>
                      <a:pt x="215" y="1097"/>
                    </a:cubicBezTo>
                    <a:cubicBezTo>
                      <a:pt x="281" y="935"/>
                      <a:pt x="331" y="772"/>
                      <a:pt x="380" y="609"/>
                    </a:cubicBezTo>
                    <a:cubicBezTo>
                      <a:pt x="406" y="524"/>
                      <a:pt x="433" y="439"/>
                      <a:pt x="458" y="354"/>
                    </a:cubicBezTo>
                    <a:cubicBezTo>
                      <a:pt x="476" y="295"/>
                      <a:pt x="492" y="234"/>
                      <a:pt x="492" y="174"/>
                    </a:cubicBezTo>
                    <a:lnTo>
                      <a:pt x="492" y="174"/>
                    </a:lnTo>
                    <a:cubicBezTo>
                      <a:pt x="492" y="153"/>
                      <a:pt x="490" y="133"/>
                      <a:pt x="486" y="113"/>
                    </a:cubicBezTo>
                    <a:lnTo>
                      <a:pt x="485" y="112"/>
                    </a:lnTo>
                    <a:cubicBezTo>
                      <a:pt x="581" y="68"/>
                      <a:pt x="682" y="30"/>
                      <a:pt x="790" y="0"/>
                    </a:cubicBezTo>
                    <a:cubicBezTo>
                      <a:pt x="626" y="184"/>
                      <a:pt x="589" y="421"/>
                      <a:pt x="536" y="603"/>
                    </a:cubicBezTo>
                    <a:cubicBezTo>
                      <a:pt x="477" y="804"/>
                      <a:pt x="353" y="996"/>
                      <a:pt x="282" y="1196"/>
                    </a:cubicBezTo>
                    <a:cubicBezTo>
                      <a:pt x="238" y="1320"/>
                      <a:pt x="122" y="1478"/>
                      <a:pt x="142" y="1615"/>
                    </a:cubicBezTo>
                    <a:cubicBezTo>
                      <a:pt x="78" y="1646"/>
                      <a:pt x="32" y="1688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7" y="1737"/>
                      <a:pt x="27" y="1741"/>
                      <a:pt x="27" y="1744"/>
                    </a:cubicBezTo>
                    <a:lnTo>
                      <a:pt x="27" y="1744"/>
                    </a:lnTo>
                    <a:cubicBezTo>
                      <a:pt x="27" y="1744"/>
                      <a:pt x="27" y="1744"/>
                      <a:pt x="27" y="1744"/>
                    </a:cubicBezTo>
                    <a:cubicBezTo>
                      <a:pt x="27" y="1745"/>
                      <a:pt x="27" y="1745"/>
                      <a:pt x="27" y="1745"/>
                    </a:cubicBezTo>
                    <a:lnTo>
                      <a:pt x="27" y="174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1158">
                <a:extLst>
                  <a:ext uri="{FF2B5EF4-FFF2-40B4-BE49-F238E27FC236}">
                    <a16:creationId xmlns:a16="http://schemas.microsoft.com/office/drawing/2014/main" xmlns="" id="{8DDE18F0-9D83-453D-8E70-9E308EB30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4544" y="2782888"/>
                <a:ext cx="17463" cy="101600"/>
              </a:xfrm>
              <a:custGeom>
                <a:avLst/>
                <a:gdLst>
                  <a:gd name="T0" fmla="*/ 0 w 34"/>
                  <a:gd name="T1" fmla="*/ 203 h 203"/>
                  <a:gd name="T2" fmla="*/ 1 w 34"/>
                  <a:gd name="T3" fmla="*/ 0 h 203"/>
                  <a:gd name="T4" fmla="*/ 2 w 34"/>
                  <a:gd name="T5" fmla="*/ 0 h 203"/>
                  <a:gd name="T6" fmla="*/ 26 w 34"/>
                  <a:gd name="T7" fmla="*/ 101 h 203"/>
                  <a:gd name="T8" fmla="*/ 0 w 34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3">
                    <a:moveTo>
                      <a:pt x="0" y="203"/>
                    </a:moveTo>
                    <a:cubicBezTo>
                      <a:pt x="33" y="139"/>
                      <a:pt x="34" y="66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8" y="33"/>
                      <a:pt x="26" y="67"/>
                      <a:pt x="26" y="101"/>
                    </a:cubicBezTo>
                    <a:cubicBezTo>
                      <a:pt x="26" y="136"/>
                      <a:pt x="17" y="171"/>
                      <a:pt x="0" y="2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1159">
                <a:extLst>
                  <a:ext uri="{FF2B5EF4-FFF2-40B4-BE49-F238E27FC236}">
                    <a16:creationId xmlns:a16="http://schemas.microsoft.com/office/drawing/2014/main" xmlns="" id="{B48B46A3-12C6-4D79-8A1D-CEF8702AB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1519" y="1928813"/>
                <a:ext cx="538163" cy="1025525"/>
              </a:xfrm>
              <a:custGeom>
                <a:avLst/>
                <a:gdLst>
                  <a:gd name="T0" fmla="*/ 0 w 1079"/>
                  <a:gd name="T1" fmla="*/ 2057 h 2057"/>
                  <a:gd name="T2" fmla="*/ 147 w 1079"/>
                  <a:gd name="T3" fmla="*/ 1916 h 2057"/>
                  <a:gd name="T4" fmla="*/ 147 w 1079"/>
                  <a:gd name="T5" fmla="*/ 1916 h 2057"/>
                  <a:gd name="T6" fmla="*/ 173 w 1079"/>
                  <a:gd name="T7" fmla="*/ 1814 h 2057"/>
                  <a:gd name="T8" fmla="*/ 149 w 1079"/>
                  <a:gd name="T9" fmla="*/ 1713 h 2057"/>
                  <a:gd name="T10" fmla="*/ 287 w 1079"/>
                  <a:gd name="T11" fmla="*/ 1643 h 2057"/>
                  <a:gd name="T12" fmla="*/ 831 w 1079"/>
                  <a:gd name="T13" fmla="*/ 552 h 2057"/>
                  <a:gd name="T14" fmla="*/ 810 w 1079"/>
                  <a:gd name="T15" fmla="*/ 0 h 2057"/>
                  <a:gd name="T16" fmla="*/ 1079 w 1079"/>
                  <a:gd name="T17" fmla="*/ 232 h 2057"/>
                  <a:gd name="T18" fmla="*/ 995 w 1079"/>
                  <a:gd name="T19" fmla="*/ 462 h 2057"/>
                  <a:gd name="T20" fmla="*/ 600 w 1079"/>
                  <a:gd name="T21" fmla="*/ 1370 h 2057"/>
                  <a:gd name="T22" fmla="*/ 213 w 1079"/>
                  <a:gd name="T23" fmla="*/ 1935 h 2057"/>
                  <a:gd name="T24" fmla="*/ 17 w 1079"/>
                  <a:gd name="T25" fmla="*/ 2051 h 2057"/>
                  <a:gd name="T26" fmla="*/ 0 w 1079"/>
                  <a:gd name="T27" fmla="*/ 2057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9" h="2057">
                    <a:moveTo>
                      <a:pt x="0" y="2057"/>
                    </a:moveTo>
                    <a:cubicBezTo>
                      <a:pt x="66" y="2020"/>
                      <a:pt x="118" y="1974"/>
                      <a:pt x="147" y="1916"/>
                    </a:cubicBezTo>
                    <a:lnTo>
                      <a:pt x="147" y="1916"/>
                    </a:lnTo>
                    <a:cubicBezTo>
                      <a:pt x="164" y="1884"/>
                      <a:pt x="173" y="1849"/>
                      <a:pt x="173" y="1814"/>
                    </a:cubicBezTo>
                    <a:cubicBezTo>
                      <a:pt x="173" y="1780"/>
                      <a:pt x="165" y="1746"/>
                      <a:pt x="149" y="1713"/>
                    </a:cubicBezTo>
                    <a:cubicBezTo>
                      <a:pt x="212" y="1709"/>
                      <a:pt x="269" y="1688"/>
                      <a:pt x="287" y="1643"/>
                    </a:cubicBezTo>
                    <a:cubicBezTo>
                      <a:pt x="435" y="1275"/>
                      <a:pt x="677" y="920"/>
                      <a:pt x="831" y="552"/>
                    </a:cubicBezTo>
                    <a:cubicBezTo>
                      <a:pt x="903" y="381"/>
                      <a:pt x="928" y="173"/>
                      <a:pt x="810" y="0"/>
                    </a:cubicBezTo>
                    <a:cubicBezTo>
                      <a:pt x="949" y="62"/>
                      <a:pt x="1028" y="136"/>
                      <a:pt x="1079" y="232"/>
                    </a:cubicBezTo>
                    <a:cubicBezTo>
                      <a:pt x="1072" y="302"/>
                      <a:pt x="1020" y="385"/>
                      <a:pt x="995" y="462"/>
                    </a:cubicBezTo>
                    <a:cubicBezTo>
                      <a:pt x="931" y="656"/>
                      <a:pt x="700" y="1175"/>
                      <a:pt x="600" y="1370"/>
                    </a:cubicBezTo>
                    <a:cubicBezTo>
                      <a:pt x="501" y="1562"/>
                      <a:pt x="393" y="1760"/>
                      <a:pt x="213" y="1935"/>
                    </a:cubicBezTo>
                    <a:cubicBezTo>
                      <a:pt x="164" y="1982"/>
                      <a:pt x="97" y="2021"/>
                      <a:pt x="17" y="2051"/>
                    </a:cubicBezTo>
                    <a:cubicBezTo>
                      <a:pt x="11" y="2053"/>
                      <a:pt x="6" y="2055"/>
                      <a:pt x="0" y="205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1160">
                <a:extLst>
                  <a:ext uri="{FF2B5EF4-FFF2-40B4-BE49-F238E27FC236}">
                    <a16:creationId xmlns:a16="http://schemas.microsoft.com/office/drawing/2014/main" xmlns="" id="{A0361D76-491B-49BC-BD3F-24D20AD3E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231" y="1887538"/>
                <a:ext cx="517525" cy="879475"/>
              </a:xfrm>
              <a:custGeom>
                <a:avLst/>
                <a:gdLst>
                  <a:gd name="T0" fmla="*/ 479 w 1037"/>
                  <a:gd name="T1" fmla="*/ 205 h 1763"/>
                  <a:gd name="T2" fmla="*/ 734 w 1037"/>
                  <a:gd name="T3" fmla="*/ 105 h 1763"/>
                  <a:gd name="T4" fmla="*/ 41 w 1037"/>
                  <a:gd name="T5" fmla="*/ 166 h 1763"/>
                  <a:gd name="T6" fmla="*/ 0 w 1037"/>
                  <a:gd name="T7" fmla="*/ 180 h 1763"/>
                  <a:gd name="T8" fmla="*/ 285 w 1037"/>
                  <a:gd name="T9" fmla="*/ 260 h 1763"/>
                  <a:gd name="T10" fmla="*/ 815 w 1037"/>
                  <a:gd name="T11" fmla="*/ 1763 h 1763"/>
                  <a:gd name="T12" fmla="*/ 1037 w 1037"/>
                  <a:gd name="T13" fmla="*/ 1742 h 1763"/>
                  <a:gd name="T14" fmla="*/ 479 w 1037"/>
                  <a:gd name="T15" fmla="*/ 205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7" h="1763">
                    <a:moveTo>
                      <a:pt x="479" y="205"/>
                    </a:moveTo>
                    <a:cubicBezTo>
                      <a:pt x="428" y="61"/>
                      <a:pt x="734" y="105"/>
                      <a:pt x="734" y="105"/>
                    </a:cubicBezTo>
                    <a:cubicBezTo>
                      <a:pt x="469" y="0"/>
                      <a:pt x="41" y="166"/>
                      <a:pt x="41" y="166"/>
                    </a:cubicBezTo>
                    <a:lnTo>
                      <a:pt x="0" y="180"/>
                    </a:lnTo>
                    <a:cubicBezTo>
                      <a:pt x="72" y="155"/>
                      <a:pt x="234" y="155"/>
                      <a:pt x="285" y="260"/>
                    </a:cubicBezTo>
                    <a:cubicBezTo>
                      <a:pt x="336" y="365"/>
                      <a:pt x="815" y="1763"/>
                      <a:pt x="815" y="1763"/>
                    </a:cubicBezTo>
                    <a:cubicBezTo>
                      <a:pt x="917" y="1741"/>
                      <a:pt x="1037" y="1742"/>
                      <a:pt x="1037" y="1742"/>
                    </a:cubicBezTo>
                    <a:cubicBezTo>
                      <a:pt x="1037" y="1742"/>
                      <a:pt x="530" y="348"/>
                      <a:pt x="479" y="2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1161">
                <a:extLst>
                  <a:ext uri="{FF2B5EF4-FFF2-40B4-BE49-F238E27FC236}">
                    <a16:creationId xmlns:a16="http://schemas.microsoft.com/office/drawing/2014/main" xmlns="" id="{AE5A21D1-DC69-4365-AAB1-8B8616DD1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9744" y="1838325"/>
                <a:ext cx="636588" cy="831850"/>
              </a:xfrm>
              <a:custGeom>
                <a:avLst/>
                <a:gdLst>
                  <a:gd name="T0" fmla="*/ 351 w 1277"/>
                  <a:gd name="T1" fmla="*/ 110 h 1668"/>
                  <a:gd name="T2" fmla="*/ 687 w 1277"/>
                  <a:gd name="T3" fmla="*/ 259 h 1668"/>
                  <a:gd name="T4" fmla="*/ 0 w 1277"/>
                  <a:gd name="T5" fmla="*/ 1651 h 1668"/>
                  <a:gd name="T6" fmla="*/ 229 w 1277"/>
                  <a:gd name="T7" fmla="*/ 1668 h 1668"/>
                  <a:gd name="T8" fmla="*/ 855 w 1277"/>
                  <a:gd name="T9" fmla="*/ 350 h 1668"/>
                  <a:gd name="T10" fmla="*/ 1277 w 1277"/>
                  <a:gd name="T11" fmla="*/ 183 h 1668"/>
                  <a:gd name="T12" fmla="*/ 351 w 1277"/>
                  <a:gd name="T13" fmla="*/ 110 h 1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1668">
                    <a:moveTo>
                      <a:pt x="351" y="110"/>
                    </a:moveTo>
                    <a:cubicBezTo>
                      <a:pt x="611" y="85"/>
                      <a:pt x="748" y="135"/>
                      <a:pt x="687" y="259"/>
                    </a:cubicBezTo>
                    <a:cubicBezTo>
                      <a:pt x="626" y="383"/>
                      <a:pt x="0" y="1651"/>
                      <a:pt x="0" y="1651"/>
                    </a:cubicBezTo>
                    <a:lnTo>
                      <a:pt x="229" y="1668"/>
                    </a:lnTo>
                    <a:cubicBezTo>
                      <a:pt x="229" y="1668"/>
                      <a:pt x="764" y="615"/>
                      <a:pt x="855" y="350"/>
                    </a:cubicBezTo>
                    <a:cubicBezTo>
                      <a:pt x="947" y="85"/>
                      <a:pt x="1277" y="183"/>
                      <a:pt x="1277" y="183"/>
                    </a:cubicBezTo>
                    <a:cubicBezTo>
                      <a:pt x="859" y="0"/>
                      <a:pt x="351" y="110"/>
                      <a:pt x="351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1162">
                <a:extLst>
                  <a:ext uri="{FF2B5EF4-FFF2-40B4-BE49-F238E27FC236}">
                    <a16:creationId xmlns:a16="http://schemas.microsoft.com/office/drawing/2014/main" xmlns="" id="{621EC392-E120-4530-8869-584D523E9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206" y="1916113"/>
                <a:ext cx="4779963" cy="182563"/>
              </a:xfrm>
              <a:custGeom>
                <a:avLst/>
                <a:gdLst>
                  <a:gd name="T0" fmla="*/ 0 w 9580"/>
                  <a:gd name="T1" fmla="*/ 367 h 367"/>
                  <a:gd name="T2" fmla="*/ 4619 w 9580"/>
                  <a:gd name="T3" fmla="*/ 49 h 367"/>
                  <a:gd name="T4" fmla="*/ 9580 w 9580"/>
                  <a:gd name="T5" fmla="*/ 350 h 367"/>
                  <a:gd name="T6" fmla="*/ 4497 w 9580"/>
                  <a:gd name="T7" fmla="*/ 99 h 367"/>
                  <a:gd name="T8" fmla="*/ 0 w 9580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80" h="367">
                    <a:moveTo>
                      <a:pt x="0" y="367"/>
                    </a:moveTo>
                    <a:cubicBezTo>
                      <a:pt x="0" y="367"/>
                      <a:pt x="1685" y="0"/>
                      <a:pt x="4619" y="49"/>
                    </a:cubicBezTo>
                    <a:cubicBezTo>
                      <a:pt x="7190" y="93"/>
                      <a:pt x="8022" y="143"/>
                      <a:pt x="9580" y="350"/>
                    </a:cubicBezTo>
                    <a:cubicBezTo>
                      <a:pt x="9580" y="350"/>
                      <a:pt x="7309" y="116"/>
                      <a:pt x="4497" y="99"/>
                    </a:cubicBezTo>
                    <a:cubicBezTo>
                      <a:pt x="1685" y="82"/>
                      <a:pt x="0" y="367"/>
                      <a:pt x="0" y="36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9775D417-1F50-43C4-90C7-4294948E37F1}"/>
                </a:ext>
              </a:extLst>
            </p:cNvPr>
            <p:cNvSpPr txBox="1"/>
            <p:nvPr/>
          </p:nvSpPr>
          <p:spPr>
            <a:xfrm>
              <a:off x="2960837" y="707642"/>
              <a:ext cx="6514301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sz="3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: </a:t>
              </a:r>
              <a:r>
                <a:rPr lang="en-US" sz="3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Điền</a:t>
              </a:r>
              <a:r>
                <a:rPr lang="en-US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chỗ</a:t>
              </a:r>
              <a:r>
                <a:rPr lang="en-US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chấm</a:t>
              </a:r>
              <a:r>
                <a:rPr lang="en-US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</a:p>
          </p:txBody>
        </p:sp>
      </p:grpSp>
      <p:pic>
        <p:nvPicPr>
          <p:cNvPr id="4" name="Sai">
            <a:extLst>
              <a:ext uri="{FF2B5EF4-FFF2-40B4-BE49-F238E27FC236}">
                <a16:creationId xmlns:a16="http://schemas.microsoft.com/office/drawing/2014/main" xmlns="" id="{61C60729-608E-49A5-A22E-BCA4474C00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85" y="7522716"/>
            <a:ext cx="1462280" cy="1426723"/>
          </a:xfrm>
          <a:prstGeom prst="rect">
            <a:avLst/>
          </a:prstGeom>
        </p:spPr>
      </p:pic>
      <p:pic>
        <p:nvPicPr>
          <p:cNvPr id="50" name="Đúng">
            <a:extLst>
              <a:ext uri="{FF2B5EF4-FFF2-40B4-BE49-F238E27FC236}">
                <a16:creationId xmlns:a16="http://schemas.microsoft.com/office/drawing/2014/main" xmlns="" id="{A1A17A7A-13CD-4F22-A028-CAA66AAC56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87" y="7512135"/>
            <a:ext cx="1273219" cy="1323383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2358087" y="2199978"/>
            <a:ext cx="7335579" cy="847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50000"/>
              </a:lnSpc>
            </a:pPr>
            <a:r>
              <a:rPr lang="en-US" sz="3733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: …= 6</a:t>
            </a:r>
          </a:p>
        </p:txBody>
      </p:sp>
      <p:pic>
        <p:nvPicPr>
          <p:cNvPr id="53" name="Picture 52">
            <a:hlinkClick r:id="rId8" action="ppaction://hlinksldjump"/>
            <a:extLst>
              <a:ext uri="{FF2B5EF4-FFF2-40B4-BE49-F238E27FC236}">
                <a16:creationId xmlns:a16="http://schemas.microsoft.com/office/drawing/2014/main" xmlns="" id="{F55223AB-E59F-40A8-A30C-7EB4A5405A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63" y="2967931"/>
            <a:ext cx="2207859" cy="209688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A294B5B-097A-D910-3ED4-4519AE6AD9D2}"/>
              </a:ext>
            </a:extLst>
          </p:cNvPr>
          <p:cNvSpPr/>
          <p:nvPr/>
        </p:nvSpPr>
        <p:spPr>
          <a:xfrm>
            <a:off x="-1350236" y="196553"/>
            <a:ext cx="1157779" cy="1281869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0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17018 -0.46227 " pathEditMode="relative" rAng="0" ptsTypes="AA"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9923E-6 L -0.1592 -0.31526 " pathEditMode="relative" rAng="0" ptsTypes="AA">
                                      <p:cBhvr>
                                        <p:cTn id="4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69" y="-157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5.08475E-7 L -0.09566 -0.45393 " pathEditMode="relative" rAng="0" ptsTypes="AA">
                                      <p:cBhvr>
                                        <p:cTn id="46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227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05 -0.30417 " pathEditMode="relative" rAng="0" ptsTypes="AA">
                                      <p:cBhvr>
                                        <p:cTn id="5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-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42" grpId="0" animBg="1"/>
      <p:bldP spid="43" grpId="0" animBg="1"/>
      <p:bldP spid="44" grpId="0" animBg="1"/>
      <p:bldP spid="45" grpId="0" animBg="1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7" b="6357"/>
          <a:stretch/>
        </p:blipFill>
        <p:spPr>
          <a:xfrm>
            <a:off x="-10573" y="0"/>
            <a:ext cx="12202573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09F817C6-4AB3-4529-974D-63E69B65D6A4}"/>
              </a:ext>
            </a:extLst>
          </p:cNvPr>
          <p:cNvSpPr/>
          <p:nvPr/>
        </p:nvSpPr>
        <p:spPr>
          <a:xfrm>
            <a:off x="2404809" y="1395303"/>
            <a:ext cx="7300393" cy="2964149"/>
          </a:xfrm>
          <a:prstGeom prst="roundRect">
            <a:avLst>
              <a:gd name="adj" fmla="val 7227"/>
            </a:avLst>
          </a:prstGeom>
          <a:solidFill>
            <a:schemeClr val="tx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42" name="Đáp án A">
            <a:extLst>
              <a:ext uri="{FF2B5EF4-FFF2-40B4-BE49-F238E27FC236}">
                <a16:creationId xmlns:a16="http://schemas.microsoft.com/office/drawing/2014/main" xmlns="" id="{CF9EA178-637F-4043-B8D2-BC95EC5261AC}"/>
              </a:ext>
            </a:extLst>
          </p:cNvPr>
          <p:cNvSpPr/>
          <p:nvPr/>
        </p:nvSpPr>
        <p:spPr>
          <a:xfrm>
            <a:off x="2437132" y="4648381"/>
            <a:ext cx="3423947" cy="737464"/>
          </a:xfrm>
          <a:prstGeom prst="roundRect">
            <a:avLst>
              <a:gd name="adj" fmla="val 24115"/>
            </a:avLst>
          </a:prstGeom>
          <a:solidFill>
            <a:srgbClr val="FF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400</a:t>
            </a:r>
          </a:p>
        </p:txBody>
      </p:sp>
      <p:sp>
        <p:nvSpPr>
          <p:cNvPr id="43" name="Đáp án B">
            <a:extLst>
              <a:ext uri="{FF2B5EF4-FFF2-40B4-BE49-F238E27FC236}">
                <a16:creationId xmlns:a16="http://schemas.microsoft.com/office/drawing/2014/main" xmlns="" id="{6CE2E367-E000-402A-A46A-08AAF2FB929F}"/>
              </a:ext>
            </a:extLst>
          </p:cNvPr>
          <p:cNvSpPr/>
          <p:nvPr/>
        </p:nvSpPr>
        <p:spPr>
          <a:xfrm>
            <a:off x="2394231" y="5684591"/>
            <a:ext cx="3452883" cy="737464"/>
          </a:xfrm>
          <a:prstGeom prst="roundRect">
            <a:avLst>
              <a:gd name="adj" fmla="val 24115"/>
            </a:avLst>
          </a:prstGeom>
          <a:solidFill>
            <a:srgbClr val="00CC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580</a:t>
            </a:r>
          </a:p>
        </p:txBody>
      </p:sp>
      <p:sp>
        <p:nvSpPr>
          <p:cNvPr id="44" name="Đáp án C">
            <a:extLst>
              <a:ext uri="{FF2B5EF4-FFF2-40B4-BE49-F238E27FC236}">
                <a16:creationId xmlns:a16="http://schemas.microsoft.com/office/drawing/2014/main" xmlns="" id="{22088E1A-F06B-4800-AF0C-20352418B69F}"/>
              </a:ext>
            </a:extLst>
          </p:cNvPr>
          <p:cNvSpPr/>
          <p:nvPr/>
        </p:nvSpPr>
        <p:spPr>
          <a:xfrm>
            <a:off x="6281255" y="4648381"/>
            <a:ext cx="3423947" cy="737464"/>
          </a:xfrm>
          <a:prstGeom prst="roundRect">
            <a:avLst>
              <a:gd name="adj" fmla="val 24115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480</a:t>
            </a:r>
          </a:p>
        </p:txBody>
      </p:sp>
      <p:sp>
        <p:nvSpPr>
          <p:cNvPr id="45" name="Đáp án D">
            <a:extLst>
              <a:ext uri="{FF2B5EF4-FFF2-40B4-BE49-F238E27FC236}">
                <a16:creationId xmlns:a16="http://schemas.microsoft.com/office/drawing/2014/main" xmlns="" id="{103BF668-59AA-401D-818B-4C062F6D5B11}"/>
              </a:ext>
            </a:extLst>
          </p:cNvPr>
          <p:cNvSpPr/>
          <p:nvPr/>
        </p:nvSpPr>
        <p:spPr>
          <a:xfrm>
            <a:off x="6295413" y="5684591"/>
            <a:ext cx="3452883" cy="737464"/>
          </a:xfrm>
          <a:prstGeom prst="roundRect">
            <a:avLst>
              <a:gd name="adj" fmla="val 24115"/>
            </a:avLst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484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1EBA663B-F8CA-4203-9E5D-434C0B2E3C95}"/>
              </a:ext>
            </a:extLst>
          </p:cNvPr>
          <p:cNvGrpSpPr/>
          <p:nvPr/>
        </p:nvGrpSpPr>
        <p:grpSpPr>
          <a:xfrm>
            <a:off x="1871987" y="421636"/>
            <a:ext cx="8454652" cy="1456205"/>
            <a:chOff x="1871981" y="421635"/>
            <a:chExt cx="8454652" cy="1456205"/>
          </a:xfrm>
          <a:solidFill>
            <a:srgbClr val="FFC000"/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C28C0A49-FAEF-4900-8E2A-C8BDCC7ED91D}"/>
                </a:ext>
              </a:extLst>
            </p:cNvPr>
            <p:cNvGrpSpPr/>
            <p:nvPr/>
          </p:nvGrpSpPr>
          <p:grpSpPr>
            <a:xfrm>
              <a:off x="1871981" y="421635"/>
              <a:ext cx="8454652" cy="1456205"/>
              <a:chOff x="2677206" y="1838325"/>
              <a:chExt cx="7124700" cy="1227138"/>
            </a:xfrm>
            <a:grpFill/>
          </p:grpSpPr>
          <p:sp>
            <p:nvSpPr>
              <p:cNvPr id="7" name="Freeform 1125">
                <a:extLst>
                  <a:ext uri="{FF2B5EF4-FFF2-40B4-BE49-F238E27FC236}">
                    <a16:creationId xmlns:a16="http://schemas.microsoft.com/office/drawing/2014/main" xmlns="" id="{60B3ADAC-B763-4C54-A7F9-42095D47D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531" y="1944688"/>
                <a:ext cx="5011738" cy="971550"/>
              </a:xfrm>
              <a:custGeom>
                <a:avLst/>
                <a:gdLst>
                  <a:gd name="T0" fmla="*/ 1221 w 10045"/>
                  <a:gd name="T1" fmla="*/ 1947 h 1947"/>
                  <a:gd name="T2" fmla="*/ 68 w 10045"/>
                  <a:gd name="T3" fmla="*/ 1201 h 1947"/>
                  <a:gd name="T4" fmla="*/ 784 w 10045"/>
                  <a:gd name="T5" fmla="*/ 273 h 1947"/>
                  <a:gd name="T6" fmla="*/ 871 w 10045"/>
                  <a:gd name="T7" fmla="*/ 237 h 1947"/>
                  <a:gd name="T8" fmla="*/ 2083 w 10045"/>
                  <a:gd name="T9" fmla="*/ 87 h 1947"/>
                  <a:gd name="T10" fmla="*/ 3561 w 10045"/>
                  <a:gd name="T11" fmla="*/ 14 h 1947"/>
                  <a:gd name="T12" fmla="*/ 4532 w 10045"/>
                  <a:gd name="T13" fmla="*/ 0 h 1947"/>
                  <a:gd name="T14" fmla="*/ 5049 w 10045"/>
                  <a:gd name="T15" fmla="*/ 4 h 1947"/>
                  <a:gd name="T16" fmla="*/ 6390 w 10045"/>
                  <a:gd name="T17" fmla="*/ 27 h 1947"/>
                  <a:gd name="T18" fmla="*/ 7740 w 10045"/>
                  <a:gd name="T19" fmla="*/ 81 h 1947"/>
                  <a:gd name="T20" fmla="*/ 9069 w 10045"/>
                  <a:gd name="T21" fmla="*/ 193 h 1947"/>
                  <a:gd name="T22" fmla="*/ 9711 w 10045"/>
                  <a:gd name="T23" fmla="*/ 266 h 1947"/>
                  <a:gd name="T24" fmla="*/ 9955 w 10045"/>
                  <a:gd name="T25" fmla="*/ 598 h 1947"/>
                  <a:gd name="T26" fmla="*/ 9524 w 10045"/>
                  <a:gd name="T27" fmla="*/ 1652 h 1947"/>
                  <a:gd name="T28" fmla="*/ 9152 w 10045"/>
                  <a:gd name="T29" fmla="*/ 1846 h 1947"/>
                  <a:gd name="T30" fmla="*/ 8943 w 10045"/>
                  <a:gd name="T31" fmla="*/ 1822 h 1947"/>
                  <a:gd name="T32" fmla="*/ 8185 w 10045"/>
                  <a:gd name="T33" fmla="*/ 1745 h 1947"/>
                  <a:gd name="T34" fmla="*/ 7753 w 10045"/>
                  <a:gd name="T35" fmla="*/ 1709 h 1947"/>
                  <a:gd name="T36" fmla="*/ 6291 w 10045"/>
                  <a:gd name="T37" fmla="*/ 1635 h 1947"/>
                  <a:gd name="T38" fmla="*/ 5853 w 10045"/>
                  <a:gd name="T39" fmla="*/ 1632 h 1947"/>
                  <a:gd name="T40" fmla="*/ 4790 w 10045"/>
                  <a:gd name="T41" fmla="*/ 1651 h 1947"/>
                  <a:gd name="T42" fmla="*/ 3328 w 10045"/>
                  <a:gd name="T43" fmla="*/ 1725 h 1947"/>
                  <a:gd name="T44" fmla="*/ 1221 w 10045"/>
                  <a:gd name="T45" fmla="*/ 1947 h 1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45" h="1947">
                    <a:moveTo>
                      <a:pt x="1221" y="1947"/>
                    </a:moveTo>
                    <a:cubicBezTo>
                      <a:pt x="619" y="1828"/>
                      <a:pt x="143" y="1604"/>
                      <a:pt x="68" y="1201"/>
                    </a:cubicBezTo>
                    <a:cubicBezTo>
                      <a:pt x="0" y="838"/>
                      <a:pt x="255" y="499"/>
                      <a:pt x="784" y="273"/>
                    </a:cubicBezTo>
                    <a:cubicBezTo>
                      <a:pt x="812" y="261"/>
                      <a:pt x="842" y="249"/>
                      <a:pt x="871" y="237"/>
                    </a:cubicBezTo>
                    <a:cubicBezTo>
                      <a:pt x="1269" y="175"/>
                      <a:pt x="1673" y="122"/>
                      <a:pt x="2083" y="87"/>
                    </a:cubicBezTo>
                    <a:cubicBezTo>
                      <a:pt x="2572" y="46"/>
                      <a:pt x="3067" y="29"/>
                      <a:pt x="3561" y="14"/>
                    </a:cubicBezTo>
                    <a:cubicBezTo>
                      <a:pt x="3885" y="5"/>
                      <a:pt x="4208" y="0"/>
                      <a:pt x="4532" y="0"/>
                    </a:cubicBezTo>
                    <a:cubicBezTo>
                      <a:pt x="4704" y="0"/>
                      <a:pt x="4876" y="1"/>
                      <a:pt x="5049" y="4"/>
                    </a:cubicBezTo>
                    <a:cubicBezTo>
                      <a:pt x="5495" y="12"/>
                      <a:pt x="5942" y="26"/>
                      <a:pt x="6390" y="27"/>
                    </a:cubicBezTo>
                    <a:cubicBezTo>
                      <a:pt x="6841" y="28"/>
                      <a:pt x="7292" y="51"/>
                      <a:pt x="7740" y="81"/>
                    </a:cubicBezTo>
                    <a:cubicBezTo>
                      <a:pt x="8185" y="110"/>
                      <a:pt x="8629" y="146"/>
                      <a:pt x="9069" y="193"/>
                    </a:cubicBezTo>
                    <a:cubicBezTo>
                      <a:pt x="9282" y="216"/>
                      <a:pt x="9497" y="239"/>
                      <a:pt x="9711" y="266"/>
                    </a:cubicBezTo>
                    <a:cubicBezTo>
                      <a:pt x="9845" y="361"/>
                      <a:pt x="9925" y="478"/>
                      <a:pt x="9955" y="598"/>
                    </a:cubicBezTo>
                    <a:cubicBezTo>
                      <a:pt x="10045" y="960"/>
                      <a:pt x="9963" y="1358"/>
                      <a:pt x="9524" y="1652"/>
                    </a:cubicBezTo>
                    <a:cubicBezTo>
                      <a:pt x="9415" y="1725"/>
                      <a:pt x="9289" y="1789"/>
                      <a:pt x="9152" y="1846"/>
                    </a:cubicBezTo>
                    <a:cubicBezTo>
                      <a:pt x="9083" y="1838"/>
                      <a:pt x="9013" y="1830"/>
                      <a:pt x="8943" y="1822"/>
                    </a:cubicBezTo>
                    <a:cubicBezTo>
                      <a:pt x="8692" y="1792"/>
                      <a:pt x="8439" y="1767"/>
                      <a:pt x="8185" y="1745"/>
                    </a:cubicBezTo>
                    <a:cubicBezTo>
                      <a:pt x="8042" y="1732"/>
                      <a:pt x="7897" y="1720"/>
                      <a:pt x="7753" y="1709"/>
                    </a:cubicBezTo>
                    <a:cubicBezTo>
                      <a:pt x="7267" y="1671"/>
                      <a:pt x="6781" y="1644"/>
                      <a:pt x="6291" y="1635"/>
                    </a:cubicBezTo>
                    <a:cubicBezTo>
                      <a:pt x="6145" y="1633"/>
                      <a:pt x="5999" y="1632"/>
                      <a:pt x="5853" y="1632"/>
                    </a:cubicBezTo>
                    <a:cubicBezTo>
                      <a:pt x="5498" y="1632"/>
                      <a:pt x="5144" y="1639"/>
                      <a:pt x="4790" y="1651"/>
                    </a:cubicBezTo>
                    <a:cubicBezTo>
                      <a:pt x="4302" y="1667"/>
                      <a:pt x="3812" y="1689"/>
                      <a:pt x="3328" y="1725"/>
                    </a:cubicBezTo>
                    <a:cubicBezTo>
                      <a:pt x="2594" y="1779"/>
                      <a:pt x="1929" y="1848"/>
                      <a:pt x="1221" y="19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1126">
                <a:extLst>
                  <a:ext uri="{FF2B5EF4-FFF2-40B4-BE49-F238E27FC236}">
                    <a16:creationId xmlns:a16="http://schemas.microsoft.com/office/drawing/2014/main" xmlns="" id="{82C3780D-1084-4CEE-B136-5FFC6837B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2119" y="2925763"/>
                <a:ext cx="533400" cy="87313"/>
              </a:xfrm>
              <a:custGeom>
                <a:avLst/>
                <a:gdLst>
                  <a:gd name="T0" fmla="*/ 0 w 1069"/>
                  <a:gd name="T1" fmla="*/ 173 h 173"/>
                  <a:gd name="T2" fmla="*/ 1068 w 1069"/>
                  <a:gd name="T3" fmla="*/ 0 h 173"/>
                  <a:gd name="T4" fmla="*/ 1069 w 1069"/>
                  <a:gd name="T5" fmla="*/ 0 h 173"/>
                  <a:gd name="T6" fmla="*/ 0 w 1069"/>
                  <a:gd name="T7" fmla="*/ 173 h 173"/>
                  <a:gd name="T8" fmla="*/ 0 w 1069"/>
                  <a:gd name="T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9" h="173">
                    <a:moveTo>
                      <a:pt x="0" y="173"/>
                    </a:moveTo>
                    <a:cubicBezTo>
                      <a:pt x="412" y="101"/>
                      <a:pt x="766" y="45"/>
                      <a:pt x="1068" y="0"/>
                    </a:cubicBezTo>
                    <a:cubicBezTo>
                      <a:pt x="1068" y="0"/>
                      <a:pt x="1069" y="0"/>
                      <a:pt x="1069" y="0"/>
                    </a:cubicBezTo>
                    <a:cubicBezTo>
                      <a:pt x="767" y="45"/>
                      <a:pt x="413" y="101"/>
                      <a:pt x="0" y="173"/>
                    </a:cubicBezTo>
                    <a:lnTo>
                      <a:pt x="0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1127">
                <a:extLst>
                  <a:ext uri="{FF2B5EF4-FFF2-40B4-BE49-F238E27FC236}">
                    <a16:creationId xmlns:a16="http://schemas.microsoft.com/office/drawing/2014/main" xmlns="" id="{8714A6DE-43B3-4CED-98D3-207B7CEB5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831" y="2063750"/>
                <a:ext cx="876300" cy="955675"/>
              </a:xfrm>
              <a:custGeom>
                <a:avLst/>
                <a:gdLst>
                  <a:gd name="T0" fmla="*/ 443 w 1756"/>
                  <a:gd name="T1" fmla="*/ 1917 h 1917"/>
                  <a:gd name="T2" fmla="*/ 321 w 1756"/>
                  <a:gd name="T3" fmla="*/ 1750 h 1917"/>
                  <a:gd name="T4" fmla="*/ 471 w 1756"/>
                  <a:gd name="T5" fmla="*/ 1417 h 1917"/>
                  <a:gd name="T6" fmla="*/ 297 w 1756"/>
                  <a:gd name="T7" fmla="*/ 965 h 1917"/>
                  <a:gd name="T8" fmla="*/ 0 w 1756"/>
                  <a:gd name="T9" fmla="*/ 241 h 1917"/>
                  <a:gd name="T10" fmla="*/ 518 w 1756"/>
                  <a:gd name="T11" fmla="*/ 144 h 1917"/>
                  <a:gd name="T12" fmla="*/ 1195 w 1756"/>
                  <a:gd name="T13" fmla="*/ 34 h 1917"/>
                  <a:gd name="T14" fmla="*/ 1406 w 1756"/>
                  <a:gd name="T15" fmla="*/ 0 h 1917"/>
                  <a:gd name="T16" fmla="*/ 1319 w 1756"/>
                  <a:gd name="T17" fmla="*/ 36 h 1917"/>
                  <a:gd name="T18" fmla="*/ 603 w 1756"/>
                  <a:gd name="T19" fmla="*/ 964 h 1917"/>
                  <a:gd name="T20" fmla="*/ 1756 w 1756"/>
                  <a:gd name="T21" fmla="*/ 1710 h 1917"/>
                  <a:gd name="T22" fmla="*/ 1626 w 1756"/>
                  <a:gd name="T23" fmla="*/ 1728 h 1917"/>
                  <a:gd name="T24" fmla="*/ 660 w 1756"/>
                  <a:gd name="T25" fmla="*/ 1891 h 1917"/>
                  <a:gd name="T26" fmla="*/ 490 w 1756"/>
                  <a:gd name="T27" fmla="*/ 1916 h 1917"/>
                  <a:gd name="T28" fmla="*/ 449 w 1756"/>
                  <a:gd name="T29" fmla="*/ 1917 h 1917"/>
                  <a:gd name="T30" fmla="*/ 443 w 1756"/>
                  <a:gd name="T31" fmla="*/ 1917 h 1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56" h="1917">
                    <a:moveTo>
                      <a:pt x="443" y="1917"/>
                    </a:moveTo>
                    <a:cubicBezTo>
                      <a:pt x="294" y="1917"/>
                      <a:pt x="206" y="1806"/>
                      <a:pt x="321" y="1750"/>
                    </a:cubicBezTo>
                    <a:cubicBezTo>
                      <a:pt x="505" y="1662"/>
                      <a:pt x="497" y="1542"/>
                      <a:pt x="471" y="1417"/>
                    </a:cubicBezTo>
                    <a:cubicBezTo>
                      <a:pt x="438" y="1264"/>
                      <a:pt x="366" y="1114"/>
                      <a:pt x="297" y="965"/>
                    </a:cubicBezTo>
                    <a:cubicBezTo>
                      <a:pt x="186" y="725"/>
                      <a:pt x="97" y="483"/>
                      <a:pt x="0" y="241"/>
                    </a:cubicBezTo>
                    <a:cubicBezTo>
                      <a:pt x="163" y="196"/>
                      <a:pt x="342" y="169"/>
                      <a:pt x="518" y="144"/>
                    </a:cubicBezTo>
                    <a:cubicBezTo>
                      <a:pt x="746" y="112"/>
                      <a:pt x="969" y="71"/>
                      <a:pt x="1195" y="34"/>
                    </a:cubicBezTo>
                    <a:cubicBezTo>
                      <a:pt x="1265" y="22"/>
                      <a:pt x="1335" y="11"/>
                      <a:pt x="1406" y="0"/>
                    </a:cubicBezTo>
                    <a:cubicBezTo>
                      <a:pt x="1377" y="12"/>
                      <a:pt x="1347" y="24"/>
                      <a:pt x="1319" y="36"/>
                    </a:cubicBezTo>
                    <a:cubicBezTo>
                      <a:pt x="790" y="262"/>
                      <a:pt x="535" y="601"/>
                      <a:pt x="603" y="964"/>
                    </a:cubicBezTo>
                    <a:cubicBezTo>
                      <a:pt x="678" y="1367"/>
                      <a:pt x="1154" y="1591"/>
                      <a:pt x="1756" y="1710"/>
                    </a:cubicBezTo>
                    <a:cubicBezTo>
                      <a:pt x="1713" y="1716"/>
                      <a:pt x="1669" y="1722"/>
                      <a:pt x="1626" y="1728"/>
                    </a:cubicBezTo>
                    <a:cubicBezTo>
                      <a:pt x="1323" y="1772"/>
                      <a:pt x="961" y="1847"/>
                      <a:pt x="660" y="1891"/>
                    </a:cubicBezTo>
                    <a:cubicBezTo>
                      <a:pt x="603" y="1899"/>
                      <a:pt x="547" y="1908"/>
                      <a:pt x="490" y="1916"/>
                    </a:cubicBezTo>
                    <a:cubicBezTo>
                      <a:pt x="477" y="1917"/>
                      <a:pt x="463" y="1917"/>
                      <a:pt x="449" y="1917"/>
                    </a:cubicBezTo>
                    <a:cubicBezTo>
                      <a:pt x="447" y="1917"/>
                      <a:pt x="445" y="1917"/>
                      <a:pt x="443" y="19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1130">
                <a:extLst>
                  <a:ext uri="{FF2B5EF4-FFF2-40B4-BE49-F238E27FC236}">
                    <a16:creationId xmlns:a16="http://schemas.microsoft.com/office/drawing/2014/main" xmlns="" id="{D0BBABF8-D0DA-4660-9EC2-35758E7BE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931" y="2184400"/>
                <a:ext cx="595313" cy="865188"/>
              </a:xfrm>
              <a:custGeom>
                <a:avLst/>
                <a:gdLst>
                  <a:gd name="T0" fmla="*/ 519 w 1192"/>
                  <a:gd name="T1" fmla="*/ 1736 h 1736"/>
                  <a:gd name="T2" fmla="*/ 440 w 1192"/>
                  <a:gd name="T3" fmla="*/ 1735 h 1736"/>
                  <a:gd name="T4" fmla="*/ 350 w 1192"/>
                  <a:gd name="T5" fmla="*/ 1717 h 1736"/>
                  <a:gd name="T6" fmla="*/ 8 w 1192"/>
                  <a:gd name="T7" fmla="*/ 1498 h 1736"/>
                  <a:gd name="T8" fmla="*/ 90 w 1192"/>
                  <a:gd name="T9" fmla="*/ 1445 h 1736"/>
                  <a:gd name="T10" fmla="*/ 285 w 1192"/>
                  <a:gd name="T11" fmla="*/ 1488 h 1736"/>
                  <a:gd name="T12" fmla="*/ 587 w 1192"/>
                  <a:gd name="T13" fmla="*/ 1537 h 1736"/>
                  <a:gd name="T14" fmla="*/ 831 w 1192"/>
                  <a:gd name="T15" fmla="*/ 1495 h 1736"/>
                  <a:gd name="T16" fmla="*/ 1019 w 1192"/>
                  <a:gd name="T17" fmla="*/ 1205 h 1736"/>
                  <a:gd name="T18" fmla="*/ 842 w 1192"/>
                  <a:gd name="T19" fmla="*/ 682 h 1736"/>
                  <a:gd name="T20" fmla="*/ 629 w 1192"/>
                  <a:gd name="T21" fmla="*/ 136 h 1736"/>
                  <a:gd name="T22" fmla="*/ 594 w 1192"/>
                  <a:gd name="T23" fmla="*/ 29 h 1736"/>
                  <a:gd name="T24" fmla="*/ 595 w 1192"/>
                  <a:gd name="T25" fmla="*/ 29 h 1736"/>
                  <a:gd name="T26" fmla="*/ 687 w 1192"/>
                  <a:gd name="T27" fmla="*/ 0 h 1736"/>
                  <a:gd name="T28" fmla="*/ 984 w 1192"/>
                  <a:gd name="T29" fmla="*/ 724 h 1736"/>
                  <a:gd name="T30" fmla="*/ 1158 w 1192"/>
                  <a:gd name="T31" fmla="*/ 1176 h 1736"/>
                  <a:gd name="T32" fmla="*/ 1008 w 1192"/>
                  <a:gd name="T33" fmla="*/ 1509 h 1736"/>
                  <a:gd name="T34" fmla="*/ 1130 w 1192"/>
                  <a:gd name="T35" fmla="*/ 1676 h 1736"/>
                  <a:gd name="T36" fmla="*/ 1136 w 1192"/>
                  <a:gd name="T37" fmla="*/ 1676 h 1736"/>
                  <a:gd name="T38" fmla="*/ 1177 w 1192"/>
                  <a:gd name="T39" fmla="*/ 1675 h 1736"/>
                  <a:gd name="T40" fmla="*/ 918 w 1192"/>
                  <a:gd name="T41" fmla="*/ 1711 h 1736"/>
                  <a:gd name="T42" fmla="*/ 519 w 1192"/>
                  <a:gd name="T43" fmla="*/ 17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92" h="1736">
                    <a:moveTo>
                      <a:pt x="519" y="1736"/>
                    </a:moveTo>
                    <a:cubicBezTo>
                      <a:pt x="492" y="1736"/>
                      <a:pt x="466" y="1736"/>
                      <a:pt x="440" y="1735"/>
                    </a:cubicBezTo>
                    <a:cubicBezTo>
                      <a:pt x="409" y="1730"/>
                      <a:pt x="379" y="1724"/>
                      <a:pt x="350" y="1717"/>
                    </a:cubicBezTo>
                    <a:cubicBezTo>
                      <a:pt x="182" y="1676"/>
                      <a:pt x="0" y="1609"/>
                      <a:pt x="8" y="1498"/>
                    </a:cubicBezTo>
                    <a:cubicBezTo>
                      <a:pt x="11" y="1458"/>
                      <a:pt x="45" y="1445"/>
                      <a:pt x="90" y="1445"/>
                    </a:cubicBezTo>
                    <a:cubicBezTo>
                      <a:pt x="154" y="1445"/>
                      <a:pt x="239" y="1472"/>
                      <a:pt x="285" y="1488"/>
                    </a:cubicBezTo>
                    <a:cubicBezTo>
                      <a:pt x="376" y="1519"/>
                      <a:pt x="483" y="1537"/>
                      <a:pt x="587" y="1537"/>
                    </a:cubicBezTo>
                    <a:cubicBezTo>
                      <a:pt x="676" y="1537"/>
                      <a:pt x="761" y="1524"/>
                      <a:pt x="831" y="1495"/>
                    </a:cubicBezTo>
                    <a:cubicBezTo>
                      <a:pt x="1012" y="1438"/>
                      <a:pt x="1029" y="1309"/>
                      <a:pt x="1019" y="1205"/>
                    </a:cubicBezTo>
                    <a:cubicBezTo>
                      <a:pt x="1002" y="1029"/>
                      <a:pt x="918" y="853"/>
                      <a:pt x="842" y="682"/>
                    </a:cubicBezTo>
                    <a:cubicBezTo>
                      <a:pt x="761" y="501"/>
                      <a:pt x="691" y="320"/>
                      <a:pt x="629" y="136"/>
                    </a:cubicBezTo>
                    <a:cubicBezTo>
                      <a:pt x="617" y="101"/>
                      <a:pt x="605" y="65"/>
                      <a:pt x="594" y="29"/>
                    </a:cubicBezTo>
                    <a:lnTo>
                      <a:pt x="595" y="29"/>
                    </a:lnTo>
                    <a:cubicBezTo>
                      <a:pt x="625" y="19"/>
                      <a:pt x="656" y="9"/>
                      <a:pt x="687" y="0"/>
                    </a:cubicBezTo>
                    <a:cubicBezTo>
                      <a:pt x="784" y="242"/>
                      <a:pt x="873" y="484"/>
                      <a:pt x="984" y="724"/>
                    </a:cubicBezTo>
                    <a:cubicBezTo>
                      <a:pt x="1053" y="873"/>
                      <a:pt x="1125" y="1023"/>
                      <a:pt x="1158" y="1176"/>
                    </a:cubicBezTo>
                    <a:cubicBezTo>
                      <a:pt x="1184" y="1301"/>
                      <a:pt x="1192" y="1421"/>
                      <a:pt x="1008" y="1509"/>
                    </a:cubicBezTo>
                    <a:cubicBezTo>
                      <a:pt x="893" y="1565"/>
                      <a:pt x="981" y="1676"/>
                      <a:pt x="1130" y="1676"/>
                    </a:cubicBezTo>
                    <a:cubicBezTo>
                      <a:pt x="1132" y="1676"/>
                      <a:pt x="1134" y="1676"/>
                      <a:pt x="1136" y="1676"/>
                    </a:cubicBezTo>
                    <a:cubicBezTo>
                      <a:pt x="1150" y="1676"/>
                      <a:pt x="1164" y="1676"/>
                      <a:pt x="1177" y="1675"/>
                    </a:cubicBezTo>
                    <a:cubicBezTo>
                      <a:pt x="1091" y="1689"/>
                      <a:pt x="1005" y="1701"/>
                      <a:pt x="918" y="1711"/>
                    </a:cubicBezTo>
                    <a:cubicBezTo>
                      <a:pt x="786" y="1727"/>
                      <a:pt x="652" y="1736"/>
                      <a:pt x="519" y="173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1131">
                <a:extLst>
                  <a:ext uri="{FF2B5EF4-FFF2-40B4-BE49-F238E27FC236}">
                    <a16:creationId xmlns:a16="http://schemas.microsoft.com/office/drawing/2014/main" xmlns="" id="{8F068CD7-F019-467D-91AD-CCF1E2DF1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831" y="2832100"/>
                <a:ext cx="33338" cy="85725"/>
              </a:xfrm>
              <a:custGeom>
                <a:avLst/>
                <a:gdLst>
                  <a:gd name="T0" fmla="*/ 67 w 67"/>
                  <a:gd name="T1" fmla="*/ 170 h 170"/>
                  <a:gd name="T2" fmla="*/ 0 w 67"/>
                  <a:gd name="T3" fmla="*/ 0 h 170"/>
                  <a:gd name="T4" fmla="*/ 0 w 67"/>
                  <a:gd name="T5" fmla="*/ 0 h 170"/>
                  <a:gd name="T6" fmla="*/ 67 w 67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170">
                    <a:moveTo>
                      <a:pt x="67" y="170"/>
                    </a:moveTo>
                    <a:cubicBezTo>
                      <a:pt x="47" y="113"/>
                      <a:pt x="24" y="5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56"/>
                      <a:pt x="47" y="113"/>
                      <a:pt x="67" y="1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132">
                <a:extLst>
                  <a:ext uri="{FF2B5EF4-FFF2-40B4-BE49-F238E27FC236}">
                    <a16:creationId xmlns:a16="http://schemas.microsoft.com/office/drawing/2014/main" xmlns="" id="{E18223DF-E110-46D8-A646-D1CB1F447A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58206" y="2771775"/>
                <a:ext cx="574675" cy="277813"/>
              </a:xfrm>
              <a:custGeom>
                <a:avLst/>
                <a:gdLst>
                  <a:gd name="T0" fmla="*/ 614 w 1152"/>
                  <a:gd name="T1" fmla="*/ 557 h 557"/>
                  <a:gd name="T2" fmla="*/ 388 w 1152"/>
                  <a:gd name="T3" fmla="*/ 539 h 557"/>
                  <a:gd name="T4" fmla="*/ 53 w 1152"/>
                  <a:gd name="T5" fmla="*/ 423 h 557"/>
                  <a:gd name="T6" fmla="*/ 48 w 1152"/>
                  <a:gd name="T7" fmla="*/ 256 h 557"/>
                  <a:gd name="T8" fmla="*/ 423 w 1152"/>
                  <a:gd name="T9" fmla="*/ 37 h 557"/>
                  <a:gd name="T10" fmla="*/ 753 w 1152"/>
                  <a:gd name="T11" fmla="*/ 344 h 557"/>
                  <a:gd name="T12" fmla="*/ 754 w 1152"/>
                  <a:gd name="T13" fmla="*/ 344 h 557"/>
                  <a:gd name="T14" fmla="*/ 762 w 1152"/>
                  <a:gd name="T15" fmla="*/ 339 h 557"/>
                  <a:gd name="T16" fmla="*/ 833 w 1152"/>
                  <a:gd name="T17" fmla="*/ 345 h 557"/>
                  <a:gd name="T18" fmla="*/ 970 w 1152"/>
                  <a:gd name="T19" fmla="*/ 325 h 557"/>
                  <a:gd name="T20" fmla="*/ 974 w 1152"/>
                  <a:gd name="T21" fmla="*/ 325 h 557"/>
                  <a:gd name="T22" fmla="*/ 981 w 1152"/>
                  <a:gd name="T23" fmla="*/ 324 h 557"/>
                  <a:gd name="T24" fmla="*/ 1005 w 1152"/>
                  <a:gd name="T25" fmla="*/ 317 h 557"/>
                  <a:gd name="T26" fmla="*/ 761 w 1152"/>
                  <a:gd name="T27" fmla="*/ 359 h 557"/>
                  <a:gd name="T28" fmla="*/ 459 w 1152"/>
                  <a:gd name="T29" fmla="*/ 310 h 557"/>
                  <a:gd name="T30" fmla="*/ 264 w 1152"/>
                  <a:gd name="T31" fmla="*/ 267 h 557"/>
                  <a:gd name="T32" fmla="*/ 182 w 1152"/>
                  <a:gd name="T33" fmla="*/ 320 h 557"/>
                  <a:gd name="T34" fmla="*/ 524 w 1152"/>
                  <a:gd name="T35" fmla="*/ 539 h 557"/>
                  <a:gd name="T36" fmla="*/ 614 w 1152"/>
                  <a:gd name="T37" fmla="*/ 557 h 557"/>
                  <a:gd name="T38" fmla="*/ 834 w 1152"/>
                  <a:gd name="T39" fmla="*/ 315 h 557"/>
                  <a:gd name="T40" fmla="*/ 685 w 1152"/>
                  <a:gd name="T41" fmla="*/ 288 h 557"/>
                  <a:gd name="T42" fmla="*/ 734 w 1152"/>
                  <a:gd name="T43" fmla="*/ 129 h 557"/>
                  <a:gd name="T44" fmla="*/ 780 w 1152"/>
                  <a:gd name="T45" fmla="*/ 132 h 557"/>
                  <a:gd name="T46" fmla="*/ 783 w 1152"/>
                  <a:gd name="T47" fmla="*/ 133 h 557"/>
                  <a:gd name="T48" fmla="*/ 785 w 1152"/>
                  <a:gd name="T49" fmla="*/ 132 h 557"/>
                  <a:gd name="T50" fmla="*/ 807 w 1152"/>
                  <a:gd name="T51" fmla="*/ 142 h 557"/>
                  <a:gd name="T52" fmla="*/ 809 w 1152"/>
                  <a:gd name="T53" fmla="*/ 142 h 557"/>
                  <a:gd name="T54" fmla="*/ 814 w 1152"/>
                  <a:gd name="T55" fmla="*/ 138 h 557"/>
                  <a:gd name="T56" fmla="*/ 696 w 1152"/>
                  <a:gd name="T57" fmla="*/ 0 h 557"/>
                  <a:gd name="T58" fmla="*/ 1061 w 1152"/>
                  <a:gd name="T59" fmla="*/ 231 h 557"/>
                  <a:gd name="T60" fmla="*/ 834 w 1152"/>
                  <a:gd name="T61" fmla="*/ 315 h 557"/>
                  <a:gd name="T62" fmla="*/ 570 w 1152"/>
                  <a:gd name="T63" fmla="*/ 234 h 557"/>
                  <a:gd name="T64" fmla="*/ 541 w 1152"/>
                  <a:gd name="T65" fmla="*/ 194 h 557"/>
                  <a:gd name="T66" fmla="*/ 450 w 1152"/>
                  <a:gd name="T67" fmla="*/ 30 h 557"/>
                  <a:gd name="T68" fmla="*/ 585 w 1152"/>
                  <a:gd name="T69" fmla="*/ 6 h 557"/>
                  <a:gd name="T70" fmla="*/ 652 w 1152"/>
                  <a:gd name="T71" fmla="*/ 1 h 557"/>
                  <a:gd name="T72" fmla="*/ 711 w 1152"/>
                  <a:gd name="T73" fmla="*/ 77 h 557"/>
                  <a:gd name="T74" fmla="*/ 758 w 1152"/>
                  <a:gd name="T75" fmla="*/ 117 h 557"/>
                  <a:gd name="T76" fmla="*/ 709 w 1152"/>
                  <a:gd name="T77" fmla="*/ 114 h 557"/>
                  <a:gd name="T78" fmla="*/ 570 w 1152"/>
                  <a:gd name="T79" fmla="*/ 234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2" h="557">
                    <a:moveTo>
                      <a:pt x="614" y="557"/>
                    </a:moveTo>
                    <a:cubicBezTo>
                      <a:pt x="538" y="555"/>
                      <a:pt x="463" y="549"/>
                      <a:pt x="388" y="539"/>
                    </a:cubicBezTo>
                    <a:cubicBezTo>
                      <a:pt x="256" y="522"/>
                      <a:pt x="122" y="490"/>
                      <a:pt x="53" y="423"/>
                    </a:cubicBezTo>
                    <a:cubicBezTo>
                      <a:pt x="0" y="372"/>
                      <a:pt x="13" y="309"/>
                      <a:pt x="48" y="256"/>
                    </a:cubicBezTo>
                    <a:cubicBezTo>
                      <a:pt x="110" y="162"/>
                      <a:pt x="255" y="82"/>
                      <a:pt x="423" y="37"/>
                    </a:cubicBezTo>
                    <a:cubicBezTo>
                      <a:pt x="465" y="147"/>
                      <a:pt x="513" y="317"/>
                      <a:pt x="753" y="344"/>
                    </a:cubicBezTo>
                    <a:cubicBezTo>
                      <a:pt x="753" y="344"/>
                      <a:pt x="754" y="344"/>
                      <a:pt x="754" y="344"/>
                    </a:cubicBezTo>
                    <a:cubicBezTo>
                      <a:pt x="759" y="344"/>
                      <a:pt x="762" y="342"/>
                      <a:pt x="762" y="339"/>
                    </a:cubicBezTo>
                    <a:cubicBezTo>
                      <a:pt x="786" y="343"/>
                      <a:pt x="810" y="345"/>
                      <a:pt x="833" y="345"/>
                    </a:cubicBezTo>
                    <a:cubicBezTo>
                      <a:pt x="882" y="345"/>
                      <a:pt x="928" y="337"/>
                      <a:pt x="970" y="325"/>
                    </a:cubicBezTo>
                    <a:cubicBezTo>
                      <a:pt x="971" y="325"/>
                      <a:pt x="972" y="325"/>
                      <a:pt x="974" y="325"/>
                    </a:cubicBezTo>
                    <a:cubicBezTo>
                      <a:pt x="976" y="325"/>
                      <a:pt x="978" y="325"/>
                      <a:pt x="981" y="324"/>
                    </a:cubicBezTo>
                    <a:cubicBezTo>
                      <a:pt x="989" y="322"/>
                      <a:pt x="997" y="320"/>
                      <a:pt x="1005" y="317"/>
                    </a:cubicBezTo>
                    <a:cubicBezTo>
                      <a:pt x="935" y="346"/>
                      <a:pt x="850" y="359"/>
                      <a:pt x="761" y="359"/>
                    </a:cubicBezTo>
                    <a:cubicBezTo>
                      <a:pt x="657" y="359"/>
                      <a:pt x="550" y="341"/>
                      <a:pt x="459" y="310"/>
                    </a:cubicBezTo>
                    <a:cubicBezTo>
                      <a:pt x="413" y="294"/>
                      <a:pt x="328" y="267"/>
                      <a:pt x="264" y="267"/>
                    </a:cubicBezTo>
                    <a:cubicBezTo>
                      <a:pt x="219" y="267"/>
                      <a:pt x="185" y="280"/>
                      <a:pt x="182" y="320"/>
                    </a:cubicBezTo>
                    <a:cubicBezTo>
                      <a:pt x="174" y="431"/>
                      <a:pt x="356" y="498"/>
                      <a:pt x="524" y="539"/>
                    </a:cubicBezTo>
                    <a:cubicBezTo>
                      <a:pt x="553" y="546"/>
                      <a:pt x="583" y="552"/>
                      <a:pt x="614" y="557"/>
                    </a:cubicBezTo>
                    <a:moveTo>
                      <a:pt x="834" y="315"/>
                    </a:moveTo>
                    <a:cubicBezTo>
                      <a:pt x="782" y="315"/>
                      <a:pt x="729" y="307"/>
                      <a:pt x="685" y="288"/>
                    </a:cubicBezTo>
                    <a:cubicBezTo>
                      <a:pt x="576" y="240"/>
                      <a:pt x="589" y="129"/>
                      <a:pt x="734" y="129"/>
                    </a:cubicBezTo>
                    <a:cubicBezTo>
                      <a:pt x="748" y="129"/>
                      <a:pt x="763" y="130"/>
                      <a:pt x="780" y="132"/>
                    </a:cubicBezTo>
                    <a:cubicBezTo>
                      <a:pt x="781" y="132"/>
                      <a:pt x="782" y="133"/>
                      <a:pt x="783" y="133"/>
                    </a:cubicBezTo>
                    <a:cubicBezTo>
                      <a:pt x="784" y="133"/>
                      <a:pt x="784" y="133"/>
                      <a:pt x="785" y="132"/>
                    </a:cubicBezTo>
                    <a:cubicBezTo>
                      <a:pt x="792" y="136"/>
                      <a:pt x="799" y="139"/>
                      <a:pt x="807" y="142"/>
                    </a:cubicBezTo>
                    <a:cubicBezTo>
                      <a:pt x="808" y="142"/>
                      <a:pt x="809" y="142"/>
                      <a:pt x="809" y="142"/>
                    </a:cubicBezTo>
                    <a:cubicBezTo>
                      <a:pt x="813" y="142"/>
                      <a:pt x="815" y="140"/>
                      <a:pt x="814" y="138"/>
                    </a:cubicBezTo>
                    <a:cubicBezTo>
                      <a:pt x="767" y="95"/>
                      <a:pt x="741" y="44"/>
                      <a:pt x="696" y="0"/>
                    </a:cubicBezTo>
                    <a:cubicBezTo>
                      <a:pt x="924" y="3"/>
                      <a:pt x="1152" y="93"/>
                      <a:pt x="1061" y="231"/>
                    </a:cubicBezTo>
                    <a:cubicBezTo>
                      <a:pt x="1026" y="285"/>
                      <a:pt x="931" y="315"/>
                      <a:pt x="834" y="315"/>
                    </a:cubicBezTo>
                    <a:moveTo>
                      <a:pt x="570" y="234"/>
                    </a:moveTo>
                    <a:cubicBezTo>
                      <a:pt x="559" y="221"/>
                      <a:pt x="550" y="207"/>
                      <a:pt x="541" y="194"/>
                    </a:cubicBezTo>
                    <a:cubicBezTo>
                      <a:pt x="506" y="140"/>
                      <a:pt x="488" y="84"/>
                      <a:pt x="450" y="30"/>
                    </a:cubicBezTo>
                    <a:cubicBezTo>
                      <a:pt x="494" y="20"/>
                      <a:pt x="539" y="12"/>
                      <a:pt x="585" y="6"/>
                    </a:cubicBezTo>
                    <a:cubicBezTo>
                      <a:pt x="607" y="3"/>
                      <a:pt x="630" y="2"/>
                      <a:pt x="652" y="1"/>
                    </a:cubicBezTo>
                    <a:cubicBezTo>
                      <a:pt x="664" y="27"/>
                      <a:pt x="691" y="53"/>
                      <a:pt x="711" y="77"/>
                    </a:cubicBezTo>
                    <a:cubicBezTo>
                      <a:pt x="724" y="91"/>
                      <a:pt x="739" y="105"/>
                      <a:pt x="758" y="117"/>
                    </a:cubicBezTo>
                    <a:cubicBezTo>
                      <a:pt x="740" y="115"/>
                      <a:pt x="724" y="114"/>
                      <a:pt x="709" y="114"/>
                    </a:cubicBezTo>
                    <a:cubicBezTo>
                      <a:pt x="596" y="114"/>
                      <a:pt x="548" y="176"/>
                      <a:pt x="570" y="2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133">
                <a:extLst>
                  <a:ext uri="{FF2B5EF4-FFF2-40B4-BE49-F238E27FC236}">
                    <a16:creationId xmlns:a16="http://schemas.microsoft.com/office/drawing/2014/main" xmlns="" id="{6D8EC73E-CCC8-4AAE-97F6-D10A0B1B8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9181" y="2078038"/>
                <a:ext cx="750888" cy="900113"/>
              </a:xfrm>
              <a:custGeom>
                <a:avLst/>
                <a:gdLst>
                  <a:gd name="T0" fmla="*/ 1142 w 1505"/>
                  <a:gd name="T1" fmla="*/ 1803 h 1803"/>
                  <a:gd name="T2" fmla="*/ 975 w 1505"/>
                  <a:gd name="T3" fmla="*/ 1770 h 1803"/>
                  <a:gd name="T4" fmla="*/ 407 w 1505"/>
                  <a:gd name="T5" fmla="*/ 1641 h 1803"/>
                  <a:gd name="T6" fmla="*/ 0 w 1505"/>
                  <a:gd name="T7" fmla="*/ 1580 h 1803"/>
                  <a:gd name="T8" fmla="*/ 372 w 1505"/>
                  <a:gd name="T9" fmla="*/ 1386 h 1803"/>
                  <a:gd name="T10" fmla="*/ 803 w 1505"/>
                  <a:gd name="T11" fmla="*/ 332 h 1803"/>
                  <a:gd name="T12" fmla="*/ 559 w 1505"/>
                  <a:gd name="T13" fmla="*/ 0 h 1803"/>
                  <a:gd name="T14" fmla="*/ 1195 w 1505"/>
                  <a:gd name="T15" fmla="*/ 94 h 1803"/>
                  <a:gd name="T16" fmla="*/ 1125 w 1505"/>
                  <a:gd name="T17" fmla="*/ 326 h 1803"/>
                  <a:gd name="T18" fmla="*/ 933 w 1505"/>
                  <a:gd name="T19" fmla="*/ 858 h 1803"/>
                  <a:gd name="T20" fmla="*/ 813 w 1505"/>
                  <a:gd name="T21" fmla="*/ 1114 h 1803"/>
                  <a:gd name="T22" fmla="*/ 785 w 1505"/>
                  <a:gd name="T23" fmla="*/ 1180 h 1803"/>
                  <a:gd name="T24" fmla="*/ 783 w 1505"/>
                  <a:gd name="T25" fmla="*/ 1487 h 1803"/>
                  <a:gd name="T26" fmla="*/ 1126 w 1505"/>
                  <a:gd name="T27" fmla="*/ 1592 h 1803"/>
                  <a:gd name="T28" fmla="*/ 1392 w 1505"/>
                  <a:gd name="T29" fmla="*/ 1640 h 1803"/>
                  <a:gd name="T30" fmla="*/ 1394 w 1505"/>
                  <a:gd name="T31" fmla="*/ 1765 h 1803"/>
                  <a:gd name="T32" fmla="*/ 1142 w 1505"/>
                  <a:gd name="T33" fmla="*/ 1803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05" h="1803">
                    <a:moveTo>
                      <a:pt x="1142" y="1803"/>
                    </a:moveTo>
                    <a:cubicBezTo>
                      <a:pt x="1085" y="1793"/>
                      <a:pt x="1029" y="1782"/>
                      <a:pt x="975" y="1770"/>
                    </a:cubicBezTo>
                    <a:cubicBezTo>
                      <a:pt x="785" y="1729"/>
                      <a:pt x="601" y="1678"/>
                      <a:pt x="407" y="1641"/>
                    </a:cubicBezTo>
                    <a:cubicBezTo>
                      <a:pt x="275" y="1615"/>
                      <a:pt x="138" y="1597"/>
                      <a:pt x="0" y="1580"/>
                    </a:cubicBezTo>
                    <a:cubicBezTo>
                      <a:pt x="137" y="1523"/>
                      <a:pt x="263" y="1459"/>
                      <a:pt x="372" y="1386"/>
                    </a:cubicBezTo>
                    <a:cubicBezTo>
                      <a:pt x="811" y="1092"/>
                      <a:pt x="893" y="694"/>
                      <a:pt x="803" y="332"/>
                    </a:cubicBezTo>
                    <a:cubicBezTo>
                      <a:pt x="773" y="212"/>
                      <a:pt x="693" y="95"/>
                      <a:pt x="559" y="0"/>
                    </a:cubicBezTo>
                    <a:cubicBezTo>
                      <a:pt x="774" y="27"/>
                      <a:pt x="987" y="57"/>
                      <a:pt x="1195" y="94"/>
                    </a:cubicBezTo>
                    <a:cubicBezTo>
                      <a:pt x="1173" y="171"/>
                      <a:pt x="1149" y="249"/>
                      <a:pt x="1125" y="326"/>
                    </a:cubicBezTo>
                    <a:cubicBezTo>
                      <a:pt x="1071" y="505"/>
                      <a:pt x="1010" y="682"/>
                      <a:pt x="933" y="858"/>
                    </a:cubicBezTo>
                    <a:cubicBezTo>
                      <a:pt x="896" y="944"/>
                      <a:pt x="854" y="1029"/>
                      <a:pt x="813" y="1114"/>
                    </a:cubicBezTo>
                    <a:cubicBezTo>
                      <a:pt x="803" y="1136"/>
                      <a:pt x="793" y="1158"/>
                      <a:pt x="785" y="1180"/>
                    </a:cubicBezTo>
                    <a:cubicBezTo>
                      <a:pt x="727" y="1281"/>
                      <a:pt x="679" y="1398"/>
                      <a:pt x="783" y="1487"/>
                    </a:cubicBezTo>
                    <a:cubicBezTo>
                      <a:pt x="866" y="1559"/>
                      <a:pt x="982" y="1577"/>
                      <a:pt x="1126" y="1592"/>
                    </a:cubicBezTo>
                    <a:cubicBezTo>
                      <a:pt x="1218" y="1601"/>
                      <a:pt x="1315" y="1609"/>
                      <a:pt x="1392" y="1640"/>
                    </a:cubicBezTo>
                    <a:cubicBezTo>
                      <a:pt x="1478" y="1676"/>
                      <a:pt x="1505" y="1735"/>
                      <a:pt x="1394" y="1765"/>
                    </a:cubicBezTo>
                    <a:cubicBezTo>
                      <a:pt x="1317" y="1786"/>
                      <a:pt x="1230" y="1796"/>
                      <a:pt x="1142" y="18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134">
                <a:extLst>
                  <a:ext uri="{FF2B5EF4-FFF2-40B4-BE49-F238E27FC236}">
                    <a16:creationId xmlns:a16="http://schemas.microsoft.com/office/drawing/2014/main" xmlns="" id="{C857A7F2-6E48-4534-AD6B-774DC7937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2194" y="2876550"/>
                <a:ext cx="303213" cy="50800"/>
              </a:xfrm>
              <a:custGeom>
                <a:avLst/>
                <a:gdLst>
                  <a:gd name="T0" fmla="*/ 608 w 608"/>
                  <a:gd name="T1" fmla="*/ 102 h 102"/>
                  <a:gd name="T2" fmla="*/ 0 w 608"/>
                  <a:gd name="T3" fmla="*/ 0 h 102"/>
                  <a:gd name="T4" fmla="*/ 0 w 608"/>
                  <a:gd name="T5" fmla="*/ 0 h 102"/>
                  <a:gd name="T6" fmla="*/ 608 w 608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102">
                    <a:moveTo>
                      <a:pt x="608" y="102"/>
                    </a:moveTo>
                    <a:cubicBezTo>
                      <a:pt x="409" y="56"/>
                      <a:pt x="206" y="2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6" y="25"/>
                      <a:pt x="409" y="56"/>
                      <a:pt x="608" y="1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135">
                <a:extLst>
                  <a:ext uri="{FF2B5EF4-FFF2-40B4-BE49-F238E27FC236}">
                    <a16:creationId xmlns:a16="http://schemas.microsoft.com/office/drawing/2014/main" xmlns="" id="{A21BADCA-911A-4DFA-B017-5427298DC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4294" y="2062163"/>
                <a:ext cx="6350" cy="1588"/>
              </a:xfrm>
              <a:custGeom>
                <a:avLst/>
                <a:gdLst>
                  <a:gd name="T0" fmla="*/ 11 w 11"/>
                  <a:gd name="T1" fmla="*/ 1 h 1"/>
                  <a:gd name="T2" fmla="*/ 0 w 11"/>
                  <a:gd name="T3" fmla="*/ 0 h 1"/>
                  <a:gd name="T4" fmla="*/ 11 w 1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">
                    <a:moveTo>
                      <a:pt x="11" y="1"/>
                    </a:moveTo>
                    <a:cubicBezTo>
                      <a:pt x="7" y="1"/>
                      <a:pt x="3" y="0"/>
                      <a:pt x="0" y="0"/>
                    </a:cubicBezTo>
                    <a:cubicBezTo>
                      <a:pt x="3" y="0"/>
                      <a:pt x="7" y="1"/>
                      <a:pt x="1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137">
                <a:extLst>
                  <a:ext uri="{FF2B5EF4-FFF2-40B4-BE49-F238E27FC236}">
                    <a16:creationId xmlns:a16="http://schemas.microsoft.com/office/drawing/2014/main" xmlns="" id="{5CCA1083-FDFC-4357-AD6E-A4B305FB68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58906" y="2667000"/>
                <a:ext cx="609600" cy="322263"/>
              </a:xfrm>
              <a:custGeom>
                <a:avLst/>
                <a:gdLst>
                  <a:gd name="T0" fmla="*/ 740 w 1222"/>
                  <a:gd name="T1" fmla="*/ 648 h 648"/>
                  <a:gd name="T2" fmla="*/ 463 w 1222"/>
                  <a:gd name="T3" fmla="*/ 623 h 648"/>
                  <a:gd name="T4" fmla="*/ 715 w 1222"/>
                  <a:gd name="T5" fmla="*/ 585 h 648"/>
                  <a:gd name="T6" fmla="*/ 713 w 1222"/>
                  <a:gd name="T7" fmla="*/ 460 h 648"/>
                  <a:gd name="T8" fmla="*/ 447 w 1222"/>
                  <a:gd name="T9" fmla="*/ 412 h 648"/>
                  <a:gd name="T10" fmla="*/ 104 w 1222"/>
                  <a:gd name="T11" fmla="*/ 307 h 648"/>
                  <a:gd name="T12" fmla="*/ 106 w 1222"/>
                  <a:gd name="T13" fmla="*/ 0 h 648"/>
                  <a:gd name="T14" fmla="*/ 87 w 1222"/>
                  <a:gd name="T15" fmla="*/ 179 h 648"/>
                  <a:gd name="T16" fmla="*/ 372 w 1222"/>
                  <a:gd name="T17" fmla="*/ 376 h 648"/>
                  <a:gd name="T18" fmla="*/ 495 w 1222"/>
                  <a:gd name="T19" fmla="*/ 392 h 648"/>
                  <a:gd name="T20" fmla="*/ 545 w 1222"/>
                  <a:gd name="T21" fmla="*/ 389 h 648"/>
                  <a:gd name="T22" fmla="*/ 728 w 1222"/>
                  <a:gd name="T23" fmla="*/ 302 h 648"/>
                  <a:gd name="T24" fmla="*/ 773 w 1222"/>
                  <a:gd name="T25" fmla="*/ 211 h 648"/>
                  <a:gd name="T26" fmla="*/ 805 w 1222"/>
                  <a:gd name="T27" fmla="*/ 148 h 648"/>
                  <a:gd name="T28" fmla="*/ 810 w 1222"/>
                  <a:gd name="T29" fmla="*/ 147 h 648"/>
                  <a:gd name="T30" fmla="*/ 819 w 1222"/>
                  <a:gd name="T31" fmla="*/ 149 h 648"/>
                  <a:gd name="T32" fmla="*/ 1198 w 1222"/>
                  <a:gd name="T33" fmla="*/ 366 h 648"/>
                  <a:gd name="T34" fmla="*/ 1212 w 1222"/>
                  <a:gd name="T35" fmla="*/ 503 h 648"/>
                  <a:gd name="T36" fmla="*/ 1008 w 1222"/>
                  <a:gd name="T37" fmla="*/ 612 h 648"/>
                  <a:gd name="T38" fmla="*/ 942 w 1222"/>
                  <a:gd name="T39" fmla="*/ 629 h 648"/>
                  <a:gd name="T40" fmla="*/ 774 w 1222"/>
                  <a:gd name="T41" fmla="*/ 648 h 648"/>
                  <a:gd name="T42" fmla="*/ 740 w 1222"/>
                  <a:gd name="T43" fmla="*/ 648 h 648"/>
                  <a:gd name="T44" fmla="*/ 481 w 1222"/>
                  <a:gd name="T45" fmla="*/ 369 h 648"/>
                  <a:gd name="T46" fmla="*/ 241 w 1222"/>
                  <a:gd name="T47" fmla="*/ 277 h 648"/>
                  <a:gd name="T48" fmla="*/ 229 w 1222"/>
                  <a:gd name="T49" fmla="*/ 264 h 648"/>
                  <a:gd name="T50" fmla="*/ 525 w 1222"/>
                  <a:gd name="T51" fmla="*/ 115 h 648"/>
                  <a:gd name="T52" fmla="*/ 534 w 1222"/>
                  <a:gd name="T53" fmla="*/ 114 h 648"/>
                  <a:gd name="T54" fmla="*/ 554 w 1222"/>
                  <a:gd name="T55" fmla="*/ 122 h 648"/>
                  <a:gd name="T56" fmla="*/ 540 w 1222"/>
                  <a:gd name="T57" fmla="*/ 152 h 648"/>
                  <a:gd name="T58" fmla="*/ 505 w 1222"/>
                  <a:gd name="T59" fmla="*/ 198 h 648"/>
                  <a:gd name="T60" fmla="*/ 493 w 1222"/>
                  <a:gd name="T61" fmla="*/ 206 h 648"/>
                  <a:gd name="T62" fmla="*/ 491 w 1222"/>
                  <a:gd name="T63" fmla="*/ 211 h 648"/>
                  <a:gd name="T64" fmla="*/ 496 w 1222"/>
                  <a:gd name="T65" fmla="*/ 217 h 648"/>
                  <a:gd name="T66" fmla="*/ 680 w 1222"/>
                  <a:gd name="T67" fmla="*/ 277 h 648"/>
                  <a:gd name="T68" fmla="*/ 481 w 1222"/>
                  <a:gd name="T69" fmla="*/ 369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648">
                    <a:moveTo>
                      <a:pt x="740" y="648"/>
                    </a:moveTo>
                    <a:cubicBezTo>
                      <a:pt x="648" y="648"/>
                      <a:pt x="554" y="638"/>
                      <a:pt x="463" y="623"/>
                    </a:cubicBezTo>
                    <a:cubicBezTo>
                      <a:pt x="551" y="616"/>
                      <a:pt x="638" y="606"/>
                      <a:pt x="715" y="585"/>
                    </a:cubicBezTo>
                    <a:cubicBezTo>
                      <a:pt x="826" y="555"/>
                      <a:pt x="799" y="496"/>
                      <a:pt x="713" y="460"/>
                    </a:cubicBezTo>
                    <a:cubicBezTo>
                      <a:pt x="636" y="429"/>
                      <a:pt x="539" y="421"/>
                      <a:pt x="447" y="412"/>
                    </a:cubicBezTo>
                    <a:cubicBezTo>
                      <a:pt x="303" y="397"/>
                      <a:pt x="187" y="379"/>
                      <a:pt x="104" y="307"/>
                    </a:cubicBezTo>
                    <a:cubicBezTo>
                      <a:pt x="0" y="218"/>
                      <a:pt x="48" y="101"/>
                      <a:pt x="106" y="0"/>
                    </a:cubicBezTo>
                    <a:cubicBezTo>
                      <a:pt x="84" y="59"/>
                      <a:pt x="73" y="118"/>
                      <a:pt x="87" y="179"/>
                    </a:cubicBezTo>
                    <a:cubicBezTo>
                      <a:pt x="110" y="274"/>
                      <a:pt x="217" y="347"/>
                      <a:pt x="372" y="376"/>
                    </a:cubicBezTo>
                    <a:cubicBezTo>
                      <a:pt x="410" y="386"/>
                      <a:pt x="453" y="392"/>
                      <a:pt x="495" y="392"/>
                    </a:cubicBezTo>
                    <a:cubicBezTo>
                      <a:pt x="512" y="392"/>
                      <a:pt x="529" y="391"/>
                      <a:pt x="545" y="389"/>
                    </a:cubicBezTo>
                    <a:cubicBezTo>
                      <a:pt x="629" y="384"/>
                      <a:pt x="713" y="347"/>
                      <a:pt x="728" y="302"/>
                    </a:cubicBezTo>
                    <a:cubicBezTo>
                      <a:pt x="751" y="273"/>
                      <a:pt x="759" y="240"/>
                      <a:pt x="773" y="211"/>
                    </a:cubicBezTo>
                    <a:cubicBezTo>
                      <a:pt x="782" y="190"/>
                      <a:pt x="793" y="169"/>
                      <a:pt x="805" y="148"/>
                    </a:cubicBezTo>
                    <a:cubicBezTo>
                      <a:pt x="807" y="148"/>
                      <a:pt x="808" y="147"/>
                      <a:pt x="810" y="147"/>
                    </a:cubicBezTo>
                    <a:cubicBezTo>
                      <a:pt x="813" y="147"/>
                      <a:pt x="816" y="148"/>
                      <a:pt x="819" y="149"/>
                    </a:cubicBezTo>
                    <a:cubicBezTo>
                      <a:pt x="1012" y="163"/>
                      <a:pt x="1153" y="267"/>
                      <a:pt x="1198" y="366"/>
                    </a:cubicBezTo>
                    <a:cubicBezTo>
                      <a:pt x="1218" y="412"/>
                      <a:pt x="1222" y="458"/>
                      <a:pt x="1212" y="503"/>
                    </a:cubicBezTo>
                    <a:cubicBezTo>
                      <a:pt x="1164" y="548"/>
                      <a:pt x="1095" y="586"/>
                      <a:pt x="1008" y="612"/>
                    </a:cubicBezTo>
                    <a:cubicBezTo>
                      <a:pt x="986" y="619"/>
                      <a:pt x="964" y="624"/>
                      <a:pt x="942" y="629"/>
                    </a:cubicBezTo>
                    <a:cubicBezTo>
                      <a:pt x="886" y="636"/>
                      <a:pt x="830" y="642"/>
                      <a:pt x="774" y="648"/>
                    </a:cubicBezTo>
                    <a:cubicBezTo>
                      <a:pt x="763" y="648"/>
                      <a:pt x="751" y="648"/>
                      <a:pt x="740" y="648"/>
                    </a:cubicBezTo>
                    <a:moveTo>
                      <a:pt x="481" y="369"/>
                    </a:moveTo>
                    <a:cubicBezTo>
                      <a:pt x="383" y="362"/>
                      <a:pt x="289" y="321"/>
                      <a:pt x="241" y="277"/>
                    </a:cubicBezTo>
                    <a:cubicBezTo>
                      <a:pt x="236" y="273"/>
                      <a:pt x="232" y="268"/>
                      <a:pt x="229" y="264"/>
                    </a:cubicBezTo>
                    <a:cubicBezTo>
                      <a:pt x="276" y="203"/>
                      <a:pt x="434" y="139"/>
                      <a:pt x="525" y="115"/>
                    </a:cubicBezTo>
                    <a:cubicBezTo>
                      <a:pt x="528" y="114"/>
                      <a:pt x="531" y="114"/>
                      <a:pt x="534" y="114"/>
                    </a:cubicBezTo>
                    <a:cubicBezTo>
                      <a:pt x="544" y="114"/>
                      <a:pt x="552" y="117"/>
                      <a:pt x="554" y="122"/>
                    </a:cubicBezTo>
                    <a:cubicBezTo>
                      <a:pt x="549" y="131"/>
                      <a:pt x="545" y="142"/>
                      <a:pt x="540" y="152"/>
                    </a:cubicBezTo>
                    <a:cubicBezTo>
                      <a:pt x="530" y="168"/>
                      <a:pt x="519" y="184"/>
                      <a:pt x="505" y="198"/>
                    </a:cubicBezTo>
                    <a:cubicBezTo>
                      <a:pt x="501" y="201"/>
                      <a:pt x="497" y="204"/>
                      <a:pt x="493" y="206"/>
                    </a:cubicBezTo>
                    <a:cubicBezTo>
                      <a:pt x="491" y="207"/>
                      <a:pt x="490" y="209"/>
                      <a:pt x="491" y="211"/>
                    </a:cubicBezTo>
                    <a:cubicBezTo>
                      <a:pt x="488" y="213"/>
                      <a:pt x="490" y="217"/>
                      <a:pt x="496" y="217"/>
                    </a:cubicBezTo>
                    <a:cubicBezTo>
                      <a:pt x="572" y="217"/>
                      <a:pt x="658" y="234"/>
                      <a:pt x="680" y="277"/>
                    </a:cubicBezTo>
                    <a:cubicBezTo>
                      <a:pt x="709" y="335"/>
                      <a:pt x="563" y="366"/>
                      <a:pt x="481" y="36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138">
                <a:extLst>
                  <a:ext uri="{FF2B5EF4-FFF2-40B4-BE49-F238E27FC236}">
                    <a16:creationId xmlns:a16="http://schemas.microsoft.com/office/drawing/2014/main" xmlns="" id="{5EC0623D-041B-4C0C-9895-F19860543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8794" y="1922463"/>
                <a:ext cx="4763" cy="1588"/>
              </a:xfrm>
              <a:custGeom>
                <a:avLst/>
                <a:gdLst>
                  <a:gd name="T0" fmla="*/ 0 w 9"/>
                  <a:gd name="T1" fmla="*/ 4 h 4"/>
                  <a:gd name="T2" fmla="*/ 9 w 9"/>
                  <a:gd name="T3" fmla="*/ 0 h 4"/>
                  <a:gd name="T4" fmla="*/ 0 w 9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cubicBezTo>
                      <a:pt x="3" y="3"/>
                      <a:pt x="6" y="1"/>
                      <a:pt x="9" y="0"/>
                    </a:cubicBezTo>
                    <a:cubicBezTo>
                      <a:pt x="6" y="1"/>
                      <a:pt x="3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139">
                <a:extLst>
                  <a:ext uri="{FF2B5EF4-FFF2-40B4-BE49-F238E27FC236}">
                    <a16:creationId xmlns:a16="http://schemas.microsoft.com/office/drawing/2014/main" xmlns="" id="{CD9F2AE9-FB2B-4D86-8607-191236AAD4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47806" y="2684463"/>
                <a:ext cx="558800" cy="233363"/>
              </a:xfrm>
              <a:custGeom>
                <a:avLst/>
                <a:gdLst>
                  <a:gd name="T0" fmla="*/ 1031 w 1118"/>
                  <a:gd name="T1" fmla="*/ 467 h 467"/>
                  <a:gd name="T2" fmla="*/ 1017 w 1118"/>
                  <a:gd name="T3" fmla="*/ 330 h 467"/>
                  <a:gd name="T4" fmla="*/ 638 w 1118"/>
                  <a:gd name="T5" fmla="*/ 113 h 467"/>
                  <a:gd name="T6" fmla="*/ 629 w 1118"/>
                  <a:gd name="T7" fmla="*/ 111 h 467"/>
                  <a:gd name="T8" fmla="*/ 624 w 1118"/>
                  <a:gd name="T9" fmla="*/ 112 h 467"/>
                  <a:gd name="T10" fmla="*/ 679 w 1118"/>
                  <a:gd name="T11" fmla="*/ 5 h 467"/>
                  <a:gd name="T12" fmla="*/ 982 w 1118"/>
                  <a:gd name="T13" fmla="*/ 89 h 467"/>
                  <a:gd name="T14" fmla="*/ 1102 w 1118"/>
                  <a:gd name="T15" fmla="*/ 347 h 467"/>
                  <a:gd name="T16" fmla="*/ 1031 w 1118"/>
                  <a:gd name="T17" fmla="*/ 467 h 467"/>
                  <a:gd name="T18" fmla="*/ 48 w 1118"/>
                  <a:gd name="T19" fmla="*/ 228 h 467"/>
                  <a:gd name="T20" fmla="*/ 159 w 1118"/>
                  <a:gd name="T21" fmla="*/ 68 h 467"/>
                  <a:gd name="T22" fmla="*/ 423 w 1118"/>
                  <a:gd name="T23" fmla="*/ 7 h 467"/>
                  <a:gd name="T24" fmla="*/ 378 w 1118"/>
                  <a:gd name="T25" fmla="*/ 77 h 467"/>
                  <a:gd name="T26" fmla="*/ 373 w 1118"/>
                  <a:gd name="T27" fmla="*/ 86 h 467"/>
                  <a:gd name="T28" fmla="*/ 353 w 1118"/>
                  <a:gd name="T29" fmla="*/ 78 h 467"/>
                  <a:gd name="T30" fmla="*/ 344 w 1118"/>
                  <a:gd name="T31" fmla="*/ 79 h 467"/>
                  <a:gd name="T32" fmla="*/ 48 w 1118"/>
                  <a:gd name="T33" fmla="*/ 228 h 467"/>
                  <a:gd name="T34" fmla="*/ 535 w 1118"/>
                  <a:gd name="T35" fmla="*/ 216 h 467"/>
                  <a:gd name="T36" fmla="*/ 371 w 1118"/>
                  <a:gd name="T37" fmla="*/ 169 h 467"/>
                  <a:gd name="T38" fmla="*/ 349 w 1118"/>
                  <a:gd name="T39" fmla="*/ 170 h 467"/>
                  <a:gd name="T40" fmla="*/ 401 w 1118"/>
                  <a:gd name="T41" fmla="*/ 115 h 467"/>
                  <a:gd name="T42" fmla="*/ 478 w 1118"/>
                  <a:gd name="T43" fmla="*/ 3 h 467"/>
                  <a:gd name="T44" fmla="*/ 567 w 1118"/>
                  <a:gd name="T45" fmla="*/ 0 h 467"/>
                  <a:gd name="T46" fmla="*/ 585 w 1118"/>
                  <a:gd name="T47" fmla="*/ 0 h 467"/>
                  <a:gd name="T48" fmla="*/ 629 w 1118"/>
                  <a:gd name="T49" fmla="*/ 2 h 467"/>
                  <a:gd name="T50" fmla="*/ 535 w 1118"/>
                  <a:gd name="T51" fmla="*/ 216 h 467"/>
                  <a:gd name="T52" fmla="*/ 324 w 1118"/>
                  <a:gd name="T53" fmla="*/ 162 h 467"/>
                  <a:gd name="T54" fmla="*/ 359 w 1118"/>
                  <a:gd name="T55" fmla="*/ 116 h 467"/>
                  <a:gd name="T56" fmla="*/ 324 w 1118"/>
                  <a:gd name="T57" fmla="*/ 162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8" h="467">
                    <a:moveTo>
                      <a:pt x="1031" y="467"/>
                    </a:moveTo>
                    <a:cubicBezTo>
                      <a:pt x="1041" y="422"/>
                      <a:pt x="1037" y="376"/>
                      <a:pt x="1017" y="330"/>
                    </a:cubicBezTo>
                    <a:cubicBezTo>
                      <a:pt x="972" y="231"/>
                      <a:pt x="831" y="127"/>
                      <a:pt x="638" y="113"/>
                    </a:cubicBezTo>
                    <a:cubicBezTo>
                      <a:pt x="635" y="112"/>
                      <a:pt x="632" y="111"/>
                      <a:pt x="629" y="111"/>
                    </a:cubicBezTo>
                    <a:cubicBezTo>
                      <a:pt x="627" y="111"/>
                      <a:pt x="626" y="112"/>
                      <a:pt x="624" y="112"/>
                    </a:cubicBezTo>
                    <a:cubicBezTo>
                      <a:pt x="644" y="76"/>
                      <a:pt x="664" y="41"/>
                      <a:pt x="679" y="5"/>
                    </a:cubicBezTo>
                    <a:cubicBezTo>
                      <a:pt x="793" y="15"/>
                      <a:pt x="904" y="42"/>
                      <a:pt x="982" y="89"/>
                    </a:cubicBezTo>
                    <a:cubicBezTo>
                      <a:pt x="1093" y="154"/>
                      <a:pt x="1118" y="262"/>
                      <a:pt x="1102" y="347"/>
                    </a:cubicBezTo>
                    <a:cubicBezTo>
                      <a:pt x="1094" y="390"/>
                      <a:pt x="1070" y="431"/>
                      <a:pt x="1031" y="467"/>
                    </a:cubicBezTo>
                    <a:moveTo>
                      <a:pt x="48" y="228"/>
                    </a:moveTo>
                    <a:cubicBezTo>
                      <a:pt x="0" y="167"/>
                      <a:pt x="70" y="108"/>
                      <a:pt x="159" y="68"/>
                    </a:cubicBezTo>
                    <a:cubicBezTo>
                      <a:pt x="233" y="35"/>
                      <a:pt x="327" y="16"/>
                      <a:pt x="423" y="7"/>
                    </a:cubicBezTo>
                    <a:cubicBezTo>
                      <a:pt x="404" y="29"/>
                      <a:pt x="392" y="54"/>
                      <a:pt x="378" y="77"/>
                    </a:cubicBezTo>
                    <a:cubicBezTo>
                      <a:pt x="376" y="80"/>
                      <a:pt x="375" y="83"/>
                      <a:pt x="373" y="86"/>
                    </a:cubicBezTo>
                    <a:cubicBezTo>
                      <a:pt x="371" y="81"/>
                      <a:pt x="363" y="78"/>
                      <a:pt x="353" y="78"/>
                    </a:cubicBezTo>
                    <a:cubicBezTo>
                      <a:pt x="350" y="78"/>
                      <a:pt x="347" y="78"/>
                      <a:pt x="344" y="79"/>
                    </a:cubicBezTo>
                    <a:cubicBezTo>
                      <a:pt x="253" y="103"/>
                      <a:pt x="95" y="167"/>
                      <a:pt x="48" y="228"/>
                    </a:cubicBezTo>
                    <a:close/>
                    <a:moveTo>
                      <a:pt x="535" y="216"/>
                    </a:moveTo>
                    <a:cubicBezTo>
                      <a:pt x="505" y="185"/>
                      <a:pt x="437" y="169"/>
                      <a:pt x="371" y="169"/>
                    </a:cubicBezTo>
                    <a:cubicBezTo>
                      <a:pt x="364" y="169"/>
                      <a:pt x="356" y="169"/>
                      <a:pt x="349" y="170"/>
                    </a:cubicBezTo>
                    <a:cubicBezTo>
                      <a:pt x="375" y="155"/>
                      <a:pt x="389" y="132"/>
                      <a:pt x="401" y="115"/>
                    </a:cubicBezTo>
                    <a:cubicBezTo>
                      <a:pt x="430" y="79"/>
                      <a:pt x="454" y="40"/>
                      <a:pt x="478" y="3"/>
                    </a:cubicBezTo>
                    <a:cubicBezTo>
                      <a:pt x="508" y="1"/>
                      <a:pt x="538" y="0"/>
                      <a:pt x="567" y="0"/>
                    </a:cubicBezTo>
                    <a:cubicBezTo>
                      <a:pt x="573" y="0"/>
                      <a:pt x="579" y="0"/>
                      <a:pt x="585" y="0"/>
                    </a:cubicBezTo>
                    <a:cubicBezTo>
                      <a:pt x="600" y="0"/>
                      <a:pt x="615" y="1"/>
                      <a:pt x="629" y="2"/>
                    </a:cubicBezTo>
                    <a:cubicBezTo>
                      <a:pt x="577" y="70"/>
                      <a:pt x="563" y="145"/>
                      <a:pt x="535" y="216"/>
                    </a:cubicBezTo>
                    <a:moveTo>
                      <a:pt x="324" y="162"/>
                    </a:moveTo>
                    <a:cubicBezTo>
                      <a:pt x="338" y="148"/>
                      <a:pt x="349" y="132"/>
                      <a:pt x="359" y="116"/>
                    </a:cubicBezTo>
                    <a:cubicBezTo>
                      <a:pt x="350" y="132"/>
                      <a:pt x="340" y="149"/>
                      <a:pt x="324" y="1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140">
                <a:extLst>
                  <a:ext uri="{FF2B5EF4-FFF2-40B4-BE49-F238E27FC236}">
                    <a16:creationId xmlns:a16="http://schemas.microsoft.com/office/drawing/2014/main" xmlns="" id="{FC720369-52D6-4B82-B2F4-D05C44E399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05944" y="1930400"/>
                <a:ext cx="4592638" cy="995363"/>
              </a:xfrm>
              <a:custGeom>
                <a:avLst/>
                <a:gdLst>
                  <a:gd name="T0" fmla="*/ 818 w 9205"/>
                  <a:gd name="T1" fmla="*/ 1997 h 1997"/>
                  <a:gd name="T2" fmla="*/ 715 w 9205"/>
                  <a:gd name="T3" fmla="*/ 1978 h 1997"/>
                  <a:gd name="T4" fmla="*/ 2822 w 9205"/>
                  <a:gd name="T5" fmla="*/ 1756 h 1997"/>
                  <a:gd name="T6" fmla="*/ 4284 w 9205"/>
                  <a:gd name="T7" fmla="*/ 1682 h 1997"/>
                  <a:gd name="T8" fmla="*/ 5347 w 9205"/>
                  <a:gd name="T9" fmla="*/ 1663 h 1997"/>
                  <a:gd name="T10" fmla="*/ 5785 w 9205"/>
                  <a:gd name="T11" fmla="*/ 1666 h 1997"/>
                  <a:gd name="T12" fmla="*/ 7247 w 9205"/>
                  <a:gd name="T13" fmla="*/ 1740 h 1997"/>
                  <a:gd name="T14" fmla="*/ 7679 w 9205"/>
                  <a:gd name="T15" fmla="*/ 1776 h 1997"/>
                  <a:gd name="T16" fmla="*/ 8437 w 9205"/>
                  <a:gd name="T17" fmla="*/ 1853 h 1997"/>
                  <a:gd name="T18" fmla="*/ 8646 w 9205"/>
                  <a:gd name="T19" fmla="*/ 1877 h 1997"/>
                  <a:gd name="T20" fmla="*/ 8592 w 9205"/>
                  <a:gd name="T21" fmla="*/ 1899 h 1997"/>
                  <a:gd name="T22" fmla="*/ 8102 w 9205"/>
                  <a:gd name="T23" fmla="*/ 1845 h 1997"/>
                  <a:gd name="T24" fmla="*/ 6694 w 9205"/>
                  <a:gd name="T25" fmla="*/ 1730 h 1997"/>
                  <a:gd name="T26" fmla="*/ 5345 w 9205"/>
                  <a:gd name="T27" fmla="*/ 1691 h 1997"/>
                  <a:gd name="T28" fmla="*/ 5274 w 9205"/>
                  <a:gd name="T29" fmla="*/ 1691 h 1997"/>
                  <a:gd name="T30" fmla="*/ 3775 w 9205"/>
                  <a:gd name="T31" fmla="*/ 1731 h 1997"/>
                  <a:gd name="T32" fmla="*/ 2306 w 9205"/>
                  <a:gd name="T33" fmla="*/ 1822 h 1997"/>
                  <a:gd name="T34" fmla="*/ 818 w 9205"/>
                  <a:gd name="T35" fmla="*/ 1997 h 1997"/>
                  <a:gd name="T36" fmla="*/ 0 w 9205"/>
                  <a:gd name="T37" fmla="*/ 300 h 1997"/>
                  <a:gd name="T38" fmla="*/ 1333 w 9205"/>
                  <a:gd name="T39" fmla="*/ 113 h 1997"/>
                  <a:gd name="T40" fmla="*/ 2677 w 9205"/>
                  <a:gd name="T41" fmla="*/ 30 h 1997"/>
                  <a:gd name="T42" fmla="*/ 3960 w 9205"/>
                  <a:gd name="T43" fmla="*/ 0 h 1997"/>
                  <a:gd name="T44" fmla="*/ 4063 w 9205"/>
                  <a:gd name="T45" fmla="*/ 1 h 1997"/>
                  <a:gd name="T46" fmla="*/ 5557 w 9205"/>
                  <a:gd name="T47" fmla="*/ 26 h 1997"/>
                  <a:gd name="T48" fmla="*/ 7028 w 9205"/>
                  <a:gd name="T49" fmla="*/ 69 h 1997"/>
                  <a:gd name="T50" fmla="*/ 8461 w 9205"/>
                  <a:gd name="T51" fmla="*/ 184 h 1997"/>
                  <a:gd name="T52" fmla="*/ 9177 w 9205"/>
                  <a:gd name="T53" fmla="*/ 266 h 1997"/>
                  <a:gd name="T54" fmla="*/ 9153 w 9205"/>
                  <a:gd name="T55" fmla="*/ 263 h 1997"/>
                  <a:gd name="T56" fmla="*/ 9205 w 9205"/>
                  <a:gd name="T57" fmla="*/ 297 h 1997"/>
                  <a:gd name="T58" fmla="*/ 8563 w 9205"/>
                  <a:gd name="T59" fmla="*/ 224 h 1997"/>
                  <a:gd name="T60" fmla="*/ 7234 w 9205"/>
                  <a:gd name="T61" fmla="*/ 112 h 1997"/>
                  <a:gd name="T62" fmla="*/ 5884 w 9205"/>
                  <a:gd name="T63" fmla="*/ 58 h 1997"/>
                  <a:gd name="T64" fmla="*/ 4543 w 9205"/>
                  <a:gd name="T65" fmla="*/ 35 h 1997"/>
                  <a:gd name="T66" fmla="*/ 4026 w 9205"/>
                  <a:gd name="T67" fmla="*/ 31 h 1997"/>
                  <a:gd name="T68" fmla="*/ 3055 w 9205"/>
                  <a:gd name="T69" fmla="*/ 45 h 1997"/>
                  <a:gd name="T70" fmla="*/ 1577 w 9205"/>
                  <a:gd name="T71" fmla="*/ 118 h 1997"/>
                  <a:gd name="T72" fmla="*/ 365 w 9205"/>
                  <a:gd name="T73" fmla="*/ 268 h 1997"/>
                  <a:gd name="T74" fmla="*/ 486 w 9205"/>
                  <a:gd name="T75" fmla="*/ 221 h 1997"/>
                  <a:gd name="T76" fmla="*/ 0 w 9205"/>
                  <a:gd name="T77" fmla="*/ 300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205" h="1997">
                    <a:moveTo>
                      <a:pt x="818" y="1997"/>
                    </a:moveTo>
                    <a:cubicBezTo>
                      <a:pt x="784" y="1991"/>
                      <a:pt x="749" y="1985"/>
                      <a:pt x="715" y="1978"/>
                    </a:cubicBezTo>
                    <a:cubicBezTo>
                      <a:pt x="1423" y="1879"/>
                      <a:pt x="2088" y="1810"/>
                      <a:pt x="2822" y="1756"/>
                    </a:cubicBezTo>
                    <a:cubicBezTo>
                      <a:pt x="3306" y="1720"/>
                      <a:pt x="3796" y="1698"/>
                      <a:pt x="4284" y="1682"/>
                    </a:cubicBezTo>
                    <a:cubicBezTo>
                      <a:pt x="4638" y="1670"/>
                      <a:pt x="4992" y="1663"/>
                      <a:pt x="5347" y="1663"/>
                    </a:cubicBezTo>
                    <a:cubicBezTo>
                      <a:pt x="5493" y="1663"/>
                      <a:pt x="5639" y="1664"/>
                      <a:pt x="5785" y="1666"/>
                    </a:cubicBezTo>
                    <a:cubicBezTo>
                      <a:pt x="6275" y="1675"/>
                      <a:pt x="6761" y="1702"/>
                      <a:pt x="7247" y="1740"/>
                    </a:cubicBezTo>
                    <a:cubicBezTo>
                      <a:pt x="7391" y="1751"/>
                      <a:pt x="7536" y="1763"/>
                      <a:pt x="7679" y="1776"/>
                    </a:cubicBezTo>
                    <a:cubicBezTo>
                      <a:pt x="7933" y="1798"/>
                      <a:pt x="8186" y="1823"/>
                      <a:pt x="8437" y="1853"/>
                    </a:cubicBezTo>
                    <a:cubicBezTo>
                      <a:pt x="8507" y="1861"/>
                      <a:pt x="8577" y="1869"/>
                      <a:pt x="8646" y="1877"/>
                    </a:cubicBezTo>
                    <a:cubicBezTo>
                      <a:pt x="8628" y="1884"/>
                      <a:pt x="8610" y="1892"/>
                      <a:pt x="8592" y="1899"/>
                    </a:cubicBezTo>
                    <a:cubicBezTo>
                      <a:pt x="8431" y="1879"/>
                      <a:pt x="8267" y="1863"/>
                      <a:pt x="8102" y="1845"/>
                    </a:cubicBezTo>
                    <a:cubicBezTo>
                      <a:pt x="7636" y="1796"/>
                      <a:pt x="7166" y="1756"/>
                      <a:pt x="6694" y="1730"/>
                    </a:cubicBezTo>
                    <a:cubicBezTo>
                      <a:pt x="6246" y="1705"/>
                      <a:pt x="5795" y="1691"/>
                      <a:pt x="5345" y="1691"/>
                    </a:cubicBezTo>
                    <a:cubicBezTo>
                      <a:pt x="5321" y="1691"/>
                      <a:pt x="5298" y="1691"/>
                      <a:pt x="5274" y="1691"/>
                    </a:cubicBezTo>
                    <a:cubicBezTo>
                      <a:pt x="4774" y="1693"/>
                      <a:pt x="4274" y="1707"/>
                      <a:pt x="3775" y="1731"/>
                    </a:cubicBezTo>
                    <a:cubicBezTo>
                      <a:pt x="3282" y="1753"/>
                      <a:pt x="2796" y="1783"/>
                      <a:pt x="2306" y="1822"/>
                    </a:cubicBezTo>
                    <a:cubicBezTo>
                      <a:pt x="2128" y="1837"/>
                      <a:pt x="1688" y="1868"/>
                      <a:pt x="818" y="1997"/>
                    </a:cubicBezTo>
                    <a:moveTo>
                      <a:pt x="0" y="300"/>
                    </a:moveTo>
                    <a:cubicBezTo>
                      <a:pt x="438" y="226"/>
                      <a:pt x="881" y="158"/>
                      <a:pt x="1333" y="113"/>
                    </a:cubicBezTo>
                    <a:cubicBezTo>
                      <a:pt x="1777" y="70"/>
                      <a:pt x="2227" y="46"/>
                      <a:pt x="2677" y="30"/>
                    </a:cubicBezTo>
                    <a:cubicBezTo>
                      <a:pt x="3104" y="14"/>
                      <a:pt x="3532" y="0"/>
                      <a:pt x="3960" y="0"/>
                    </a:cubicBezTo>
                    <a:cubicBezTo>
                      <a:pt x="3995" y="0"/>
                      <a:pt x="4029" y="0"/>
                      <a:pt x="4063" y="1"/>
                    </a:cubicBezTo>
                    <a:cubicBezTo>
                      <a:pt x="4561" y="3"/>
                      <a:pt x="5059" y="19"/>
                      <a:pt x="5557" y="26"/>
                    </a:cubicBezTo>
                    <a:cubicBezTo>
                      <a:pt x="6050" y="33"/>
                      <a:pt x="6538" y="39"/>
                      <a:pt x="7028" y="69"/>
                    </a:cubicBezTo>
                    <a:cubicBezTo>
                      <a:pt x="7508" y="99"/>
                      <a:pt x="7987" y="135"/>
                      <a:pt x="8461" y="184"/>
                    </a:cubicBezTo>
                    <a:cubicBezTo>
                      <a:pt x="8701" y="208"/>
                      <a:pt x="8939" y="235"/>
                      <a:pt x="9177" y="266"/>
                    </a:cubicBezTo>
                    <a:cubicBezTo>
                      <a:pt x="9169" y="265"/>
                      <a:pt x="9161" y="264"/>
                      <a:pt x="9153" y="263"/>
                    </a:cubicBezTo>
                    <a:cubicBezTo>
                      <a:pt x="9171" y="274"/>
                      <a:pt x="9188" y="285"/>
                      <a:pt x="9205" y="297"/>
                    </a:cubicBezTo>
                    <a:cubicBezTo>
                      <a:pt x="8991" y="270"/>
                      <a:pt x="8776" y="247"/>
                      <a:pt x="8563" y="224"/>
                    </a:cubicBezTo>
                    <a:cubicBezTo>
                      <a:pt x="8123" y="177"/>
                      <a:pt x="7679" y="141"/>
                      <a:pt x="7234" y="112"/>
                    </a:cubicBezTo>
                    <a:cubicBezTo>
                      <a:pt x="6786" y="82"/>
                      <a:pt x="6335" y="59"/>
                      <a:pt x="5884" y="58"/>
                    </a:cubicBezTo>
                    <a:cubicBezTo>
                      <a:pt x="5436" y="57"/>
                      <a:pt x="4989" y="43"/>
                      <a:pt x="4543" y="35"/>
                    </a:cubicBezTo>
                    <a:cubicBezTo>
                      <a:pt x="4370" y="32"/>
                      <a:pt x="4198" y="31"/>
                      <a:pt x="4026" y="31"/>
                    </a:cubicBezTo>
                    <a:cubicBezTo>
                      <a:pt x="3702" y="31"/>
                      <a:pt x="3379" y="36"/>
                      <a:pt x="3055" y="45"/>
                    </a:cubicBezTo>
                    <a:cubicBezTo>
                      <a:pt x="2561" y="60"/>
                      <a:pt x="2066" y="77"/>
                      <a:pt x="1577" y="118"/>
                    </a:cubicBezTo>
                    <a:cubicBezTo>
                      <a:pt x="1167" y="153"/>
                      <a:pt x="763" y="206"/>
                      <a:pt x="365" y="268"/>
                    </a:cubicBezTo>
                    <a:cubicBezTo>
                      <a:pt x="405" y="252"/>
                      <a:pt x="446" y="236"/>
                      <a:pt x="486" y="221"/>
                    </a:cubicBezTo>
                    <a:cubicBezTo>
                      <a:pt x="323" y="246"/>
                      <a:pt x="162" y="272"/>
                      <a:pt x="0" y="30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141">
                <a:extLst>
                  <a:ext uri="{FF2B5EF4-FFF2-40B4-BE49-F238E27FC236}">
                    <a16:creationId xmlns:a16="http://schemas.microsoft.com/office/drawing/2014/main" xmlns="" id="{84E30CD0-4DD6-499A-9384-1CF5A33CAA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37619" y="2039938"/>
                <a:ext cx="976313" cy="979488"/>
              </a:xfrm>
              <a:custGeom>
                <a:avLst/>
                <a:gdLst>
                  <a:gd name="T0" fmla="*/ 589 w 1958"/>
                  <a:gd name="T1" fmla="*/ 1963 h 1963"/>
                  <a:gd name="T2" fmla="*/ 759 w 1958"/>
                  <a:gd name="T3" fmla="*/ 1938 h 1963"/>
                  <a:gd name="T4" fmla="*/ 1725 w 1958"/>
                  <a:gd name="T5" fmla="*/ 1775 h 1963"/>
                  <a:gd name="T6" fmla="*/ 1855 w 1958"/>
                  <a:gd name="T7" fmla="*/ 1757 h 1963"/>
                  <a:gd name="T8" fmla="*/ 1958 w 1958"/>
                  <a:gd name="T9" fmla="*/ 1776 h 1963"/>
                  <a:gd name="T10" fmla="*/ 890 w 1958"/>
                  <a:gd name="T11" fmla="*/ 1949 h 1963"/>
                  <a:gd name="T12" fmla="*/ 589 w 1958"/>
                  <a:gd name="T13" fmla="*/ 1963 h 1963"/>
                  <a:gd name="T14" fmla="*/ 0 w 1958"/>
                  <a:gd name="T15" fmla="*/ 296 h 1963"/>
                  <a:gd name="T16" fmla="*/ 529 w 1958"/>
                  <a:gd name="T17" fmla="*/ 177 h 1963"/>
                  <a:gd name="T18" fmla="*/ 1140 w 1958"/>
                  <a:gd name="T19" fmla="*/ 79 h 1963"/>
                  <a:gd name="T20" fmla="*/ 1140 w 1958"/>
                  <a:gd name="T21" fmla="*/ 79 h 1963"/>
                  <a:gd name="T22" fmla="*/ 1626 w 1958"/>
                  <a:gd name="T23" fmla="*/ 0 h 1963"/>
                  <a:gd name="T24" fmla="*/ 1505 w 1958"/>
                  <a:gd name="T25" fmla="*/ 47 h 1963"/>
                  <a:gd name="T26" fmla="*/ 1294 w 1958"/>
                  <a:gd name="T27" fmla="*/ 81 h 1963"/>
                  <a:gd name="T28" fmla="*/ 617 w 1958"/>
                  <a:gd name="T29" fmla="*/ 191 h 1963"/>
                  <a:gd name="T30" fmla="*/ 99 w 1958"/>
                  <a:gd name="T31" fmla="*/ 288 h 1963"/>
                  <a:gd name="T32" fmla="*/ 91 w 1958"/>
                  <a:gd name="T33" fmla="*/ 267 h 1963"/>
                  <a:gd name="T34" fmla="*/ 0 w 1958"/>
                  <a:gd name="T35" fmla="*/ 296 h 1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58" h="1963">
                    <a:moveTo>
                      <a:pt x="589" y="1963"/>
                    </a:moveTo>
                    <a:cubicBezTo>
                      <a:pt x="646" y="1955"/>
                      <a:pt x="702" y="1946"/>
                      <a:pt x="759" y="1938"/>
                    </a:cubicBezTo>
                    <a:cubicBezTo>
                      <a:pt x="1060" y="1894"/>
                      <a:pt x="1422" y="1819"/>
                      <a:pt x="1725" y="1775"/>
                    </a:cubicBezTo>
                    <a:cubicBezTo>
                      <a:pt x="1768" y="1769"/>
                      <a:pt x="1812" y="1763"/>
                      <a:pt x="1855" y="1757"/>
                    </a:cubicBezTo>
                    <a:cubicBezTo>
                      <a:pt x="1889" y="1764"/>
                      <a:pt x="1924" y="1770"/>
                      <a:pt x="1958" y="1776"/>
                    </a:cubicBezTo>
                    <a:cubicBezTo>
                      <a:pt x="1656" y="1821"/>
                      <a:pt x="1302" y="1877"/>
                      <a:pt x="890" y="1949"/>
                    </a:cubicBezTo>
                    <a:cubicBezTo>
                      <a:pt x="790" y="1956"/>
                      <a:pt x="690" y="1961"/>
                      <a:pt x="589" y="1963"/>
                    </a:cubicBezTo>
                    <a:moveTo>
                      <a:pt x="0" y="296"/>
                    </a:moveTo>
                    <a:cubicBezTo>
                      <a:pt x="161" y="237"/>
                      <a:pt x="343" y="204"/>
                      <a:pt x="529" y="177"/>
                    </a:cubicBezTo>
                    <a:cubicBezTo>
                      <a:pt x="735" y="146"/>
                      <a:pt x="937" y="113"/>
                      <a:pt x="1140" y="79"/>
                    </a:cubicBezTo>
                    <a:lnTo>
                      <a:pt x="1140" y="79"/>
                    </a:lnTo>
                    <a:cubicBezTo>
                      <a:pt x="1302" y="51"/>
                      <a:pt x="1463" y="25"/>
                      <a:pt x="1626" y="0"/>
                    </a:cubicBezTo>
                    <a:cubicBezTo>
                      <a:pt x="1586" y="15"/>
                      <a:pt x="1545" y="31"/>
                      <a:pt x="1505" y="47"/>
                    </a:cubicBezTo>
                    <a:cubicBezTo>
                      <a:pt x="1434" y="58"/>
                      <a:pt x="1364" y="69"/>
                      <a:pt x="1294" y="81"/>
                    </a:cubicBezTo>
                    <a:cubicBezTo>
                      <a:pt x="1068" y="118"/>
                      <a:pt x="845" y="159"/>
                      <a:pt x="617" y="191"/>
                    </a:cubicBezTo>
                    <a:cubicBezTo>
                      <a:pt x="441" y="216"/>
                      <a:pt x="262" y="243"/>
                      <a:pt x="99" y="288"/>
                    </a:cubicBezTo>
                    <a:cubicBezTo>
                      <a:pt x="96" y="281"/>
                      <a:pt x="93" y="274"/>
                      <a:pt x="91" y="267"/>
                    </a:cubicBezTo>
                    <a:cubicBezTo>
                      <a:pt x="60" y="276"/>
                      <a:pt x="29" y="286"/>
                      <a:pt x="0" y="2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142">
                <a:extLst>
                  <a:ext uri="{FF2B5EF4-FFF2-40B4-BE49-F238E27FC236}">
                    <a16:creationId xmlns:a16="http://schemas.microsoft.com/office/drawing/2014/main" xmlns="" id="{14F43ADE-949C-4D0C-BC25-0AACEF9D75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77206" y="1908175"/>
                <a:ext cx="1204913" cy="1157288"/>
              </a:xfrm>
              <a:custGeom>
                <a:avLst/>
                <a:gdLst>
                  <a:gd name="T0" fmla="*/ 1433 w 2415"/>
                  <a:gd name="T1" fmla="*/ 2318 h 2318"/>
                  <a:gd name="T2" fmla="*/ 942 w 2415"/>
                  <a:gd name="T3" fmla="*/ 2258 h 2318"/>
                  <a:gd name="T4" fmla="*/ 1432 w 2415"/>
                  <a:gd name="T5" fmla="*/ 2318 h 2318"/>
                  <a:gd name="T6" fmla="*/ 1620 w 2415"/>
                  <a:gd name="T7" fmla="*/ 2313 h 2318"/>
                  <a:gd name="T8" fmla="*/ 1377 w 2415"/>
                  <a:gd name="T9" fmla="*/ 2287 h 2318"/>
                  <a:gd name="T10" fmla="*/ 1456 w 2415"/>
                  <a:gd name="T11" fmla="*/ 2288 h 2318"/>
                  <a:gd name="T12" fmla="*/ 1855 w 2415"/>
                  <a:gd name="T13" fmla="*/ 2263 h 2318"/>
                  <a:gd name="T14" fmla="*/ 2114 w 2415"/>
                  <a:gd name="T15" fmla="*/ 2227 h 2318"/>
                  <a:gd name="T16" fmla="*/ 2415 w 2415"/>
                  <a:gd name="T17" fmla="*/ 2213 h 2318"/>
                  <a:gd name="T18" fmla="*/ 2377 w 2415"/>
                  <a:gd name="T19" fmla="*/ 2220 h 2318"/>
                  <a:gd name="T20" fmla="*/ 1675 w 2415"/>
                  <a:gd name="T21" fmla="*/ 2310 h 2318"/>
                  <a:gd name="T22" fmla="*/ 1433 w 2415"/>
                  <a:gd name="T23" fmla="*/ 2318 h 2318"/>
                  <a:gd name="T24" fmla="*/ 1768 w 2415"/>
                  <a:gd name="T25" fmla="*/ 2047 h 2318"/>
                  <a:gd name="T26" fmla="*/ 1876 w 2415"/>
                  <a:gd name="T27" fmla="*/ 1976 h 2318"/>
                  <a:gd name="T28" fmla="*/ 1907 w 2415"/>
                  <a:gd name="T29" fmla="*/ 1777 h 2318"/>
                  <a:gd name="T30" fmla="*/ 1889 w 2415"/>
                  <a:gd name="T31" fmla="*/ 1675 h 2318"/>
                  <a:gd name="T32" fmla="*/ 1687 w 2415"/>
                  <a:gd name="T33" fmla="*/ 1148 h 2318"/>
                  <a:gd name="T34" fmla="*/ 1496 w 2415"/>
                  <a:gd name="T35" fmla="*/ 633 h 2318"/>
                  <a:gd name="T36" fmla="*/ 1426 w 2415"/>
                  <a:gd name="T37" fmla="*/ 376 h 2318"/>
                  <a:gd name="T38" fmla="*/ 1388 w 2415"/>
                  <a:gd name="T39" fmla="*/ 155 h 2318"/>
                  <a:gd name="T40" fmla="*/ 1222 w 2415"/>
                  <a:gd name="T41" fmla="*/ 76 h 2318"/>
                  <a:gd name="T42" fmla="*/ 928 w 2415"/>
                  <a:gd name="T43" fmla="*/ 27 h 2318"/>
                  <a:gd name="T44" fmla="*/ 474 w 2415"/>
                  <a:gd name="T45" fmla="*/ 108 h 2318"/>
                  <a:gd name="T46" fmla="*/ 39 w 2415"/>
                  <a:gd name="T47" fmla="*/ 505 h 2318"/>
                  <a:gd name="T48" fmla="*/ 39 w 2415"/>
                  <a:gd name="T49" fmla="*/ 505 h 2318"/>
                  <a:gd name="T50" fmla="*/ 39 w 2415"/>
                  <a:gd name="T51" fmla="*/ 505 h 2318"/>
                  <a:gd name="T52" fmla="*/ 39 w 2415"/>
                  <a:gd name="T53" fmla="*/ 505 h 2318"/>
                  <a:gd name="T54" fmla="*/ 39 w 2415"/>
                  <a:gd name="T55" fmla="*/ 505 h 2318"/>
                  <a:gd name="T56" fmla="*/ 414 w 2415"/>
                  <a:gd name="T57" fmla="*/ 1347 h 2318"/>
                  <a:gd name="T58" fmla="*/ 635 w 2415"/>
                  <a:gd name="T59" fmla="*/ 1801 h 2318"/>
                  <a:gd name="T60" fmla="*/ 640 w 2415"/>
                  <a:gd name="T61" fmla="*/ 1813 h 2318"/>
                  <a:gd name="T62" fmla="*/ 606 w 2415"/>
                  <a:gd name="T63" fmla="*/ 1852 h 2318"/>
                  <a:gd name="T64" fmla="*/ 593 w 2415"/>
                  <a:gd name="T65" fmla="*/ 1824 h 2318"/>
                  <a:gd name="T66" fmla="*/ 366 w 2415"/>
                  <a:gd name="T67" fmla="*/ 1355 h 2318"/>
                  <a:gd name="T68" fmla="*/ 2 w 2415"/>
                  <a:gd name="T69" fmla="*/ 510 h 2318"/>
                  <a:gd name="T70" fmla="*/ 0 w 2415"/>
                  <a:gd name="T71" fmla="*/ 496 h 2318"/>
                  <a:gd name="T72" fmla="*/ 38 w 2415"/>
                  <a:gd name="T73" fmla="*/ 411 h 2318"/>
                  <a:gd name="T74" fmla="*/ 68 w 2415"/>
                  <a:gd name="T75" fmla="*/ 352 h 2318"/>
                  <a:gd name="T76" fmla="*/ 174 w 2415"/>
                  <a:gd name="T77" fmla="*/ 239 h 2318"/>
                  <a:gd name="T78" fmla="*/ 502 w 2415"/>
                  <a:gd name="T79" fmla="*/ 65 h 2318"/>
                  <a:gd name="T80" fmla="*/ 700 w 2415"/>
                  <a:gd name="T81" fmla="*/ 18 h 2318"/>
                  <a:gd name="T82" fmla="*/ 913 w 2415"/>
                  <a:gd name="T83" fmla="*/ 0 h 2318"/>
                  <a:gd name="T84" fmla="*/ 1092 w 2415"/>
                  <a:gd name="T85" fmla="*/ 14 h 2318"/>
                  <a:gd name="T86" fmla="*/ 1265 w 2415"/>
                  <a:gd name="T87" fmla="*/ 59 h 2318"/>
                  <a:gd name="T88" fmla="*/ 1374 w 2415"/>
                  <a:gd name="T89" fmla="*/ 105 h 2318"/>
                  <a:gd name="T90" fmla="*/ 1442 w 2415"/>
                  <a:gd name="T91" fmla="*/ 143 h 2318"/>
                  <a:gd name="T92" fmla="*/ 1452 w 2415"/>
                  <a:gd name="T93" fmla="*/ 178 h 2318"/>
                  <a:gd name="T94" fmla="*/ 1452 w 2415"/>
                  <a:gd name="T95" fmla="*/ 187 h 2318"/>
                  <a:gd name="T96" fmla="*/ 1449 w 2415"/>
                  <a:gd name="T97" fmla="*/ 234 h 2318"/>
                  <a:gd name="T98" fmla="*/ 1449 w 2415"/>
                  <a:gd name="T99" fmla="*/ 234 h 2318"/>
                  <a:gd name="T100" fmla="*/ 1449 w 2415"/>
                  <a:gd name="T101" fmla="*/ 234 h 2318"/>
                  <a:gd name="T102" fmla="*/ 1451 w 2415"/>
                  <a:gd name="T103" fmla="*/ 250 h 2318"/>
                  <a:gd name="T104" fmla="*/ 1481 w 2415"/>
                  <a:gd name="T105" fmla="*/ 404 h 2318"/>
                  <a:gd name="T106" fmla="*/ 1525 w 2415"/>
                  <a:gd name="T107" fmla="*/ 560 h 2318"/>
                  <a:gd name="T108" fmla="*/ 1525 w 2415"/>
                  <a:gd name="T109" fmla="*/ 560 h 2318"/>
                  <a:gd name="T110" fmla="*/ 1616 w 2415"/>
                  <a:gd name="T111" fmla="*/ 531 h 2318"/>
                  <a:gd name="T112" fmla="*/ 1624 w 2415"/>
                  <a:gd name="T113" fmla="*/ 552 h 2318"/>
                  <a:gd name="T114" fmla="*/ 1532 w 2415"/>
                  <a:gd name="T115" fmla="*/ 581 h 2318"/>
                  <a:gd name="T116" fmla="*/ 1531 w 2415"/>
                  <a:gd name="T117" fmla="*/ 581 h 2318"/>
                  <a:gd name="T118" fmla="*/ 1566 w 2415"/>
                  <a:gd name="T119" fmla="*/ 688 h 2318"/>
                  <a:gd name="T120" fmla="*/ 1779 w 2415"/>
                  <a:gd name="T121" fmla="*/ 1234 h 2318"/>
                  <a:gd name="T122" fmla="*/ 1956 w 2415"/>
                  <a:gd name="T123" fmla="*/ 1757 h 2318"/>
                  <a:gd name="T124" fmla="*/ 1768 w 2415"/>
                  <a:gd name="T125" fmla="*/ 2047 h 2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15" h="2318">
                    <a:moveTo>
                      <a:pt x="1433" y="2318"/>
                    </a:moveTo>
                    <a:cubicBezTo>
                      <a:pt x="1262" y="2318"/>
                      <a:pt x="1087" y="2303"/>
                      <a:pt x="942" y="2258"/>
                    </a:cubicBezTo>
                    <a:cubicBezTo>
                      <a:pt x="1087" y="2303"/>
                      <a:pt x="1261" y="2318"/>
                      <a:pt x="1432" y="2318"/>
                    </a:cubicBezTo>
                    <a:cubicBezTo>
                      <a:pt x="1496" y="2318"/>
                      <a:pt x="1559" y="2316"/>
                      <a:pt x="1620" y="2313"/>
                    </a:cubicBezTo>
                    <a:cubicBezTo>
                      <a:pt x="1537" y="2309"/>
                      <a:pt x="1455" y="2301"/>
                      <a:pt x="1377" y="2287"/>
                    </a:cubicBezTo>
                    <a:cubicBezTo>
                      <a:pt x="1403" y="2288"/>
                      <a:pt x="1429" y="2288"/>
                      <a:pt x="1456" y="2288"/>
                    </a:cubicBezTo>
                    <a:cubicBezTo>
                      <a:pt x="1589" y="2288"/>
                      <a:pt x="1723" y="2279"/>
                      <a:pt x="1855" y="2263"/>
                    </a:cubicBezTo>
                    <a:cubicBezTo>
                      <a:pt x="1942" y="2253"/>
                      <a:pt x="2028" y="2241"/>
                      <a:pt x="2114" y="2227"/>
                    </a:cubicBezTo>
                    <a:cubicBezTo>
                      <a:pt x="2215" y="2225"/>
                      <a:pt x="2315" y="2220"/>
                      <a:pt x="2415" y="2213"/>
                    </a:cubicBezTo>
                    <a:cubicBezTo>
                      <a:pt x="2402" y="2215"/>
                      <a:pt x="2390" y="2218"/>
                      <a:pt x="2377" y="2220"/>
                    </a:cubicBezTo>
                    <a:cubicBezTo>
                      <a:pt x="2148" y="2260"/>
                      <a:pt x="1914" y="2293"/>
                      <a:pt x="1675" y="2310"/>
                    </a:cubicBezTo>
                    <a:cubicBezTo>
                      <a:pt x="1597" y="2315"/>
                      <a:pt x="1515" y="2318"/>
                      <a:pt x="1433" y="2318"/>
                    </a:cubicBezTo>
                    <a:moveTo>
                      <a:pt x="1768" y="2047"/>
                    </a:moveTo>
                    <a:cubicBezTo>
                      <a:pt x="1811" y="2030"/>
                      <a:pt x="1848" y="2006"/>
                      <a:pt x="1876" y="1976"/>
                    </a:cubicBezTo>
                    <a:cubicBezTo>
                      <a:pt x="1934" y="1914"/>
                      <a:pt x="1942" y="1842"/>
                      <a:pt x="1907" y="1777"/>
                    </a:cubicBezTo>
                    <a:cubicBezTo>
                      <a:pt x="1904" y="1741"/>
                      <a:pt x="1897" y="1707"/>
                      <a:pt x="1889" y="1675"/>
                    </a:cubicBezTo>
                    <a:cubicBezTo>
                      <a:pt x="1846" y="1497"/>
                      <a:pt x="1764" y="1323"/>
                      <a:pt x="1687" y="1148"/>
                    </a:cubicBezTo>
                    <a:cubicBezTo>
                      <a:pt x="1612" y="978"/>
                      <a:pt x="1551" y="806"/>
                      <a:pt x="1496" y="633"/>
                    </a:cubicBezTo>
                    <a:cubicBezTo>
                      <a:pt x="1470" y="548"/>
                      <a:pt x="1444" y="462"/>
                      <a:pt x="1426" y="376"/>
                    </a:cubicBezTo>
                    <a:cubicBezTo>
                      <a:pt x="1417" y="335"/>
                      <a:pt x="1398" y="165"/>
                      <a:pt x="1388" y="155"/>
                    </a:cubicBezTo>
                    <a:cubicBezTo>
                      <a:pt x="1371" y="138"/>
                      <a:pt x="1253" y="89"/>
                      <a:pt x="1222" y="76"/>
                    </a:cubicBezTo>
                    <a:cubicBezTo>
                      <a:pt x="1138" y="41"/>
                      <a:pt x="1035" y="27"/>
                      <a:pt x="928" y="27"/>
                    </a:cubicBezTo>
                    <a:cubicBezTo>
                      <a:pt x="765" y="27"/>
                      <a:pt x="595" y="61"/>
                      <a:pt x="474" y="108"/>
                    </a:cubicBezTo>
                    <a:cubicBezTo>
                      <a:pt x="229" y="203"/>
                      <a:pt x="91" y="347"/>
                      <a:pt x="39" y="505"/>
                    </a:cubicBez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cubicBezTo>
                      <a:pt x="147" y="788"/>
                      <a:pt x="277" y="1068"/>
                      <a:pt x="414" y="1347"/>
                    </a:cubicBezTo>
                    <a:cubicBezTo>
                      <a:pt x="488" y="1498"/>
                      <a:pt x="566" y="1649"/>
                      <a:pt x="635" y="1801"/>
                    </a:cubicBezTo>
                    <a:cubicBezTo>
                      <a:pt x="637" y="1805"/>
                      <a:pt x="638" y="1809"/>
                      <a:pt x="640" y="1813"/>
                    </a:cubicBezTo>
                    <a:cubicBezTo>
                      <a:pt x="627" y="1825"/>
                      <a:pt x="616" y="1838"/>
                      <a:pt x="606" y="1852"/>
                    </a:cubicBezTo>
                    <a:cubicBezTo>
                      <a:pt x="602" y="1842"/>
                      <a:pt x="598" y="1833"/>
                      <a:pt x="593" y="1824"/>
                    </a:cubicBezTo>
                    <a:cubicBezTo>
                      <a:pt x="523" y="1666"/>
                      <a:pt x="442" y="1511"/>
                      <a:pt x="366" y="1355"/>
                    </a:cubicBezTo>
                    <a:cubicBezTo>
                      <a:pt x="291" y="1202"/>
                      <a:pt x="40" y="620"/>
                      <a:pt x="2" y="510"/>
                    </a:cubicBezTo>
                    <a:cubicBezTo>
                      <a:pt x="1" y="506"/>
                      <a:pt x="0" y="501"/>
                      <a:pt x="0" y="496"/>
                    </a:cubicBezTo>
                    <a:cubicBezTo>
                      <a:pt x="0" y="468"/>
                      <a:pt x="25" y="439"/>
                      <a:pt x="38" y="411"/>
                    </a:cubicBezTo>
                    <a:cubicBezTo>
                      <a:pt x="47" y="391"/>
                      <a:pt x="56" y="372"/>
                      <a:pt x="68" y="352"/>
                    </a:cubicBezTo>
                    <a:cubicBezTo>
                      <a:pt x="94" y="313"/>
                      <a:pt x="132" y="275"/>
                      <a:pt x="174" y="239"/>
                    </a:cubicBezTo>
                    <a:cubicBezTo>
                      <a:pt x="257" y="170"/>
                      <a:pt x="370" y="108"/>
                      <a:pt x="502" y="65"/>
                    </a:cubicBezTo>
                    <a:cubicBezTo>
                      <a:pt x="562" y="45"/>
                      <a:pt x="633" y="30"/>
                      <a:pt x="700" y="18"/>
                    </a:cubicBezTo>
                    <a:cubicBezTo>
                      <a:pt x="770" y="6"/>
                      <a:pt x="841" y="0"/>
                      <a:pt x="913" y="0"/>
                    </a:cubicBezTo>
                    <a:cubicBezTo>
                      <a:pt x="973" y="0"/>
                      <a:pt x="1033" y="5"/>
                      <a:pt x="1092" y="14"/>
                    </a:cubicBezTo>
                    <a:cubicBezTo>
                      <a:pt x="1155" y="23"/>
                      <a:pt x="1213" y="39"/>
                      <a:pt x="1265" y="59"/>
                    </a:cubicBezTo>
                    <a:cubicBezTo>
                      <a:pt x="1303" y="73"/>
                      <a:pt x="1343" y="87"/>
                      <a:pt x="1374" y="105"/>
                    </a:cubicBezTo>
                    <a:cubicBezTo>
                      <a:pt x="1392" y="117"/>
                      <a:pt x="1432" y="130"/>
                      <a:pt x="1442" y="143"/>
                    </a:cubicBezTo>
                    <a:cubicBezTo>
                      <a:pt x="1450" y="154"/>
                      <a:pt x="1451" y="167"/>
                      <a:pt x="1452" y="178"/>
                    </a:cubicBezTo>
                    <a:cubicBezTo>
                      <a:pt x="1452" y="181"/>
                      <a:pt x="1452" y="184"/>
                      <a:pt x="1452" y="187"/>
                    </a:cubicBezTo>
                    <a:cubicBezTo>
                      <a:pt x="1452" y="203"/>
                      <a:pt x="1449" y="219"/>
                      <a:pt x="1449" y="234"/>
                    </a:cubicBezTo>
                    <a:lnTo>
                      <a:pt x="1449" y="234"/>
                    </a:lnTo>
                    <a:lnTo>
                      <a:pt x="1449" y="234"/>
                    </a:lnTo>
                    <a:cubicBezTo>
                      <a:pt x="1449" y="240"/>
                      <a:pt x="1450" y="245"/>
                      <a:pt x="1451" y="250"/>
                    </a:cubicBezTo>
                    <a:cubicBezTo>
                      <a:pt x="1460" y="302"/>
                      <a:pt x="1468" y="353"/>
                      <a:pt x="1481" y="404"/>
                    </a:cubicBezTo>
                    <a:cubicBezTo>
                      <a:pt x="1494" y="457"/>
                      <a:pt x="1509" y="509"/>
                      <a:pt x="1525" y="560"/>
                    </a:cubicBezTo>
                    <a:lnTo>
                      <a:pt x="1525" y="560"/>
                    </a:lnTo>
                    <a:cubicBezTo>
                      <a:pt x="1554" y="550"/>
                      <a:pt x="1585" y="540"/>
                      <a:pt x="1616" y="531"/>
                    </a:cubicBezTo>
                    <a:cubicBezTo>
                      <a:pt x="1618" y="538"/>
                      <a:pt x="1621" y="545"/>
                      <a:pt x="1624" y="552"/>
                    </a:cubicBezTo>
                    <a:cubicBezTo>
                      <a:pt x="1593" y="561"/>
                      <a:pt x="1562" y="571"/>
                      <a:pt x="1532" y="581"/>
                    </a:cubicBezTo>
                    <a:lnTo>
                      <a:pt x="1531" y="581"/>
                    </a:lnTo>
                    <a:cubicBezTo>
                      <a:pt x="1542" y="617"/>
                      <a:pt x="1554" y="653"/>
                      <a:pt x="1566" y="688"/>
                    </a:cubicBezTo>
                    <a:cubicBezTo>
                      <a:pt x="1628" y="872"/>
                      <a:pt x="1698" y="1053"/>
                      <a:pt x="1779" y="1234"/>
                    </a:cubicBezTo>
                    <a:cubicBezTo>
                      <a:pt x="1855" y="1405"/>
                      <a:pt x="1939" y="1581"/>
                      <a:pt x="1956" y="1757"/>
                    </a:cubicBezTo>
                    <a:cubicBezTo>
                      <a:pt x="1966" y="1861"/>
                      <a:pt x="1949" y="1990"/>
                      <a:pt x="1768" y="20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143">
                <a:extLst>
                  <a:ext uri="{FF2B5EF4-FFF2-40B4-BE49-F238E27FC236}">
                    <a16:creationId xmlns:a16="http://schemas.microsoft.com/office/drawing/2014/main" xmlns="" id="{293199B6-8953-42E3-8EB2-5C909A697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169" y="2917825"/>
                <a:ext cx="1588" cy="0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1144">
                <a:extLst>
                  <a:ext uri="{FF2B5EF4-FFF2-40B4-BE49-F238E27FC236}">
                    <a16:creationId xmlns:a16="http://schemas.microsoft.com/office/drawing/2014/main" xmlns="" id="{766E2134-FCD0-4A27-9BA5-D5E7585654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78831" y="2757488"/>
                <a:ext cx="666750" cy="307975"/>
              </a:xfrm>
              <a:custGeom>
                <a:avLst/>
                <a:gdLst>
                  <a:gd name="T0" fmla="*/ 336 w 1336"/>
                  <a:gd name="T1" fmla="*/ 557 h 617"/>
                  <a:gd name="T2" fmla="*/ 202 w 1336"/>
                  <a:gd name="T3" fmla="*/ 494 h 617"/>
                  <a:gd name="T4" fmla="*/ 188 w 1336"/>
                  <a:gd name="T5" fmla="*/ 491 h 617"/>
                  <a:gd name="T6" fmla="*/ 68 w 1336"/>
                  <a:gd name="T7" fmla="*/ 324 h 617"/>
                  <a:gd name="T8" fmla="*/ 67 w 1336"/>
                  <a:gd name="T9" fmla="*/ 321 h 617"/>
                  <a:gd name="T10" fmla="*/ 34 w 1336"/>
                  <a:gd name="T11" fmla="*/ 112 h 617"/>
                  <a:gd name="T12" fmla="*/ 128 w 1336"/>
                  <a:gd name="T13" fmla="*/ 347 h 617"/>
                  <a:gd name="T14" fmla="*/ 254 w 1336"/>
                  <a:gd name="T15" fmla="*/ 178 h 617"/>
                  <a:gd name="T16" fmla="*/ 384 w 1336"/>
                  <a:gd name="T17" fmla="*/ 103 h 617"/>
                  <a:gd name="T18" fmla="*/ 833 w 1336"/>
                  <a:gd name="T19" fmla="*/ 0 h 617"/>
                  <a:gd name="T20" fmla="*/ 1146 w 1336"/>
                  <a:gd name="T21" fmla="*/ 50 h 617"/>
                  <a:gd name="T22" fmla="*/ 1291 w 1336"/>
                  <a:gd name="T23" fmla="*/ 184 h 617"/>
                  <a:gd name="T24" fmla="*/ 1302 w 1336"/>
                  <a:gd name="T25" fmla="*/ 105 h 617"/>
                  <a:gd name="T26" fmla="*/ 1270 w 1336"/>
                  <a:gd name="T27" fmla="*/ 275 h 617"/>
                  <a:gd name="T28" fmla="*/ 1138 w 1336"/>
                  <a:gd name="T29" fmla="*/ 353 h 617"/>
                  <a:gd name="T30" fmla="*/ 1127 w 1336"/>
                  <a:gd name="T31" fmla="*/ 354 h 617"/>
                  <a:gd name="T32" fmla="*/ 919 w 1336"/>
                  <a:gd name="T33" fmla="*/ 368 h 617"/>
                  <a:gd name="T34" fmla="*/ 910 w 1336"/>
                  <a:gd name="T35" fmla="*/ 373 h 617"/>
                  <a:gd name="T36" fmla="*/ 205 w 1336"/>
                  <a:gd name="T37" fmla="*/ 285 h 617"/>
                  <a:gd name="T38" fmla="*/ 545 w 1336"/>
                  <a:gd name="T39" fmla="*/ 568 h 617"/>
                  <a:gd name="T40" fmla="*/ 1014 w 1336"/>
                  <a:gd name="T41" fmla="*/ 612 h 617"/>
                  <a:gd name="T42" fmla="*/ 891 w 1336"/>
                  <a:gd name="T43" fmla="*/ 158 h 617"/>
                  <a:gd name="T44" fmla="*/ 991 w 1336"/>
                  <a:gd name="T45" fmla="*/ 344 h 617"/>
                  <a:gd name="T46" fmla="*/ 853 w 1336"/>
                  <a:gd name="T47" fmla="*/ 29 h 617"/>
                  <a:gd name="T48" fmla="*/ 966 w 1336"/>
                  <a:gd name="T49" fmla="*/ 171 h 617"/>
                  <a:gd name="T50" fmla="*/ 942 w 1336"/>
                  <a:gd name="T51" fmla="*/ 161 h 617"/>
                  <a:gd name="T52" fmla="*/ 937 w 1336"/>
                  <a:gd name="T53" fmla="*/ 161 h 617"/>
                  <a:gd name="T54" fmla="*/ 809 w 1336"/>
                  <a:gd name="T55" fmla="*/ 30 h 617"/>
                  <a:gd name="T56" fmla="*/ 607 w 1336"/>
                  <a:gd name="T57" fmla="*/ 59 h 617"/>
                  <a:gd name="T58" fmla="*/ 727 w 1336"/>
                  <a:gd name="T59" fmla="*/ 263 h 617"/>
                  <a:gd name="T60" fmla="*/ 915 w 1336"/>
                  <a:gd name="T61" fmla="*/ 146 h 617"/>
                  <a:gd name="T62" fmla="*/ 809 w 1336"/>
                  <a:gd name="T63" fmla="*/ 3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36" h="617">
                    <a:moveTo>
                      <a:pt x="826" y="617"/>
                    </a:moveTo>
                    <a:cubicBezTo>
                      <a:pt x="655" y="617"/>
                      <a:pt x="481" y="602"/>
                      <a:pt x="336" y="557"/>
                    </a:cubicBezTo>
                    <a:lnTo>
                      <a:pt x="336" y="557"/>
                    </a:lnTo>
                    <a:cubicBezTo>
                      <a:pt x="278" y="539"/>
                      <a:pt x="235" y="518"/>
                      <a:pt x="202" y="494"/>
                    </a:cubicBezTo>
                    <a:cubicBezTo>
                      <a:pt x="201" y="494"/>
                      <a:pt x="199" y="494"/>
                      <a:pt x="198" y="494"/>
                    </a:cubicBezTo>
                    <a:cubicBezTo>
                      <a:pt x="195" y="494"/>
                      <a:pt x="191" y="493"/>
                      <a:pt x="188" y="491"/>
                    </a:cubicBezTo>
                    <a:cubicBezTo>
                      <a:pt x="145" y="460"/>
                      <a:pt x="118" y="427"/>
                      <a:pt x="98" y="392"/>
                    </a:cubicBezTo>
                    <a:cubicBezTo>
                      <a:pt x="86" y="370"/>
                      <a:pt x="77" y="347"/>
                      <a:pt x="68" y="324"/>
                    </a:cubicBezTo>
                    <a:lnTo>
                      <a:pt x="68" y="324"/>
                    </a:lnTo>
                    <a:cubicBezTo>
                      <a:pt x="68" y="323"/>
                      <a:pt x="68" y="322"/>
                      <a:pt x="67" y="321"/>
                    </a:cubicBezTo>
                    <a:cubicBezTo>
                      <a:pt x="47" y="264"/>
                      <a:pt x="25" y="207"/>
                      <a:pt x="0" y="151"/>
                    </a:cubicBezTo>
                    <a:cubicBezTo>
                      <a:pt x="10" y="137"/>
                      <a:pt x="21" y="124"/>
                      <a:pt x="34" y="112"/>
                    </a:cubicBezTo>
                    <a:cubicBezTo>
                      <a:pt x="63" y="176"/>
                      <a:pt x="90" y="239"/>
                      <a:pt x="112" y="304"/>
                    </a:cubicBezTo>
                    <a:cubicBezTo>
                      <a:pt x="117" y="318"/>
                      <a:pt x="123" y="332"/>
                      <a:pt x="128" y="347"/>
                    </a:cubicBezTo>
                    <a:cubicBezTo>
                      <a:pt x="137" y="289"/>
                      <a:pt x="182" y="229"/>
                      <a:pt x="254" y="178"/>
                    </a:cubicBezTo>
                    <a:lnTo>
                      <a:pt x="254" y="178"/>
                    </a:lnTo>
                    <a:cubicBezTo>
                      <a:pt x="273" y="164"/>
                      <a:pt x="294" y="151"/>
                      <a:pt x="316" y="138"/>
                    </a:cubicBezTo>
                    <a:cubicBezTo>
                      <a:pt x="338" y="126"/>
                      <a:pt x="361" y="114"/>
                      <a:pt x="384" y="103"/>
                    </a:cubicBezTo>
                    <a:cubicBezTo>
                      <a:pt x="384" y="103"/>
                      <a:pt x="384" y="103"/>
                      <a:pt x="384" y="103"/>
                    </a:cubicBezTo>
                    <a:cubicBezTo>
                      <a:pt x="510" y="44"/>
                      <a:pt x="666" y="2"/>
                      <a:pt x="833" y="0"/>
                    </a:cubicBezTo>
                    <a:cubicBezTo>
                      <a:pt x="837" y="0"/>
                      <a:pt x="841" y="0"/>
                      <a:pt x="845" y="0"/>
                    </a:cubicBezTo>
                    <a:cubicBezTo>
                      <a:pt x="951" y="0"/>
                      <a:pt x="1062" y="17"/>
                      <a:pt x="1146" y="50"/>
                    </a:cubicBezTo>
                    <a:cubicBezTo>
                      <a:pt x="1146" y="50"/>
                      <a:pt x="1147" y="50"/>
                      <a:pt x="1147" y="50"/>
                    </a:cubicBezTo>
                    <a:cubicBezTo>
                      <a:pt x="1227" y="82"/>
                      <a:pt x="1284" y="126"/>
                      <a:pt x="1291" y="184"/>
                    </a:cubicBezTo>
                    <a:cubicBezTo>
                      <a:pt x="1299" y="158"/>
                      <a:pt x="1302" y="132"/>
                      <a:pt x="1302" y="105"/>
                    </a:cubicBezTo>
                    <a:lnTo>
                      <a:pt x="1302" y="105"/>
                    </a:lnTo>
                    <a:cubicBezTo>
                      <a:pt x="1302" y="96"/>
                      <a:pt x="1302" y="86"/>
                      <a:pt x="1301" y="76"/>
                    </a:cubicBezTo>
                    <a:cubicBezTo>
                      <a:pt x="1336" y="141"/>
                      <a:pt x="1328" y="213"/>
                      <a:pt x="1270" y="275"/>
                    </a:cubicBezTo>
                    <a:cubicBezTo>
                      <a:pt x="1242" y="305"/>
                      <a:pt x="1205" y="329"/>
                      <a:pt x="1162" y="346"/>
                    </a:cubicBezTo>
                    <a:cubicBezTo>
                      <a:pt x="1154" y="349"/>
                      <a:pt x="1146" y="351"/>
                      <a:pt x="1138" y="353"/>
                    </a:cubicBezTo>
                    <a:cubicBezTo>
                      <a:pt x="1135" y="354"/>
                      <a:pt x="1133" y="354"/>
                      <a:pt x="1131" y="354"/>
                    </a:cubicBezTo>
                    <a:cubicBezTo>
                      <a:pt x="1129" y="354"/>
                      <a:pt x="1128" y="354"/>
                      <a:pt x="1127" y="354"/>
                    </a:cubicBezTo>
                    <a:cubicBezTo>
                      <a:pt x="1085" y="366"/>
                      <a:pt x="1039" y="374"/>
                      <a:pt x="990" y="374"/>
                    </a:cubicBezTo>
                    <a:cubicBezTo>
                      <a:pt x="967" y="374"/>
                      <a:pt x="943" y="372"/>
                      <a:pt x="919" y="368"/>
                    </a:cubicBezTo>
                    <a:cubicBezTo>
                      <a:pt x="919" y="371"/>
                      <a:pt x="916" y="373"/>
                      <a:pt x="911" y="373"/>
                    </a:cubicBezTo>
                    <a:cubicBezTo>
                      <a:pt x="911" y="373"/>
                      <a:pt x="910" y="373"/>
                      <a:pt x="910" y="373"/>
                    </a:cubicBezTo>
                    <a:cubicBezTo>
                      <a:pt x="670" y="346"/>
                      <a:pt x="622" y="176"/>
                      <a:pt x="580" y="66"/>
                    </a:cubicBezTo>
                    <a:cubicBezTo>
                      <a:pt x="412" y="111"/>
                      <a:pt x="267" y="191"/>
                      <a:pt x="205" y="285"/>
                    </a:cubicBezTo>
                    <a:cubicBezTo>
                      <a:pt x="170" y="338"/>
                      <a:pt x="157" y="401"/>
                      <a:pt x="210" y="452"/>
                    </a:cubicBezTo>
                    <a:cubicBezTo>
                      <a:pt x="279" y="519"/>
                      <a:pt x="413" y="551"/>
                      <a:pt x="545" y="568"/>
                    </a:cubicBezTo>
                    <a:cubicBezTo>
                      <a:pt x="620" y="578"/>
                      <a:pt x="695" y="584"/>
                      <a:pt x="771" y="586"/>
                    </a:cubicBezTo>
                    <a:cubicBezTo>
                      <a:pt x="849" y="600"/>
                      <a:pt x="931" y="608"/>
                      <a:pt x="1014" y="612"/>
                    </a:cubicBezTo>
                    <a:cubicBezTo>
                      <a:pt x="953" y="615"/>
                      <a:pt x="890" y="617"/>
                      <a:pt x="826" y="617"/>
                    </a:cubicBezTo>
                    <a:moveTo>
                      <a:pt x="891" y="158"/>
                    </a:moveTo>
                    <a:cubicBezTo>
                      <a:pt x="746" y="158"/>
                      <a:pt x="733" y="269"/>
                      <a:pt x="842" y="317"/>
                    </a:cubicBezTo>
                    <a:cubicBezTo>
                      <a:pt x="886" y="336"/>
                      <a:pt x="939" y="344"/>
                      <a:pt x="991" y="344"/>
                    </a:cubicBezTo>
                    <a:cubicBezTo>
                      <a:pt x="1088" y="344"/>
                      <a:pt x="1183" y="314"/>
                      <a:pt x="1218" y="260"/>
                    </a:cubicBezTo>
                    <a:cubicBezTo>
                      <a:pt x="1309" y="122"/>
                      <a:pt x="1081" y="32"/>
                      <a:pt x="853" y="29"/>
                    </a:cubicBezTo>
                    <a:cubicBezTo>
                      <a:pt x="898" y="73"/>
                      <a:pt x="924" y="124"/>
                      <a:pt x="971" y="167"/>
                    </a:cubicBezTo>
                    <a:cubicBezTo>
                      <a:pt x="972" y="169"/>
                      <a:pt x="970" y="171"/>
                      <a:pt x="966" y="171"/>
                    </a:cubicBezTo>
                    <a:cubicBezTo>
                      <a:pt x="966" y="171"/>
                      <a:pt x="965" y="171"/>
                      <a:pt x="964" y="171"/>
                    </a:cubicBezTo>
                    <a:cubicBezTo>
                      <a:pt x="956" y="168"/>
                      <a:pt x="949" y="165"/>
                      <a:pt x="942" y="161"/>
                    </a:cubicBezTo>
                    <a:cubicBezTo>
                      <a:pt x="941" y="162"/>
                      <a:pt x="941" y="162"/>
                      <a:pt x="940" y="162"/>
                    </a:cubicBezTo>
                    <a:cubicBezTo>
                      <a:pt x="939" y="162"/>
                      <a:pt x="938" y="161"/>
                      <a:pt x="937" y="161"/>
                    </a:cubicBezTo>
                    <a:cubicBezTo>
                      <a:pt x="920" y="159"/>
                      <a:pt x="905" y="158"/>
                      <a:pt x="891" y="158"/>
                    </a:cubicBezTo>
                    <a:moveTo>
                      <a:pt x="809" y="30"/>
                    </a:moveTo>
                    <a:cubicBezTo>
                      <a:pt x="787" y="31"/>
                      <a:pt x="764" y="32"/>
                      <a:pt x="742" y="35"/>
                    </a:cubicBezTo>
                    <a:cubicBezTo>
                      <a:pt x="696" y="41"/>
                      <a:pt x="651" y="49"/>
                      <a:pt x="607" y="59"/>
                    </a:cubicBezTo>
                    <a:cubicBezTo>
                      <a:pt x="645" y="113"/>
                      <a:pt x="663" y="169"/>
                      <a:pt x="698" y="223"/>
                    </a:cubicBezTo>
                    <a:cubicBezTo>
                      <a:pt x="707" y="236"/>
                      <a:pt x="716" y="250"/>
                      <a:pt x="727" y="263"/>
                    </a:cubicBezTo>
                    <a:cubicBezTo>
                      <a:pt x="705" y="205"/>
                      <a:pt x="753" y="143"/>
                      <a:pt x="866" y="143"/>
                    </a:cubicBezTo>
                    <a:cubicBezTo>
                      <a:pt x="881" y="143"/>
                      <a:pt x="897" y="144"/>
                      <a:pt x="915" y="146"/>
                    </a:cubicBezTo>
                    <a:cubicBezTo>
                      <a:pt x="896" y="134"/>
                      <a:pt x="881" y="120"/>
                      <a:pt x="868" y="106"/>
                    </a:cubicBezTo>
                    <a:cubicBezTo>
                      <a:pt x="848" y="82"/>
                      <a:pt x="821" y="56"/>
                      <a:pt x="80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1145">
                <a:extLst>
                  <a:ext uri="{FF2B5EF4-FFF2-40B4-BE49-F238E27FC236}">
                    <a16:creationId xmlns:a16="http://schemas.microsoft.com/office/drawing/2014/main" xmlns="" id="{086A02DD-D8A8-4DF9-A589-18EFAB2EDD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92194" y="1924050"/>
                <a:ext cx="736600" cy="1057275"/>
              </a:xfrm>
              <a:custGeom>
                <a:avLst/>
                <a:gdLst>
                  <a:gd name="T0" fmla="*/ 1065 w 1475"/>
                  <a:gd name="T1" fmla="*/ 2118 h 2118"/>
                  <a:gd name="T2" fmla="*/ 608 w 1475"/>
                  <a:gd name="T3" fmla="*/ 2012 h 2118"/>
                  <a:gd name="T4" fmla="*/ 0 w 1475"/>
                  <a:gd name="T5" fmla="*/ 1910 h 2118"/>
                  <a:gd name="T6" fmla="*/ 54 w 1475"/>
                  <a:gd name="T7" fmla="*/ 1888 h 2118"/>
                  <a:gd name="T8" fmla="*/ 461 w 1475"/>
                  <a:gd name="T9" fmla="*/ 1949 h 2118"/>
                  <a:gd name="T10" fmla="*/ 1029 w 1475"/>
                  <a:gd name="T11" fmla="*/ 2078 h 2118"/>
                  <a:gd name="T12" fmla="*/ 1196 w 1475"/>
                  <a:gd name="T13" fmla="*/ 2111 h 2118"/>
                  <a:gd name="T14" fmla="*/ 1065 w 1475"/>
                  <a:gd name="T15" fmla="*/ 2118 h 2118"/>
                  <a:gd name="T16" fmla="*/ 839 w 1475"/>
                  <a:gd name="T17" fmla="*/ 1488 h 2118"/>
                  <a:gd name="T18" fmla="*/ 867 w 1475"/>
                  <a:gd name="T19" fmla="*/ 1422 h 2118"/>
                  <a:gd name="T20" fmla="*/ 987 w 1475"/>
                  <a:gd name="T21" fmla="*/ 1166 h 2118"/>
                  <a:gd name="T22" fmla="*/ 1179 w 1475"/>
                  <a:gd name="T23" fmla="*/ 634 h 2118"/>
                  <a:gd name="T24" fmla="*/ 1249 w 1475"/>
                  <a:gd name="T25" fmla="*/ 402 h 2118"/>
                  <a:gd name="T26" fmla="*/ 613 w 1475"/>
                  <a:gd name="T27" fmla="*/ 308 h 2118"/>
                  <a:gd name="T28" fmla="*/ 561 w 1475"/>
                  <a:gd name="T29" fmla="*/ 274 h 2118"/>
                  <a:gd name="T30" fmla="*/ 585 w 1475"/>
                  <a:gd name="T31" fmla="*/ 277 h 2118"/>
                  <a:gd name="T32" fmla="*/ 596 w 1475"/>
                  <a:gd name="T33" fmla="*/ 278 h 2118"/>
                  <a:gd name="T34" fmla="*/ 1258 w 1475"/>
                  <a:gd name="T35" fmla="*/ 373 h 2118"/>
                  <a:gd name="T36" fmla="*/ 1324 w 1475"/>
                  <a:gd name="T37" fmla="*/ 89 h 2118"/>
                  <a:gd name="T38" fmla="*/ 1402 w 1475"/>
                  <a:gd name="T39" fmla="*/ 37 h 2118"/>
                  <a:gd name="T40" fmla="*/ 1475 w 1475"/>
                  <a:gd name="T41" fmla="*/ 0 h 2118"/>
                  <a:gd name="T42" fmla="*/ 1418 w 1475"/>
                  <a:gd name="T43" fmla="*/ 28 h 2118"/>
                  <a:gd name="T44" fmla="*/ 1418 w 1475"/>
                  <a:gd name="T45" fmla="*/ 28 h 2118"/>
                  <a:gd name="T46" fmla="*/ 1418 w 1475"/>
                  <a:gd name="T47" fmla="*/ 28 h 2118"/>
                  <a:gd name="T48" fmla="*/ 1422 w 1475"/>
                  <a:gd name="T49" fmla="*/ 50 h 2118"/>
                  <a:gd name="T50" fmla="*/ 1352 w 1475"/>
                  <a:gd name="T51" fmla="*/ 81 h 2118"/>
                  <a:gd name="T52" fmla="*/ 1352 w 1475"/>
                  <a:gd name="T53" fmla="*/ 81 h 2118"/>
                  <a:gd name="T54" fmla="*/ 1352 w 1475"/>
                  <a:gd name="T55" fmla="*/ 81 h 2118"/>
                  <a:gd name="T56" fmla="*/ 1352 w 1475"/>
                  <a:gd name="T57" fmla="*/ 81 h 2118"/>
                  <a:gd name="T58" fmla="*/ 1353 w 1475"/>
                  <a:gd name="T59" fmla="*/ 82 h 2118"/>
                  <a:gd name="T60" fmla="*/ 1359 w 1475"/>
                  <a:gd name="T61" fmla="*/ 143 h 2118"/>
                  <a:gd name="T62" fmla="*/ 1325 w 1475"/>
                  <a:gd name="T63" fmla="*/ 323 h 2118"/>
                  <a:gd name="T64" fmla="*/ 1247 w 1475"/>
                  <a:gd name="T65" fmla="*/ 578 h 2118"/>
                  <a:gd name="T66" fmla="*/ 1102 w 1475"/>
                  <a:gd name="T67" fmla="*/ 1015 h 2118"/>
                  <a:gd name="T68" fmla="*/ 877 w 1475"/>
                  <a:gd name="T69" fmla="*/ 1425 h 2118"/>
                  <a:gd name="T70" fmla="*/ 874 w 1475"/>
                  <a:gd name="T71" fmla="*/ 1431 h 2118"/>
                  <a:gd name="T72" fmla="*/ 873 w 1475"/>
                  <a:gd name="T73" fmla="*/ 1432 h 2118"/>
                  <a:gd name="T74" fmla="*/ 872 w 1475"/>
                  <a:gd name="T75" fmla="*/ 1433 h 2118"/>
                  <a:gd name="T76" fmla="*/ 839 w 1475"/>
                  <a:gd name="T77" fmla="*/ 1488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5" h="2118">
                    <a:moveTo>
                      <a:pt x="1065" y="2118"/>
                    </a:moveTo>
                    <a:cubicBezTo>
                      <a:pt x="910" y="2087"/>
                      <a:pt x="760" y="2048"/>
                      <a:pt x="608" y="2012"/>
                    </a:cubicBezTo>
                    <a:cubicBezTo>
                      <a:pt x="409" y="1966"/>
                      <a:pt x="206" y="1935"/>
                      <a:pt x="0" y="1910"/>
                    </a:cubicBezTo>
                    <a:cubicBezTo>
                      <a:pt x="18" y="1903"/>
                      <a:pt x="36" y="1895"/>
                      <a:pt x="54" y="1888"/>
                    </a:cubicBezTo>
                    <a:cubicBezTo>
                      <a:pt x="192" y="1905"/>
                      <a:pt x="329" y="1923"/>
                      <a:pt x="461" y="1949"/>
                    </a:cubicBezTo>
                    <a:cubicBezTo>
                      <a:pt x="655" y="1986"/>
                      <a:pt x="839" y="2037"/>
                      <a:pt x="1029" y="2078"/>
                    </a:cubicBezTo>
                    <a:cubicBezTo>
                      <a:pt x="1083" y="2090"/>
                      <a:pt x="1139" y="2101"/>
                      <a:pt x="1196" y="2111"/>
                    </a:cubicBezTo>
                    <a:cubicBezTo>
                      <a:pt x="1153" y="2114"/>
                      <a:pt x="1108" y="2116"/>
                      <a:pt x="1065" y="2118"/>
                    </a:cubicBezTo>
                    <a:moveTo>
                      <a:pt x="839" y="1488"/>
                    </a:moveTo>
                    <a:cubicBezTo>
                      <a:pt x="847" y="1466"/>
                      <a:pt x="857" y="1444"/>
                      <a:pt x="867" y="1422"/>
                    </a:cubicBezTo>
                    <a:cubicBezTo>
                      <a:pt x="908" y="1337"/>
                      <a:pt x="950" y="1252"/>
                      <a:pt x="987" y="1166"/>
                    </a:cubicBezTo>
                    <a:cubicBezTo>
                      <a:pt x="1064" y="990"/>
                      <a:pt x="1125" y="813"/>
                      <a:pt x="1179" y="634"/>
                    </a:cubicBezTo>
                    <a:cubicBezTo>
                      <a:pt x="1203" y="557"/>
                      <a:pt x="1227" y="479"/>
                      <a:pt x="1249" y="402"/>
                    </a:cubicBezTo>
                    <a:cubicBezTo>
                      <a:pt x="1041" y="365"/>
                      <a:pt x="828" y="335"/>
                      <a:pt x="613" y="308"/>
                    </a:cubicBezTo>
                    <a:cubicBezTo>
                      <a:pt x="596" y="296"/>
                      <a:pt x="579" y="285"/>
                      <a:pt x="561" y="274"/>
                    </a:cubicBezTo>
                    <a:cubicBezTo>
                      <a:pt x="569" y="275"/>
                      <a:pt x="577" y="276"/>
                      <a:pt x="585" y="277"/>
                    </a:cubicBezTo>
                    <a:cubicBezTo>
                      <a:pt x="588" y="277"/>
                      <a:pt x="592" y="278"/>
                      <a:pt x="596" y="278"/>
                    </a:cubicBezTo>
                    <a:cubicBezTo>
                      <a:pt x="817" y="307"/>
                      <a:pt x="1041" y="334"/>
                      <a:pt x="1258" y="373"/>
                    </a:cubicBezTo>
                    <a:cubicBezTo>
                      <a:pt x="1284" y="279"/>
                      <a:pt x="1308" y="185"/>
                      <a:pt x="1324" y="89"/>
                    </a:cubicBezTo>
                    <a:cubicBezTo>
                      <a:pt x="1328" y="65"/>
                      <a:pt x="1372" y="53"/>
                      <a:pt x="1402" y="37"/>
                    </a:cubicBezTo>
                    <a:cubicBezTo>
                      <a:pt x="1425" y="24"/>
                      <a:pt x="1450" y="12"/>
                      <a:pt x="1475" y="0"/>
                    </a:cubicBezTo>
                    <a:cubicBezTo>
                      <a:pt x="1455" y="9"/>
                      <a:pt x="1436" y="19"/>
                      <a:pt x="1418" y="28"/>
                    </a:cubicBezTo>
                    <a:lnTo>
                      <a:pt x="1418" y="28"/>
                    </a:lnTo>
                    <a:lnTo>
                      <a:pt x="1418" y="28"/>
                    </a:lnTo>
                    <a:cubicBezTo>
                      <a:pt x="1419" y="36"/>
                      <a:pt x="1421" y="43"/>
                      <a:pt x="1422" y="50"/>
                    </a:cubicBezTo>
                    <a:cubicBezTo>
                      <a:pt x="1399" y="60"/>
                      <a:pt x="1375" y="71"/>
                      <a:pt x="1352" y="81"/>
                    </a:cubicBezTo>
                    <a:lnTo>
                      <a:pt x="1352" y="81"/>
                    </a:lnTo>
                    <a:lnTo>
                      <a:pt x="1352" y="81"/>
                    </a:lnTo>
                    <a:lnTo>
                      <a:pt x="1352" y="81"/>
                    </a:lnTo>
                    <a:lnTo>
                      <a:pt x="1353" y="82"/>
                    </a:lnTo>
                    <a:cubicBezTo>
                      <a:pt x="1357" y="102"/>
                      <a:pt x="1359" y="122"/>
                      <a:pt x="1359" y="143"/>
                    </a:cubicBezTo>
                    <a:cubicBezTo>
                      <a:pt x="1359" y="203"/>
                      <a:pt x="1343" y="264"/>
                      <a:pt x="1325" y="323"/>
                    </a:cubicBezTo>
                    <a:cubicBezTo>
                      <a:pt x="1300" y="408"/>
                      <a:pt x="1273" y="493"/>
                      <a:pt x="1247" y="578"/>
                    </a:cubicBezTo>
                    <a:cubicBezTo>
                      <a:pt x="1203" y="724"/>
                      <a:pt x="1159" y="870"/>
                      <a:pt x="1102" y="1015"/>
                    </a:cubicBezTo>
                    <a:cubicBezTo>
                      <a:pt x="1035" y="1153"/>
                      <a:pt x="960" y="1290"/>
                      <a:pt x="877" y="1425"/>
                    </a:cubicBezTo>
                    <a:cubicBezTo>
                      <a:pt x="876" y="1427"/>
                      <a:pt x="875" y="1429"/>
                      <a:pt x="874" y="1431"/>
                    </a:cubicBezTo>
                    <a:cubicBezTo>
                      <a:pt x="873" y="1431"/>
                      <a:pt x="873" y="1432"/>
                      <a:pt x="873" y="1432"/>
                    </a:cubicBezTo>
                    <a:cubicBezTo>
                      <a:pt x="873" y="1432"/>
                      <a:pt x="872" y="1432"/>
                      <a:pt x="872" y="1433"/>
                    </a:cubicBezTo>
                    <a:cubicBezTo>
                      <a:pt x="862" y="1450"/>
                      <a:pt x="850" y="1469"/>
                      <a:pt x="839" y="148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1146">
                <a:extLst>
                  <a:ext uri="{FF2B5EF4-FFF2-40B4-BE49-F238E27FC236}">
                    <a16:creationId xmlns:a16="http://schemas.microsoft.com/office/drawing/2014/main" xmlns="" id="{DC275FB9-B9AC-4461-A869-AA26FFCB5F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95419" y="2430463"/>
                <a:ext cx="652463" cy="574675"/>
              </a:xfrm>
              <a:custGeom>
                <a:avLst/>
                <a:gdLst>
                  <a:gd name="T0" fmla="*/ 606 w 1309"/>
                  <a:gd name="T1" fmla="*/ 1151 h 1151"/>
                  <a:gd name="T2" fmla="*/ 594 w 1309"/>
                  <a:gd name="T3" fmla="*/ 1148 h 1151"/>
                  <a:gd name="T4" fmla="*/ 417 w 1309"/>
                  <a:gd name="T5" fmla="*/ 1132 h 1151"/>
                  <a:gd name="T6" fmla="*/ 259 w 1309"/>
                  <a:gd name="T7" fmla="*/ 1103 h 1151"/>
                  <a:gd name="T8" fmla="*/ 390 w 1309"/>
                  <a:gd name="T9" fmla="*/ 1096 h 1151"/>
                  <a:gd name="T10" fmla="*/ 667 w 1309"/>
                  <a:gd name="T11" fmla="*/ 1121 h 1151"/>
                  <a:gd name="T12" fmla="*/ 701 w 1309"/>
                  <a:gd name="T13" fmla="*/ 1121 h 1151"/>
                  <a:gd name="T14" fmla="*/ 869 w 1309"/>
                  <a:gd name="T15" fmla="*/ 1102 h 1151"/>
                  <a:gd name="T16" fmla="*/ 935 w 1309"/>
                  <a:gd name="T17" fmla="*/ 1085 h 1151"/>
                  <a:gd name="T18" fmla="*/ 1139 w 1309"/>
                  <a:gd name="T19" fmla="*/ 976 h 1151"/>
                  <a:gd name="T20" fmla="*/ 1116 w 1309"/>
                  <a:gd name="T21" fmla="*/ 1040 h 1151"/>
                  <a:gd name="T22" fmla="*/ 1097 w 1309"/>
                  <a:gd name="T23" fmla="*/ 1051 h 1151"/>
                  <a:gd name="T24" fmla="*/ 1097 w 1309"/>
                  <a:gd name="T25" fmla="*/ 1051 h 1151"/>
                  <a:gd name="T26" fmla="*/ 1097 w 1309"/>
                  <a:gd name="T27" fmla="*/ 1051 h 1151"/>
                  <a:gd name="T28" fmla="*/ 1097 w 1309"/>
                  <a:gd name="T29" fmla="*/ 1051 h 1151"/>
                  <a:gd name="T30" fmla="*/ 1097 w 1309"/>
                  <a:gd name="T31" fmla="*/ 1051 h 1151"/>
                  <a:gd name="T32" fmla="*/ 1114 w 1309"/>
                  <a:gd name="T33" fmla="*/ 1045 h 1151"/>
                  <a:gd name="T34" fmla="*/ 1087 w 1309"/>
                  <a:gd name="T35" fmla="*/ 1087 h 1151"/>
                  <a:gd name="T36" fmla="*/ 1309 w 1309"/>
                  <a:gd name="T37" fmla="*/ 983 h 1151"/>
                  <a:gd name="T38" fmla="*/ 1273 w 1309"/>
                  <a:gd name="T39" fmla="*/ 1007 h 1151"/>
                  <a:gd name="T40" fmla="*/ 1125 w 1309"/>
                  <a:gd name="T41" fmla="*/ 1075 h 1151"/>
                  <a:gd name="T42" fmla="*/ 1101 w 1309"/>
                  <a:gd name="T43" fmla="*/ 1083 h 1151"/>
                  <a:gd name="T44" fmla="*/ 749 w 1309"/>
                  <a:gd name="T45" fmla="*/ 1145 h 1151"/>
                  <a:gd name="T46" fmla="*/ 733 w 1309"/>
                  <a:gd name="T47" fmla="*/ 1146 h 1151"/>
                  <a:gd name="T48" fmla="*/ 607 w 1309"/>
                  <a:gd name="T49" fmla="*/ 1151 h 1151"/>
                  <a:gd name="T50" fmla="*/ 606 w 1309"/>
                  <a:gd name="T51" fmla="*/ 1151 h 1151"/>
                  <a:gd name="T52" fmla="*/ 422 w 1309"/>
                  <a:gd name="T53" fmla="*/ 865 h 1151"/>
                  <a:gd name="T54" fmla="*/ 299 w 1309"/>
                  <a:gd name="T55" fmla="*/ 849 h 1151"/>
                  <a:gd name="T56" fmla="*/ 14 w 1309"/>
                  <a:gd name="T57" fmla="*/ 652 h 1151"/>
                  <a:gd name="T58" fmla="*/ 33 w 1309"/>
                  <a:gd name="T59" fmla="*/ 473 h 1151"/>
                  <a:gd name="T60" fmla="*/ 66 w 1309"/>
                  <a:gd name="T61" fmla="*/ 418 h 1151"/>
                  <a:gd name="T62" fmla="*/ 32 w 1309"/>
                  <a:gd name="T63" fmla="*/ 550 h 1151"/>
                  <a:gd name="T64" fmla="*/ 145 w 1309"/>
                  <a:gd name="T65" fmla="*/ 757 h 1151"/>
                  <a:gd name="T66" fmla="*/ 156 w 1309"/>
                  <a:gd name="T67" fmla="*/ 737 h 1151"/>
                  <a:gd name="T68" fmla="*/ 168 w 1309"/>
                  <a:gd name="T69" fmla="*/ 750 h 1151"/>
                  <a:gd name="T70" fmla="*/ 408 w 1309"/>
                  <a:gd name="T71" fmla="*/ 842 h 1151"/>
                  <a:gd name="T72" fmla="*/ 607 w 1309"/>
                  <a:gd name="T73" fmla="*/ 750 h 1151"/>
                  <a:gd name="T74" fmla="*/ 423 w 1309"/>
                  <a:gd name="T75" fmla="*/ 690 h 1151"/>
                  <a:gd name="T76" fmla="*/ 418 w 1309"/>
                  <a:gd name="T77" fmla="*/ 684 h 1151"/>
                  <a:gd name="T78" fmla="*/ 420 w 1309"/>
                  <a:gd name="T79" fmla="*/ 679 h 1151"/>
                  <a:gd name="T80" fmla="*/ 432 w 1309"/>
                  <a:gd name="T81" fmla="*/ 671 h 1151"/>
                  <a:gd name="T82" fmla="*/ 418 w 1309"/>
                  <a:gd name="T83" fmla="*/ 684 h 1151"/>
                  <a:gd name="T84" fmla="*/ 446 w 1309"/>
                  <a:gd name="T85" fmla="*/ 683 h 1151"/>
                  <a:gd name="T86" fmla="*/ 635 w 1309"/>
                  <a:gd name="T87" fmla="*/ 758 h 1151"/>
                  <a:gd name="T88" fmla="*/ 710 w 1309"/>
                  <a:gd name="T89" fmla="*/ 640 h 1151"/>
                  <a:gd name="T90" fmla="*/ 715 w 1309"/>
                  <a:gd name="T91" fmla="*/ 620 h 1151"/>
                  <a:gd name="T92" fmla="*/ 716 w 1309"/>
                  <a:gd name="T93" fmla="*/ 620 h 1151"/>
                  <a:gd name="T94" fmla="*/ 731 w 1309"/>
                  <a:gd name="T95" fmla="*/ 621 h 1151"/>
                  <a:gd name="T96" fmla="*/ 732 w 1309"/>
                  <a:gd name="T97" fmla="*/ 621 h 1151"/>
                  <a:gd name="T98" fmla="*/ 700 w 1309"/>
                  <a:gd name="T99" fmla="*/ 684 h 1151"/>
                  <a:gd name="T100" fmla="*/ 655 w 1309"/>
                  <a:gd name="T101" fmla="*/ 775 h 1151"/>
                  <a:gd name="T102" fmla="*/ 472 w 1309"/>
                  <a:gd name="T103" fmla="*/ 862 h 1151"/>
                  <a:gd name="T104" fmla="*/ 422 w 1309"/>
                  <a:gd name="T105" fmla="*/ 865 h 1151"/>
                  <a:gd name="T106" fmla="*/ 467 w 1309"/>
                  <a:gd name="T107" fmla="*/ 625 h 1151"/>
                  <a:gd name="T108" fmla="*/ 481 w 1309"/>
                  <a:gd name="T109" fmla="*/ 595 h 1151"/>
                  <a:gd name="T110" fmla="*/ 481 w 1309"/>
                  <a:gd name="T111" fmla="*/ 600 h 1151"/>
                  <a:gd name="T112" fmla="*/ 467 w 1309"/>
                  <a:gd name="T113" fmla="*/ 625 h 1151"/>
                  <a:gd name="T114" fmla="*/ 68 w 1309"/>
                  <a:gd name="T115" fmla="*/ 416 h 1151"/>
                  <a:gd name="T116" fmla="*/ 71 w 1309"/>
                  <a:gd name="T117" fmla="*/ 410 h 1151"/>
                  <a:gd name="T118" fmla="*/ 296 w 1309"/>
                  <a:gd name="T119" fmla="*/ 0 h 1151"/>
                  <a:gd name="T120" fmla="*/ 296 w 1309"/>
                  <a:gd name="T121" fmla="*/ 0 h 1151"/>
                  <a:gd name="T122" fmla="*/ 71 w 1309"/>
                  <a:gd name="T123" fmla="*/ 410 h 1151"/>
                  <a:gd name="T124" fmla="*/ 68 w 1309"/>
                  <a:gd name="T125" fmla="*/ 416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09" h="1151">
                    <a:moveTo>
                      <a:pt x="606" y="1151"/>
                    </a:moveTo>
                    <a:cubicBezTo>
                      <a:pt x="601" y="1151"/>
                      <a:pt x="597" y="1150"/>
                      <a:pt x="594" y="1148"/>
                    </a:cubicBezTo>
                    <a:cubicBezTo>
                      <a:pt x="535" y="1146"/>
                      <a:pt x="476" y="1141"/>
                      <a:pt x="417" y="1132"/>
                    </a:cubicBezTo>
                    <a:cubicBezTo>
                      <a:pt x="364" y="1123"/>
                      <a:pt x="311" y="1114"/>
                      <a:pt x="259" y="1103"/>
                    </a:cubicBezTo>
                    <a:cubicBezTo>
                      <a:pt x="302" y="1101"/>
                      <a:pt x="347" y="1099"/>
                      <a:pt x="390" y="1096"/>
                    </a:cubicBezTo>
                    <a:cubicBezTo>
                      <a:pt x="481" y="1111"/>
                      <a:pt x="575" y="1121"/>
                      <a:pt x="667" y="1121"/>
                    </a:cubicBezTo>
                    <a:cubicBezTo>
                      <a:pt x="678" y="1121"/>
                      <a:pt x="690" y="1121"/>
                      <a:pt x="701" y="1121"/>
                    </a:cubicBezTo>
                    <a:cubicBezTo>
                      <a:pt x="757" y="1115"/>
                      <a:pt x="813" y="1109"/>
                      <a:pt x="869" y="1102"/>
                    </a:cubicBezTo>
                    <a:cubicBezTo>
                      <a:pt x="891" y="1097"/>
                      <a:pt x="913" y="1092"/>
                      <a:pt x="935" y="1085"/>
                    </a:cubicBezTo>
                    <a:cubicBezTo>
                      <a:pt x="1022" y="1059"/>
                      <a:pt x="1091" y="1021"/>
                      <a:pt x="1139" y="976"/>
                    </a:cubicBezTo>
                    <a:cubicBezTo>
                      <a:pt x="1135" y="997"/>
                      <a:pt x="1127" y="1019"/>
                      <a:pt x="1116" y="1040"/>
                    </a:cubicBezTo>
                    <a:cubicBezTo>
                      <a:pt x="1110" y="1043"/>
                      <a:pt x="1104" y="1047"/>
                      <a:pt x="1097" y="1051"/>
                    </a:cubicBez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cubicBezTo>
                      <a:pt x="1103" y="1049"/>
                      <a:pt x="1108" y="1047"/>
                      <a:pt x="1114" y="1045"/>
                    </a:cubicBezTo>
                    <a:cubicBezTo>
                      <a:pt x="1106" y="1059"/>
                      <a:pt x="1097" y="1073"/>
                      <a:pt x="1087" y="1087"/>
                    </a:cubicBezTo>
                    <a:cubicBezTo>
                      <a:pt x="1172" y="1061"/>
                      <a:pt x="1247" y="1028"/>
                      <a:pt x="1309" y="983"/>
                    </a:cubicBezTo>
                    <a:cubicBezTo>
                      <a:pt x="1297" y="991"/>
                      <a:pt x="1286" y="999"/>
                      <a:pt x="1273" y="1007"/>
                    </a:cubicBezTo>
                    <a:cubicBezTo>
                      <a:pt x="1229" y="1034"/>
                      <a:pt x="1179" y="1056"/>
                      <a:pt x="1125" y="1075"/>
                    </a:cubicBezTo>
                    <a:cubicBezTo>
                      <a:pt x="1117" y="1078"/>
                      <a:pt x="1109" y="1080"/>
                      <a:pt x="1101" y="1083"/>
                    </a:cubicBezTo>
                    <a:cubicBezTo>
                      <a:pt x="995" y="1116"/>
                      <a:pt x="874" y="1135"/>
                      <a:pt x="749" y="1145"/>
                    </a:cubicBezTo>
                    <a:cubicBezTo>
                      <a:pt x="744" y="1145"/>
                      <a:pt x="739" y="1146"/>
                      <a:pt x="733" y="1146"/>
                    </a:cubicBezTo>
                    <a:cubicBezTo>
                      <a:pt x="691" y="1149"/>
                      <a:pt x="649" y="1150"/>
                      <a:pt x="607" y="1151"/>
                    </a:cubicBezTo>
                    <a:cubicBezTo>
                      <a:pt x="606" y="1151"/>
                      <a:pt x="606" y="1151"/>
                      <a:pt x="606" y="1151"/>
                    </a:cubicBezTo>
                    <a:moveTo>
                      <a:pt x="422" y="865"/>
                    </a:moveTo>
                    <a:cubicBezTo>
                      <a:pt x="380" y="865"/>
                      <a:pt x="337" y="859"/>
                      <a:pt x="299" y="849"/>
                    </a:cubicBezTo>
                    <a:cubicBezTo>
                      <a:pt x="144" y="820"/>
                      <a:pt x="37" y="747"/>
                      <a:pt x="14" y="652"/>
                    </a:cubicBezTo>
                    <a:cubicBezTo>
                      <a:pt x="0" y="591"/>
                      <a:pt x="11" y="532"/>
                      <a:pt x="33" y="473"/>
                    </a:cubicBezTo>
                    <a:cubicBezTo>
                      <a:pt x="44" y="454"/>
                      <a:pt x="56" y="435"/>
                      <a:pt x="66" y="418"/>
                    </a:cubicBezTo>
                    <a:cubicBezTo>
                      <a:pt x="50" y="461"/>
                      <a:pt x="30" y="504"/>
                      <a:pt x="32" y="550"/>
                    </a:cubicBezTo>
                    <a:cubicBezTo>
                      <a:pt x="36" y="624"/>
                      <a:pt x="66" y="699"/>
                      <a:pt x="145" y="757"/>
                    </a:cubicBezTo>
                    <a:cubicBezTo>
                      <a:pt x="147" y="751"/>
                      <a:pt x="151" y="744"/>
                      <a:pt x="156" y="737"/>
                    </a:cubicBezTo>
                    <a:cubicBezTo>
                      <a:pt x="159" y="741"/>
                      <a:pt x="163" y="746"/>
                      <a:pt x="168" y="750"/>
                    </a:cubicBezTo>
                    <a:cubicBezTo>
                      <a:pt x="216" y="794"/>
                      <a:pt x="310" y="835"/>
                      <a:pt x="408" y="842"/>
                    </a:cubicBezTo>
                    <a:cubicBezTo>
                      <a:pt x="490" y="839"/>
                      <a:pt x="636" y="808"/>
                      <a:pt x="607" y="750"/>
                    </a:cubicBezTo>
                    <a:cubicBezTo>
                      <a:pt x="585" y="707"/>
                      <a:pt x="499" y="690"/>
                      <a:pt x="423" y="690"/>
                    </a:cubicBezTo>
                    <a:cubicBezTo>
                      <a:pt x="417" y="690"/>
                      <a:pt x="415" y="686"/>
                      <a:pt x="418" y="684"/>
                    </a:cubicBezTo>
                    <a:cubicBezTo>
                      <a:pt x="417" y="682"/>
                      <a:pt x="418" y="680"/>
                      <a:pt x="420" y="679"/>
                    </a:cubicBezTo>
                    <a:cubicBezTo>
                      <a:pt x="424" y="677"/>
                      <a:pt x="428" y="674"/>
                      <a:pt x="432" y="671"/>
                    </a:cubicBezTo>
                    <a:cubicBezTo>
                      <a:pt x="428" y="676"/>
                      <a:pt x="423" y="680"/>
                      <a:pt x="418" y="684"/>
                    </a:cubicBezTo>
                    <a:cubicBezTo>
                      <a:pt x="428" y="683"/>
                      <a:pt x="437" y="683"/>
                      <a:pt x="446" y="683"/>
                    </a:cubicBezTo>
                    <a:cubicBezTo>
                      <a:pt x="532" y="683"/>
                      <a:pt x="608" y="713"/>
                      <a:pt x="635" y="758"/>
                    </a:cubicBezTo>
                    <a:cubicBezTo>
                      <a:pt x="662" y="719"/>
                      <a:pt x="687" y="680"/>
                      <a:pt x="710" y="640"/>
                    </a:cubicBezTo>
                    <a:cubicBezTo>
                      <a:pt x="692" y="637"/>
                      <a:pt x="693" y="620"/>
                      <a:pt x="715" y="620"/>
                    </a:cubicBezTo>
                    <a:cubicBezTo>
                      <a:pt x="715" y="620"/>
                      <a:pt x="716" y="620"/>
                      <a:pt x="716" y="620"/>
                    </a:cubicBezTo>
                    <a:cubicBezTo>
                      <a:pt x="721" y="620"/>
                      <a:pt x="726" y="620"/>
                      <a:pt x="731" y="621"/>
                    </a:cubicBezTo>
                    <a:cubicBezTo>
                      <a:pt x="732" y="621"/>
                      <a:pt x="732" y="621"/>
                      <a:pt x="732" y="621"/>
                    </a:cubicBezTo>
                    <a:cubicBezTo>
                      <a:pt x="720" y="642"/>
                      <a:pt x="709" y="663"/>
                      <a:pt x="700" y="684"/>
                    </a:cubicBezTo>
                    <a:cubicBezTo>
                      <a:pt x="686" y="713"/>
                      <a:pt x="678" y="746"/>
                      <a:pt x="655" y="775"/>
                    </a:cubicBezTo>
                    <a:cubicBezTo>
                      <a:pt x="640" y="820"/>
                      <a:pt x="556" y="857"/>
                      <a:pt x="472" y="862"/>
                    </a:cubicBezTo>
                    <a:cubicBezTo>
                      <a:pt x="456" y="864"/>
                      <a:pt x="439" y="865"/>
                      <a:pt x="422" y="865"/>
                    </a:cubicBezTo>
                    <a:moveTo>
                      <a:pt x="467" y="625"/>
                    </a:moveTo>
                    <a:cubicBezTo>
                      <a:pt x="472" y="615"/>
                      <a:pt x="476" y="604"/>
                      <a:pt x="481" y="595"/>
                    </a:cubicBezTo>
                    <a:cubicBezTo>
                      <a:pt x="482" y="597"/>
                      <a:pt x="482" y="598"/>
                      <a:pt x="481" y="600"/>
                    </a:cubicBezTo>
                    <a:cubicBezTo>
                      <a:pt x="476" y="608"/>
                      <a:pt x="472" y="617"/>
                      <a:pt x="467" y="625"/>
                    </a:cubicBezTo>
                    <a:close/>
                    <a:moveTo>
                      <a:pt x="68" y="416"/>
                    </a:moveTo>
                    <a:cubicBezTo>
                      <a:pt x="69" y="414"/>
                      <a:pt x="70" y="412"/>
                      <a:pt x="71" y="410"/>
                    </a:cubicBezTo>
                    <a:cubicBezTo>
                      <a:pt x="154" y="275"/>
                      <a:pt x="229" y="138"/>
                      <a:pt x="296" y="0"/>
                    </a:cubicBezTo>
                    <a:lnTo>
                      <a:pt x="296" y="0"/>
                    </a:lnTo>
                    <a:cubicBezTo>
                      <a:pt x="229" y="138"/>
                      <a:pt x="154" y="275"/>
                      <a:pt x="71" y="410"/>
                    </a:cubicBezTo>
                    <a:cubicBezTo>
                      <a:pt x="70" y="412"/>
                      <a:pt x="69" y="414"/>
                      <a:pt x="68" y="4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1147">
                <a:extLst>
                  <a:ext uri="{FF2B5EF4-FFF2-40B4-BE49-F238E27FC236}">
                    <a16:creationId xmlns:a16="http://schemas.microsoft.com/office/drawing/2014/main" xmlns="" id="{E44D7EF2-A8AC-4E06-A7E6-0DAD66672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7169" y="2638425"/>
                <a:ext cx="1588" cy="0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1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1148">
                <a:extLst>
                  <a:ext uri="{FF2B5EF4-FFF2-40B4-BE49-F238E27FC236}">
                    <a16:creationId xmlns:a16="http://schemas.microsoft.com/office/drawing/2014/main" xmlns="" id="{15961EF5-1672-4136-8198-615A360122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09706" y="1860550"/>
                <a:ext cx="1092200" cy="1112838"/>
              </a:xfrm>
              <a:custGeom>
                <a:avLst/>
                <a:gdLst>
                  <a:gd name="T0" fmla="*/ 1084 w 2188"/>
                  <a:gd name="T1" fmla="*/ 2189 h 2231"/>
                  <a:gd name="T2" fmla="*/ 1667 w 2188"/>
                  <a:gd name="T3" fmla="*/ 1508 h 2231"/>
                  <a:gd name="T4" fmla="*/ 2146 w 2188"/>
                  <a:gd name="T5" fmla="*/ 370 h 2231"/>
                  <a:gd name="T6" fmla="*/ 2146 w 2188"/>
                  <a:gd name="T7" fmla="*/ 370 h 2231"/>
                  <a:gd name="T8" fmla="*/ 2146 w 2188"/>
                  <a:gd name="T9" fmla="*/ 370 h 2231"/>
                  <a:gd name="T10" fmla="*/ 1380 w 2188"/>
                  <a:gd name="T11" fmla="*/ 30 h 2231"/>
                  <a:gd name="T12" fmla="*/ 586 w 2188"/>
                  <a:gd name="T13" fmla="*/ 179 h 2231"/>
                  <a:gd name="T14" fmla="*/ 639 w 2188"/>
                  <a:gd name="T15" fmla="*/ 129 h 2231"/>
                  <a:gd name="T16" fmla="*/ 1310 w 2188"/>
                  <a:gd name="T17" fmla="*/ 0 h 2231"/>
                  <a:gd name="T18" fmla="*/ 2184 w 2188"/>
                  <a:gd name="T19" fmla="*/ 349 h 2231"/>
                  <a:gd name="T20" fmla="*/ 2115 w 2188"/>
                  <a:gd name="T21" fmla="*/ 596 h 2231"/>
                  <a:gd name="T22" fmla="*/ 1695 w 2188"/>
                  <a:gd name="T23" fmla="*/ 1558 h 2231"/>
                  <a:gd name="T24" fmla="*/ 1279 w 2188"/>
                  <a:gd name="T25" fmla="*/ 2127 h 2231"/>
                  <a:gd name="T26" fmla="*/ 1057 w 2188"/>
                  <a:gd name="T27" fmla="*/ 2231 h 2231"/>
                  <a:gd name="T28" fmla="*/ 1109 w 2188"/>
                  <a:gd name="T29" fmla="*/ 2120 h 2231"/>
                  <a:gd name="T30" fmla="*/ 1060 w 2188"/>
                  <a:gd name="T31" fmla="*/ 1742 h 2231"/>
                  <a:gd name="T32" fmla="*/ 702 w 2188"/>
                  <a:gd name="T33" fmla="*/ 1765 h 2231"/>
                  <a:gd name="T34" fmla="*/ 686 w 2188"/>
                  <a:gd name="T35" fmla="*/ 1764 h 2231"/>
                  <a:gd name="T36" fmla="*/ 680 w 2188"/>
                  <a:gd name="T37" fmla="*/ 1784 h 2231"/>
                  <a:gd name="T38" fmla="*/ 416 w 2188"/>
                  <a:gd name="T39" fmla="*/ 1827 h 2231"/>
                  <a:gd name="T40" fmla="*/ 402 w 2188"/>
                  <a:gd name="T41" fmla="*/ 1815 h 2231"/>
                  <a:gd name="T42" fmla="*/ 451 w 2188"/>
                  <a:gd name="T43" fmla="*/ 1744 h 2231"/>
                  <a:gd name="T44" fmla="*/ 456 w 2188"/>
                  <a:gd name="T45" fmla="*/ 1730 h 2231"/>
                  <a:gd name="T46" fmla="*/ 237 w 2188"/>
                  <a:gd name="T47" fmla="*/ 1721 h 2231"/>
                  <a:gd name="T48" fmla="*/ 115 w 2188"/>
                  <a:gd name="T49" fmla="*/ 1901 h 2231"/>
                  <a:gd name="T50" fmla="*/ 36 w 2188"/>
                  <a:gd name="T51" fmla="*/ 1562 h 2231"/>
                  <a:gd name="T52" fmla="*/ 41 w 2188"/>
                  <a:gd name="T53" fmla="*/ 1554 h 2231"/>
                  <a:gd name="T54" fmla="*/ 246 w 2188"/>
                  <a:gd name="T55" fmla="*/ 1195 h 2231"/>
                  <a:gd name="T56" fmla="*/ 35 w 2188"/>
                  <a:gd name="T57" fmla="*/ 1690 h 2231"/>
                  <a:gd name="T58" fmla="*/ 31 w 2188"/>
                  <a:gd name="T59" fmla="*/ 1737 h 2231"/>
                  <a:gd name="T60" fmla="*/ 58 w 2188"/>
                  <a:gd name="T61" fmla="*/ 1843 h 2231"/>
                  <a:gd name="T62" fmla="*/ 58 w 2188"/>
                  <a:gd name="T63" fmla="*/ 1843 h 2231"/>
                  <a:gd name="T64" fmla="*/ 58 w 2188"/>
                  <a:gd name="T65" fmla="*/ 1843 h 2231"/>
                  <a:gd name="T66" fmla="*/ 58 w 2188"/>
                  <a:gd name="T67" fmla="*/ 1842 h 2231"/>
                  <a:gd name="T68" fmla="*/ 58 w 2188"/>
                  <a:gd name="T69" fmla="*/ 1840 h 2231"/>
                  <a:gd name="T70" fmla="*/ 59 w 2188"/>
                  <a:gd name="T71" fmla="*/ 1832 h 2231"/>
                  <a:gd name="T72" fmla="*/ 173 w 2188"/>
                  <a:gd name="T73" fmla="*/ 1713 h 2231"/>
                  <a:gd name="T74" fmla="*/ 187 w 2188"/>
                  <a:gd name="T75" fmla="*/ 1706 h 2231"/>
                  <a:gd name="T76" fmla="*/ 940 w 2188"/>
                  <a:gd name="T77" fmla="*/ 1659 h 2231"/>
                  <a:gd name="T78" fmla="*/ 1215 w 2188"/>
                  <a:gd name="T79" fmla="*/ 1851 h 2231"/>
                  <a:gd name="T80" fmla="*/ 1214 w 2188"/>
                  <a:gd name="T81" fmla="*/ 2054 h 2231"/>
                  <a:gd name="T82" fmla="*/ 449 w 2188"/>
                  <a:gd name="T83" fmla="*/ 1822 h 2231"/>
                  <a:gd name="T84" fmla="*/ 707 w 2188"/>
                  <a:gd name="T85" fmla="*/ 1655 h 2231"/>
                  <a:gd name="T86" fmla="*/ 645 w 2188"/>
                  <a:gd name="T87" fmla="*/ 1653 h 2231"/>
                  <a:gd name="T88" fmla="*/ 479 w 2188"/>
                  <a:gd name="T89" fmla="*/ 1768 h 2231"/>
                  <a:gd name="T90" fmla="*/ 449 w 2188"/>
                  <a:gd name="T91" fmla="*/ 1822 h 2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8" h="2231">
                    <a:moveTo>
                      <a:pt x="1057" y="2231"/>
                    </a:moveTo>
                    <a:cubicBezTo>
                      <a:pt x="1067" y="2217"/>
                      <a:pt x="1076" y="2203"/>
                      <a:pt x="1084" y="2189"/>
                    </a:cubicBezTo>
                    <a:cubicBezTo>
                      <a:pt x="1164" y="2159"/>
                      <a:pt x="1231" y="2120"/>
                      <a:pt x="1280" y="2073"/>
                    </a:cubicBezTo>
                    <a:cubicBezTo>
                      <a:pt x="1460" y="1898"/>
                      <a:pt x="1568" y="1700"/>
                      <a:pt x="1667" y="1508"/>
                    </a:cubicBezTo>
                    <a:cubicBezTo>
                      <a:pt x="1767" y="1313"/>
                      <a:pt x="1998" y="794"/>
                      <a:pt x="2062" y="600"/>
                    </a:cubicBezTo>
                    <a:cubicBezTo>
                      <a:pt x="2087" y="523"/>
                      <a:pt x="2139" y="440"/>
                      <a:pt x="2146" y="370"/>
                    </a:cubicBez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cubicBezTo>
                      <a:pt x="2089" y="262"/>
                      <a:pt x="1997" y="183"/>
                      <a:pt x="1825" y="116"/>
                    </a:cubicBezTo>
                    <a:cubicBezTo>
                      <a:pt x="1694" y="66"/>
                      <a:pt x="1540" y="35"/>
                      <a:pt x="1380" y="30"/>
                    </a:cubicBezTo>
                    <a:cubicBezTo>
                      <a:pt x="1359" y="30"/>
                      <a:pt x="1339" y="29"/>
                      <a:pt x="1319" y="29"/>
                    </a:cubicBezTo>
                    <a:cubicBezTo>
                      <a:pt x="1043" y="29"/>
                      <a:pt x="800" y="89"/>
                      <a:pt x="586" y="179"/>
                    </a:cubicBezTo>
                    <a:cubicBezTo>
                      <a:pt x="585" y="172"/>
                      <a:pt x="583" y="165"/>
                      <a:pt x="582" y="157"/>
                    </a:cubicBezTo>
                    <a:cubicBezTo>
                      <a:pt x="600" y="148"/>
                      <a:pt x="619" y="138"/>
                      <a:pt x="639" y="129"/>
                    </a:cubicBezTo>
                    <a:cubicBezTo>
                      <a:pt x="642" y="128"/>
                      <a:pt x="645" y="126"/>
                      <a:pt x="648" y="125"/>
                    </a:cubicBezTo>
                    <a:cubicBezTo>
                      <a:pt x="830" y="44"/>
                      <a:pt x="1072" y="0"/>
                      <a:pt x="1310" y="0"/>
                    </a:cubicBezTo>
                    <a:cubicBezTo>
                      <a:pt x="1346" y="0"/>
                      <a:pt x="1382" y="1"/>
                      <a:pt x="1417" y="3"/>
                    </a:cubicBezTo>
                    <a:cubicBezTo>
                      <a:pt x="1798" y="25"/>
                      <a:pt x="2065" y="160"/>
                      <a:pt x="2184" y="349"/>
                    </a:cubicBezTo>
                    <a:cubicBezTo>
                      <a:pt x="2187" y="353"/>
                      <a:pt x="2188" y="360"/>
                      <a:pt x="2188" y="369"/>
                    </a:cubicBezTo>
                    <a:cubicBezTo>
                      <a:pt x="2188" y="420"/>
                      <a:pt x="2143" y="530"/>
                      <a:pt x="2115" y="596"/>
                    </a:cubicBezTo>
                    <a:cubicBezTo>
                      <a:pt x="2070" y="705"/>
                      <a:pt x="2025" y="809"/>
                      <a:pt x="1983" y="918"/>
                    </a:cubicBezTo>
                    <a:cubicBezTo>
                      <a:pt x="1900" y="1131"/>
                      <a:pt x="1806" y="1349"/>
                      <a:pt x="1695" y="1558"/>
                    </a:cubicBezTo>
                    <a:cubicBezTo>
                      <a:pt x="1641" y="1662"/>
                      <a:pt x="1582" y="1764"/>
                      <a:pt x="1511" y="1865"/>
                    </a:cubicBezTo>
                    <a:cubicBezTo>
                      <a:pt x="1448" y="1953"/>
                      <a:pt x="1384" y="2051"/>
                      <a:pt x="1279" y="2127"/>
                    </a:cubicBezTo>
                    <a:lnTo>
                      <a:pt x="1279" y="2127"/>
                    </a:lnTo>
                    <a:cubicBezTo>
                      <a:pt x="1217" y="2172"/>
                      <a:pt x="1142" y="2205"/>
                      <a:pt x="1057" y="2231"/>
                    </a:cubicBezTo>
                    <a:moveTo>
                      <a:pt x="1086" y="2184"/>
                    </a:moveTo>
                    <a:cubicBezTo>
                      <a:pt x="1097" y="2163"/>
                      <a:pt x="1105" y="2141"/>
                      <a:pt x="1109" y="2120"/>
                    </a:cubicBezTo>
                    <a:cubicBezTo>
                      <a:pt x="1148" y="2084"/>
                      <a:pt x="1172" y="2043"/>
                      <a:pt x="1180" y="2000"/>
                    </a:cubicBezTo>
                    <a:cubicBezTo>
                      <a:pt x="1196" y="1915"/>
                      <a:pt x="1171" y="1807"/>
                      <a:pt x="1060" y="1742"/>
                    </a:cubicBezTo>
                    <a:cubicBezTo>
                      <a:pt x="982" y="1695"/>
                      <a:pt x="871" y="1668"/>
                      <a:pt x="757" y="1658"/>
                    </a:cubicBezTo>
                    <a:cubicBezTo>
                      <a:pt x="742" y="1694"/>
                      <a:pt x="722" y="1729"/>
                      <a:pt x="702" y="1765"/>
                    </a:cubicBezTo>
                    <a:cubicBezTo>
                      <a:pt x="702" y="1765"/>
                      <a:pt x="702" y="1765"/>
                      <a:pt x="701" y="1765"/>
                    </a:cubicBezTo>
                    <a:cubicBezTo>
                      <a:pt x="696" y="1764"/>
                      <a:pt x="691" y="1764"/>
                      <a:pt x="686" y="1764"/>
                    </a:cubicBezTo>
                    <a:cubicBezTo>
                      <a:pt x="686" y="1764"/>
                      <a:pt x="685" y="1764"/>
                      <a:pt x="685" y="1764"/>
                    </a:cubicBezTo>
                    <a:cubicBezTo>
                      <a:pt x="663" y="1764"/>
                      <a:pt x="662" y="1781"/>
                      <a:pt x="680" y="1784"/>
                    </a:cubicBezTo>
                    <a:cubicBezTo>
                      <a:pt x="657" y="1824"/>
                      <a:pt x="632" y="1863"/>
                      <a:pt x="605" y="1902"/>
                    </a:cubicBezTo>
                    <a:cubicBezTo>
                      <a:pt x="578" y="1857"/>
                      <a:pt x="502" y="1827"/>
                      <a:pt x="416" y="1827"/>
                    </a:cubicBezTo>
                    <a:cubicBezTo>
                      <a:pt x="407" y="1827"/>
                      <a:pt x="398" y="1827"/>
                      <a:pt x="388" y="1828"/>
                    </a:cubicBezTo>
                    <a:cubicBezTo>
                      <a:pt x="393" y="1824"/>
                      <a:pt x="398" y="1820"/>
                      <a:pt x="402" y="1815"/>
                    </a:cubicBezTo>
                    <a:cubicBezTo>
                      <a:pt x="418" y="1802"/>
                      <a:pt x="428" y="1785"/>
                      <a:pt x="437" y="1769"/>
                    </a:cubicBezTo>
                    <a:cubicBezTo>
                      <a:pt x="442" y="1761"/>
                      <a:pt x="446" y="1752"/>
                      <a:pt x="451" y="1744"/>
                    </a:cubicBezTo>
                    <a:cubicBezTo>
                      <a:pt x="452" y="1742"/>
                      <a:pt x="452" y="1741"/>
                      <a:pt x="451" y="1739"/>
                    </a:cubicBezTo>
                    <a:cubicBezTo>
                      <a:pt x="453" y="1736"/>
                      <a:pt x="454" y="1733"/>
                      <a:pt x="456" y="1730"/>
                    </a:cubicBezTo>
                    <a:cubicBezTo>
                      <a:pt x="470" y="1707"/>
                      <a:pt x="482" y="1682"/>
                      <a:pt x="501" y="1660"/>
                    </a:cubicBezTo>
                    <a:cubicBezTo>
                      <a:pt x="405" y="1669"/>
                      <a:pt x="311" y="1688"/>
                      <a:pt x="237" y="1721"/>
                    </a:cubicBezTo>
                    <a:cubicBezTo>
                      <a:pt x="148" y="1761"/>
                      <a:pt x="78" y="1820"/>
                      <a:pt x="126" y="1881"/>
                    </a:cubicBezTo>
                    <a:cubicBezTo>
                      <a:pt x="121" y="1888"/>
                      <a:pt x="117" y="1895"/>
                      <a:pt x="115" y="1901"/>
                    </a:cubicBezTo>
                    <a:cubicBezTo>
                      <a:pt x="36" y="1843"/>
                      <a:pt x="6" y="1768"/>
                      <a:pt x="2" y="1694"/>
                    </a:cubicBezTo>
                    <a:cubicBezTo>
                      <a:pt x="0" y="1648"/>
                      <a:pt x="20" y="1605"/>
                      <a:pt x="36" y="1562"/>
                    </a:cubicBezTo>
                    <a:cubicBezTo>
                      <a:pt x="37" y="1561"/>
                      <a:pt x="37" y="1560"/>
                      <a:pt x="38" y="1560"/>
                    </a:cubicBezTo>
                    <a:cubicBezTo>
                      <a:pt x="39" y="1558"/>
                      <a:pt x="40" y="1556"/>
                      <a:pt x="41" y="1554"/>
                    </a:cubicBezTo>
                    <a:cubicBezTo>
                      <a:pt x="124" y="1419"/>
                      <a:pt x="199" y="1282"/>
                      <a:pt x="266" y="1144"/>
                    </a:cubicBezTo>
                    <a:cubicBezTo>
                      <a:pt x="260" y="1161"/>
                      <a:pt x="253" y="1178"/>
                      <a:pt x="246" y="1195"/>
                    </a:cubicBezTo>
                    <a:cubicBezTo>
                      <a:pt x="212" y="1277"/>
                      <a:pt x="177" y="1359"/>
                      <a:pt x="137" y="1440"/>
                    </a:cubicBezTo>
                    <a:cubicBezTo>
                      <a:pt x="98" y="1522"/>
                      <a:pt x="48" y="1606"/>
                      <a:pt x="35" y="1690"/>
                    </a:cubicBezTo>
                    <a:cubicBezTo>
                      <a:pt x="32" y="1706"/>
                      <a:pt x="31" y="1721"/>
                      <a:pt x="31" y="1737"/>
                    </a:cubicBezTo>
                    <a:lnTo>
                      <a:pt x="31" y="1737"/>
                    </a:lnTo>
                    <a:cubicBezTo>
                      <a:pt x="31" y="1773"/>
                      <a:pt x="38" y="1809"/>
                      <a:pt x="58" y="1843"/>
                    </a:cubicBez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cubicBezTo>
                      <a:pt x="58" y="1843"/>
                      <a:pt x="58" y="1843"/>
                      <a:pt x="58" y="1842"/>
                    </a:cubicBezTo>
                    <a:cubicBezTo>
                      <a:pt x="58" y="1842"/>
                      <a:pt x="58" y="1842"/>
                      <a:pt x="58" y="1842"/>
                    </a:cubicBezTo>
                    <a:lnTo>
                      <a:pt x="58" y="1842"/>
                    </a:lnTo>
                    <a:cubicBezTo>
                      <a:pt x="58" y="1841"/>
                      <a:pt x="58" y="1840"/>
                      <a:pt x="58" y="1840"/>
                    </a:cubicBezTo>
                    <a:cubicBezTo>
                      <a:pt x="58" y="1837"/>
                      <a:pt x="58" y="1835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63" y="1786"/>
                      <a:pt x="109" y="1745"/>
                      <a:pt x="173" y="1713"/>
                    </a:cubicBezTo>
                    <a:cubicBezTo>
                      <a:pt x="173" y="1713"/>
                      <a:pt x="173" y="1713"/>
                      <a:pt x="173" y="1713"/>
                    </a:cubicBezTo>
                    <a:cubicBezTo>
                      <a:pt x="177" y="1711"/>
                      <a:pt x="182" y="1708"/>
                      <a:pt x="187" y="1706"/>
                    </a:cubicBezTo>
                    <a:cubicBezTo>
                      <a:pt x="309" y="1652"/>
                      <a:pt x="474" y="1623"/>
                      <a:pt x="638" y="1623"/>
                    </a:cubicBezTo>
                    <a:cubicBezTo>
                      <a:pt x="744" y="1623"/>
                      <a:pt x="848" y="1635"/>
                      <a:pt x="940" y="1659"/>
                    </a:cubicBezTo>
                    <a:cubicBezTo>
                      <a:pt x="1084" y="1697"/>
                      <a:pt x="1175" y="1769"/>
                      <a:pt x="1216" y="1851"/>
                    </a:cubicBezTo>
                    <a:cubicBezTo>
                      <a:pt x="1215" y="1851"/>
                      <a:pt x="1215" y="1851"/>
                      <a:pt x="1215" y="1851"/>
                    </a:cubicBezTo>
                    <a:cubicBezTo>
                      <a:pt x="1248" y="1917"/>
                      <a:pt x="1247" y="1990"/>
                      <a:pt x="1214" y="2054"/>
                    </a:cubicBezTo>
                    <a:lnTo>
                      <a:pt x="1214" y="2054"/>
                    </a:lnTo>
                    <a:cubicBezTo>
                      <a:pt x="1188" y="2106"/>
                      <a:pt x="1143" y="2149"/>
                      <a:pt x="1086" y="2184"/>
                    </a:cubicBezTo>
                    <a:moveTo>
                      <a:pt x="449" y="1822"/>
                    </a:moveTo>
                    <a:cubicBezTo>
                      <a:pt x="515" y="1822"/>
                      <a:pt x="583" y="1838"/>
                      <a:pt x="613" y="1869"/>
                    </a:cubicBezTo>
                    <a:cubicBezTo>
                      <a:pt x="641" y="1798"/>
                      <a:pt x="655" y="1723"/>
                      <a:pt x="707" y="1655"/>
                    </a:cubicBezTo>
                    <a:cubicBezTo>
                      <a:pt x="693" y="1654"/>
                      <a:pt x="678" y="1653"/>
                      <a:pt x="663" y="1653"/>
                    </a:cubicBezTo>
                    <a:cubicBezTo>
                      <a:pt x="657" y="1653"/>
                      <a:pt x="651" y="1653"/>
                      <a:pt x="645" y="1653"/>
                    </a:cubicBezTo>
                    <a:cubicBezTo>
                      <a:pt x="616" y="1653"/>
                      <a:pt x="586" y="1654"/>
                      <a:pt x="556" y="1656"/>
                    </a:cubicBezTo>
                    <a:cubicBezTo>
                      <a:pt x="532" y="1693"/>
                      <a:pt x="508" y="1732"/>
                      <a:pt x="479" y="1768"/>
                    </a:cubicBezTo>
                    <a:cubicBezTo>
                      <a:pt x="467" y="1785"/>
                      <a:pt x="453" y="1808"/>
                      <a:pt x="427" y="1823"/>
                    </a:cubicBezTo>
                    <a:cubicBezTo>
                      <a:pt x="434" y="1822"/>
                      <a:pt x="442" y="1822"/>
                      <a:pt x="449" y="18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1149">
                <a:extLst>
                  <a:ext uri="{FF2B5EF4-FFF2-40B4-BE49-F238E27FC236}">
                    <a16:creationId xmlns:a16="http://schemas.microsoft.com/office/drawing/2014/main" xmlns="" id="{58B7B532-B51D-4F68-8207-E965BF54E2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96256" y="1922463"/>
                <a:ext cx="931863" cy="923925"/>
              </a:xfrm>
              <a:custGeom>
                <a:avLst/>
                <a:gdLst>
                  <a:gd name="T0" fmla="*/ 821 w 1869"/>
                  <a:gd name="T1" fmla="*/ 1852 h 1852"/>
                  <a:gd name="T2" fmla="*/ 883 w 1869"/>
                  <a:gd name="T3" fmla="*/ 1812 h 1852"/>
                  <a:gd name="T4" fmla="*/ 821 w 1869"/>
                  <a:gd name="T5" fmla="*/ 1852 h 1852"/>
                  <a:gd name="T6" fmla="*/ 1869 w 1869"/>
                  <a:gd name="T7" fmla="*/ 1779 h 1852"/>
                  <a:gd name="T8" fmla="*/ 1850 w 1869"/>
                  <a:gd name="T9" fmla="*/ 1648 h 1852"/>
                  <a:gd name="T10" fmla="*/ 1648 w 1869"/>
                  <a:gd name="T11" fmla="*/ 1121 h 1852"/>
                  <a:gd name="T12" fmla="*/ 1457 w 1869"/>
                  <a:gd name="T13" fmla="*/ 606 h 1852"/>
                  <a:gd name="T14" fmla="*/ 1387 w 1869"/>
                  <a:gd name="T15" fmla="*/ 349 h 1852"/>
                  <a:gd name="T16" fmla="*/ 1349 w 1869"/>
                  <a:gd name="T17" fmla="*/ 128 h 1852"/>
                  <a:gd name="T18" fmla="*/ 1183 w 1869"/>
                  <a:gd name="T19" fmla="*/ 49 h 1852"/>
                  <a:gd name="T20" fmla="*/ 1038 w 1869"/>
                  <a:gd name="T21" fmla="*/ 11 h 1852"/>
                  <a:gd name="T22" fmla="*/ 1311 w 1869"/>
                  <a:gd name="T23" fmla="*/ 562 h 1852"/>
                  <a:gd name="T24" fmla="*/ 1713 w 1869"/>
                  <a:gd name="T25" fmla="*/ 1724 h 1852"/>
                  <a:gd name="T26" fmla="*/ 1412 w 1869"/>
                  <a:gd name="T27" fmla="*/ 1674 h 1852"/>
                  <a:gd name="T28" fmla="*/ 1400 w 1869"/>
                  <a:gd name="T29" fmla="*/ 1674 h 1852"/>
                  <a:gd name="T30" fmla="*/ 951 w 1869"/>
                  <a:gd name="T31" fmla="*/ 1777 h 1852"/>
                  <a:gd name="T32" fmla="*/ 790 w 1869"/>
                  <a:gd name="T33" fmla="*/ 1707 h 1852"/>
                  <a:gd name="T34" fmla="*/ 360 w 1869"/>
                  <a:gd name="T35" fmla="*/ 651 h 1852"/>
                  <a:gd name="T36" fmla="*/ 363 w 1869"/>
                  <a:gd name="T37" fmla="*/ 112 h 1852"/>
                  <a:gd name="T38" fmla="*/ 0 w 1869"/>
                  <a:gd name="T39" fmla="*/ 478 h 1852"/>
                  <a:gd name="T40" fmla="*/ 0 w 1869"/>
                  <a:gd name="T41" fmla="*/ 478 h 1852"/>
                  <a:gd name="T42" fmla="*/ 0 w 1869"/>
                  <a:gd name="T43" fmla="*/ 478 h 1852"/>
                  <a:gd name="T44" fmla="*/ 435 w 1869"/>
                  <a:gd name="T45" fmla="*/ 81 h 1852"/>
                  <a:gd name="T46" fmla="*/ 889 w 1869"/>
                  <a:gd name="T47" fmla="*/ 0 h 1852"/>
                  <a:gd name="T48" fmla="*/ 1183 w 1869"/>
                  <a:gd name="T49" fmla="*/ 49 h 1852"/>
                  <a:gd name="T50" fmla="*/ 1349 w 1869"/>
                  <a:gd name="T51" fmla="*/ 128 h 1852"/>
                  <a:gd name="T52" fmla="*/ 1387 w 1869"/>
                  <a:gd name="T53" fmla="*/ 349 h 1852"/>
                  <a:gd name="T54" fmla="*/ 1457 w 1869"/>
                  <a:gd name="T55" fmla="*/ 606 h 1852"/>
                  <a:gd name="T56" fmla="*/ 1648 w 1869"/>
                  <a:gd name="T57" fmla="*/ 1121 h 1852"/>
                  <a:gd name="T58" fmla="*/ 1850 w 1869"/>
                  <a:gd name="T59" fmla="*/ 1648 h 1852"/>
                  <a:gd name="T60" fmla="*/ 1869 w 1869"/>
                  <a:gd name="T61" fmla="*/ 1779 h 1852"/>
                  <a:gd name="T62" fmla="*/ 1869 w 1869"/>
                  <a:gd name="T63" fmla="*/ 1779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69" h="1852">
                    <a:moveTo>
                      <a:pt x="821" y="1852"/>
                    </a:moveTo>
                    <a:cubicBezTo>
                      <a:pt x="840" y="1838"/>
                      <a:pt x="861" y="1825"/>
                      <a:pt x="883" y="1812"/>
                    </a:cubicBezTo>
                    <a:cubicBezTo>
                      <a:pt x="861" y="1825"/>
                      <a:pt x="840" y="1838"/>
                      <a:pt x="821" y="1852"/>
                    </a:cubicBezTo>
                    <a:close/>
                    <a:moveTo>
                      <a:pt x="1869" y="1779"/>
                    </a:moveTo>
                    <a:cubicBezTo>
                      <a:pt x="1869" y="1734"/>
                      <a:pt x="1860" y="1688"/>
                      <a:pt x="1850" y="1648"/>
                    </a:cubicBezTo>
                    <a:cubicBezTo>
                      <a:pt x="1807" y="1470"/>
                      <a:pt x="1725" y="1296"/>
                      <a:pt x="1648" y="1121"/>
                    </a:cubicBezTo>
                    <a:cubicBezTo>
                      <a:pt x="1573" y="951"/>
                      <a:pt x="1512" y="779"/>
                      <a:pt x="1457" y="606"/>
                    </a:cubicBezTo>
                    <a:cubicBezTo>
                      <a:pt x="1431" y="521"/>
                      <a:pt x="1405" y="435"/>
                      <a:pt x="1387" y="349"/>
                    </a:cubicBezTo>
                    <a:cubicBezTo>
                      <a:pt x="1378" y="308"/>
                      <a:pt x="1359" y="138"/>
                      <a:pt x="1349" y="128"/>
                    </a:cubicBezTo>
                    <a:cubicBezTo>
                      <a:pt x="1332" y="111"/>
                      <a:pt x="1214" y="62"/>
                      <a:pt x="1183" y="49"/>
                    </a:cubicBezTo>
                    <a:cubicBezTo>
                      <a:pt x="1139" y="31"/>
                      <a:pt x="1090" y="18"/>
                      <a:pt x="1038" y="11"/>
                    </a:cubicBezTo>
                    <a:cubicBezTo>
                      <a:pt x="1236" y="159"/>
                      <a:pt x="1276" y="412"/>
                      <a:pt x="1311" y="562"/>
                    </a:cubicBezTo>
                    <a:cubicBezTo>
                      <a:pt x="1400" y="940"/>
                      <a:pt x="1542" y="1335"/>
                      <a:pt x="1713" y="1724"/>
                    </a:cubicBezTo>
                    <a:cubicBezTo>
                      <a:pt x="1629" y="1691"/>
                      <a:pt x="1518" y="1674"/>
                      <a:pt x="1412" y="1674"/>
                    </a:cubicBezTo>
                    <a:cubicBezTo>
                      <a:pt x="1408" y="1674"/>
                      <a:pt x="1404" y="1674"/>
                      <a:pt x="1400" y="1674"/>
                    </a:cubicBezTo>
                    <a:cubicBezTo>
                      <a:pt x="1233" y="1676"/>
                      <a:pt x="1077" y="1718"/>
                      <a:pt x="951" y="1777"/>
                    </a:cubicBezTo>
                    <a:cubicBezTo>
                      <a:pt x="877" y="1774"/>
                      <a:pt x="817" y="1749"/>
                      <a:pt x="790" y="1707"/>
                    </a:cubicBezTo>
                    <a:cubicBezTo>
                      <a:pt x="578" y="1365"/>
                      <a:pt x="467" y="1006"/>
                      <a:pt x="360" y="651"/>
                    </a:cubicBezTo>
                    <a:cubicBezTo>
                      <a:pt x="305" y="469"/>
                      <a:pt x="280" y="282"/>
                      <a:pt x="363" y="112"/>
                    </a:cubicBezTo>
                    <a:cubicBezTo>
                      <a:pt x="163" y="206"/>
                      <a:pt x="46" y="336"/>
                      <a:pt x="0" y="478"/>
                    </a:cubicBezTo>
                    <a:lnTo>
                      <a:pt x="0" y="478"/>
                    </a:lnTo>
                    <a:lnTo>
                      <a:pt x="0" y="478"/>
                    </a:lnTo>
                    <a:cubicBezTo>
                      <a:pt x="52" y="320"/>
                      <a:pt x="190" y="176"/>
                      <a:pt x="435" y="81"/>
                    </a:cubicBezTo>
                    <a:cubicBezTo>
                      <a:pt x="556" y="34"/>
                      <a:pt x="726" y="0"/>
                      <a:pt x="889" y="0"/>
                    </a:cubicBezTo>
                    <a:cubicBezTo>
                      <a:pt x="996" y="0"/>
                      <a:pt x="1099" y="14"/>
                      <a:pt x="1183" y="49"/>
                    </a:cubicBezTo>
                    <a:cubicBezTo>
                      <a:pt x="1214" y="62"/>
                      <a:pt x="1332" y="111"/>
                      <a:pt x="1349" y="128"/>
                    </a:cubicBezTo>
                    <a:cubicBezTo>
                      <a:pt x="1359" y="138"/>
                      <a:pt x="1378" y="308"/>
                      <a:pt x="1387" y="349"/>
                    </a:cubicBezTo>
                    <a:cubicBezTo>
                      <a:pt x="1405" y="435"/>
                      <a:pt x="1431" y="521"/>
                      <a:pt x="1457" y="606"/>
                    </a:cubicBezTo>
                    <a:cubicBezTo>
                      <a:pt x="1512" y="779"/>
                      <a:pt x="1573" y="951"/>
                      <a:pt x="1648" y="1121"/>
                    </a:cubicBezTo>
                    <a:cubicBezTo>
                      <a:pt x="1725" y="1296"/>
                      <a:pt x="1807" y="1470"/>
                      <a:pt x="1850" y="1648"/>
                    </a:cubicBezTo>
                    <a:cubicBezTo>
                      <a:pt x="1860" y="1688"/>
                      <a:pt x="1869" y="1734"/>
                      <a:pt x="1869" y="1779"/>
                    </a:cubicBezTo>
                    <a:lnTo>
                      <a:pt x="1869" y="177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1150">
                <a:extLst>
                  <a:ext uri="{FF2B5EF4-FFF2-40B4-BE49-F238E27FC236}">
                    <a16:creationId xmlns:a16="http://schemas.microsoft.com/office/drawing/2014/main" xmlns="" id="{993D6194-CF20-4935-AD5A-5DFEF5600A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1874838"/>
                <a:ext cx="1041400" cy="908050"/>
              </a:xfrm>
              <a:custGeom>
                <a:avLst/>
                <a:gdLst>
                  <a:gd name="T0" fmla="*/ 1158 w 2088"/>
                  <a:gd name="T1" fmla="*/ 1822 h 1822"/>
                  <a:gd name="T2" fmla="*/ 882 w 2088"/>
                  <a:gd name="T3" fmla="*/ 1630 h 1822"/>
                  <a:gd name="T4" fmla="*/ 580 w 2088"/>
                  <a:gd name="T5" fmla="*/ 1594 h 1822"/>
                  <a:gd name="T6" fmla="*/ 129 w 2088"/>
                  <a:gd name="T7" fmla="*/ 1677 h 1822"/>
                  <a:gd name="T8" fmla="*/ 115 w 2088"/>
                  <a:gd name="T9" fmla="*/ 1684 h 1822"/>
                  <a:gd name="T10" fmla="*/ 255 w 2088"/>
                  <a:gd name="T11" fmla="*/ 1265 h 1822"/>
                  <a:gd name="T12" fmla="*/ 509 w 2088"/>
                  <a:gd name="T13" fmla="*/ 672 h 1822"/>
                  <a:gd name="T14" fmla="*/ 763 w 2088"/>
                  <a:gd name="T15" fmla="*/ 69 h 1822"/>
                  <a:gd name="T16" fmla="*/ 458 w 2088"/>
                  <a:gd name="T17" fmla="*/ 181 h 1822"/>
                  <a:gd name="T18" fmla="*/ 458 w 2088"/>
                  <a:gd name="T19" fmla="*/ 181 h 1822"/>
                  <a:gd name="T20" fmla="*/ 458 w 2088"/>
                  <a:gd name="T21" fmla="*/ 181 h 1822"/>
                  <a:gd name="T22" fmla="*/ 1261 w 2088"/>
                  <a:gd name="T23" fmla="*/ 0 h 1822"/>
                  <a:gd name="T24" fmla="*/ 1322 w 2088"/>
                  <a:gd name="T25" fmla="*/ 1 h 1822"/>
                  <a:gd name="T26" fmla="*/ 1767 w 2088"/>
                  <a:gd name="T27" fmla="*/ 87 h 1822"/>
                  <a:gd name="T28" fmla="*/ 2088 w 2088"/>
                  <a:gd name="T29" fmla="*/ 341 h 1822"/>
                  <a:gd name="T30" fmla="*/ 2088 w 2088"/>
                  <a:gd name="T31" fmla="*/ 341 h 1822"/>
                  <a:gd name="T32" fmla="*/ 2088 w 2088"/>
                  <a:gd name="T33" fmla="*/ 341 h 1822"/>
                  <a:gd name="T34" fmla="*/ 1819 w 2088"/>
                  <a:gd name="T35" fmla="*/ 109 h 1822"/>
                  <a:gd name="T36" fmla="*/ 1840 w 2088"/>
                  <a:gd name="T37" fmla="*/ 661 h 1822"/>
                  <a:gd name="T38" fmla="*/ 1296 w 2088"/>
                  <a:gd name="T39" fmla="*/ 1752 h 1822"/>
                  <a:gd name="T40" fmla="*/ 1158 w 2088"/>
                  <a:gd name="T41" fmla="*/ 1822 h 1822"/>
                  <a:gd name="T42" fmla="*/ 0 w 2088"/>
                  <a:gd name="T43" fmla="*/ 1813 h 1822"/>
                  <a:gd name="T44" fmla="*/ 0 w 2088"/>
                  <a:gd name="T45" fmla="*/ 1813 h 1822"/>
                  <a:gd name="T46" fmla="*/ 0 w 2088"/>
                  <a:gd name="T47" fmla="*/ 1813 h 1822"/>
                  <a:gd name="T48" fmla="*/ 0 w 2088"/>
                  <a:gd name="T49" fmla="*/ 1813 h 1822"/>
                  <a:gd name="T50" fmla="*/ 1 w 2088"/>
                  <a:gd name="T51" fmla="*/ 1803 h 1822"/>
                  <a:gd name="T52" fmla="*/ 0 w 2088"/>
                  <a:gd name="T53" fmla="*/ 1811 h 1822"/>
                  <a:gd name="T54" fmla="*/ 0 w 2088"/>
                  <a:gd name="T55" fmla="*/ 1813 h 1822"/>
                  <a:gd name="T56" fmla="*/ 1 w 2088"/>
                  <a:gd name="T57" fmla="*/ 1803 h 1822"/>
                  <a:gd name="T58" fmla="*/ 1 w 2088"/>
                  <a:gd name="T59" fmla="*/ 1803 h 1822"/>
                  <a:gd name="T60" fmla="*/ 1 w 2088"/>
                  <a:gd name="T61" fmla="*/ 1803 h 1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88" h="1822">
                    <a:moveTo>
                      <a:pt x="1158" y="1822"/>
                    </a:moveTo>
                    <a:cubicBezTo>
                      <a:pt x="1117" y="1740"/>
                      <a:pt x="1026" y="1668"/>
                      <a:pt x="882" y="1630"/>
                    </a:cubicBezTo>
                    <a:cubicBezTo>
                      <a:pt x="790" y="1606"/>
                      <a:pt x="686" y="1594"/>
                      <a:pt x="580" y="1594"/>
                    </a:cubicBezTo>
                    <a:cubicBezTo>
                      <a:pt x="416" y="1594"/>
                      <a:pt x="251" y="1623"/>
                      <a:pt x="129" y="1677"/>
                    </a:cubicBezTo>
                    <a:cubicBezTo>
                      <a:pt x="124" y="1679"/>
                      <a:pt x="119" y="1682"/>
                      <a:pt x="115" y="1684"/>
                    </a:cubicBezTo>
                    <a:cubicBezTo>
                      <a:pt x="95" y="1547"/>
                      <a:pt x="211" y="1389"/>
                      <a:pt x="255" y="1265"/>
                    </a:cubicBezTo>
                    <a:cubicBezTo>
                      <a:pt x="326" y="1065"/>
                      <a:pt x="450" y="873"/>
                      <a:pt x="509" y="672"/>
                    </a:cubicBezTo>
                    <a:cubicBezTo>
                      <a:pt x="562" y="490"/>
                      <a:pt x="599" y="253"/>
                      <a:pt x="763" y="69"/>
                    </a:cubicBezTo>
                    <a:cubicBezTo>
                      <a:pt x="655" y="99"/>
                      <a:pt x="554" y="137"/>
                      <a:pt x="458" y="181"/>
                    </a:cubicBezTo>
                    <a:lnTo>
                      <a:pt x="458" y="181"/>
                    </a:lnTo>
                    <a:lnTo>
                      <a:pt x="458" y="181"/>
                    </a:lnTo>
                    <a:cubicBezTo>
                      <a:pt x="689" y="74"/>
                      <a:pt x="955" y="0"/>
                      <a:pt x="1261" y="0"/>
                    </a:cubicBezTo>
                    <a:cubicBezTo>
                      <a:pt x="1281" y="0"/>
                      <a:pt x="1301" y="1"/>
                      <a:pt x="1322" y="1"/>
                    </a:cubicBezTo>
                    <a:cubicBezTo>
                      <a:pt x="1482" y="6"/>
                      <a:pt x="1636" y="37"/>
                      <a:pt x="1767" y="87"/>
                    </a:cubicBezTo>
                    <a:cubicBezTo>
                      <a:pt x="1939" y="154"/>
                      <a:pt x="2031" y="233"/>
                      <a:pt x="2088" y="341"/>
                    </a:cubicBezTo>
                    <a:lnTo>
                      <a:pt x="2088" y="341"/>
                    </a:lnTo>
                    <a:lnTo>
                      <a:pt x="2088" y="341"/>
                    </a:lnTo>
                    <a:cubicBezTo>
                      <a:pt x="2037" y="245"/>
                      <a:pt x="1958" y="171"/>
                      <a:pt x="1819" y="109"/>
                    </a:cubicBezTo>
                    <a:cubicBezTo>
                      <a:pt x="1937" y="282"/>
                      <a:pt x="1912" y="490"/>
                      <a:pt x="1840" y="661"/>
                    </a:cubicBezTo>
                    <a:cubicBezTo>
                      <a:pt x="1686" y="1029"/>
                      <a:pt x="1444" y="1384"/>
                      <a:pt x="1296" y="1752"/>
                    </a:cubicBezTo>
                    <a:cubicBezTo>
                      <a:pt x="1278" y="1797"/>
                      <a:pt x="1221" y="1818"/>
                      <a:pt x="1158" y="1822"/>
                    </a:cubicBezTo>
                    <a:moveTo>
                      <a:pt x="0" y="1813"/>
                    </a:moveTo>
                    <a:cubicBezTo>
                      <a:pt x="0" y="1813"/>
                      <a:pt x="0" y="1813"/>
                      <a:pt x="0" y="1813"/>
                    </a:cubicBezTo>
                    <a:cubicBezTo>
                      <a:pt x="0" y="1813"/>
                      <a:pt x="0" y="1813"/>
                      <a:pt x="0" y="1813"/>
                    </a:cubicBezTo>
                    <a:close/>
                    <a:moveTo>
                      <a:pt x="0" y="1813"/>
                    </a:moveTo>
                    <a:cubicBezTo>
                      <a:pt x="0" y="1810"/>
                      <a:pt x="0" y="1806"/>
                      <a:pt x="1" y="1803"/>
                    </a:cubicBezTo>
                    <a:cubicBezTo>
                      <a:pt x="0" y="1806"/>
                      <a:pt x="0" y="1808"/>
                      <a:pt x="0" y="1811"/>
                    </a:cubicBezTo>
                    <a:cubicBezTo>
                      <a:pt x="0" y="1811"/>
                      <a:pt x="0" y="1812"/>
                      <a:pt x="0" y="1813"/>
                    </a:cubicBezTo>
                    <a:moveTo>
                      <a:pt x="1" y="1803"/>
                    </a:moveTo>
                    <a:cubicBezTo>
                      <a:pt x="1" y="1803"/>
                      <a:pt x="1" y="1803"/>
                      <a:pt x="1" y="1803"/>
                    </a:cubicBezTo>
                    <a:cubicBezTo>
                      <a:pt x="1" y="1803"/>
                      <a:pt x="1" y="1803"/>
                      <a:pt x="1" y="18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1151">
                <a:extLst>
                  <a:ext uri="{FF2B5EF4-FFF2-40B4-BE49-F238E27FC236}">
                    <a16:creationId xmlns:a16="http://schemas.microsoft.com/office/drawing/2014/main" xmlns="" id="{884C2498-8586-45FD-A701-E8B884F49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994" y="2808288"/>
                <a:ext cx="34925" cy="17463"/>
              </a:xfrm>
              <a:custGeom>
                <a:avLst/>
                <a:gdLst>
                  <a:gd name="T0" fmla="*/ 0 w 68"/>
                  <a:gd name="T1" fmla="*/ 35 h 35"/>
                  <a:gd name="T2" fmla="*/ 68 w 68"/>
                  <a:gd name="T3" fmla="*/ 0 h 35"/>
                  <a:gd name="T4" fmla="*/ 68 w 68"/>
                  <a:gd name="T5" fmla="*/ 0 h 35"/>
                  <a:gd name="T6" fmla="*/ 0 w 68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cubicBezTo>
                      <a:pt x="22" y="23"/>
                      <a:pt x="44" y="11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45" y="11"/>
                      <a:pt x="22" y="23"/>
                      <a:pt x="0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1152">
                <a:extLst>
                  <a:ext uri="{FF2B5EF4-FFF2-40B4-BE49-F238E27FC236}">
                    <a16:creationId xmlns:a16="http://schemas.microsoft.com/office/drawing/2014/main" xmlns="" id="{ECC6B2E7-B276-4E7C-9FE8-201529B68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256" y="1978025"/>
                <a:ext cx="474663" cy="952500"/>
              </a:xfrm>
              <a:custGeom>
                <a:avLst/>
                <a:gdLst>
                  <a:gd name="T0" fmla="*/ 695 w 951"/>
                  <a:gd name="T1" fmla="*/ 1909 h 1909"/>
                  <a:gd name="T2" fmla="*/ 679 w 951"/>
                  <a:gd name="T3" fmla="*/ 1866 h 1909"/>
                  <a:gd name="T4" fmla="*/ 596 w 951"/>
                  <a:gd name="T5" fmla="*/ 1662 h 1909"/>
                  <a:gd name="T6" fmla="*/ 375 w 951"/>
                  <a:gd name="T7" fmla="*/ 1208 h 1909"/>
                  <a:gd name="T8" fmla="*/ 0 w 951"/>
                  <a:gd name="T9" fmla="*/ 366 h 1909"/>
                  <a:gd name="T10" fmla="*/ 363 w 951"/>
                  <a:gd name="T11" fmla="*/ 0 h 1909"/>
                  <a:gd name="T12" fmla="*/ 360 w 951"/>
                  <a:gd name="T13" fmla="*/ 539 h 1909"/>
                  <a:gd name="T14" fmla="*/ 790 w 951"/>
                  <a:gd name="T15" fmla="*/ 1595 h 1909"/>
                  <a:gd name="T16" fmla="*/ 951 w 951"/>
                  <a:gd name="T17" fmla="*/ 1665 h 1909"/>
                  <a:gd name="T18" fmla="*/ 883 w 951"/>
                  <a:gd name="T19" fmla="*/ 1700 h 1909"/>
                  <a:gd name="T20" fmla="*/ 821 w 951"/>
                  <a:gd name="T21" fmla="*/ 1740 h 1909"/>
                  <a:gd name="T22" fmla="*/ 821 w 951"/>
                  <a:gd name="T23" fmla="*/ 1740 h 1909"/>
                  <a:gd name="T24" fmla="*/ 695 w 951"/>
                  <a:gd name="T25" fmla="*/ 1909 h 1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1" h="1909">
                    <a:moveTo>
                      <a:pt x="695" y="1909"/>
                    </a:moveTo>
                    <a:cubicBezTo>
                      <a:pt x="690" y="1894"/>
                      <a:pt x="684" y="1880"/>
                      <a:pt x="679" y="1866"/>
                    </a:cubicBezTo>
                    <a:cubicBezTo>
                      <a:pt x="655" y="1797"/>
                      <a:pt x="626" y="1730"/>
                      <a:pt x="596" y="1662"/>
                    </a:cubicBezTo>
                    <a:cubicBezTo>
                      <a:pt x="527" y="1510"/>
                      <a:pt x="449" y="1359"/>
                      <a:pt x="375" y="1208"/>
                    </a:cubicBezTo>
                    <a:cubicBezTo>
                      <a:pt x="238" y="929"/>
                      <a:pt x="108" y="649"/>
                      <a:pt x="0" y="366"/>
                    </a:cubicBezTo>
                    <a:cubicBezTo>
                      <a:pt x="46" y="224"/>
                      <a:pt x="163" y="94"/>
                      <a:pt x="363" y="0"/>
                    </a:cubicBezTo>
                    <a:cubicBezTo>
                      <a:pt x="280" y="170"/>
                      <a:pt x="305" y="357"/>
                      <a:pt x="360" y="539"/>
                    </a:cubicBezTo>
                    <a:cubicBezTo>
                      <a:pt x="467" y="894"/>
                      <a:pt x="578" y="1253"/>
                      <a:pt x="790" y="1595"/>
                    </a:cubicBezTo>
                    <a:cubicBezTo>
                      <a:pt x="817" y="1637"/>
                      <a:pt x="877" y="1662"/>
                      <a:pt x="951" y="1665"/>
                    </a:cubicBezTo>
                    <a:cubicBezTo>
                      <a:pt x="927" y="1676"/>
                      <a:pt x="905" y="1688"/>
                      <a:pt x="883" y="1700"/>
                    </a:cubicBezTo>
                    <a:cubicBezTo>
                      <a:pt x="861" y="1713"/>
                      <a:pt x="840" y="1726"/>
                      <a:pt x="821" y="1740"/>
                    </a:cubicBezTo>
                    <a:lnTo>
                      <a:pt x="821" y="1740"/>
                    </a:lnTo>
                    <a:cubicBezTo>
                      <a:pt x="749" y="1791"/>
                      <a:pt x="704" y="1851"/>
                      <a:pt x="695" y="19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1153">
                <a:extLst>
                  <a:ext uri="{FF2B5EF4-FFF2-40B4-BE49-F238E27FC236}">
                    <a16:creationId xmlns:a16="http://schemas.microsoft.com/office/drawing/2014/main" xmlns="" id="{F6E579AE-AC4B-4F28-A8AE-A2345DE84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331" y="2781300"/>
                <a:ext cx="77788" cy="66675"/>
              </a:xfrm>
              <a:custGeom>
                <a:avLst/>
                <a:gdLst>
                  <a:gd name="T0" fmla="*/ 145 w 156"/>
                  <a:gd name="T1" fmla="*/ 134 h 134"/>
                  <a:gd name="T2" fmla="*/ 1 w 156"/>
                  <a:gd name="T3" fmla="*/ 0 h 134"/>
                  <a:gd name="T4" fmla="*/ 0 w 156"/>
                  <a:gd name="T5" fmla="*/ 0 h 134"/>
                  <a:gd name="T6" fmla="*/ 145 w 156"/>
                  <a:gd name="T7" fmla="*/ 134 h 134"/>
                  <a:gd name="T8" fmla="*/ 156 w 156"/>
                  <a:gd name="T9" fmla="*/ 55 h 134"/>
                  <a:gd name="T10" fmla="*/ 145 w 156"/>
                  <a:gd name="T1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134">
                    <a:moveTo>
                      <a:pt x="145" y="134"/>
                    </a:moveTo>
                    <a:cubicBezTo>
                      <a:pt x="138" y="76"/>
                      <a:pt x="81" y="3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81" y="31"/>
                      <a:pt x="138" y="76"/>
                      <a:pt x="145" y="134"/>
                    </a:cubicBezTo>
                    <a:cubicBezTo>
                      <a:pt x="153" y="108"/>
                      <a:pt x="156" y="82"/>
                      <a:pt x="156" y="55"/>
                    </a:cubicBezTo>
                    <a:cubicBezTo>
                      <a:pt x="156" y="82"/>
                      <a:pt x="153" y="108"/>
                      <a:pt x="145" y="13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1154">
                <a:extLst>
                  <a:ext uri="{FF2B5EF4-FFF2-40B4-BE49-F238E27FC236}">
                    <a16:creationId xmlns:a16="http://schemas.microsoft.com/office/drawing/2014/main" xmlns="" id="{2A132A28-315C-4E55-92A2-7A86FD2F8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781" y="1927225"/>
                <a:ext cx="414338" cy="920750"/>
              </a:xfrm>
              <a:custGeom>
                <a:avLst/>
                <a:gdLst>
                  <a:gd name="T0" fmla="*/ 820 w 831"/>
                  <a:gd name="T1" fmla="*/ 1847 h 1847"/>
                  <a:gd name="T2" fmla="*/ 675 w 831"/>
                  <a:gd name="T3" fmla="*/ 1713 h 1847"/>
                  <a:gd name="T4" fmla="*/ 273 w 831"/>
                  <a:gd name="T5" fmla="*/ 551 h 1847"/>
                  <a:gd name="T6" fmla="*/ 0 w 831"/>
                  <a:gd name="T7" fmla="*/ 0 h 1847"/>
                  <a:gd name="T8" fmla="*/ 145 w 831"/>
                  <a:gd name="T9" fmla="*/ 38 h 1847"/>
                  <a:gd name="T10" fmla="*/ 311 w 831"/>
                  <a:gd name="T11" fmla="*/ 117 h 1847"/>
                  <a:gd name="T12" fmla="*/ 349 w 831"/>
                  <a:gd name="T13" fmla="*/ 338 h 1847"/>
                  <a:gd name="T14" fmla="*/ 419 w 831"/>
                  <a:gd name="T15" fmla="*/ 595 h 1847"/>
                  <a:gd name="T16" fmla="*/ 610 w 831"/>
                  <a:gd name="T17" fmla="*/ 1110 h 1847"/>
                  <a:gd name="T18" fmla="*/ 812 w 831"/>
                  <a:gd name="T19" fmla="*/ 1637 h 1847"/>
                  <a:gd name="T20" fmla="*/ 831 w 831"/>
                  <a:gd name="T21" fmla="*/ 1768 h 1847"/>
                  <a:gd name="T22" fmla="*/ 820 w 831"/>
                  <a:gd name="T23" fmla="*/ 1847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1" h="1847">
                    <a:moveTo>
                      <a:pt x="820" y="1847"/>
                    </a:moveTo>
                    <a:cubicBezTo>
                      <a:pt x="813" y="1789"/>
                      <a:pt x="756" y="1744"/>
                      <a:pt x="675" y="1713"/>
                    </a:cubicBezTo>
                    <a:cubicBezTo>
                      <a:pt x="504" y="1324"/>
                      <a:pt x="362" y="929"/>
                      <a:pt x="273" y="551"/>
                    </a:cubicBezTo>
                    <a:cubicBezTo>
                      <a:pt x="238" y="401"/>
                      <a:pt x="198" y="148"/>
                      <a:pt x="0" y="0"/>
                    </a:cubicBezTo>
                    <a:cubicBezTo>
                      <a:pt x="52" y="7"/>
                      <a:pt x="101" y="20"/>
                      <a:pt x="145" y="38"/>
                    </a:cubicBezTo>
                    <a:cubicBezTo>
                      <a:pt x="176" y="51"/>
                      <a:pt x="294" y="100"/>
                      <a:pt x="311" y="117"/>
                    </a:cubicBezTo>
                    <a:cubicBezTo>
                      <a:pt x="321" y="127"/>
                      <a:pt x="340" y="297"/>
                      <a:pt x="349" y="338"/>
                    </a:cubicBezTo>
                    <a:cubicBezTo>
                      <a:pt x="367" y="424"/>
                      <a:pt x="393" y="510"/>
                      <a:pt x="419" y="595"/>
                    </a:cubicBezTo>
                    <a:cubicBezTo>
                      <a:pt x="474" y="768"/>
                      <a:pt x="535" y="940"/>
                      <a:pt x="610" y="1110"/>
                    </a:cubicBezTo>
                    <a:cubicBezTo>
                      <a:pt x="687" y="1285"/>
                      <a:pt x="769" y="1459"/>
                      <a:pt x="812" y="1637"/>
                    </a:cubicBezTo>
                    <a:cubicBezTo>
                      <a:pt x="822" y="1677"/>
                      <a:pt x="831" y="1723"/>
                      <a:pt x="831" y="1768"/>
                    </a:cubicBezTo>
                    <a:cubicBezTo>
                      <a:pt x="831" y="1795"/>
                      <a:pt x="828" y="1821"/>
                      <a:pt x="820" y="18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1155">
                <a:extLst>
                  <a:ext uri="{FF2B5EF4-FFF2-40B4-BE49-F238E27FC236}">
                    <a16:creationId xmlns:a16="http://schemas.microsoft.com/office/drawing/2014/main" xmlns="" id="{FCC3B295-8011-4D4A-A989-E5AC53815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8281" y="2778125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1156">
                <a:extLst>
                  <a:ext uri="{FF2B5EF4-FFF2-40B4-BE49-F238E27FC236}">
                    <a16:creationId xmlns:a16="http://schemas.microsoft.com/office/drawing/2014/main" xmlns="" id="{398C2F17-F10A-45CC-959E-0643708E3B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2714625"/>
                <a:ext cx="57150" cy="63500"/>
              </a:xfrm>
              <a:custGeom>
                <a:avLst/>
                <a:gdLst>
                  <a:gd name="T0" fmla="*/ 0 w 115"/>
                  <a:gd name="T1" fmla="*/ 129 h 129"/>
                  <a:gd name="T2" fmla="*/ 0 w 115"/>
                  <a:gd name="T3" fmla="*/ 129 h 129"/>
                  <a:gd name="T4" fmla="*/ 0 w 115"/>
                  <a:gd name="T5" fmla="*/ 129 h 129"/>
                  <a:gd name="T6" fmla="*/ 1 w 115"/>
                  <a:gd name="T7" fmla="*/ 119 h 129"/>
                  <a:gd name="T8" fmla="*/ 1 w 115"/>
                  <a:gd name="T9" fmla="*/ 119 h 129"/>
                  <a:gd name="T10" fmla="*/ 1 w 115"/>
                  <a:gd name="T11" fmla="*/ 119 h 129"/>
                  <a:gd name="T12" fmla="*/ 1 w 115"/>
                  <a:gd name="T13" fmla="*/ 119 h 129"/>
                  <a:gd name="T14" fmla="*/ 115 w 115"/>
                  <a:gd name="T15" fmla="*/ 0 h 129"/>
                  <a:gd name="T16" fmla="*/ 115 w 115"/>
                  <a:gd name="T17" fmla="*/ 0 h 129"/>
                  <a:gd name="T18" fmla="*/ 1 w 115"/>
                  <a:gd name="T19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129">
                    <a:moveTo>
                      <a:pt x="0" y="129"/>
                    </a:moveTo>
                    <a:lnTo>
                      <a:pt x="0" y="129"/>
                    </a:lnTo>
                    <a:lnTo>
                      <a:pt x="0" y="129"/>
                    </a:lnTo>
                    <a:close/>
                    <a:moveTo>
                      <a:pt x="1" y="119"/>
                    </a:moveTo>
                    <a:cubicBezTo>
                      <a:pt x="1" y="119"/>
                      <a:pt x="1" y="119"/>
                      <a:pt x="1" y="119"/>
                    </a:cubicBezTo>
                    <a:cubicBezTo>
                      <a:pt x="1" y="119"/>
                      <a:pt x="1" y="119"/>
                      <a:pt x="1" y="119"/>
                    </a:cubicBezTo>
                    <a:close/>
                    <a:moveTo>
                      <a:pt x="1" y="119"/>
                    </a:moveTo>
                    <a:cubicBezTo>
                      <a:pt x="5" y="73"/>
                      <a:pt x="51" y="31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32"/>
                      <a:pt x="5" y="73"/>
                      <a:pt x="1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1157">
                <a:extLst>
                  <a:ext uri="{FF2B5EF4-FFF2-40B4-BE49-F238E27FC236}">
                    <a16:creationId xmlns:a16="http://schemas.microsoft.com/office/drawing/2014/main" xmlns="" id="{9E0BBE88-BF9A-4027-BC6D-7DFD5AD2D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5581" y="1908175"/>
                <a:ext cx="393700" cy="871538"/>
              </a:xfrm>
              <a:custGeom>
                <a:avLst/>
                <a:gdLst>
                  <a:gd name="T0" fmla="*/ 27 w 790"/>
                  <a:gd name="T1" fmla="*/ 1745 h 1745"/>
                  <a:gd name="T2" fmla="*/ 0 w 790"/>
                  <a:gd name="T3" fmla="*/ 1639 h 1745"/>
                  <a:gd name="T4" fmla="*/ 4 w 790"/>
                  <a:gd name="T5" fmla="*/ 1592 h 1745"/>
                  <a:gd name="T6" fmla="*/ 106 w 790"/>
                  <a:gd name="T7" fmla="*/ 1342 h 1745"/>
                  <a:gd name="T8" fmla="*/ 215 w 790"/>
                  <a:gd name="T9" fmla="*/ 1097 h 1745"/>
                  <a:gd name="T10" fmla="*/ 380 w 790"/>
                  <a:gd name="T11" fmla="*/ 609 h 1745"/>
                  <a:gd name="T12" fmla="*/ 458 w 790"/>
                  <a:gd name="T13" fmla="*/ 354 h 1745"/>
                  <a:gd name="T14" fmla="*/ 492 w 790"/>
                  <a:gd name="T15" fmla="*/ 174 h 1745"/>
                  <a:gd name="T16" fmla="*/ 492 w 790"/>
                  <a:gd name="T17" fmla="*/ 174 h 1745"/>
                  <a:gd name="T18" fmla="*/ 486 w 790"/>
                  <a:gd name="T19" fmla="*/ 113 h 1745"/>
                  <a:gd name="T20" fmla="*/ 485 w 790"/>
                  <a:gd name="T21" fmla="*/ 112 h 1745"/>
                  <a:gd name="T22" fmla="*/ 790 w 790"/>
                  <a:gd name="T23" fmla="*/ 0 h 1745"/>
                  <a:gd name="T24" fmla="*/ 536 w 790"/>
                  <a:gd name="T25" fmla="*/ 603 h 1745"/>
                  <a:gd name="T26" fmla="*/ 282 w 790"/>
                  <a:gd name="T27" fmla="*/ 1196 h 1745"/>
                  <a:gd name="T28" fmla="*/ 142 w 790"/>
                  <a:gd name="T29" fmla="*/ 1615 h 1745"/>
                  <a:gd name="T30" fmla="*/ 28 w 790"/>
                  <a:gd name="T31" fmla="*/ 1734 h 1745"/>
                  <a:gd name="T32" fmla="*/ 28 w 790"/>
                  <a:gd name="T33" fmla="*/ 1734 h 1745"/>
                  <a:gd name="T34" fmla="*/ 28 w 790"/>
                  <a:gd name="T35" fmla="*/ 1734 h 1745"/>
                  <a:gd name="T36" fmla="*/ 27 w 790"/>
                  <a:gd name="T37" fmla="*/ 1744 h 1745"/>
                  <a:gd name="T38" fmla="*/ 27 w 790"/>
                  <a:gd name="T39" fmla="*/ 1744 h 1745"/>
                  <a:gd name="T40" fmla="*/ 27 w 790"/>
                  <a:gd name="T41" fmla="*/ 1744 h 1745"/>
                  <a:gd name="T42" fmla="*/ 27 w 790"/>
                  <a:gd name="T43" fmla="*/ 1745 h 1745"/>
                  <a:gd name="T44" fmla="*/ 27 w 790"/>
                  <a:gd name="T45" fmla="*/ 1745 h 1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90" h="1745">
                    <a:moveTo>
                      <a:pt x="27" y="1745"/>
                    </a:moveTo>
                    <a:cubicBezTo>
                      <a:pt x="7" y="1711"/>
                      <a:pt x="0" y="1675"/>
                      <a:pt x="0" y="1639"/>
                    </a:cubicBezTo>
                    <a:cubicBezTo>
                      <a:pt x="0" y="1623"/>
                      <a:pt x="1" y="1608"/>
                      <a:pt x="4" y="1592"/>
                    </a:cubicBezTo>
                    <a:cubicBezTo>
                      <a:pt x="17" y="1508"/>
                      <a:pt x="67" y="1424"/>
                      <a:pt x="106" y="1342"/>
                    </a:cubicBezTo>
                    <a:cubicBezTo>
                      <a:pt x="146" y="1261"/>
                      <a:pt x="181" y="1179"/>
                      <a:pt x="215" y="1097"/>
                    </a:cubicBezTo>
                    <a:cubicBezTo>
                      <a:pt x="281" y="935"/>
                      <a:pt x="331" y="772"/>
                      <a:pt x="380" y="609"/>
                    </a:cubicBezTo>
                    <a:cubicBezTo>
                      <a:pt x="406" y="524"/>
                      <a:pt x="433" y="439"/>
                      <a:pt x="458" y="354"/>
                    </a:cubicBezTo>
                    <a:cubicBezTo>
                      <a:pt x="476" y="295"/>
                      <a:pt x="492" y="234"/>
                      <a:pt x="492" y="174"/>
                    </a:cubicBezTo>
                    <a:lnTo>
                      <a:pt x="492" y="174"/>
                    </a:lnTo>
                    <a:cubicBezTo>
                      <a:pt x="492" y="153"/>
                      <a:pt x="490" y="133"/>
                      <a:pt x="486" y="113"/>
                    </a:cubicBezTo>
                    <a:lnTo>
                      <a:pt x="485" y="112"/>
                    </a:lnTo>
                    <a:cubicBezTo>
                      <a:pt x="581" y="68"/>
                      <a:pt x="682" y="30"/>
                      <a:pt x="790" y="0"/>
                    </a:cubicBezTo>
                    <a:cubicBezTo>
                      <a:pt x="626" y="184"/>
                      <a:pt x="589" y="421"/>
                      <a:pt x="536" y="603"/>
                    </a:cubicBezTo>
                    <a:cubicBezTo>
                      <a:pt x="477" y="804"/>
                      <a:pt x="353" y="996"/>
                      <a:pt x="282" y="1196"/>
                    </a:cubicBezTo>
                    <a:cubicBezTo>
                      <a:pt x="238" y="1320"/>
                      <a:pt x="122" y="1478"/>
                      <a:pt x="142" y="1615"/>
                    </a:cubicBezTo>
                    <a:cubicBezTo>
                      <a:pt x="78" y="1646"/>
                      <a:pt x="32" y="1688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7" y="1737"/>
                      <a:pt x="27" y="1741"/>
                      <a:pt x="27" y="1744"/>
                    </a:cubicBezTo>
                    <a:lnTo>
                      <a:pt x="27" y="1744"/>
                    </a:lnTo>
                    <a:cubicBezTo>
                      <a:pt x="27" y="1744"/>
                      <a:pt x="27" y="1744"/>
                      <a:pt x="27" y="1744"/>
                    </a:cubicBezTo>
                    <a:cubicBezTo>
                      <a:pt x="27" y="1745"/>
                      <a:pt x="27" y="1745"/>
                      <a:pt x="27" y="1745"/>
                    </a:cubicBezTo>
                    <a:lnTo>
                      <a:pt x="27" y="174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1158">
                <a:extLst>
                  <a:ext uri="{FF2B5EF4-FFF2-40B4-BE49-F238E27FC236}">
                    <a16:creationId xmlns:a16="http://schemas.microsoft.com/office/drawing/2014/main" xmlns="" id="{8DDE18F0-9D83-453D-8E70-9E308EB30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4544" y="2782888"/>
                <a:ext cx="17463" cy="101600"/>
              </a:xfrm>
              <a:custGeom>
                <a:avLst/>
                <a:gdLst>
                  <a:gd name="T0" fmla="*/ 0 w 34"/>
                  <a:gd name="T1" fmla="*/ 203 h 203"/>
                  <a:gd name="T2" fmla="*/ 1 w 34"/>
                  <a:gd name="T3" fmla="*/ 0 h 203"/>
                  <a:gd name="T4" fmla="*/ 2 w 34"/>
                  <a:gd name="T5" fmla="*/ 0 h 203"/>
                  <a:gd name="T6" fmla="*/ 26 w 34"/>
                  <a:gd name="T7" fmla="*/ 101 h 203"/>
                  <a:gd name="T8" fmla="*/ 0 w 34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3">
                    <a:moveTo>
                      <a:pt x="0" y="203"/>
                    </a:moveTo>
                    <a:cubicBezTo>
                      <a:pt x="33" y="139"/>
                      <a:pt x="34" y="66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8" y="33"/>
                      <a:pt x="26" y="67"/>
                      <a:pt x="26" y="101"/>
                    </a:cubicBezTo>
                    <a:cubicBezTo>
                      <a:pt x="26" y="136"/>
                      <a:pt x="17" y="171"/>
                      <a:pt x="0" y="2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1159">
                <a:extLst>
                  <a:ext uri="{FF2B5EF4-FFF2-40B4-BE49-F238E27FC236}">
                    <a16:creationId xmlns:a16="http://schemas.microsoft.com/office/drawing/2014/main" xmlns="" id="{B48B46A3-12C6-4D79-8A1D-CEF8702AB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1519" y="1928813"/>
                <a:ext cx="538163" cy="1025525"/>
              </a:xfrm>
              <a:custGeom>
                <a:avLst/>
                <a:gdLst>
                  <a:gd name="T0" fmla="*/ 0 w 1079"/>
                  <a:gd name="T1" fmla="*/ 2057 h 2057"/>
                  <a:gd name="T2" fmla="*/ 147 w 1079"/>
                  <a:gd name="T3" fmla="*/ 1916 h 2057"/>
                  <a:gd name="T4" fmla="*/ 147 w 1079"/>
                  <a:gd name="T5" fmla="*/ 1916 h 2057"/>
                  <a:gd name="T6" fmla="*/ 173 w 1079"/>
                  <a:gd name="T7" fmla="*/ 1814 h 2057"/>
                  <a:gd name="T8" fmla="*/ 149 w 1079"/>
                  <a:gd name="T9" fmla="*/ 1713 h 2057"/>
                  <a:gd name="T10" fmla="*/ 287 w 1079"/>
                  <a:gd name="T11" fmla="*/ 1643 h 2057"/>
                  <a:gd name="T12" fmla="*/ 831 w 1079"/>
                  <a:gd name="T13" fmla="*/ 552 h 2057"/>
                  <a:gd name="T14" fmla="*/ 810 w 1079"/>
                  <a:gd name="T15" fmla="*/ 0 h 2057"/>
                  <a:gd name="T16" fmla="*/ 1079 w 1079"/>
                  <a:gd name="T17" fmla="*/ 232 h 2057"/>
                  <a:gd name="T18" fmla="*/ 995 w 1079"/>
                  <a:gd name="T19" fmla="*/ 462 h 2057"/>
                  <a:gd name="T20" fmla="*/ 600 w 1079"/>
                  <a:gd name="T21" fmla="*/ 1370 h 2057"/>
                  <a:gd name="T22" fmla="*/ 213 w 1079"/>
                  <a:gd name="T23" fmla="*/ 1935 h 2057"/>
                  <a:gd name="T24" fmla="*/ 17 w 1079"/>
                  <a:gd name="T25" fmla="*/ 2051 h 2057"/>
                  <a:gd name="T26" fmla="*/ 0 w 1079"/>
                  <a:gd name="T27" fmla="*/ 2057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9" h="2057">
                    <a:moveTo>
                      <a:pt x="0" y="2057"/>
                    </a:moveTo>
                    <a:cubicBezTo>
                      <a:pt x="66" y="2020"/>
                      <a:pt x="118" y="1974"/>
                      <a:pt x="147" y="1916"/>
                    </a:cubicBezTo>
                    <a:lnTo>
                      <a:pt x="147" y="1916"/>
                    </a:lnTo>
                    <a:cubicBezTo>
                      <a:pt x="164" y="1884"/>
                      <a:pt x="173" y="1849"/>
                      <a:pt x="173" y="1814"/>
                    </a:cubicBezTo>
                    <a:cubicBezTo>
                      <a:pt x="173" y="1780"/>
                      <a:pt x="165" y="1746"/>
                      <a:pt x="149" y="1713"/>
                    </a:cubicBezTo>
                    <a:cubicBezTo>
                      <a:pt x="212" y="1709"/>
                      <a:pt x="269" y="1688"/>
                      <a:pt x="287" y="1643"/>
                    </a:cubicBezTo>
                    <a:cubicBezTo>
                      <a:pt x="435" y="1275"/>
                      <a:pt x="677" y="920"/>
                      <a:pt x="831" y="552"/>
                    </a:cubicBezTo>
                    <a:cubicBezTo>
                      <a:pt x="903" y="381"/>
                      <a:pt x="928" y="173"/>
                      <a:pt x="810" y="0"/>
                    </a:cubicBezTo>
                    <a:cubicBezTo>
                      <a:pt x="949" y="62"/>
                      <a:pt x="1028" y="136"/>
                      <a:pt x="1079" y="232"/>
                    </a:cubicBezTo>
                    <a:cubicBezTo>
                      <a:pt x="1072" y="302"/>
                      <a:pt x="1020" y="385"/>
                      <a:pt x="995" y="462"/>
                    </a:cubicBezTo>
                    <a:cubicBezTo>
                      <a:pt x="931" y="656"/>
                      <a:pt x="700" y="1175"/>
                      <a:pt x="600" y="1370"/>
                    </a:cubicBezTo>
                    <a:cubicBezTo>
                      <a:pt x="501" y="1562"/>
                      <a:pt x="393" y="1760"/>
                      <a:pt x="213" y="1935"/>
                    </a:cubicBezTo>
                    <a:cubicBezTo>
                      <a:pt x="164" y="1982"/>
                      <a:pt x="97" y="2021"/>
                      <a:pt x="17" y="2051"/>
                    </a:cubicBezTo>
                    <a:cubicBezTo>
                      <a:pt x="11" y="2053"/>
                      <a:pt x="6" y="2055"/>
                      <a:pt x="0" y="205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1160">
                <a:extLst>
                  <a:ext uri="{FF2B5EF4-FFF2-40B4-BE49-F238E27FC236}">
                    <a16:creationId xmlns:a16="http://schemas.microsoft.com/office/drawing/2014/main" xmlns="" id="{A0361D76-491B-49BC-BD3F-24D20AD3E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231" y="1887538"/>
                <a:ext cx="517525" cy="879475"/>
              </a:xfrm>
              <a:custGeom>
                <a:avLst/>
                <a:gdLst>
                  <a:gd name="T0" fmla="*/ 479 w 1037"/>
                  <a:gd name="T1" fmla="*/ 205 h 1763"/>
                  <a:gd name="T2" fmla="*/ 734 w 1037"/>
                  <a:gd name="T3" fmla="*/ 105 h 1763"/>
                  <a:gd name="T4" fmla="*/ 41 w 1037"/>
                  <a:gd name="T5" fmla="*/ 166 h 1763"/>
                  <a:gd name="T6" fmla="*/ 0 w 1037"/>
                  <a:gd name="T7" fmla="*/ 180 h 1763"/>
                  <a:gd name="T8" fmla="*/ 285 w 1037"/>
                  <a:gd name="T9" fmla="*/ 260 h 1763"/>
                  <a:gd name="T10" fmla="*/ 815 w 1037"/>
                  <a:gd name="T11" fmla="*/ 1763 h 1763"/>
                  <a:gd name="T12" fmla="*/ 1037 w 1037"/>
                  <a:gd name="T13" fmla="*/ 1742 h 1763"/>
                  <a:gd name="T14" fmla="*/ 479 w 1037"/>
                  <a:gd name="T15" fmla="*/ 205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7" h="1763">
                    <a:moveTo>
                      <a:pt x="479" y="205"/>
                    </a:moveTo>
                    <a:cubicBezTo>
                      <a:pt x="428" y="61"/>
                      <a:pt x="734" y="105"/>
                      <a:pt x="734" y="105"/>
                    </a:cubicBezTo>
                    <a:cubicBezTo>
                      <a:pt x="469" y="0"/>
                      <a:pt x="41" y="166"/>
                      <a:pt x="41" y="166"/>
                    </a:cubicBezTo>
                    <a:lnTo>
                      <a:pt x="0" y="180"/>
                    </a:lnTo>
                    <a:cubicBezTo>
                      <a:pt x="72" y="155"/>
                      <a:pt x="234" y="155"/>
                      <a:pt x="285" y="260"/>
                    </a:cubicBezTo>
                    <a:cubicBezTo>
                      <a:pt x="336" y="365"/>
                      <a:pt x="815" y="1763"/>
                      <a:pt x="815" y="1763"/>
                    </a:cubicBezTo>
                    <a:cubicBezTo>
                      <a:pt x="917" y="1741"/>
                      <a:pt x="1037" y="1742"/>
                      <a:pt x="1037" y="1742"/>
                    </a:cubicBezTo>
                    <a:cubicBezTo>
                      <a:pt x="1037" y="1742"/>
                      <a:pt x="530" y="348"/>
                      <a:pt x="479" y="2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1161">
                <a:extLst>
                  <a:ext uri="{FF2B5EF4-FFF2-40B4-BE49-F238E27FC236}">
                    <a16:creationId xmlns:a16="http://schemas.microsoft.com/office/drawing/2014/main" xmlns="" id="{AE5A21D1-DC69-4365-AAB1-8B8616DD1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9744" y="1838325"/>
                <a:ext cx="636588" cy="831850"/>
              </a:xfrm>
              <a:custGeom>
                <a:avLst/>
                <a:gdLst>
                  <a:gd name="T0" fmla="*/ 351 w 1277"/>
                  <a:gd name="T1" fmla="*/ 110 h 1668"/>
                  <a:gd name="T2" fmla="*/ 687 w 1277"/>
                  <a:gd name="T3" fmla="*/ 259 h 1668"/>
                  <a:gd name="T4" fmla="*/ 0 w 1277"/>
                  <a:gd name="T5" fmla="*/ 1651 h 1668"/>
                  <a:gd name="T6" fmla="*/ 229 w 1277"/>
                  <a:gd name="T7" fmla="*/ 1668 h 1668"/>
                  <a:gd name="T8" fmla="*/ 855 w 1277"/>
                  <a:gd name="T9" fmla="*/ 350 h 1668"/>
                  <a:gd name="T10" fmla="*/ 1277 w 1277"/>
                  <a:gd name="T11" fmla="*/ 183 h 1668"/>
                  <a:gd name="T12" fmla="*/ 351 w 1277"/>
                  <a:gd name="T13" fmla="*/ 110 h 1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1668">
                    <a:moveTo>
                      <a:pt x="351" y="110"/>
                    </a:moveTo>
                    <a:cubicBezTo>
                      <a:pt x="611" y="85"/>
                      <a:pt x="748" y="135"/>
                      <a:pt x="687" y="259"/>
                    </a:cubicBezTo>
                    <a:cubicBezTo>
                      <a:pt x="626" y="383"/>
                      <a:pt x="0" y="1651"/>
                      <a:pt x="0" y="1651"/>
                    </a:cubicBezTo>
                    <a:lnTo>
                      <a:pt x="229" y="1668"/>
                    </a:lnTo>
                    <a:cubicBezTo>
                      <a:pt x="229" y="1668"/>
                      <a:pt x="764" y="615"/>
                      <a:pt x="855" y="350"/>
                    </a:cubicBezTo>
                    <a:cubicBezTo>
                      <a:pt x="947" y="85"/>
                      <a:pt x="1277" y="183"/>
                      <a:pt x="1277" y="183"/>
                    </a:cubicBezTo>
                    <a:cubicBezTo>
                      <a:pt x="859" y="0"/>
                      <a:pt x="351" y="110"/>
                      <a:pt x="351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1162">
                <a:extLst>
                  <a:ext uri="{FF2B5EF4-FFF2-40B4-BE49-F238E27FC236}">
                    <a16:creationId xmlns:a16="http://schemas.microsoft.com/office/drawing/2014/main" xmlns="" id="{621EC392-E120-4530-8869-584D523E9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206" y="1916113"/>
                <a:ext cx="4779963" cy="182563"/>
              </a:xfrm>
              <a:custGeom>
                <a:avLst/>
                <a:gdLst>
                  <a:gd name="T0" fmla="*/ 0 w 9580"/>
                  <a:gd name="T1" fmla="*/ 367 h 367"/>
                  <a:gd name="T2" fmla="*/ 4619 w 9580"/>
                  <a:gd name="T3" fmla="*/ 49 h 367"/>
                  <a:gd name="T4" fmla="*/ 9580 w 9580"/>
                  <a:gd name="T5" fmla="*/ 350 h 367"/>
                  <a:gd name="T6" fmla="*/ 4497 w 9580"/>
                  <a:gd name="T7" fmla="*/ 99 h 367"/>
                  <a:gd name="T8" fmla="*/ 0 w 9580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80" h="367">
                    <a:moveTo>
                      <a:pt x="0" y="367"/>
                    </a:moveTo>
                    <a:cubicBezTo>
                      <a:pt x="0" y="367"/>
                      <a:pt x="1685" y="0"/>
                      <a:pt x="4619" y="49"/>
                    </a:cubicBezTo>
                    <a:cubicBezTo>
                      <a:pt x="7190" y="93"/>
                      <a:pt x="8022" y="143"/>
                      <a:pt x="9580" y="350"/>
                    </a:cubicBezTo>
                    <a:cubicBezTo>
                      <a:pt x="9580" y="350"/>
                      <a:pt x="7309" y="116"/>
                      <a:pt x="4497" y="99"/>
                    </a:cubicBezTo>
                    <a:cubicBezTo>
                      <a:pt x="1685" y="82"/>
                      <a:pt x="0" y="367"/>
                      <a:pt x="0" y="36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9775D417-1F50-43C4-90C7-4294948E37F1}"/>
                </a:ext>
              </a:extLst>
            </p:cNvPr>
            <p:cNvSpPr txBox="1"/>
            <p:nvPr/>
          </p:nvSpPr>
          <p:spPr>
            <a:xfrm>
              <a:off x="3164293" y="707642"/>
              <a:ext cx="5983057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sz="3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:   </a:t>
              </a:r>
            </a:p>
          </p:txBody>
        </p:sp>
      </p:grpSp>
      <p:pic>
        <p:nvPicPr>
          <p:cNvPr id="4" name="Sai">
            <a:extLst>
              <a:ext uri="{FF2B5EF4-FFF2-40B4-BE49-F238E27FC236}">
                <a16:creationId xmlns:a16="http://schemas.microsoft.com/office/drawing/2014/main" xmlns="" id="{61C60729-608E-49A5-A22E-BCA4474C00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85" y="7522716"/>
            <a:ext cx="1462280" cy="1426723"/>
          </a:xfrm>
          <a:prstGeom prst="rect">
            <a:avLst/>
          </a:prstGeom>
        </p:spPr>
      </p:pic>
      <p:pic>
        <p:nvPicPr>
          <p:cNvPr id="50" name="Đúng">
            <a:extLst>
              <a:ext uri="{FF2B5EF4-FFF2-40B4-BE49-F238E27FC236}">
                <a16:creationId xmlns:a16="http://schemas.microsoft.com/office/drawing/2014/main" xmlns="" id="{A1A17A7A-13CD-4F22-A028-CAA66AAC56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87" y="7512135"/>
            <a:ext cx="1273219" cy="1323383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2358087" y="2199978"/>
            <a:ext cx="7335579" cy="847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50000"/>
              </a:lnSpc>
            </a:pPr>
            <a:r>
              <a:rPr lang="en-US" sz="3733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982 – 502 = ? </a:t>
            </a:r>
          </a:p>
        </p:txBody>
      </p:sp>
      <p:pic>
        <p:nvPicPr>
          <p:cNvPr id="53" name="Picture 52">
            <a:hlinkClick r:id="rId8" action="ppaction://hlinksldjump"/>
            <a:extLst>
              <a:ext uri="{FF2B5EF4-FFF2-40B4-BE49-F238E27FC236}">
                <a16:creationId xmlns:a16="http://schemas.microsoft.com/office/drawing/2014/main" xmlns="" id="{F55223AB-E59F-40A8-A30C-7EB4A5405A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63" y="2967931"/>
            <a:ext cx="2207859" cy="209688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57DA7AA-3588-8B22-BF89-C67536D254B2}"/>
              </a:ext>
            </a:extLst>
          </p:cNvPr>
          <p:cNvSpPr/>
          <p:nvPr/>
        </p:nvSpPr>
        <p:spPr>
          <a:xfrm>
            <a:off x="-1350236" y="196553"/>
            <a:ext cx="1157779" cy="1281869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9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17018 -0.46227 " pathEditMode="relative" rAng="0" ptsTypes="AA"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9923E-6 L -0.1592 -0.31526 " pathEditMode="relative" rAng="0" ptsTypes="AA">
                                      <p:cBhvr>
                                        <p:cTn id="4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69" y="-157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5.08475E-7 L -0.09566 -0.45393 " pathEditMode="relative" rAng="0" ptsTypes="AA">
                                      <p:cBhvr>
                                        <p:cTn id="46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227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05 -0.30417 " pathEditMode="relative" rAng="0" ptsTypes="AA">
                                      <p:cBhvr>
                                        <p:cTn id="5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-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42" grpId="0" animBg="1"/>
      <p:bldP spid="43" grpId="0" animBg="1"/>
      <p:bldP spid="44" grpId="0" animBg="1"/>
      <p:bldP spid="45" grpId="0" animBg="1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2271395" y="1870075"/>
            <a:ext cx="8340725" cy="2691753"/>
          </a:xfrm>
          <a:custGeom>
            <a:avLst/>
            <a:gdLst>
              <a:gd name="connisteX0" fmla="*/ 258445 w 8020050"/>
              <a:gd name="connsiteY0" fmla="*/ 258445 h 2026285"/>
              <a:gd name="connisteX1" fmla="*/ 247650 w 8020050"/>
              <a:gd name="connsiteY1" fmla="*/ 193675 h 2026285"/>
              <a:gd name="connisteX2" fmla="*/ 312420 w 8020050"/>
              <a:gd name="connsiteY2" fmla="*/ 161925 h 2026285"/>
              <a:gd name="connisteX3" fmla="*/ 377190 w 8020050"/>
              <a:gd name="connsiteY3" fmla="*/ 129540 h 2026285"/>
              <a:gd name="connisteX4" fmla="*/ 441960 w 8020050"/>
              <a:gd name="connsiteY4" fmla="*/ 97155 h 2026285"/>
              <a:gd name="connisteX5" fmla="*/ 506730 w 8020050"/>
              <a:gd name="connsiteY5" fmla="*/ 86360 h 2026285"/>
              <a:gd name="connisteX6" fmla="*/ 570865 w 8020050"/>
              <a:gd name="connsiteY6" fmla="*/ 64770 h 2026285"/>
              <a:gd name="connisteX7" fmla="*/ 646430 w 8020050"/>
              <a:gd name="connsiteY7" fmla="*/ 43180 h 2026285"/>
              <a:gd name="connisteX8" fmla="*/ 711200 w 8020050"/>
              <a:gd name="connsiteY8" fmla="*/ 32385 h 2026285"/>
              <a:gd name="connisteX9" fmla="*/ 775970 w 8020050"/>
              <a:gd name="connsiteY9" fmla="*/ 21590 h 2026285"/>
              <a:gd name="connisteX10" fmla="*/ 851535 w 8020050"/>
              <a:gd name="connsiteY10" fmla="*/ 21590 h 2026285"/>
              <a:gd name="connisteX11" fmla="*/ 916305 w 8020050"/>
              <a:gd name="connsiteY11" fmla="*/ 0 h 2026285"/>
              <a:gd name="connisteX12" fmla="*/ 991235 w 8020050"/>
              <a:gd name="connsiteY12" fmla="*/ 0 h 2026285"/>
              <a:gd name="connisteX13" fmla="*/ 1056005 w 8020050"/>
              <a:gd name="connsiteY13" fmla="*/ 0 h 2026285"/>
              <a:gd name="connisteX14" fmla="*/ 1120775 w 8020050"/>
              <a:gd name="connsiteY14" fmla="*/ 0 h 2026285"/>
              <a:gd name="connisteX15" fmla="*/ 1196340 w 8020050"/>
              <a:gd name="connsiteY15" fmla="*/ 32385 h 2026285"/>
              <a:gd name="connisteX16" fmla="*/ 1261110 w 8020050"/>
              <a:gd name="connsiteY16" fmla="*/ 86360 h 2026285"/>
              <a:gd name="connisteX17" fmla="*/ 1325880 w 8020050"/>
              <a:gd name="connsiteY17" fmla="*/ 118745 h 2026285"/>
              <a:gd name="connisteX18" fmla="*/ 1390650 w 8020050"/>
              <a:gd name="connsiteY18" fmla="*/ 140335 h 2026285"/>
              <a:gd name="connisteX19" fmla="*/ 1454785 w 8020050"/>
              <a:gd name="connsiteY19" fmla="*/ 140335 h 2026285"/>
              <a:gd name="connisteX20" fmla="*/ 1530350 w 8020050"/>
              <a:gd name="connsiteY20" fmla="*/ 140335 h 2026285"/>
              <a:gd name="connisteX21" fmla="*/ 1595120 w 8020050"/>
              <a:gd name="connsiteY21" fmla="*/ 140335 h 2026285"/>
              <a:gd name="connisteX22" fmla="*/ 1659890 w 8020050"/>
              <a:gd name="connsiteY22" fmla="*/ 107950 h 2026285"/>
              <a:gd name="connisteX23" fmla="*/ 1724660 w 8020050"/>
              <a:gd name="connsiteY23" fmla="*/ 107950 h 2026285"/>
              <a:gd name="connisteX24" fmla="*/ 1789430 w 8020050"/>
              <a:gd name="connsiteY24" fmla="*/ 118745 h 2026285"/>
              <a:gd name="connisteX25" fmla="*/ 1854200 w 8020050"/>
              <a:gd name="connsiteY25" fmla="*/ 151130 h 2026285"/>
              <a:gd name="connisteX26" fmla="*/ 1918335 w 8020050"/>
              <a:gd name="connsiteY26" fmla="*/ 204470 h 2026285"/>
              <a:gd name="connisteX27" fmla="*/ 1972310 w 8020050"/>
              <a:gd name="connsiteY27" fmla="*/ 269240 h 2026285"/>
              <a:gd name="connisteX28" fmla="*/ 2026285 w 8020050"/>
              <a:gd name="connsiteY28" fmla="*/ 334010 h 2026285"/>
              <a:gd name="connisteX29" fmla="*/ 2091055 w 8020050"/>
              <a:gd name="connsiteY29" fmla="*/ 387985 h 2026285"/>
              <a:gd name="connisteX30" fmla="*/ 2166620 w 8020050"/>
              <a:gd name="connsiteY30" fmla="*/ 420370 h 2026285"/>
              <a:gd name="connisteX31" fmla="*/ 2231390 w 8020050"/>
              <a:gd name="connsiteY31" fmla="*/ 420370 h 2026285"/>
              <a:gd name="connisteX32" fmla="*/ 2296160 w 8020050"/>
              <a:gd name="connsiteY32" fmla="*/ 420370 h 2026285"/>
              <a:gd name="connisteX33" fmla="*/ 2360295 w 8020050"/>
              <a:gd name="connsiteY33" fmla="*/ 420370 h 2026285"/>
              <a:gd name="connisteX34" fmla="*/ 2414270 w 8020050"/>
              <a:gd name="connsiteY34" fmla="*/ 355600 h 2026285"/>
              <a:gd name="connisteX35" fmla="*/ 2468245 w 8020050"/>
              <a:gd name="connsiteY35" fmla="*/ 290830 h 2026285"/>
              <a:gd name="connisteX36" fmla="*/ 2511425 w 8020050"/>
              <a:gd name="connsiteY36" fmla="*/ 226060 h 2026285"/>
              <a:gd name="connisteX37" fmla="*/ 2576195 w 8020050"/>
              <a:gd name="connsiteY37" fmla="*/ 161925 h 2026285"/>
              <a:gd name="connisteX38" fmla="*/ 2640965 w 8020050"/>
              <a:gd name="connsiteY38" fmla="*/ 129540 h 2026285"/>
              <a:gd name="connisteX39" fmla="*/ 2705735 w 8020050"/>
              <a:gd name="connsiteY39" fmla="*/ 86360 h 2026285"/>
              <a:gd name="connisteX40" fmla="*/ 2770505 w 8020050"/>
              <a:gd name="connsiteY40" fmla="*/ 53975 h 2026285"/>
              <a:gd name="connisteX41" fmla="*/ 2834640 w 8020050"/>
              <a:gd name="connsiteY41" fmla="*/ 32385 h 2026285"/>
              <a:gd name="connisteX42" fmla="*/ 2899410 w 8020050"/>
              <a:gd name="connsiteY42" fmla="*/ 21590 h 2026285"/>
              <a:gd name="connisteX43" fmla="*/ 2974975 w 8020050"/>
              <a:gd name="connsiteY43" fmla="*/ 21590 h 2026285"/>
              <a:gd name="connisteX44" fmla="*/ 3039745 w 8020050"/>
              <a:gd name="connsiteY44" fmla="*/ 32385 h 2026285"/>
              <a:gd name="connisteX45" fmla="*/ 3104515 w 8020050"/>
              <a:gd name="connsiteY45" fmla="*/ 75565 h 2026285"/>
              <a:gd name="connisteX46" fmla="*/ 3169285 w 8020050"/>
              <a:gd name="connsiteY46" fmla="*/ 140335 h 2026285"/>
              <a:gd name="connisteX47" fmla="*/ 3234055 w 8020050"/>
              <a:gd name="connsiteY47" fmla="*/ 204470 h 2026285"/>
              <a:gd name="connisteX48" fmla="*/ 3298190 w 8020050"/>
              <a:gd name="connsiteY48" fmla="*/ 247650 h 2026285"/>
              <a:gd name="connisteX49" fmla="*/ 3362960 w 8020050"/>
              <a:gd name="connsiteY49" fmla="*/ 312420 h 2026285"/>
              <a:gd name="connisteX50" fmla="*/ 3427730 w 8020050"/>
              <a:gd name="connsiteY50" fmla="*/ 334010 h 2026285"/>
              <a:gd name="connisteX51" fmla="*/ 3492500 w 8020050"/>
              <a:gd name="connsiteY51" fmla="*/ 355600 h 2026285"/>
              <a:gd name="connisteX52" fmla="*/ 3568065 w 8020050"/>
              <a:gd name="connsiteY52" fmla="*/ 355600 h 2026285"/>
              <a:gd name="connisteX53" fmla="*/ 3632835 w 8020050"/>
              <a:gd name="connsiteY53" fmla="*/ 355600 h 2026285"/>
              <a:gd name="connisteX54" fmla="*/ 3707765 w 8020050"/>
              <a:gd name="connsiteY54" fmla="*/ 355600 h 2026285"/>
              <a:gd name="connisteX55" fmla="*/ 3772535 w 8020050"/>
              <a:gd name="connsiteY55" fmla="*/ 355600 h 2026285"/>
              <a:gd name="connisteX56" fmla="*/ 3848100 w 8020050"/>
              <a:gd name="connsiteY56" fmla="*/ 355600 h 2026285"/>
              <a:gd name="connisteX57" fmla="*/ 3912870 w 8020050"/>
              <a:gd name="connsiteY57" fmla="*/ 355600 h 2026285"/>
              <a:gd name="connisteX58" fmla="*/ 3988435 w 8020050"/>
              <a:gd name="connsiteY58" fmla="*/ 355600 h 2026285"/>
              <a:gd name="connisteX59" fmla="*/ 4053205 w 8020050"/>
              <a:gd name="connsiteY59" fmla="*/ 344805 h 2026285"/>
              <a:gd name="connisteX60" fmla="*/ 4117975 w 8020050"/>
              <a:gd name="connsiteY60" fmla="*/ 344805 h 2026285"/>
              <a:gd name="connisteX61" fmla="*/ 4182110 w 8020050"/>
              <a:gd name="connsiteY61" fmla="*/ 344805 h 2026285"/>
              <a:gd name="connisteX62" fmla="*/ 4246880 w 8020050"/>
              <a:gd name="connsiteY62" fmla="*/ 344805 h 2026285"/>
              <a:gd name="connisteX63" fmla="*/ 4311650 w 8020050"/>
              <a:gd name="connsiteY63" fmla="*/ 344805 h 2026285"/>
              <a:gd name="connisteX64" fmla="*/ 4387215 w 8020050"/>
              <a:gd name="connsiteY64" fmla="*/ 344805 h 2026285"/>
              <a:gd name="connisteX65" fmla="*/ 4451985 w 8020050"/>
              <a:gd name="connsiteY65" fmla="*/ 344805 h 2026285"/>
              <a:gd name="connisteX66" fmla="*/ 4527550 w 8020050"/>
              <a:gd name="connsiteY66" fmla="*/ 344805 h 2026285"/>
              <a:gd name="connisteX67" fmla="*/ 4592320 w 8020050"/>
              <a:gd name="connsiteY67" fmla="*/ 344805 h 2026285"/>
              <a:gd name="connisteX68" fmla="*/ 4667250 w 8020050"/>
              <a:gd name="connsiteY68" fmla="*/ 344805 h 2026285"/>
              <a:gd name="connisteX69" fmla="*/ 4732020 w 8020050"/>
              <a:gd name="connsiteY69" fmla="*/ 344805 h 2026285"/>
              <a:gd name="connisteX70" fmla="*/ 4796790 w 8020050"/>
              <a:gd name="connsiteY70" fmla="*/ 334010 h 2026285"/>
              <a:gd name="connisteX71" fmla="*/ 4861560 w 8020050"/>
              <a:gd name="connsiteY71" fmla="*/ 280035 h 2026285"/>
              <a:gd name="connisteX72" fmla="*/ 4926330 w 8020050"/>
              <a:gd name="connsiteY72" fmla="*/ 247650 h 2026285"/>
              <a:gd name="connisteX73" fmla="*/ 4991100 w 8020050"/>
              <a:gd name="connsiteY73" fmla="*/ 204470 h 2026285"/>
              <a:gd name="connisteX74" fmla="*/ 5055235 w 8020050"/>
              <a:gd name="connsiteY74" fmla="*/ 161925 h 2026285"/>
              <a:gd name="connisteX75" fmla="*/ 5120005 w 8020050"/>
              <a:gd name="connsiteY75" fmla="*/ 140335 h 2026285"/>
              <a:gd name="connisteX76" fmla="*/ 5184775 w 8020050"/>
              <a:gd name="connsiteY76" fmla="*/ 107950 h 2026285"/>
              <a:gd name="connisteX77" fmla="*/ 5249545 w 8020050"/>
              <a:gd name="connsiteY77" fmla="*/ 75565 h 2026285"/>
              <a:gd name="connisteX78" fmla="*/ 5314315 w 8020050"/>
              <a:gd name="connsiteY78" fmla="*/ 75565 h 2026285"/>
              <a:gd name="connisteX79" fmla="*/ 5379085 w 8020050"/>
              <a:gd name="connsiteY79" fmla="*/ 75565 h 2026285"/>
              <a:gd name="connisteX80" fmla="*/ 5454650 w 8020050"/>
              <a:gd name="connsiteY80" fmla="*/ 75565 h 2026285"/>
              <a:gd name="connisteX81" fmla="*/ 5518785 w 8020050"/>
              <a:gd name="connsiteY81" fmla="*/ 75565 h 2026285"/>
              <a:gd name="connisteX82" fmla="*/ 5583555 w 8020050"/>
              <a:gd name="connsiteY82" fmla="*/ 97155 h 2026285"/>
              <a:gd name="connisteX83" fmla="*/ 5648325 w 8020050"/>
              <a:gd name="connsiteY83" fmla="*/ 129540 h 2026285"/>
              <a:gd name="connisteX84" fmla="*/ 5723890 w 8020050"/>
              <a:gd name="connsiteY84" fmla="*/ 161925 h 2026285"/>
              <a:gd name="connisteX85" fmla="*/ 5799455 w 8020050"/>
              <a:gd name="connsiteY85" fmla="*/ 161925 h 2026285"/>
              <a:gd name="connisteX86" fmla="*/ 5864225 w 8020050"/>
              <a:gd name="connsiteY86" fmla="*/ 172720 h 2026285"/>
              <a:gd name="connisteX87" fmla="*/ 5939790 w 8020050"/>
              <a:gd name="connsiteY87" fmla="*/ 172720 h 2026285"/>
              <a:gd name="connisteX88" fmla="*/ 6003925 w 8020050"/>
              <a:gd name="connsiteY88" fmla="*/ 172720 h 2026285"/>
              <a:gd name="connisteX89" fmla="*/ 6068695 w 8020050"/>
              <a:gd name="connsiteY89" fmla="*/ 172720 h 2026285"/>
              <a:gd name="connisteX90" fmla="*/ 6133465 w 8020050"/>
              <a:gd name="connsiteY90" fmla="*/ 161925 h 2026285"/>
              <a:gd name="connisteX91" fmla="*/ 6209030 w 8020050"/>
              <a:gd name="connsiteY91" fmla="*/ 129540 h 2026285"/>
              <a:gd name="connisteX92" fmla="*/ 6273800 w 8020050"/>
              <a:gd name="connsiteY92" fmla="*/ 97155 h 2026285"/>
              <a:gd name="connisteX93" fmla="*/ 6338570 w 8020050"/>
              <a:gd name="connsiteY93" fmla="*/ 64770 h 2026285"/>
              <a:gd name="connisteX94" fmla="*/ 6402705 w 8020050"/>
              <a:gd name="connsiteY94" fmla="*/ 53975 h 2026285"/>
              <a:gd name="connisteX95" fmla="*/ 6478270 w 8020050"/>
              <a:gd name="connsiteY95" fmla="*/ 32385 h 2026285"/>
              <a:gd name="connisteX96" fmla="*/ 6543040 w 8020050"/>
              <a:gd name="connsiteY96" fmla="*/ 32385 h 2026285"/>
              <a:gd name="connisteX97" fmla="*/ 6618605 w 8020050"/>
              <a:gd name="connsiteY97" fmla="*/ 32385 h 2026285"/>
              <a:gd name="connisteX98" fmla="*/ 6683375 w 8020050"/>
              <a:gd name="connsiteY98" fmla="*/ 32385 h 2026285"/>
              <a:gd name="connisteX99" fmla="*/ 6758940 w 8020050"/>
              <a:gd name="connsiteY99" fmla="*/ 53975 h 2026285"/>
              <a:gd name="connisteX100" fmla="*/ 6823710 w 8020050"/>
              <a:gd name="connsiteY100" fmla="*/ 86360 h 2026285"/>
              <a:gd name="connisteX101" fmla="*/ 6887845 w 8020050"/>
              <a:gd name="connsiteY101" fmla="*/ 97155 h 2026285"/>
              <a:gd name="connisteX102" fmla="*/ 6963410 w 8020050"/>
              <a:gd name="connsiteY102" fmla="*/ 118745 h 2026285"/>
              <a:gd name="connisteX103" fmla="*/ 7028180 w 8020050"/>
              <a:gd name="connsiteY103" fmla="*/ 140335 h 2026285"/>
              <a:gd name="connisteX104" fmla="*/ 7092950 w 8020050"/>
              <a:gd name="connsiteY104" fmla="*/ 172720 h 2026285"/>
              <a:gd name="connisteX105" fmla="*/ 7157720 w 8020050"/>
              <a:gd name="connsiteY105" fmla="*/ 193675 h 2026285"/>
              <a:gd name="connisteX106" fmla="*/ 7222490 w 8020050"/>
              <a:gd name="connsiteY106" fmla="*/ 204470 h 2026285"/>
              <a:gd name="connisteX107" fmla="*/ 7287260 w 8020050"/>
              <a:gd name="connsiteY107" fmla="*/ 226060 h 2026285"/>
              <a:gd name="connisteX108" fmla="*/ 7362190 w 8020050"/>
              <a:gd name="connsiteY108" fmla="*/ 236855 h 2026285"/>
              <a:gd name="connisteX109" fmla="*/ 7426960 w 8020050"/>
              <a:gd name="connsiteY109" fmla="*/ 290830 h 2026285"/>
              <a:gd name="connisteX110" fmla="*/ 7491730 w 8020050"/>
              <a:gd name="connsiteY110" fmla="*/ 312420 h 2026285"/>
              <a:gd name="connisteX111" fmla="*/ 7556500 w 8020050"/>
              <a:gd name="connsiteY111" fmla="*/ 334010 h 2026285"/>
              <a:gd name="connisteX112" fmla="*/ 7621270 w 8020050"/>
              <a:gd name="connsiteY112" fmla="*/ 387985 h 2026285"/>
              <a:gd name="connisteX113" fmla="*/ 7686040 w 8020050"/>
              <a:gd name="connsiteY113" fmla="*/ 420370 h 2026285"/>
              <a:gd name="connisteX114" fmla="*/ 7750810 w 8020050"/>
              <a:gd name="connsiteY114" fmla="*/ 452755 h 2026285"/>
              <a:gd name="connisteX115" fmla="*/ 7814945 w 8020050"/>
              <a:gd name="connsiteY115" fmla="*/ 506730 h 2026285"/>
              <a:gd name="connisteX116" fmla="*/ 7879715 w 8020050"/>
              <a:gd name="connsiteY116" fmla="*/ 560705 h 2026285"/>
              <a:gd name="connisteX117" fmla="*/ 7922895 w 8020050"/>
              <a:gd name="connsiteY117" fmla="*/ 625475 h 2026285"/>
              <a:gd name="connisteX118" fmla="*/ 7955280 w 8020050"/>
              <a:gd name="connsiteY118" fmla="*/ 689610 h 2026285"/>
              <a:gd name="connisteX119" fmla="*/ 7966075 w 8020050"/>
              <a:gd name="connsiteY119" fmla="*/ 754380 h 2026285"/>
              <a:gd name="connisteX120" fmla="*/ 7998460 w 8020050"/>
              <a:gd name="connsiteY120" fmla="*/ 829945 h 2026285"/>
              <a:gd name="connisteX121" fmla="*/ 8020050 w 8020050"/>
              <a:gd name="connsiteY121" fmla="*/ 894715 h 2026285"/>
              <a:gd name="connisteX122" fmla="*/ 8020050 w 8020050"/>
              <a:gd name="connsiteY122" fmla="*/ 959485 h 2026285"/>
              <a:gd name="connisteX123" fmla="*/ 8020050 w 8020050"/>
              <a:gd name="connsiteY123" fmla="*/ 1024255 h 2026285"/>
              <a:gd name="connisteX124" fmla="*/ 8020050 w 8020050"/>
              <a:gd name="connsiteY124" fmla="*/ 1088390 h 2026285"/>
              <a:gd name="connisteX125" fmla="*/ 8020050 w 8020050"/>
              <a:gd name="connsiteY125" fmla="*/ 1153160 h 2026285"/>
              <a:gd name="connisteX126" fmla="*/ 8020050 w 8020050"/>
              <a:gd name="connsiteY126" fmla="*/ 1228725 h 2026285"/>
              <a:gd name="connisteX127" fmla="*/ 7998460 w 8020050"/>
              <a:gd name="connsiteY127" fmla="*/ 1293495 h 2026285"/>
              <a:gd name="connisteX128" fmla="*/ 7976870 w 8020050"/>
              <a:gd name="connsiteY128" fmla="*/ 1358265 h 2026285"/>
              <a:gd name="connisteX129" fmla="*/ 7944485 w 8020050"/>
              <a:gd name="connsiteY129" fmla="*/ 1423035 h 2026285"/>
              <a:gd name="connisteX130" fmla="*/ 7912100 w 8020050"/>
              <a:gd name="connsiteY130" fmla="*/ 1487805 h 2026285"/>
              <a:gd name="connisteX131" fmla="*/ 7890510 w 8020050"/>
              <a:gd name="connsiteY131" fmla="*/ 1551940 h 2026285"/>
              <a:gd name="connisteX132" fmla="*/ 7836535 w 8020050"/>
              <a:gd name="connsiteY132" fmla="*/ 1616710 h 2026285"/>
              <a:gd name="connisteX133" fmla="*/ 7771765 w 8020050"/>
              <a:gd name="connsiteY133" fmla="*/ 1670685 h 2026285"/>
              <a:gd name="connisteX134" fmla="*/ 7707630 w 8020050"/>
              <a:gd name="connsiteY134" fmla="*/ 1724660 h 2026285"/>
              <a:gd name="connisteX135" fmla="*/ 7642860 w 8020050"/>
              <a:gd name="connsiteY135" fmla="*/ 1746250 h 2026285"/>
              <a:gd name="connisteX136" fmla="*/ 7578090 w 8020050"/>
              <a:gd name="connsiteY136" fmla="*/ 1767840 h 2026285"/>
              <a:gd name="connisteX137" fmla="*/ 7513320 w 8020050"/>
              <a:gd name="connsiteY137" fmla="*/ 1789430 h 2026285"/>
              <a:gd name="connisteX138" fmla="*/ 7448550 w 8020050"/>
              <a:gd name="connsiteY138" fmla="*/ 1789430 h 2026285"/>
              <a:gd name="connisteX139" fmla="*/ 7383780 w 8020050"/>
              <a:gd name="connsiteY139" fmla="*/ 1789430 h 2026285"/>
              <a:gd name="connisteX140" fmla="*/ 7319010 w 8020050"/>
              <a:gd name="connsiteY140" fmla="*/ 1789430 h 2026285"/>
              <a:gd name="connisteX141" fmla="*/ 7254875 w 8020050"/>
              <a:gd name="connsiteY141" fmla="*/ 1789430 h 2026285"/>
              <a:gd name="connisteX142" fmla="*/ 7190105 w 8020050"/>
              <a:gd name="connsiteY142" fmla="*/ 1789430 h 2026285"/>
              <a:gd name="connisteX143" fmla="*/ 7125335 w 8020050"/>
              <a:gd name="connsiteY143" fmla="*/ 1789430 h 2026285"/>
              <a:gd name="connisteX144" fmla="*/ 7060565 w 8020050"/>
              <a:gd name="connsiteY144" fmla="*/ 1778635 h 2026285"/>
              <a:gd name="connisteX145" fmla="*/ 6995795 w 8020050"/>
              <a:gd name="connsiteY145" fmla="*/ 1778635 h 2026285"/>
              <a:gd name="connisteX146" fmla="*/ 6931025 w 8020050"/>
              <a:gd name="connsiteY146" fmla="*/ 1767840 h 2026285"/>
              <a:gd name="connisteX147" fmla="*/ 6855460 w 8020050"/>
              <a:gd name="connsiteY147" fmla="*/ 1767840 h 2026285"/>
              <a:gd name="connisteX148" fmla="*/ 6791325 w 8020050"/>
              <a:gd name="connsiteY148" fmla="*/ 1767840 h 2026285"/>
              <a:gd name="connisteX149" fmla="*/ 6726555 w 8020050"/>
              <a:gd name="connsiteY149" fmla="*/ 1767840 h 2026285"/>
              <a:gd name="connisteX150" fmla="*/ 6661785 w 8020050"/>
              <a:gd name="connsiteY150" fmla="*/ 1767840 h 2026285"/>
              <a:gd name="connisteX151" fmla="*/ 6597015 w 8020050"/>
              <a:gd name="connsiteY151" fmla="*/ 1767840 h 2026285"/>
              <a:gd name="connisteX152" fmla="*/ 6532245 w 8020050"/>
              <a:gd name="connsiteY152" fmla="*/ 1767840 h 2026285"/>
              <a:gd name="connisteX153" fmla="*/ 6456680 w 8020050"/>
              <a:gd name="connsiteY153" fmla="*/ 1778635 h 2026285"/>
              <a:gd name="connisteX154" fmla="*/ 6392545 w 8020050"/>
              <a:gd name="connsiteY154" fmla="*/ 1800225 h 2026285"/>
              <a:gd name="connisteX155" fmla="*/ 6327775 w 8020050"/>
              <a:gd name="connsiteY155" fmla="*/ 1811020 h 2026285"/>
              <a:gd name="connisteX156" fmla="*/ 6263005 w 8020050"/>
              <a:gd name="connsiteY156" fmla="*/ 1821815 h 2026285"/>
              <a:gd name="connisteX157" fmla="*/ 6198235 w 8020050"/>
              <a:gd name="connsiteY157" fmla="*/ 1821815 h 2026285"/>
              <a:gd name="connisteX158" fmla="*/ 6122670 w 8020050"/>
              <a:gd name="connsiteY158" fmla="*/ 1821815 h 2026285"/>
              <a:gd name="connisteX159" fmla="*/ 6057900 w 8020050"/>
              <a:gd name="connsiteY159" fmla="*/ 1821815 h 2026285"/>
              <a:gd name="connisteX160" fmla="*/ 5993130 w 8020050"/>
              <a:gd name="connsiteY160" fmla="*/ 1800225 h 2026285"/>
              <a:gd name="connisteX161" fmla="*/ 5928995 w 8020050"/>
              <a:gd name="connsiteY161" fmla="*/ 1778635 h 2026285"/>
              <a:gd name="connisteX162" fmla="*/ 5864225 w 8020050"/>
              <a:gd name="connsiteY162" fmla="*/ 1767840 h 2026285"/>
              <a:gd name="connisteX163" fmla="*/ 5799455 w 8020050"/>
              <a:gd name="connsiteY163" fmla="*/ 1735455 h 2026285"/>
              <a:gd name="connisteX164" fmla="*/ 5734685 w 8020050"/>
              <a:gd name="connsiteY164" fmla="*/ 1724660 h 2026285"/>
              <a:gd name="connisteX165" fmla="*/ 5669915 w 8020050"/>
              <a:gd name="connsiteY165" fmla="*/ 1713865 h 2026285"/>
              <a:gd name="connisteX166" fmla="*/ 5605145 w 8020050"/>
              <a:gd name="connsiteY166" fmla="*/ 1713865 h 2026285"/>
              <a:gd name="connisteX167" fmla="*/ 5540375 w 8020050"/>
              <a:gd name="connsiteY167" fmla="*/ 1713865 h 2026285"/>
              <a:gd name="connisteX168" fmla="*/ 5465445 w 8020050"/>
              <a:gd name="connsiteY168" fmla="*/ 1713865 h 2026285"/>
              <a:gd name="connisteX169" fmla="*/ 5400675 w 8020050"/>
              <a:gd name="connsiteY169" fmla="*/ 1713865 h 2026285"/>
              <a:gd name="connisteX170" fmla="*/ 5325110 w 8020050"/>
              <a:gd name="connsiteY170" fmla="*/ 1713865 h 2026285"/>
              <a:gd name="connisteX171" fmla="*/ 5260340 w 8020050"/>
              <a:gd name="connsiteY171" fmla="*/ 1746250 h 2026285"/>
              <a:gd name="connisteX172" fmla="*/ 5195570 w 8020050"/>
              <a:gd name="connsiteY172" fmla="*/ 1767840 h 2026285"/>
              <a:gd name="connisteX173" fmla="*/ 5130800 w 8020050"/>
              <a:gd name="connsiteY173" fmla="*/ 1789430 h 2026285"/>
              <a:gd name="connisteX174" fmla="*/ 5066030 w 8020050"/>
              <a:gd name="connsiteY174" fmla="*/ 1789430 h 2026285"/>
              <a:gd name="connisteX175" fmla="*/ 5001895 w 8020050"/>
              <a:gd name="connsiteY175" fmla="*/ 1789430 h 2026285"/>
              <a:gd name="connisteX176" fmla="*/ 4937125 w 8020050"/>
              <a:gd name="connsiteY176" fmla="*/ 1789430 h 2026285"/>
              <a:gd name="connisteX177" fmla="*/ 4872355 w 8020050"/>
              <a:gd name="connsiteY177" fmla="*/ 1789430 h 2026285"/>
              <a:gd name="connisteX178" fmla="*/ 4807585 w 8020050"/>
              <a:gd name="connsiteY178" fmla="*/ 1789430 h 2026285"/>
              <a:gd name="connisteX179" fmla="*/ 4742815 w 8020050"/>
              <a:gd name="connsiteY179" fmla="*/ 1789430 h 2026285"/>
              <a:gd name="connisteX180" fmla="*/ 4678045 w 8020050"/>
              <a:gd name="connsiteY180" fmla="*/ 1789430 h 2026285"/>
              <a:gd name="connisteX181" fmla="*/ 4613275 w 8020050"/>
              <a:gd name="connsiteY181" fmla="*/ 1789430 h 2026285"/>
              <a:gd name="connisteX182" fmla="*/ 4549140 w 8020050"/>
              <a:gd name="connsiteY182" fmla="*/ 1789430 h 2026285"/>
              <a:gd name="connisteX183" fmla="*/ 4473575 w 8020050"/>
              <a:gd name="connsiteY183" fmla="*/ 1789430 h 2026285"/>
              <a:gd name="connisteX184" fmla="*/ 4408805 w 8020050"/>
              <a:gd name="connsiteY184" fmla="*/ 1789430 h 2026285"/>
              <a:gd name="connisteX185" fmla="*/ 4344035 w 8020050"/>
              <a:gd name="connsiteY185" fmla="*/ 1778635 h 2026285"/>
              <a:gd name="connisteX186" fmla="*/ 4279265 w 8020050"/>
              <a:gd name="connsiteY186" fmla="*/ 1746250 h 2026285"/>
              <a:gd name="connisteX187" fmla="*/ 4214495 w 8020050"/>
              <a:gd name="connsiteY187" fmla="*/ 1724660 h 2026285"/>
              <a:gd name="connisteX188" fmla="*/ 4139565 w 8020050"/>
              <a:gd name="connsiteY188" fmla="*/ 1713865 h 2026285"/>
              <a:gd name="connisteX189" fmla="*/ 4074795 w 8020050"/>
              <a:gd name="connsiteY189" fmla="*/ 1713865 h 2026285"/>
              <a:gd name="connisteX190" fmla="*/ 3999230 w 8020050"/>
              <a:gd name="connsiteY190" fmla="*/ 1713865 h 2026285"/>
              <a:gd name="connisteX191" fmla="*/ 3934460 w 8020050"/>
              <a:gd name="connsiteY191" fmla="*/ 1713865 h 2026285"/>
              <a:gd name="connisteX192" fmla="*/ 3869690 w 8020050"/>
              <a:gd name="connsiteY192" fmla="*/ 1713865 h 2026285"/>
              <a:gd name="connisteX193" fmla="*/ 3794125 w 8020050"/>
              <a:gd name="connsiteY193" fmla="*/ 1713865 h 2026285"/>
              <a:gd name="connisteX194" fmla="*/ 3729355 w 8020050"/>
              <a:gd name="connsiteY194" fmla="*/ 1713865 h 2026285"/>
              <a:gd name="connisteX195" fmla="*/ 3665220 w 8020050"/>
              <a:gd name="connsiteY195" fmla="*/ 1713865 h 2026285"/>
              <a:gd name="connisteX196" fmla="*/ 3589655 w 8020050"/>
              <a:gd name="connsiteY196" fmla="*/ 1713865 h 2026285"/>
              <a:gd name="connisteX197" fmla="*/ 3514090 w 8020050"/>
              <a:gd name="connsiteY197" fmla="*/ 1713865 h 2026285"/>
              <a:gd name="connisteX198" fmla="*/ 3449320 w 8020050"/>
              <a:gd name="connsiteY198" fmla="*/ 1713865 h 2026285"/>
              <a:gd name="connisteX199" fmla="*/ 3384550 w 8020050"/>
              <a:gd name="connsiteY199" fmla="*/ 1713865 h 2026285"/>
              <a:gd name="connisteX200" fmla="*/ 3319780 w 8020050"/>
              <a:gd name="connsiteY200" fmla="*/ 1746250 h 2026285"/>
              <a:gd name="connisteX201" fmla="*/ 3255010 w 8020050"/>
              <a:gd name="connsiteY201" fmla="*/ 1800225 h 2026285"/>
              <a:gd name="connisteX202" fmla="*/ 3190875 w 8020050"/>
              <a:gd name="connsiteY202" fmla="*/ 1832610 h 2026285"/>
              <a:gd name="connisteX203" fmla="*/ 3126105 w 8020050"/>
              <a:gd name="connsiteY203" fmla="*/ 1875790 h 2026285"/>
              <a:gd name="connisteX204" fmla="*/ 3061335 w 8020050"/>
              <a:gd name="connsiteY204" fmla="*/ 1897380 h 2026285"/>
              <a:gd name="connisteX205" fmla="*/ 2985770 w 8020050"/>
              <a:gd name="connsiteY205" fmla="*/ 1940560 h 2026285"/>
              <a:gd name="connisteX206" fmla="*/ 2921000 w 8020050"/>
              <a:gd name="connsiteY206" fmla="*/ 1972945 h 2026285"/>
              <a:gd name="connisteX207" fmla="*/ 2856230 w 8020050"/>
              <a:gd name="connsiteY207" fmla="*/ 1983105 h 2026285"/>
              <a:gd name="connisteX208" fmla="*/ 2791460 w 8020050"/>
              <a:gd name="connsiteY208" fmla="*/ 1993900 h 2026285"/>
              <a:gd name="connisteX209" fmla="*/ 2716530 w 8020050"/>
              <a:gd name="connsiteY209" fmla="*/ 2015490 h 2026285"/>
              <a:gd name="connisteX210" fmla="*/ 2651760 w 8020050"/>
              <a:gd name="connsiteY210" fmla="*/ 2026285 h 2026285"/>
              <a:gd name="connisteX211" fmla="*/ 2576195 w 8020050"/>
              <a:gd name="connsiteY211" fmla="*/ 2026285 h 2026285"/>
              <a:gd name="connisteX212" fmla="*/ 2511425 w 8020050"/>
              <a:gd name="connsiteY212" fmla="*/ 1983105 h 2026285"/>
              <a:gd name="connisteX213" fmla="*/ 2446655 w 8020050"/>
              <a:gd name="connsiteY213" fmla="*/ 1951355 h 2026285"/>
              <a:gd name="connisteX214" fmla="*/ 2381885 w 8020050"/>
              <a:gd name="connsiteY214" fmla="*/ 1918970 h 2026285"/>
              <a:gd name="connisteX215" fmla="*/ 2317750 w 8020050"/>
              <a:gd name="connsiteY215" fmla="*/ 1864995 h 2026285"/>
              <a:gd name="connisteX216" fmla="*/ 2252980 w 8020050"/>
              <a:gd name="connsiteY216" fmla="*/ 1811020 h 2026285"/>
              <a:gd name="connisteX217" fmla="*/ 2166620 w 8020050"/>
              <a:gd name="connsiteY217" fmla="*/ 1746250 h 2026285"/>
              <a:gd name="connisteX218" fmla="*/ 2101850 w 8020050"/>
              <a:gd name="connsiteY218" fmla="*/ 1703070 h 2026285"/>
              <a:gd name="connisteX219" fmla="*/ 2037080 w 8020050"/>
              <a:gd name="connsiteY219" fmla="*/ 1670685 h 2026285"/>
              <a:gd name="connisteX220" fmla="*/ 1972310 w 8020050"/>
              <a:gd name="connsiteY220" fmla="*/ 1649095 h 2026285"/>
              <a:gd name="connisteX221" fmla="*/ 1907540 w 8020050"/>
              <a:gd name="connsiteY221" fmla="*/ 1649095 h 2026285"/>
              <a:gd name="connisteX222" fmla="*/ 1832610 w 8020050"/>
              <a:gd name="connsiteY222" fmla="*/ 1649095 h 2026285"/>
              <a:gd name="connisteX223" fmla="*/ 1767840 w 8020050"/>
              <a:gd name="connsiteY223" fmla="*/ 1649095 h 2026285"/>
              <a:gd name="connisteX224" fmla="*/ 1692275 w 8020050"/>
              <a:gd name="connsiteY224" fmla="*/ 1649095 h 2026285"/>
              <a:gd name="connisteX225" fmla="*/ 1627505 w 8020050"/>
              <a:gd name="connsiteY225" fmla="*/ 1649095 h 2026285"/>
              <a:gd name="connisteX226" fmla="*/ 1551940 w 8020050"/>
              <a:gd name="connsiteY226" fmla="*/ 1649095 h 2026285"/>
              <a:gd name="connisteX227" fmla="*/ 1487170 w 8020050"/>
              <a:gd name="connsiteY227" fmla="*/ 1649095 h 2026285"/>
              <a:gd name="connisteX228" fmla="*/ 1423035 w 8020050"/>
              <a:gd name="connsiteY228" fmla="*/ 1649095 h 2026285"/>
              <a:gd name="connisteX229" fmla="*/ 1358265 w 8020050"/>
              <a:gd name="connsiteY229" fmla="*/ 1649095 h 2026285"/>
              <a:gd name="connisteX230" fmla="*/ 1293495 w 8020050"/>
              <a:gd name="connsiteY230" fmla="*/ 1649095 h 2026285"/>
              <a:gd name="connisteX231" fmla="*/ 1228725 w 8020050"/>
              <a:gd name="connsiteY231" fmla="*/ 1670685 h 2026285"/>
              <a:gd name="connisteX232" fmla="*/ 1163955 w 8020050"/>
              <a:gd name="connsiteY232" fmla="*/ 1681480 h 2026285"/>
              <a:gd name="connisteX233" fmla="*/ 1088390 w 8020050"/>
              <a:gd name="connsiteY233" fmla="*/ 1681480 h 2026285"/>
              <a:gd name="connisteX234" fmla="*/ 1023620 w 8020050"/>
              <a:gd name="connsiteY234" fmla="*/ 1681480 h 2026285"/>
              <a:gd name="connisteX235" fmla="*/ 948690 w 8020050"/>
              <a:gd name="connsiteY235" fmla="*/ 1681480 h 2026285"/>
              <a:gd name="connisteX236" fmla="*/ 883920 w 8020050"/>
              <a:gd name="connsiteY236" fmla="*/ 1681480 h 2026285"/>
              <a:gd name="connisteX237" fmla="*/ 819150 w 8020050"/>
              <a:gd name="connsiteY237" fmla="*/ 1681480 h 2026285"/>
              <a:gd name="connisteX238" fmla="*/ 743585 w 8020050"/>
              <a:gd name="connsiteY238" fmla="*/ 1681480 h 2026285"/>
              <a:gd name="connisteX239" fmla="*/ 678815 w 8020050"/>
              <a:gd name="connsiteY239" fmla="*/ 1681480 h 2026285"/>
              <a:gd name="connisteX240" fmla="*/ 603250 w 8020050"/>
              <a:gd name="connsiteY240" fmla="*/ 1681480 h 2026285"/>
              <a:gd name="connisteX241" fmla="*/ 538480 w 8020050"/>
              <a:gd name="connsiteY241" fmla="*/ 1681480 h 2026285"/>
              <a:gd name="connisteX242" fmla="*/ 463550 w 8020050"/>
              <a:gd name="connsiteY242" fmla="*/ 1681480 h 2026285"/>
              <a:gd name="connisteX243" fmla="*/ 398780 w 8020050"/>
              <a:gd name="connsiteY243" fmla="*/ 1670685 h 2026285"/>
              <a:gd name="connisteX244" fmla="*/ 334010 w 8020050"/>
              <a:gd name="connsiteY244" fmla="*/ 1638300 h 2026285"/>
              <a:gd name="connisteX245" fmla="*/ 258445 w 8020050"/>
              <a:gd name="connsiteY245" fmla="*/ 1595120 h 2026285"/>
              <a:gd name="connisteX246" fmla="*/ 193675 w 8020050"/>
              <a:gd name="connsiteY246" fmla="*/ 1530985 h 2026285"/>
              <a:gd name="connisteX247" fmla="*/ 128905 w 8020050"/>
              <a:gd name="connsiteY247" fmla="*/ 1466215 h 2026285"/>
              <a:gd name="connisteX248" fmla="*/ 96520 w 8020050"/>
              <a:gd name="connsiteY248" fmla="*/ 1401445 h 2026285"/>
              <a:gd name="connisteX249" fmla="*/ 75565 w 8020050"/>
              <a:gd name="connsiteY249" fmla="*/ 1336675 h 2026285"/>
              <a:gd name="connisteX250" fmla="*/ 53975 w 8020050"/>
              <a:gd name="connsiteY250" fmla="*/ 1271905 h 2026285"/>
              <a:gd name="connisteX251" fmla="*/ 43180 w 8020050"/>
              <a:gd name="connsiteY251" fmla="*/ 1207135 h 2026285"/>
              <a:gd name="connisteX252" fmla="*/ 21590 w 8020050"/>
              <a:gd name="connsiteY252" fmla="*/ 1142365 h 2026285"/>
              <a:gd name="connisteX253" fmla="*/ 10795 w 8020050"/>
              <a:gd name="connsiteY253" fmla="*/ 1067435 h 2026285"/>
              <a:gd name="connisteX254" fmla="*/ 10795 w 8020050"/>
              <a:gd name="connsiteY254" fmla="*/ 1002665 h 2026285"/>
              <a:gd name="connisteX255" fmla="*/ 0 w 8020050"/>
              <a:gd name="connsiteY255" fmla="*/ 927100 h 2026285"/>
              <a:gd name="connisteX256" fmla="*/ 0 w 8020050"/>
              <a:gd name="connsiteY256" fmla="*/ 862330 h 2026285"/>
              <a:gd name="connisteX257" fmla="*/ 0 w 8020050"/>
              <a:gd name="connsiteY257" fmla="*/ 786765 h 2026285"/>
              <a:gd name="connisteX258" fmla="*/ 0 w 8020050"/>
              <a:gd name="connsiteY258" fmla="*/ 721995 h 2026285"/>
              <a:gd name="connisteX259" fmla="*/ 0 w 8020050"/>
              <a:gd name="connsiteY259" fmla="*/ 657225 h 2026285"/>
              <a:gd name="connisteX260" fmla="*/ 0 w 8020050"/>
              <a:gd name="connsiteY260" fmla="*/ 582295 h 2026285"/>
              <a:gd name="connisteX261" fmla="*/ 0 w 8020050"/>
              <a:gd name="connsiteY261" fmla="*/ 517525 h 2026285"/>
              <a:gd name="connisteX262" fmla="*/ 0 w 8020050"/>
              <a:gd name="connsiteY262" fmla="*/ 452755 h 2026285"/>
              <a:gd name="connisteX263" fmla="*/ 64770 w 8020050"/>
              <a:gd name="connsiteY263" fmla="*/ 398780 h 2026285"/>
              <a:gd name="connisteX264" fmla="*/ 128905 w 8020050"/>
              <a:gd name="connsiteY264" fmla="*/ 344805 h 2026285"/>
              <a:gd name="connisteX265" fmla="*/ 182880 w 8020050"/>
              <a:gd name="connsiteY265" fmla="*/ 280035 h 2026285"/>
              <a:gd name="connisteX266" fmla="*/ 247650 w 8020050"/>
              <a:gd name="connsiteY266" fmla="*/ 236855 h 2026285"/>
              <a:gd name="connisteX267" fmla="*/ 290830 w 8020050"/>
              <a:gd name="connsiteY267" fmla="*/ 161925 h 2026285"/>
              <a:gd name="connisteX268" fmla="*/ 290830 w 8020050"/>
              <a:gd name="connsiteY268" fmla="*/ 151130 h 202628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  <a:cxn ang="0">
                <a:pos x="connisteX74" y="connsiteY74"/>
              </a:cxn>
              <a:cxn ang="0">
                <a:pos x="connisteX75" y="connsiteY75"/>
              </a:cxn>
              <a:cxn ang="0">
                <a:pos x="connisteX76" y="connsiteY76"/>
              </a:cxn>
              <a:cxn ang="0">
                <a:pos x="connisteX77" y="connsiteY77"/>
              </a:cxn>
              <a:cxn ang="0">
                <a:pos x="connisteX78" y="connsiteY78"/>
              </a:cxn>
              <a:cxn ang="0">
                <a:pos x="connisteX79" y="connsiteY79"/>
              </a:cxn>
              <a:cxn ang="0">
                <a:pos x="connisteX80" y="connsiteY80"/>
              </a:cxn>
              <a:cxn ang="0">
                <a:pos x="connisteX81" y="connsiteY81"/>
              </a:cxn>
              <a:cxn ang="0">
                <a:pos x="connisteX82" y="connsiteY82"/>
              </a:cxn>
              <a:cxn ang="0">
                <a:pos x="connisteX83" y="connsiteY83"/>
              </a:cxn>
              <a:cxn ang="0">
                <a:pos x="connisteX84" y="connsiteY84"/>
              </a:cxn>
              <a:cxn ang="0">
                <a:pos x="connisteX85" y="connsiteY85"/>
              </a:cxn>
              <a:cxn ang="0">
                <a:pos x="connisteX86" y="connsiteY86"/>
              </a:cxn>
              <a:cxn ang="0">
                <a:pos x="connisteX87" y="connsiteY87"/>
              </a:cxn>
              <a:cxn ang="0">
                <a:pos x="connisteX88" y="connsiteY88"/>
              </a:cxn>
              <a:cxn ang="0">
                <a:pos x="connisteX89" y="connsiteY89"/>
              </a:cxn>
              <a:cxn ang="0">
                <a:pos x="connisteX90" y="connsiteY90"/>
              </a:cxn>
              <a:cxn ang="0">
                <a:pos x="connisteX91" y="connsiteY91"/>
              </a:cxn>
              <a:cxn ang="0">
                <a:pos x="connisteX92" y="connsiteY92"/>
              </a:cxn>
              <a:cxn ang="0">
                <a:pos x="connisteX93" y="connsiteY93"/>
              </a:cxn>
              <a:cxn ang="0">
                <a:pos x="connisteX94" y="connsiteY94"/>
              </a:cxn>
              <a:cxn ang="0">
                <a:pos x="connisteX95" y="connsiteY95"/>
              </a:cxn>
              <a:cxn ang="0">
                <a:pos x="connisteX96" y="connsiteY96"/>
              </a:cxn>
              <a:cxn ang="0">
                <a:pos x="connisteX97" y="connsiteY97"/>
              </a:cxn>
              <a:cxn ang="0">
                <a:pos x="connisteX98" y="connsiteY98"/>
              </a:cxn>
              <a:cxn ang="0">
                <a:pos x="connisteX99" y="connsiteY99"/>
              </a:cxn>
              <a:cxn ang="0">
                <a:pos x="connisteX100" y="connsiteY100"/>
              </a:cxn>
              <a:cxn ang="0">
                <a:pos x="connisteX101" y="connsiteY101"/>
              </a:cxn>
              <a:cxn ang="0">
                <a:pos x="connisteX102" y="connsiteY102"/>
              </a:cxn>
              <a:cxn ang="0">
                <a:pos x="connisteX103" y="connsiteY103"/>
              </a:cxn>
              <a:cxn ang="0">
                <a:pos x="connisteX104" y="connsiteY104"/>
              </a:cxn>
              <a:cxn ang="0">
                <a:pos x="connisteX105" y="connsiteY105"/>
              </a:cxn>
              <a:cxn ang="0">
                <a:pos x="connisteX106" y="connsiteY106"/>
              </a:cxn>
              <a:cxn ang="0">
                <a:pos x="connisteX107" y="connsiteY107"/>
              </a:cxn>
              <a:cxn ang="0">
                <a:pos x="connisteX108" y="connsiteY108"/>
              </a:cxn>
              <a:cxn ang="0">
                <a:pos x="connisteX109" y="connsiteY109"/>
              </a:cxn>
              <a:cxn ang="0">
                <a:pos x="connisteX110" y="connsiteY110"/>
              </a:cxn>
              <a:cxn ang="0">
                <a:pos x="connisteX111" y="connsiteY111"/>
              </a:cxn>
              <a:cxn ang="0">
                <a:pos x="connisteX112" y="connsiteY112"/>
              </a:cxn>
              <a:cxn ang="0">
                <a:pos x="connisteX113" y="connsiteY113"/>
              </a:cxn>
              <a:cxn ang="0">
                <a:pos x="connisteX114" y="connsiteY114"/>
              </a:cxn>
              <a:cxn ang="0">
                <a:pos x="connisteX115" y="connsiteY115"/>
              </a:cxn>
              <a:cxn ang="0">
                <a:pos x="connisteX116" y="connsiteY116"/>
              </a:cxn>
              <a:cxn ang="0">
                <a:pos x="connisteX117" y="connsiteY117"/>
              </a:cxn>
              <a:cxn ang="0">
                <a:pos x="connisteX118" y="connsiteY118"/>
              </a:cxn>
              <a:cxn ang="0">
                <a:pos x="connisteX119" y="connsiteY119"/>
              </a:cxn>
              <a:cxn ang="0">
                <a:pos x="connisteX120" y="connsiteY120"/>
              </a:cxn>
              <a:cxn ang="0">
                <a:pos x="connisteX121" y="connsiteY121"/>
              </a:cxn>
              <a:cxn ang="0">
                <a:pos x="connisteX122" y="connsiteY122"/>
              </a:cxn>
              <a:cxn ang="0">
                <a:pos x="connisteX123" y="connsiteY123"/>
              </a:cxn>
              <a:cxn ang="0">
                <a:pos x="connisteX124" y="connsiteY124"/>
              </a:cxn>
              <a:cxn ang="0">
                <a:pos x="connisteX125" y="connsiteY125"/>
              </a:cxn>
              <a:cxn ang="0">
                <a:pos x="connisteX126" y="connsiteY126"/>
              </a:cxn>
              <a:cxn ang="0">
                <a:pos x="connisteX127" y="connsiteY127"/>
              </a:cxn>
              <a:cxn ang="0">
                <a:pos x="connisteX128" y="connsiteY128"/>
              </a:cxn>
              <a:cxn ang="0">
                <a:pos x="connisteX129" y="connsiteY129"/>
              </a:cxn>
              <a:cxn ang="0">
                <a:pos x="connisteX130" y="connsiteY130"/>
              </a:cxn>
              <a:cxn ang="0">
                <a:pos x="connisteX131" y="connsiteY131"/>
              </a:cxn>
              <a:cxn ang="0">
                <a:pos x="connisteX132" y="connsiteY132"/>
              </a:cxn>
              <a:cxn ang="0">
                <a:pos x="connisteX133" y="connsiteY133"/>
              </a:cxn>
              <a:cxn ang="0">
                <a:pos x="connisteX134" y="connsiteY134"/>
              </a:cxn>
              <a:cxn ang="0">
                <a:pos x="connisteX135" y="connsiteY135"/>
              </a:cxn>
              <a:cxn ang="0">
                <a:pos x="connisteX136" y="connsiteY136"/>
              </a:cxn>
              <a:cxn ang="0">
                <a:pos x="connisteX137" y="connsiteY137"/>
              </a:cxn>
              <a:cxn ang="0">
                <a:pos x="connisteX138" y="connsiteY138"/>
              </a:cxn>
              <a:cxn ang="0">
                <a:pos x="connisteX139" y="connsiteY139"/>
              </a:cxn>
              <a:cxn ang="0">
                <a:pos x="connisteX140" y="connsiteY140"/>
              </a:cxn>
              <a:cxn ang="0">
                <a:pos x="connisteX141" y="connsiteY141"/>
              </a:cxn>
              <a:cxn ang="0">
                <a:pos x="connisteX142" y="connsiteY142"/>
              </a:cxn>
              <a:cxn ang="0">
                <a:pos x="connisteX143" y="connsiteY143"/>
              </a:cxn>
              <a:cxn ang="0">
                <a:pos x="connisteX144" y="connsiteY144"/>
              </a:cxn>
              <a:cxn ang="0">
                <a:pos x="connisteX145" y="connsiteY145"/>
              </a:cxn>
              <a:cxn ang="0">
                <a:pos x="connisteX146" y="connsiteY146"/>
              </a:cxn>
              <a:cxn ang="0">
                <a:pos x="connisteX147" y="connsiteY147"/>
              </a:cxn>
              <a:cxn ang="0">
                <a:pos x="connisteX148" y="connsiteY148"/>
              </a:cxn>
              <a:cxn ang="0">
                <a:pos x="connisteX149" y="connsiteY149"/>
              </a:cxn>
              <a:cxn ang="0">
                <a:pos x="connisteX150" y="connsiteY150"/>
              </a:cxn>
              <a:cxn ang="0">
                <a:pos x="connisteX151" y="connsiteY151"/>
              </a:cxn>
              <a:cxn ang="0">
                <a:pos x="connisteX152" y="connsiteY152"/>
              </a:cxn>
              <a:cxn ang="0">
                <a:pos x="connisteX153" y="connsiteY153"/>
              </a:cxn>
              <a:cxn ang="0">
                <a:pos x="connisteX154" y="connsiteY154"/>
              </a:cxn>
              <a:cxn ang="0">
                <a:pos x="connisteX155" y="connsiteY155"/>
              </a:cxn>
              <a:cxn ang="0">
                <a:pos x="connisteX156" y="connsiteY156"/>
              </a:cxn>
              <a:cxn ang="0">
                <a:pos x="connisteX157" y="connsiteY157"/>
              </a:cxn>
              <a:cxn ang="0">
                <a:pos x="connisteX158" y="connsiteY158"/>
              </a:cxn>
              <a:cxn ang="0">
                <a:pos x="connisteX159" y="connsiteY159"/>
              </a:cxn>
              <a:cxn ang="0">
                <a:pos x="connisteX160" y="connsiteY160"/>
              </a:cxn>
              <a:cxn ang="0">
                <a:pos x="connisteX161" y="connsiteY161"/>
              </a:cxn>
              <a:cxn ang="0">
                <a:pos x="connisteX162" y="connsiteY162"/>
              </a:cxn>
              <a:cxn ang="0">
                <a:pos x="connisteX163" y="connsiteY163"/>
              </a:cxn>
              <a:cxn ang="0">
                <a:pos x="connisteX164" y="connsiteY164"/>
              </a:cxn>
              <a:cxn ang="0">
                <a:pos x="connisteX165" y="connsiteY165"/>
              </a:cxn>
              <a:cxn ang="0">
                <a:pos x="connisteX166" y="connsiteY166"/>
              </a:cxn>
              <a:cxn ang="0">
                <a:pos x="connisteX167" y="connsiteY167"/>
              </a:cxn>
              <a:cxn ang="0">
                <a:pos x="connisteX168" y="connsiteY168"/>
              </a:cxn>
              <a:cxn ang="0">
                <a:pos x="connisteX169" y="connsiteY169"/>
              </a:cxn>
              <a:cxn ang="0">
                <a:pos x="connisteX170" y="connsiteY170"/>
              </a:cxn>
              <a:cxn ang="0">
                <a:pos x="connisteX171" y="connsiteY171"/>
              </a:cxn>
              <a:cxn ang="0">
                <a:pos x="connisteX172" y="connsiteY172"/>
              </a:cxn>
              <a:cxn ang="0">
                <a:pos x="connisteX173" y="connsiteY173"/>
              </a:cxn>
              <a:cxn ang="0">
                <a:pos x="connisteX174" y="connsiteY174"/>
              </a:cxn>
              <a:cxn ang="0">
                <a:pos x="connisteX175" y="connsiteY175"/>
              </a:cxn>
              <a:cxn ang="0">
                <a:pos x="connisteX176" y="connsiteY176"/>
              </a:cxn>
              <a:cxn ang="0">
                <a:pos x="connisteX177" y="connsiteY177"/>
              </a:cxn>
              <a:cxn ang="0">
                <a:pos x="connisteX178" y="connsiteY178"/>
              </a:cxn>
              <a:cxn ang="0">
                <a:pos x="connisteX179" y="connsiteY179"/>
              </a:cxn>
              <a:cxn ang="0">
                <a:pos x="connisteX180" y="connsiteY180"/>
              </a:cxn>
              <a:cxn ang="0">
                <a:pos x="connisteX181" y="connsiteY181"/>
              </a:cxn>
              <a:cxn ang="0">
                <a:pos x="connisteX182" y="connsiteY182"/>
              </a:cxn>
              <a:cxn ang="0">
                <a:pos x="connisteX183" y="connsiteY183"/>
              </a:cxn>
              <a:cxn ang="0">
                <a:pos x="connisteX184" y="connsiteY184"/>
              </a:cxn>
              <a:cxn ang="0">
                <a:pos x="connisteX185" y="connsiteY185"/>
              </a:cxn>
              <a:cxn ang="0">
                <a:pos x="connisteX186" y="connsiteY186"/>
              </a:cxn>
              <a:cxn ang="0">
                <a:pos x="connisteX187" y="connsiteY187"/>
              </a:cxn>
              <a:cxn ang="0">
                <a:pos x="connisteX188" y="connsiteY188"/>
              </a:cxn>
              <a:cxn ang="0">
                <a:pos x="connisteX189" y="connsiteY189"/>
              </a:cxn>
              <a:cxn ang="0">
                <a:pos x="connisteX190" y="connsiteY190"/>
              </a:cxn>
              <a:cxn ang="0">
                <a:pos x="connisteX191" y="connsiteY191"/>
              </a:cxn>
              <a:cxn ang="0">
                <a:pos x="connisteX192" y="connsiteY192"/>
              </a:cxn>
              <a:cxn ang="0">
                <a:pos x="connisteX193" y="connsiteY193"/>
              </a:cxn>
              <a:cxn ang="0">
                <a:pos x="connisteX194" y="connsiteY194"/>
              </a:cxn>
              <a:cxn ang="0">
                <a:pos x="connisteX195" y="connsiteY195"/>
              </a:cxn>
              <a:cxn ang="0">
                <a:pos x="connisteX196" y="connsiteY196"/>
              </a:cxn>
              <a:cxn ang="0">
                <a:pos x="connisteX197" y="connsiteY197"/>
              </a:cxn>
              <a:cxn ang="0">
                <a:pos x="connisteX198" y="connsiteY198"/>
              </a:cxn>
              <a:cxn ang="0">
                <a:pos x="connisteX199" y="connsiteY199"/>
              </a:cxn>
              <a:cxn ang="0">
                <a:pos x="connisteX200" y="connsiteY200"/>
              </a:cxn>
              <a:cxn ang="0">
                <a:pos x="connisteX201" y="connsiteY201"/>
              </a:cxn>
              <a:cxn ang="0">
                <a:pos x="connisteX202" y="connsiteY202"/>
              </a:cxn>
              <a:cxn ang="0">
                <a:pos x="connisteX203" y="connsiteY203"/>
              </a:cxn>
              <a:cxn ang="0">
                <a:pos x="connisteX204" y="connsiteY204"/>
              </a:cxn>
              <a:cxn ang="0">
                <a:pos x="connisteX205" y="connsiteY205"/>
              </a:cxn>
              <a:cxn ang="0">
                <a:pos x="connisteX206" y="connsiteY206"/>
              </a:cxn>
              <a:cxn ang="0">
                <a:pos x="connisteX207" y="connsiteY207"/>
              </a:cxn>
              <a:cxn ang="0">
                <a:pos x="connisteX208" y="connsiteY208"/>
              </a:cxn>
              <a:cxn ang="0">
                <a:pos x="connisteX209" y="connsiteY209"/>
              </a:cxn>
              <a:cxn ang="0">
                <a:pos x="connisteX210" y="connsiteY210"/>
              </a:cxn>
              <a:cxn ang="0">
                <a:pos x="connisteX211" y="connsiteY211"/>
              </a:cxn>
              <a:cxn ang="0">
                <a:pos x="connisteX212" y="connsiteY212"/>
              </a:cxn>
              <a:cxn ang="0">
                <a:pos x="connisteX213" y="connsiteY213"/>
              </a:cxn>
              <a:cxn ang="0">
                <a:pos x="connisteX214" y="connsiteY214"/>
              </a:cxn>
              <a:cxn ang="0">
                <a:pos x="connisteX215" y="connsiteY215"/>
              </a:cxn>
              <a:cxn ang="0">
                <a:pos x="connisteX216" y="connsiteY216"/>
              </a:cxn>
              <a:cxn ang="0">
                <a:pos x="connisteX217" y="connsiteY217"/>
              </a:cxn>
              <a:cxn ang="0">
                <a:pos x="connisteX218" y="connsiteY218"/>
              </a:cxn>
              <a:cxn ang="0">
                <a:pos x="connisteX219" y="connsiteY219"/>
              </a:cxn>
              <a:cxn ang="0">
                <a:pos x="connisteX220" y="connsiteY220"/>
              </a:cxn>
              <a:cxn ang="0">
                <a:pos x="connisteX221" y="connsiteY221"/>
              </a:cxn>
              <a:cxn ang="0">
                <a:pos x="connisteX222" y="connsiteY222"/>
              </a:cxn>
              <a:cxn ang="0">
                <a:pos x="connisteX223" y="connsiteY223"/>
              </a:cxn>
              <a:cxn ang="0">
                <a:pos x="connisteX224" y="connsiteY224"/>
              </a:cxn>
              <a:cxn ang="0">
                <a:pos x="connisteX225" y="connsiteY225"/>
              </a:cxn>
              <a:cxn ang="0">
                <a:pos x="connisteX226" y="connsiteY226"/>
              </a:cxn>
              <a:cxn ang="0">
                <a:pos x="connisteX227" y="connsiteY227"/>
              </a:cxn>
              <a:cxn ang="0">
                <a:pos x="connisteX228" y="connsiteY228"/>
              </a:cxn>
              <a:cxn ang="0">
                <a:pos x="connisteX229" y="connsiteY229"/>
              </a:cxn>
              <a:cxn ang="0">
                <a:pos x="connisteX230" y="connsiteY230"/>
              </a:cxn>
              <a:cxn ang="0">
                <a:pos x="connisteX231" y="connsiteY231"/>
              </a:cxn>
              <a:cxn ang="0">
                <a:pos x="connisteX232" y="connsiteY232"/>
              </a:cxn>
              <a:cxn ang="0">
                <a:pos x="connisteX233" y="connsiteY233"/>
              </a:cxn>
              <a:cxn ang="0">
                <a:pos x="connisteX234" y="connsiteY234"/>
              </a:cxn>
              <a:cxn ang="0">
                <a:pos x="connisteX235" y="connsiteY235"/>
              </a:cxn>
              <a:cxn ang="0">
                <a:pos x="connisteX236" y="connsiteY236"/>
              </a:cxn>
              <a:cxn ang="0">
                <a:pos x="connisteX237" y="connsiteY237"/>
              </a:cxn>
              <a:cxn ang="0">
                <a:pos x="connisteX238" y="connsiteY238"/>
              </a:cxn>
              <a:cxn ang="0">
                <a:pos x="connisteX239" y="connsiteY239"/>
              </a:cxn>
              <a:cxn ang="0">
                <a:pos x="connisteX240" y="connsiteY240"/>
              </a:cxn>
              <a:cxn ang="0">
                <a:pos x="connisteX241" y="connsiteY241"/>
              </a:cxn>
              <a:cxn ang="0">
                <a:pos x="connisteX242" y="connsiteY242"/>
              </a:cxn>
              <a:cxn ang="0">
                <a:pos x="connisteX243" y="connsiteY243"/>
              </a:cxn>
              <a:cxn ang="0">
                <a:pos x="connisteX244" y="connsiteY244"/>
              </a:cxn>
              <a:cxn ang="0">
                <a:pos x="connisteX245" y="connsiteY245"/>
              </a:cxn>
              <a:cxn ang="0">
                <a:pos x="connisteX246" y="connsiteY246"/>
              </a:cxn>
              <a:cxn ang="0">
                <a:pos x="connisteX247" y="connsiteY247"/>
              </a:cxn>
              <a:cxn ang="0">
                <a:pos x="connisteX248" y="connsiteY248"/>
              </a:cxn>
              <a:cxn ang="0">
                <a:pos x="connisteX249" y="connsiteY249"/>
              </a:cxn>
              <a:cxn ang="0">
                <a:pos x="connisteX250" y="connsiteY250"/>
              </a:cxn>
              <a:cxn ang="0">
                <a:pos x="connisteX251" y="connsiteY251"/>
              </a:cxn>
              <a:cxn ang="0">
                <a:pos x="connisteX252" y="connsiteY252"/>
              </a:cxn>
              <a:cxn ang="0">
                <a:pos x="connisteX253" y="connsiteY253"/>
              </a:cxn>
              <a:cxn ang="0">
                <a:pos x="connisteX254" y="connsiteY254"/>
              </a:cxn>
              <a:cxn ang="0">
                <a:pos x="connisteX255" y="connsiteY255"/>
              </a:cxn>
              <a:cxn ang="0">
                <a:pos x="connisteX256" y="connsiteY256"/>
              </a:cxn>
              <a:cxn ang="0">
                <a:pos x="connisteX257" y="connsiteY257"/>
              </a:cxn>
              <a:cxn ang="0">
                <a:pos x="connisteX258" y="connsiteY258"/>
              </a:cxn>
              <a:cxn ang="0">
                <a:pos x="connisteX259" y="connsiteY259"/>
              </a:cxn>
              <a:cxn ang="0">
                <a:pos x="connisteX260" y="connsiteY260"/>
              </a:cxn>
              <a:cxn ang="0">
                <a:pos x="connisteX261" y="connsiteY261"/>
              </a:cxn>
              <a:cxn ang="0">
                <a:pos x="connisteX262" y="connsiteY262"/>
              </a:cxn>
              <a:cxn ang="0">
                <a:pos x="connisteX263" y="connsiteY263"/>
              </a:cxn>
              <a:cxn ang="0">
                <a:pos x="connisteX264" y="connsiteY264"/>
              </a:cxn>
              <a:cxn ang="0">
                <a:pos x="connisteX265" y="connsiteY265"/>
              </a:cxn>
              <a:cxn ang="0">
                <a:pos x="connisteX266" y="connsiteY266"/>
              </a:cxn>
              <a:cxn ang="0">
                <a:pos x="connisteX267" y="connsiteY267"/>
              </a:cxn>
              <a:cxn ang="0">
                <a:pos x="connisteX268" y="connsiteY268"/>
              </a:cxn>
            </a:cxnLst>
            <a:rect l="l" t="t" r="r" b="b"/>
            <a:pathLst>
              <a:path w="8020050" h="2026285">
                <a:moveTo>
                  <a:pt x="258445" y="258445"/>
                </a:moveTo>
                <a:lnTo>
                  <a:pt x="247650" y="193675"/>
                </a:lnTo>
                <a:lnTo>
                  <a:pt x="312420" y="161925"/>
                </a:lnTo>
                <a:lnTo>
                  <a:pt x="377190" y="129540"/>
                </a:lnTo>
                <a:lnTo>
                  <a:pt x="441960" y="97155"/>
                </a:lnTo>
                <a:lnTo>
                  <a:pt x="506730" y="86360"/>
                </a:lnTo>
                <a:lnTo>
                  <a:pt x="570865" y="64770"/>
                </a:lnTo>
                <a:lnTo>
                  <a:pt x="646430" y="43180"/>
                </a:lnTo>
                <a:lnTo>
                  <a:pt x="711200" y="32385"/>
                </a:lnTo>
                <a:lnTo>
                  <a:pt x="775970" y="21590"/>
                </a:lnTo>
                <a:lnTo>
                  <a:pt x="851535" y="21590"/>
                </a:lnTo>
                <a:lnTo>
                  <a:pt x="916305" y="0"/>
                </a:lnTo>
                <a:lnTo>
                  <a:pt x="991235" y="0"/>
                </a:lnTo>
                <a:lnTo>
                  <a:pt x="1056005" y="0"/>
                </a:lnTo>
                <a:lnTo>
                  <a:pt x="1120775" y="0"/>
                </a:lnTo>
                <a:lnTo>
                  <a:pt x="1196340" y="32385"/>
                </a:lnTo>
                <a:lnTo>
                  <a:pt x="1261110" y="86360"/>
                </a:lnTo>
                <a:lnTo>
                  <a:pt x="1325880" y="118745"/>
                </a:lnTo>
                <a:lnTo>
                  <a:pt x="1390650" y="140335"/>
                </a:lnTo>
                <a:lnTo>
                  <a:pt x="1454785" y="140335"/>
                </a:lnTo>
                <a:lnTo>
                  <a:pt x="1530350" y="140335"/>
                </a:lnTo>
                <a:lnTo>
                  <a:pt x="1595120" y="140335"/>
                </a:lnTo>
                <a:lnTo>
                  <a:pt x="1659890" y="107950"/>
                </a:lnTo>
                <a:lnTo>
                  <a:pt x="1724660" y="107950"/>
                </a:lnTo>
                <a:lnTo>
                  <a:pt x="1789430" y="118745"/>
                </a:lnTo>
                <a:lnTo>
                  <a:pt x="1854200" y="151130"/>
                </a:lnTo>
                <a:lnTo>
                  <a:pt x="1918335" y="204470"/>
                </a:lnTo>
                <a:lnTo>
                  <a:pt x="1972310" y="269240"/>
                </a:lnTo>
                <a:lnTo>
                  <a:pt x="2026285" y="334010"/>
                </a:lnTo>
                <a:lnTo>
                  <a:pt x="2091055" y="387985"/>
                </a:lnTo>
                <a:lnTo>
                  <a:pt x="2166620" y="420370"/>
                </a:lnTo>
                <a:lnTo>
                  <a:pt x="2231390" y="420370"/>
                </a:lnTo>
                <a:lnTo>
                  <a:pt x="2296160" y="420370"/>
                </a:lnTo>
                <a:lnTo>
                  <a:pt x="2360295" y="420370"/>
                </a:lnTo>
                <a:lnTo>
                  <a:pt x="2414270" y="355600"/>
                </a:lnTo>
                <a:lnTo>
                  <a:pt x="2468245" y="290830"/>
                </a:lnTo>
                <a:lnTo>
                  <a:pt x="2511425" y="226060"/>
                </a:lnTo>
                <a:lnTo>
                  <a:pt x="2576195" y="161925"/>
                </a:lnTo>
                <a:lnTo>
                  <a:pt x="2640965" y="129540"/>
                </a:lnTo>
                <a:lnTo>
                  <a:pt x="2705735" y="86360"/>
                </a:lnTo>
                <a:lnTo>
                  <a:pt x="2770505" y="53975"/>
                </a:lnTo>
                <a:lnTo>
                  <a:pt x="2834640" y="32385"/>
                </a:lnTo>
                <a:lnTo>
                  <a:pt x="2899410" y="21590"/>
                </a:lnTo>
                <a:lnTo>
                  <a:pt x="2974975" y="21590"/>
                </a:lnTo>
                <a:lnTo>
                  <a:pt x="3039745" y="32385"/>
                </a:lnTo>
                <a:lnTo>
                  <a:pt x="3104515" y="75565"/>
                </a:lnTo>
                <a:lnTo>
                  <a:pt x="3169285" y="140335"/>
                </a:lnTo>
                <a:lnTo>
                  <a:pt x="3234055" y="204470"/>
                </a:lnTo>
                <a:lnTo>
                  <a:pt x="3298190" y="247650"/>
                </a:lnTo>
                <a:lnTo>
                  <a:pt x="3362960" y="312420"/>
                </a:lnTo>
                <a:lnTo>
                  <a:pt x="3427730" y="334010"/>
                </a:lnTo>
                <a:lnTo>
                  <a:pt x="3492500" y="355600"/>
                </a:lnTo>
                <a:lnTo>
                  <a:pt x="3568065" y="355600"/>
                </a:lnTo>
                <a:lnTo>
                  <a:pt x="3632835" y="355600"/>
                </a:lnTo>
                <a:lnTo>
                  <a:pt x="3707765" y="355600"/>
                </a:lnTo>
                <a:lnTo>
                  <a:pt x="3772535" y="355600"/>
                </a:lnTo>
                <a:lnTo>
                  <a:pt x="3848100" y="355600"/>
                </a:lnTo>
                <a:lnTo>
                  <a:pt x="3912870" y="355600"/>
                </a:lnTo>
                <a:lnTo>
                  <a:pt x="3988435" y="355600"/>
                </a:lnTo>
                <a:lnTo>
                  <a:pt x="4053205" y="344805"/>
                </a:lnTo>
                <a:lnTo>
                  <a:pt x="4117975" y="344805"/>
                </a:lnTo>
                <a:lnTo>
                  <a:pt x="4182110" y="344805"/>
                </a:lnTo>
                <a:lnTo>
                  <a:pt x="4246880" y="344805"/>
                </a:lnTo>
                <a:lnTo>
                  <a:pt x="4311650" y="344805"/>
                </a:lnTo>
                <a:lnTo>
                  <a:pt x="4387215" y="344805"/>
                </a:lnTo>
                <a:lnTo>
                  <a:pt x="4451985" y="344805"/>
                </a:lnTo>
                <a:lnTo>
                  <a:pt x="4527550" y="344805"/>
                </a:lnTo>
                <a:lnTo>
                  <a:pt x="4592320" y="344805"/>
                </a:lnTo>
                <a:lnTo>
                  <a:pt x="4667250" y="344805"/>
                </a:lnTo>
                <a:lnTo>
                  <a:pt x="4732020" y="344805"/>
                </a:lnTo>
                <a:lnTo>
                  <a:pt x="4796790" y="334010"/>
                </a:lnTo>
                <a:lnTo>
                  <a:pt x="4861560" y="280035"/>
                </a:lnTo>
                <a:lnTo>
                  <a:pt x="4926330" y="247650"/>
                </a:lnTo>
                <a:lnTo>
                  <a:pt x="4991100" y="204470"/>
                </a:lnTo>
                <a:lnTo>
                  <a:pt x="5055235" y="161925"/>
                </a:lnTo>
                <a:lnTo>
                  <a:pt x="5120005" y="140335"/>
                </a:lnTo>
                <a:lnTo>
                  <a:pt x="5184775" y="107950"/>
                </a:lnTo>
                <a:lnTo>
                  <a:pt x="5249545" y="75565"/>
                </a:lnTo>
                <a:lnTo>
                  <a:pt x="5314315" y="75565"/>
                </a:lnTo>
                <a:lnTo>
                  <a:pt x="5379085" y="75565"/>
                </a:lnTo>
                <a:lnTo>
                  <a:pt x="5454650" y="75565"/>
                </a:lnTo>
                <a:lnTo>
                  <a:pt x="5518785" y="75565"/>
                </a:lnTo>
                <a:lnTo>
                  <a:pt x="5583555" y="97155"/>
                </a:lnTo>
                <a:lnTo>
                  <a:pt x="5648325" y="129540"/>
                </a:lnTo>
                <a:lnTo>
                  <a:pt x="5723890" y="161925"/>
                </a:lnTo>
                <a:lnTo>
                  <a:pt x="5799455" y="161925"/>
                </a:lnTo>
                <a:lnTo>
                  <a:pt x="5864225" y="172720"/>
                </a:lnTo>
                <a:lnTo>
                  <a:pt x="5939790" y="172720"/>
                </a:lnTo>
                <a:lnTo>
                  <a:pt x="6003925" y="172720"/>
                </a:lnTo>
                <a:lnTo>
                  <a:pt x="6068695" y="172720"/>
                </a:lnTo>
                <a:lnTo>
                  <a:pt x="6133465" y="161925"/>
                </a:lnTo>
                <a:lnTo>
                  <a:pt x="6209030" y="129540"/>
                </a:lnTo>
                <a:lnTo>
                  <a:pt x="6273800" y="97155"/>
                </a:lnTo>
                <a:lnTo>
                  <a:pt x="6338570" y="64770"/>
                </a:lnTo>
                <a:lnTo>
                  <a:pt x="6402705" y="53975"/>
                </a:lnTo>
                <a:lnTo>
                  <a:pt x="6478270" y="32385"/>
                </a:lnTo>
                <a:lnTo>
                  <a:pt x="6543040" y="32385"/>
                </a:lnTo>
                <a:lnTo>
                  <a:pt x="6618605" y="32385"/>
                </a:lnTo>
                <a:lnTo>
                  <a:pt x="6683375" y="32385"/>
                </a:lnTo>
                <a:lnTo>
                  <a:pt x="6758940" y="53975"/>
                </a:lnTo>
                <a:lnTo>
                  <a:pt x="6823710" y="86360"/>
                </a:lnTo>
                <a:lnTo>
                  <a:pt x="6887845" y="97155"/>
                </a:lnTo>
                <a:lnTo>
                  <a:pt x="6963410" y="118745"/>
                </a:lnTo>
                <a:lnTo>
                  <a:pt x="7028180" y="140335"/>
                </a:lnTo>
                <a:lnTo>
                  <a:pt x="7092950" y="172720"/>
                </a:lnTo>
                <a:lnTo>
                  <a:pt x="7157720" y="193675"/>
                </a:lnTo>
                <a:lnTo>
                  <a:pt x="7222490" y="204470"/>
                </a:lnTo>
                <a:lnTo>
                  <a:pt x="7287260" y="226060"/>
                </a:lnTo>
                <a:lnTo>
                  <a:pt x="7362190" y="236855"/>
                </a:lnTo>
                <a:lnTo>
                  <a:pt x="7426960" y="290830"/>
                </a:lnTo>
                <a:lnTo>
                  <a:pt x="7491730" y="312420"/>
                </a:lnTo>
                <a:lnTo>
                  <a:pt x="7556500" y="334010"/>
                </a:lnTo>
                <a:lnTo>
                  <a:pt x="7621270" y="387985"/>
                </a:lnTo>
                <a:lnTo>
                  <a:pt x="7686040" y="420370"/>
                </a:lnTo>
                <a:lnTo>
                  <a:pt x="7750810" y="452755"/>
                </a:lnTo>
                <a:lnTo>
                  <a:pt x="7814945" y="506730"/>
                </a:lnTo>
                <a:lnTo>
                  <a:pt x="7879715" y="560705"/>
                </a:lnTo>
                <a:lnTo>
                  <a:pt x="7922895" y="625475"/>
                </a:lnTo>
                <a:lnTo>
                  <a:pt x="7955280" y="689610"/>
                </a:lnTo>
                <a:lnTo>
                  <a:pt x="7966075" y="754380"/>
                </a:lnTo>
                <a:lnTo>
                  <a:pt x="7998460" y="829945"/>
                </a:lnTo>
                <a:lnTo>
                  <a:pt x="8020050" y="894715"/>
                </a:lnTo>
                <a:lnTo>
                  <a:pt x="8020050" y="959485"/>
                </a:lnTo>
                <a:lnTo>
                  <a:pt x="8020050" y="1024255"/>
                </a:lnTo>
                <a:lnTo>
                  <a:pt x="8020050" y="1088390"/>
                </a:lnTo>
                <a:lnTo>
                  <a:pt x="8020050" y="1153160"/>
                </a:lnTo>
                <a:lnTo>
                  <a:pt x="8020050" y="1228725"/>
                </a:lnTo>
                <a:lnTo>
                  <a:pt x="7998460" y="1293495"/>
                </a:lnTo>
                <a:lnTo>
                  <a:pt x="7976870" y="1358265"/>
                </a:lnTo>
                <a:lnTo>
                  <a:pt x="7944485" y="1423035"/>
                </a:lnTo>
                <a:lnTo>
                  <a:pt x="7912100" y="1487805"/>
                </a:lnTo>
                <a:lnTo>
                  <a:pt x="7890510" y="1551940"/>
                </a:lnTo>
                <a:lnTo>
                  <a:pt x="7836535" y="1616710"/>
                </a:lnTo>
                <a:lnTo>
                  <a:pt x="7771765" y="1670685"/>
                </a:lnTo>
                <a:lnTo>
                  <a:pt x="7707630" y="1724660"/>
                </a:lnTo>
                <a:lnTo>
                  <a:pt x="7642860" y="1746250"/>
                </a:lnTo>
                <a:lnTo>
                  <a:pt x="7578090" y="1767840"/>
                </a:lnTo>
                <a:lnTo>
                  <a:pt x="7513320" y="1789430"/>
                </a:lnTo>
                <a:lnTo>
                  <a:pt x="7448550" y="1789430"/>
                </a:lnTo>
                <a:lnTo>
                  <a:pt x="7383780" y="1789430"/>
                </a:lnTo>
                <a:lnTo>
                  <a:pt x="7319010" y="1789430"/>
                </a:lnTo>
                <a:lnTo>
                  <a:pt x="7254875" y="1789430"/>
                </a:lnTo>
                <a:lnTo>
                  <a:pt x="7190105" y="1789430"/>
                </a:lnTo>
                <a:lnTo>
                  <a:pt x="7125335" y="1789430"/>
                </a:lnTo>
                <a:lnTo>
                  <a:pt x="7060565" y="1778635"/>
                </a:lnTo>
                <a:lnTo>
                  <a:pt x="6995795" y="1778635"/>
                </a:lnTo>
                <a:lnTo>
                  <a:pt x="6931025" y="1767840"/>
                </a:lnTo>
                <a:lnTo>
                  <a:pt x="6855460" y="1767840"/>
                </a:lnTo>
                <a:lnTo>
                  <a:pt x="6791325" y="1767840"/>
                </a:lnTo>
                <a:lnTo>
                  <a:pt x="6726555" y="1767840"/>
                </a:lnTo>
                <a:lnTo>
                  <a:pt x="6661785" y="1767840"/>
                </a:lnTo>
                <a:lnTo>
                  <a:pt x="6597015" y="1767840"/>
                </a:lnTo>
                <a:lnTo>
                  <a:pt x="6532245" y="1767840"/>
                </a:lnTo>
                <a:lnTo>
                  <a:pt x="6456680" y="1778635"/>
                </a:lnTo>
                <a:lnTo>
                  <a:pt x="6392545" y="1800225"/>
                </a:lnTo>
                <a:lnTo>
                  <a:pt x="6327775" y="1811020"/>
                </a:lnTo>
                <a:lnTo>
                  <a:pt x="6263005" y="1821815"/>
                </a:lnTo>
                <a:lnTo>
                  <a:pt x="6198235" y="1821815"/>
                </a:lnTo>
                <a:lnTo>
                  <a:pt x="6122670" y="1821815"/>
                </a:lnTo>
                <a:lnTo>
                  <a:pt x="6057900" y="1821815"/>
                </a:lnTo>
                <a:lnTo>
                  <a:pt x="5993130" y="1800225"/>
                </a:lnTo>
                <a:lnTo>
                  <a:pt x="5928995" y="1778635"/>
                </a:lnTo>
                <a:lnTo>
                  <a:pt x="5864225" y="1767840"/>
                </a:lnTo>
                <a:lnTo>
                  <a:pt x="5799455" y="1735455"/>
                </a:lnTo>
                <a:lnTo>
                  <a:pt x="5734685" y="1724660"/>
                </a:lnTo>
                <a:lnTo>
                  <a:pt x="5669915" y="1713865"/>
                </a:lnTo>
                <a:lnTo>
                  <a:pt x="5605145" y="1713865"/>
                </a:lnTo>
                <a:lnTo>
                  <a:pt x="5540375" y="1713865"/>
                </a:lnTo>
                <a:lnTo>
                  <a:pt x="5465445" y="1713865"/>
                </a:lnTo>
                <a:lnTo>
                  <a:pt x="5400675" y="1713865"/>
                </a:lnTo>
                <a:lnTo>
                  <a:pt x="5325110" y="1713865"/>
                </a:lnTo>
                <a:lnTo>
                  <a:pt x="5260340" y="1746250"/>
                </a:lnTo>
                <a:lnTo>
                  <a:pt x="5195570" y="1767840"/>
                </a:lnTo>
                <a:lnTo>
                  <a:pt x="5130800" y="1789430"/>
                </a:lnTo>
                <a:lnTo>
                  <a:pt x="5066030" y="1789430"/>
                </a:lnTo>
                <a:lnTo>
                  <a:pt x="5001895" y="1789430"/>
                </a:lnTo>
                <a:lnTo>
                  <a:pt x="4937125" y="1789430"/>
                </a:lnTo>
                <a:lnTo>
                  <a:pt x="4872355" y="1789430"/>
                </a:lnTo>
                <a:lnTo>
                  <a:pt x="4807585" y="1789430"/>
                </a:lnTo>
                <a:lnTo>
                  <a:pt x="4742815" y="1789430"/>
                </a:lnTo>
                <a:lnTo>
                  <a:pt x="4678045" y="1789430"/>
                </a:lnTo>
                <a:lnTo>
                  <a:pt x="4613275" y="1789430"/>
                </a:lnTo>
                <a:lnTo>
                  <a:pt x="4549140" y="1789430"/>
                </a:lnTo>
                <a:lnTo>
                  <a:pt x="4473575" y="1789430"/>
                </a:lnTo>
                <a:lnTo>
                  <a:pt x="4408805" y="1789430"/>
                </a:lnTo>
                <a:lnTo>
                  <a:pt x="4344035" y="1778635"/>
                </a:lnTo>
                <a:lnTo>
                  <a:pt x="4279265" y="1746250"/>
                </a:lnTo>
                <a:lnTo>
                  <a:pt x="4214495" y="1724660"/>
                </a:lnTo>
                <a:lnTo>
                  <a:pt x="4139565" y="1713865"/>
                </a:lnTo>
                <a:lnTo>
                  <a:pt x="4074795" y="1713865"/>
                </a:lnTo>
                <a:lnTo>
                  <a:pt x="3999230" y="1713865"/>
                </a:lnTo>
                <a:lnTo>
                  <a:pt x="3934460" y="1713865"/>
                </a:lnTo>
                <a:lnTo>
                  <a:pt x="3869690" y="1713865"/>
                </a:lnTo>
                <a:lnTo>
                  <a:pt x="3794125" y="1713865"/>
                </a:lnTo>
                <a:lnTo>
                  <a:pt x="3729355" y="1713865"/>
                </a:lnTo>
                <a:lnTo>
                  <a:pt x="3665220" y="1713865"/>
                </a:lnTo>
                <a:lnTo>
                  <a:pt x="3589655" y="1713865"/>
                </a:lnTo>
                <a:lnTo>
                  <a:pt x="3514090" y="1713865"/>
                </a:lnTo>
                <a:lnTo>
                  <a:pt x="3449320" y="1713865"/>
                </a:lnTo>
                <a:lnTo>
                  <a:pt x="3384550" y="1713865"/>
                </a:lnTo>
                <a:lnTo>
                  <a:pt x="3319780" y="1746250"/>
                </a:lnTo>
                <a:lnTo>
                  <a:pt x="3255010" y="1800225"/>
                </a:lnTo>
                <a:lnTo>
                  <a:pt x="3190875" y="1832610"/>
                </a:lnTo>
                <a:lnTo>
                  <a:pt x="3126105" y="1875790"/>
                </a:lnTo>
                <a:lnTo>
                  <a:pt x="3061335" y="1897380"/>
                </a:lnTo>
                <a:lnTo>
                  <a:pt x="2985770" y="1940560"/>
                </a:lnTo>
                <a:lnTo>
                  <a:pt x="2921000" y="1972945"/>
                </a:lnTo>
                <a:lnTo>
                  <a:pt x="2856230" y="1983105"/>
                </a:lnTo>
                <a:lnTo>
                  <a:pt x="2791460" y="1993900"/>
                </a:lnTo>
                <a:lnTo>
                  <a:pt x="2716530" y="2015490"/>
                </a:lnTo>
                <a:lnTo>
                  <a:pt x="2651760" y="2026285"/>
                </a:lnTo>
                <a:lnTo>
                  <a:pt x="2576195" y="2026285"/>
                </a:lnTo>
                <a:lnTo>
                  <a:pt x="2511425" y="1983105"/>
                </a:lnTo>
                <a:lnTo>
                  <a:pt x="2446655" y="1951355"/>
                </a:lnTo>
                <a:lnTo>
                  <a:pt x="2381885" y="1918970"/>
                </a:lnTo>
                <a:lnTo>
                  <a:pt x="2317750" y="1864995"/>
                </a:lnTo>
                <a:lnTo>
                  <a:pt x="2252980" y="1811020"/>
                </a:lnTo>
                <a:lnTo>
                  <a:pt x="2166620" y="1746250"/>
                </a:lnTo>
                <a:lnTo>
                  <a:pt x="2101850" y="1703070"/>
                </a:lnTo>
                <a:lnTo>
                  <a:pt x="2037080" y="1670685"/>
                </a:lnTo>
                <a:lnTo>
                  <a:pt x="1972310" y="1649095"/>
                </a:lnTo>
                <a:lnTo>
                  <a:pt x="1907540" y="1649095"/>
                </a:lnTo>
                <a:lnTo>
                  <a:pt x="1832610" y="1649095"/>
                </a:lnTo>
                <a:lnTo>
                  <a:pt x="1767840" y="1649095"/>
                </a:lnTo>
                <a:lnTo>
                  <a:pt x="1692275" y="1649095"/>
                </a:lnTo>
                <a:lnTo>
                  <a:pt x="1627505" y="1649095"/>
                </a:lnTo>
                <a:lnTo>
                  <a:pt x="1551940" y="1649095"/>
                </a:lnTo>
                <a:lnTo>
                  <a:pt x="1487170" y="1649095"/>
                </a:lnTo>
                <a:lnTo>
                  <a:pt x="1423035" y="1649095"/>
                </a:lnTo>
                <a:lnTo>
                  <a:pt x="1358265" y="1649095"/>
                </a:lnTo>
                <a:lnTo>
                  <a:pt x="1293495" y="1649095"/>
                </a:lnTo>
                <a:lnTo>
                  <a:pt x="1228725" y="1670685"/>
                </a:lnTo>
                <a:lnTo>
                  <a:pt x="1163955" y="1681480"/>
                </a:lnTo>
                <a:lnTo>
                  <a:pt x="1088390" y="1681480"/>
                </a:lnTo>
                <a:lnTo>
                  <a:pt x="1023620" y="1681480"/>
                </a:lnTo>
                <a:lnTo>
                  <a:pt x="948690" y="1681480"/>
                </a:lnTo>
                <a:lnTo>
                  <a:pt x="883920" y="1681480"/>
                </a:lnTo>
                <a:lnTo>
                  <a:pt x="819150" y="1681480"/>
                </a:lnTo>
                <a:lnTo>
                  <a:pt x="743585" y="1681480"/>
                </a:lnTo>
                <a:lnTo>
                  <a:pt x="678815" y="1681480"/>
                </a:lnTo>
                <a:lnTo>
                  <a:pt x="603250" y="1681480"/>
                </a:lnTo>
                <a:lnTo>
                  <a:pt x="538480" y="1681480"/>
                </a:lnTo>
                <a:lnTo>
                  <a:pt x="463550" y="1681480"/>
                </a:lnTo>
                <a:lnTo>
                  <a:pt x="398780" y="1670685"/>
                </a:lnTo>
                <a:lnTo>
                  <a:pt x="334010" y="1638300"/>
                </a:lnTo>
                <a:lnTo>
                  <a:pt x="258445" y="1595120"/>
                </a:lnTo>
                <a:lnTo>
                  <a:pt x="193675" y="1530985"/>
                </a:lnTo>
                <a:lnTo>
                  <a:pt x="128905" y="1466215"/>
                </a:lnTo>
                <a:lnTo>
                  <a:pt x="96520" y="1401445"/>
                </a:lnTo>
                <a:lnTo>
                  <a:pt x="75565" y="1336675"/>
                </a:lnTo>
                <a:lnTo>
                  <a:pt x="53975" y="1271905"/>
                </a:lnTo>
                <a:lnTo>
                  <a:pt x="43180" y="1207135"/>
                </a:lnTo>
                <a:lnTo>
                  <a:pt x="21590" y="1142365"/>
                </a:lnTo>
                <a:lnTo>
                  <a:pt x="10795" y="1067435"/>
                </a:lnTo>
                <a:lnTo>
                  <a:pt x="10795" y="1002665"/>
                </a:lnTo>
                <a:lnTo>
                  <a:pt x="0" y="927100"/>
                </a:lnTo>
                <a:lnTo>
                  <a:pt x="0" y="862330"/>
                </a:lnTo>
                <a:lnTo>
                  <a:pt x="0" y="786765"/>
                </a:lnTo>
                <a:lnTo>
                  <a:pt x="0" y="721995"/>
                </a:lnTo>
                <a:lnTo>
                  <a:pt x="0" y="657225"/>
                </a:lnTo>
                <a:lnTo>
                  <a:pt x="0" y="582295"/>
                </a:lnTo>
                <a:lnTo>
                  <a:pt x="0" y="517525"/>
                </a:lnTo>
                <a:lnTo>
                  <a:pt x="0" y="452755"/>
                </a:lnTo>
                <a:lnTo>
                  <a:pt x="64770" y="398780"/>
                </a:lnTo>
                <a:lnTo>
                  <a:pt x="128905" y="344805"/>
                </a:lnTo>
                <a:lnTo>
                  <a:pt x="182880" y="280035"/>
                </a:lnTo>
                <a:lnTo>
                  <a:pt x="247650" y="236855"/>
                </a:lnTo>
                <a:lnTo>
                  <a:pt x="290830" y="161925"/>
                </a:lnTo>
                <a:lnTo>
                  <a:pt x="290830" y="151130"/>
                </a:ln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230"/>
            <a:ext cx="12192000" cy="157891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60000">
            <a:off x="9404667" y="1658645"/>
            <a:ext cx="1476375" cy="8527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65" y="1670697"/>
            <a:ext cx="1476375" cy="8286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5511855"/>
            <a:ext cx="9305925" cy="13525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5" y="4382233"/>
            <a:ext cx="3333750" cy="19716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035" y="4098329"/>
            <a:ext cx="847158" cy="78939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75" y="3424470"/>
            <a:ext cx="2598045" cy="294942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872355" y="853440"/>
            <a:ext cx="2165985" cy="984885"/>
            <a:chOff x="7012" y="1646"/>
            <a:chExt cx="3411" cy="1551"/>
          </a:xfrm>
        </p:grpSpPr>
        <p:pic>
          <p:nvPicPr>
            <p:cNvPr id="3" name="Picture 2"/>
            <p:cNvPicPr/>
            <p:nvPr/>
          </p:nvPicPr>
          <p:blipFill>
            <a:blip r:embed="rId12">
              <a:clrChange>
                <a:clrFrom>
                  <a:srgbClr val="F5F5F5">
                    <a:alpha val="100000"/>
                  </a:srgbClr>
                </a:clrFrom>
                <a:clrTo>
                  <a:srgbClr val="F5F5F5">
                    <a:alpha val="100000"/>
                    <a:alpha val="0"/>
                  </a:srgbClr>
                </a:clrTo>
              </a:clrChange>
            </a:blip>
            <a:srcRect t="43206" r="422" b="9687"/>
            <a:stretch>
              <a:fillRect/>
            </a:stretch>
          </p:blipFill>
          <p:spPr>
            <a:xfrm>
              <a:off x="7012" y="1646"/>
              <a:ext cx="3411" cy="15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Text Box 5"/>
            <p:cNvSpPr txBox="1"/>
            <p:nvPr/>
          </p:nvSpPr>
          <p:spPr>
            <a:xfrm>
              <a:off x="7824" y="2014"/>
              <a:ext cx="2469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iny" panose="02000903060500060000" charset="0"/>
                  <a:ea typeface="+mn-ea"/>
                  <a:cs typeface="Coiny" panose="02000903060500060000" charset="0"/>
                </a:rPr>
                <a:t>TOÁN</a:t>
              </a:r>
            </a:p>
          </p:txBody>
        </p:sp>
      </p:grpSp>
      <p:sp>
        <p:nvSpPr>
          <p:cNvPr id="18" name="矩形: 圆角 13">
            <a:extLst>
              <a:ext uri="{FF2B5EF4-FFF2-40B4-BE49-F238E27FC236}">
                <a16:creationId xmlns:a16="http://schemas.microsoft.com/office/drawing/2014/main" xmlns="" id="{0E6CC5C6-7EAF-4638-815B-0E61A9325F5F}"/>
              </a:ext>
            </a:extLst>
          </p:cNvPr>
          <p:cNvSpPr/>
          <p:nvPr/>
        </p:nvSpPr>
        <p:spPr>
          <a:xfrm>
            <a:off x="1579880" y="2982579"/>
            <a:ext cx="9617710" cy="675640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ECB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Bài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8: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Luyện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tập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chung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(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tiết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2)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8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8CE0E1A-380C-5756-F927-CEBFC473F51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239079" y="1435323"/>
            <a:ext cx="6894513" cy="63658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 CẦU CẦN ĐẠT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15A7E557-155E-796B-CA46-12DA1BC412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7517063"/>
              </p:ext>
            </p:extLst>
          </p:nvPr>
        </p:nvGraphicFramePr>
        <p:xfrm>
          <a:off x="-1026254" y="2359402"/>
          <a:ext cx="13425181" cy="3309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xmlns="" id="{C4811743-241E-6CDE-3E49-AC225C678D61}"/>
              </a:ext>
            </a:extLst>
          </p:cNvPr>
          <p:cNvSpPr/>
          <p:nvPr/>
        </p:nvSpPr>
        <p:spPr>
          <a:xfrm>
            <a:off x="952151" y="2353261"/>
            <a:ext cx="1015068" cy="954249"/>
          </a:xfrm>
          <a:prstGeom prst="ellipse">
            <a:avLst/>
          </a:prstGeom>
          <a:solidFill>
            <a:srgbClr val="AEC8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EFE0C2B5-951D-3E0E-DB69-E4C0CFF2EA89}"/>
              </a:ext>
            </a:extLst>
          </p:cNvPr>
          <p:cNvSpPr/>
          <p:nvPr/>
        </p:nvSpPr>
        <p:spPr>
          <a:xfrm>
            <a:off x="952150" y="4729298"/>
            <a:ext cx="1015069" cy="954249"/>
          </a:xfrm>
          <a:prstGeom prst="ellipse">
            <a:avLst/>
          </a:prstGeom>
          <a:solidFill>
            <a:srgbClr val="A048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F8A8925C-5C8E-0C9C-EF82-B7958348B5FC}"/>
              </a:ext>
            </a:extLst>
          </p:cNvPr>
          <p:cNvSpPr/>
          <p:nvPr/>
        </p:nvSpPr>
        <p:spPr>
          <a:xfrm>
            <a:off x="981513" y="3544350"/>
            <a:ext cx="956344" cy="954249"/>
          </a:xfrm>
          <a:prstGeom prst="ellipse">
            <a:avLst/>
          </a:prstGeom>
          <a:solidFill>
            <a:srgbClr val="81A4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9592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自定义 14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ED6870"/>
      </a:accent1>
      <a:accent2>
        <a:srgbClr val="ED5257"/>
      </a:accent2>
      <a:accent3>
        <a:srgbClr val="F38C8F"/>
      </a:accent3>
      <a:accent4>
        <a:srgbClr val="F9CCCF"/>
      </a:accent4>
      <a:accent5>
        <a:srgbClr val="F38C8F"/>
      </a:accent5>
      <a:accent6>
        <a:srgbClr val="F9C5C7"/>
      </a:accent6>
      <a:hlink>
        <a:srgbClr val="ED6870"/>
      </a:hlink>
      <a:folHlink>
        <a:srgbClr val="ED5257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4E4"/>
      </a:lt2>
      <a:accent1>
        <a:srgbClr val="47C1F6"/>
      </a:accent1>
      <a:accent2>
        <a:srgbClr val="FF0000"/>
      </a:accent2>
      <a:accent3>
        <a:srgbClr val="FFB900"/>
      </a:accent3>
      <a:accent4>
        <a:srgbClr val="FF97A8"/>
      </a:accent4>
      <a:accent5>
        <a:srgbClr val="47C1F6"/>
      </a:accent5>
      <a:accent6>
        <a:srgbClr val="FF0000"/>
      </a:accent6>
      <a:hlink>
        <a:srgbClr val="0563C1"/>
      </a:hlink>
      <a:folHlink>
        <a:srgbClr val="954D72"/>
      </a:folHlink>
    </a:clrScheme>
    <a:fontScheme name="qcx34kig">
      <a:majorFont>
        <a:latin typeface="字魂80号-萌趣小鱼体"/>
        <a:ea typeface="字魂80号-萌趣小鱼体"/>
        <a:cs typeface=""/>
      </a:majorFont>
      <a:minorFont>
        <a:latin typeface="字魂80号-萌趣小鱼体"/>
        <a:ea typeface="字魂80号-萌趣小鱼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47C1F6"/>
    </a:accent1>
    <a:accent2>
      <a:srgbClr val="FF0000"/>
    </a:accent2>
    <a:accent3>
      <a:srgbClr val="FFB900"/>
    </a:accent3>
    <a:accent4>
      <a:srgbClr val="FF97A8"/>
    </a:accent4>
    <a:accent5>
      <a:srgbClr val="47C1F6"/>
    </a:accent5>
    <a:accent6>
      <a:srgbClr val="FF0000"/>
    </a:accent6>
    <a:hlink>
      <a:srgbClr val="0563C1"/>
    </a:hlink>
    <a:folHlink>
      <a:srgbClr val="954D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47C1F6"/>
    </a:accent1>
    <a:accent2>
      <a:srgbClr val="FF0000"/>
    </a:accent2>
    <a:accent3>
      <a:srgbClr val="FFB900"/>
    </a:accent3>
    <a:accent4>
      <a:srgbClr val="FF97A8"/>
    </a:accent4>
    <a:accent5>
      <a:srgbClr val="47C1F6"/>
    </a:accent5>
    <a:accent6>
      <a:srgbClr val="FF0000"/>
    </a:accent6>
    <a:hlink>
      <a:srgbClr val="0563C1"/>
    </a:hlink>
    <a:folHlink>
      <a:srgbClr val="954D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47C1F6"/>
    </a:accent1>
    <a:accent2>
      <a:srgbClr val="FF0000"/>
    </a:accent2>
    <a:accent3>
      <a:srgbClr val="FFB900"/>
    </a:accent3>
    <a:accent4>
      <a:srgbClr val="FF97A8"/>
    </a:accent4>
    <a:accent5>
      <a:srgbClr val="47C1F6"/>
    </a:accent5>
    <a:accent6>
      <a:srgbClr val="FF0000"/>
    </a:accent6>
    <a:hlink>
      <a:srgbClr val="0563C1"/>
    </a:hlink>
    <a:folHlink>
      <a:srgbClr val="954D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640</Words>
  <Application>Microsoft Office PowerPoint</Application>
  <PresentationFormat>Custom</PresentationFormat>
  <Paragraphs>154</Paragraphs>
  <Slides>20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主题​​</vt:lpstr>
      <vt:lpstr>1_Office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Ôn lại các bảng nhân, bảng chia đã học. - Chuẩn bị bài sau : Luyện tập chung 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</cp:lastModifiedBy>
  <cp:revision>27</cp:revision>
  <dcterms:created xsi:type="dcterms:W3CDTF">2022-06-24T03:14:59Z</dcterms:created>
  <dcterms:modified xsi:type="dcterms:W3CDTF">2024-06-05T08:09:07Z</dcterms:modified>
</cp:coreProperties>
</file>