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4" r:id="rId3"/>
    <p:sldMasterId id="2147483690" r:id="rId4"/>
    <p:sldMasterId id="2147483716" r:id="rId5"/>
    <p:sldMasterId id="2147483730" r:id="rId6"/>
  </p:sldMasterIdLst>
  <p:notesMasterIdLst>
    <p:notesMasterId r:id="rId25"/>
  </p:notesMasterIdLst>
  <p:sldIdLst>
    <p:sldId id="376" r:id="rId7"/>
    <p:sldId id="349" r:id="rId8"/>
    <p:sldId id="339" r:id="rId9"/>
    <p:sldId id="341" r:id="rId10"/>
    <p:sldId id="340" r:id="rId11"/>
    <p:sldId id="342" r:id="rId12"/>
    <p:sldId id="343" r:id="rId13"/>
    <p:sldId id="344" r:id="rId14"/>
    <p:sldId id="345" r:id="rId15"/>
    <p:sldId id="328" r:id="rId16"/>
    <p:sldId id="262" r:id="rId17"/>
    <p:sldId id="329" r:id="rId18"/>
    <p:sldId id="330" r:id="rId19"/>
    <p:sldId id="488" r:id="rId20"/>
    <p:sldId id="348" r:id="rId21"/>
    <p:sldId id="347" r:id="rId22"/>
    <p:sldId id="332" r:id="rId23"/>
    <p:sldId id="309" r:id="rId24"/>
  </p:sldIdLst>
  <p:sldSz cx="12192000" cy="6858000"/>
  <p:notesSz cx="6858000" cy="9144000"/>
  <p:embeddedFontLst>
    <p:embeddedFont>
      <p:font typeface="#9Slide05 SVNKitten" panose="020B0604020202020204" charset="0"/>
      <p:regular r:id="rId26"/>
    </p:embeddedFont>
    <p:embeddedFont>
      <p:font typeface="#9Slide07 SVNNexa Rust Slab Bla" panose="020B0606040200020203" charset="0"/>
      <p:bold r:id="rId27"/>
    </p:embeddedFont>
    <p:embeddedFont>
      <p:font typeface="Bebas Neue" panose="020B0606020202050201" pitchFamily="34" charset="0"/>
      <p:regular r:id="rId28"/>
    </p:embeddedFont>
    <p:embeddedFont>
      <p:font typeface="Gloria Hallelujah" panose="020B0604020202020204" charset="0"/>
      <p:regular r:id="rId29"/>
    </p:embeddedFont>
    <p:embeddedFont>
      <p:font typeface="Maven Pro" panose="020B0604020202020204" charset="0"/>
      <p:regular r:id="rId30"/>
      <p:bold r:id="rId31"/>
    </p:embeddedFont>
    <p:embeddedFont>
      <p:font typeface="Nunito" pitchFamily="2" charset="0"/>
      <p:regular r:id="rId32"/>
      <p:bold r:id="rId33"/>
      <p:italic r:id="rId34"/>
      <p:boldItalic r:id="rId35"/>
    </p:embeddedFont>
    <p:embeddedFont>
      <p:font typeface="Permanent Marker" panose="020B0604020202020204" charset="0"/>
      <p:regular r:id="rId36"/>
    </p:embeddedFont>
    <p:embeddedFont>
      <p:font typeface="Quicksand" panose="020B0604020202020204" charset="0"/>
      <p:regular r:id="rId37"/>
      <p:bold r:id="rId38"/>
    </p:embeddedFont>
    <p:embeddedFont>
      <p:font typeface="Quicksand Light" panose="020B0604020202020204" charset="0"/>
      <p:regular r:id="rId39"/>
      <p:bold r:id="rId40"/>
    </p:embeddedFont>
    <p:embeddedFont>
      <p:font typeface="Raleway" pitchFamily="2" charset="0"/>
      <p:regular r:id="rId41"/>
      <p:bold r:id="rId42"/>
      <p:italic r:id="rId43"/>
      <p:boldItalic r:id="rId44"/>
    </p:embeddedFont>
    <p:embeddedFont>
      <p:font typeface="Raleway SemiBold" pitchFamily="2" charset="0"/>
      <p:bold r:id="rId45"/>
      <p:boldItalic r:id="rId46"/>
    </p:embeddedFont>
    <p:embeddedFont>
      <p:font typeface="Source Sans Pro" panose="020B0503030403020204" pitchFamily="34" charset="0"/>
      <p:regular r:id="rId47"/>
      <p:bold r:id="rId48"/>
      <p:italic r:id="rId49"/>
      <p:boldItalic r:id="rId50"/>
    </p:embeddedFont>
    <p:embeddedFont>
      <p:font typeface="Sue Ellen Francisco" panose="020B0604020202020204" charset="0"/>
      <p:regular r:id="rId51"/>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1" autoAdjust="0"/>
    <p:restoredTop sz="94622" autoAdjust="0"/>
  </p:normalViewPr>
  <p:slideViewPr>
    <p:cSldViewPr>
      <p:cViewPr varScale="1">
        <p:scale>
          <a:sx n="72" d="100"/>
          <a:sy n="72" d="100"/>
        </p:scale>
        <p:origin x="882" y="6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4.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2.xml"/><Relationship Id="rId51" Type="http://schemas.openxmlformats.org/officeDocument/2006/relationships/font" Target="fonts/font26.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4.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D0FF8-BA8B-442C-8652-CC3AF107D506}" type="doc">
      <dgm:prSet loTypeId="urn:microsoft.com/office/officeart/2005/8/layout/hProcess9" loCatId="process" qsTypeId="urn:microsoft.com/office/officeart/2005/8/quickstyle/simple3" qsCatId="simple" csTypeId="urn:microsoft.com/office/officeart/2005/8/colors/colorful3" csCatId="colorful" phldr="1"/>
      <dgm:spPr/>
      <dgm:t>
        <a:bodyPr/>
        <a:lstStyle/>
        <a:p>
          <a:endParaRPr lang="en-US"/>
        </a:p>
      </dgm:t>
    </dgm:pt>
    <dgm:pt modelId="{A7B07782-A82D-4209-82A0-8AD4C1170F15}">
      <dgm:prSet/>
      <dgm:spPr/>
      <dgm:t>
        <a:bodyPr/>
        <a:lstStyle/>
        <a:p>
          <a:r>
            <a:rPr lang="en-US" dirty="0"/>
            <a:t>1. </a:t>
          </a:r>
          <a:r>
            <a:rPr lang="vi-VN" dirty="0"/>
            <a:t>Viết được đoạn văn n</a:t>
          </a:r>
          <a:r>
            <a:rPr lang="en-US" dirty="0"/>
            <a:t>ê</a:t>
          </a:r>
          <a:r>
            <a:rPr lang="vi-VN" dirty="0"/>
            <a:t>u tình cảm, cảm xúc về một người bạn.</a:t>
          </a:r>
          <a:endParaRPr lang="en-US" dirty="0"/>
        </a:p>
      </dgm:t>
    </dgm:pt>
    <dgm:pt modelId="{47864670-5262-4946-828D-3B5B18E2D677}" type="parTrans" cxnId="{034624EC-F0A3-4F21-9C29-4DCB171AB718}">
      <dgm:prSet/>
      <dgm:spPr/>
      <dgm:t>
        <a:bodyPr/>
        <a:lstStyle/>
        <a:p>
          <a:endParaRPr lang="en-US"/>
        </a:p>
      </dgm:t>
    </dgm:pt>
    <dgm:pt modelId="{FF9D5FF8-416E-4316-B6C8-10C86D171935}" type="sibTrans" cxnId="{034624EC-F0A3-4F21-9C29-4DCB171AB718}">
      <dgm:prSet/>
      <dgm:spPr/>
      <dgm:t>
        <a:bodyPr/>
        <a:lstStyle/>
        <a:p>
          <a:endParaRPr lang="en-US"/>
        </a:p>
      </dgm:t>
    </dgm:pt>
    <dgm:pt modelId="{0559DD2E-8156-42FE-8CA5-40434B3FD848}">
      <dgm:prSet/>
      <dgm:spPr/>
      <dgm:t>
        <a:bodyPr/>
        <a:lstStyle/>
        <a:p>
          <a:r>
            <a:rPr lang="en-US" b="0" i="0" baseline="0"/>
            <a:t>2. </a:t>
          </a:r>
          <a:r>
            <a:rPr lang="vi-VN" b="0" i="0" baseline="0"/>
            <a:t>Biết yêu thương với người thân trong gia đình và những người xung quanh, biết quan sát và có ý thức giúp đỡ mọi người</a:t>
          </a:r>
          <a:r>
            <a:rPr lang="en-US" b="0" i="0" baseline="0"/>
            <a:t>.</a:t>
          </a:r>
          <a:endParaRPr lang="en-US"/>
        </a:p>
      </dgm:t>
    </dgm:pt>
    <dgm:pt modelId="{9008A7C4-7908-4F12-8879-C1BD104DB48A}" type="parTrans" cxnId="{D66D9303-38BC-420E-AD13-65D012B11108}">
      <dgm:prSet/>
      <dgm:spPr/>
      <dgm:t>
        <a:bodyPr/>
        <a:lstStyle/>
        <a:p>
          <a:endParaRPr lang="en-US"/>
        </a:p>
      </dgm:t>
    </dgm:pt>
    <dgm:pt modelId="{2E65EB3B-C11B-4C44-9618-D8330EAA7C3C}" type="sibTrans" cxnId="{D66D9303-38BC-420E-AD13-65D012B11108}">
      <dgm:prSet/>
      <dgm:spPr/>
      <dgm:t>
        <a:bodyPr/>
        <a:lstStyle/>
        <a:p>
          <a:endParaRPr lang="en-US"/>
        </a:p>
      </dgm:t>
    </dgm:pt>
    <dgm:pt modelId="{2CE84877-DB31-407A-9F5A-782A1C00F0C9}" type="pres">
      <dgm:prSet presAssocID="{54ED0FF8-BA8B-442C-8652-CC3AF107D506}" presName="CompostProcess" presStyleCnt="0">
        <dgm:presLayoutVars>
          <dgm:dir/>
          <dgm:resizeHandles val="exact"/>
        </dgm:presLayoutVars>
      </dgm:prSet>
      <dgm:spPr/>
    </dgm:pt>
    <dgm:pt modelId="{8F31652B-8D36-4B2A-B13B-04B5C547FAC5}" type="pres">
      <dgm:prSet presAssocID="{54ED0FF8-BA8B-442C-8652-CC3AF107D506}" presName="arrow" presStyleLbl="bgShp" presStyleIdx="0" presStyleCnt="1"/>
      <dgm:spPr/>
    </dgm:pt>
    <dgm:pt modelId="{CFA90572-A970-4D8E-A9BE-52CE6539C8E6}" type="pres">
      <dgm:prSet presAssocID="{54ED0FF8-BA8B-442C-8652-CC3AF107D506}" presName="linearProcess" presStyleCnt="0"/>
      <dgm:spPr/>
    </dgm:pt>
    <dgm:pt modelId="{D9856830-A4B1-4155-A31F-3F491FE88E0F}" type="pres">
      <dgm:prSet presAssocID="{A7B07782-A82D-4209-82A0-8AD4C1170F15}" presName="textNode" presStyleLbl="node1" presStyleIdx="0" presStyleCnt="2">
        <dgm:presLayoutVars>
          <dgm:bulletEnabled val="1"/>
        </dgm:presLayoutVars>
      </dgm:prSet>
      <dgm:spPr/>
    </dgm:pt>
    <dgm:pt modelId="{0FDAEFF3-F590-41CA-A679-08007F81BECA}" type="pres">
      <dgm:prSet presAssocID="{FF9D5FF8-416E-4316-B6C8-10C86D171935}" presName="sibTrans" presStyleCnt="0"/>
      <dgm:spPr/>
    </dgm:pt>
    <dgm:pt modelId="{024BDE5F-1755-4B0A-9200-0A71B8B1C070}" type="pres">
      <dgm:prSet presAssocID="{0559DD2E-8156-42FE-8CA5-40434B3FD848}" presName="textNode" presStyleLbl="node1" presStyleIdx="1" presStyleCnt="2">
        <dgm:presLayoutVars>
          <dgm:bulletEnabled val="1"/>
        </dgm:presLayoutVars>
      </dgm:prSet>
      <dgm:spPr/>
    </dgm:pt>
  </dgm:ptLst>
  <dgm:cxnLst>
    <dgm:cxn modelId="{D66D9303-38BC-420E-AD13-65D012B11108}" srcId="{54ED0FF8-BA8B-442C-8652-CC3AF107D506}" destId="{0559DD2E-8156-42FE-8CA5-40434B3FD848}" srcOrd="1" destOrd="0" parTransId="{9008A7C4-7908-4F12-8879-C1BD104DB48A}" sibTransId="{2E65EB3B-C11B-4C44-9618-D8330EAA7C3C}"/>
    <dgm:cxn modelId="{43842F67-BD18-43B0-90E7-B2C0B28AAE72}" type="presOf" srcId="{54ED0FF8-BA8B-442C-8652-CC3AF107D506}" destId="{2CE84877-DB31-407A-9F5A-782A1C00F0C9}" srcOrd="0" destOrd="0" presId="urn:microsoft.com/office/officeart/2005/8/layout/hProcess9"/>
    <dgm:cxn modelId="{0B61AC4B-E2EF-44A3-9895-596CEA086739}" type="presOf" srcId="{0559DD2E-8156-42FE-8CA5-40434B3FD848}" destId="{024BDE5F-1755-4B0A-9200-0A71B8B1C070}" srcOrd="0" destOrd="0" presId="urn:microsoft.com/office/officeart/2005/8/layout/hProcess9"/>
    <dgm:cxn modelId="{0C90B7D6-0662-4E7B-87D6-7A1A598E320F}" type="presOf" srcId="{A7B07782-A82D-4209-82A0-8AD4C1170F15}" destId="{D9856830-A4B1-4155-A31F-3F491FE88E0F}" srcOrd="0" destOrd="0" presId="urn:microsoft.com/office/officeart/2005/8/layout/hProcess9"/>
    <dgm:cxn modelId="{034624EC-F0A3-4F21-9C29-4DCB171AB718}" srcId="{54ED0FF8-BA8B-442C-8652-CC3AF107D506}" destId="{A7B07782-A82D-4209-82A0-8AD4C1170F15}" srcOrd="0" destOrd="0" parTransId="{47864670-5262-4946-828D-3B5B18E2D677}" sibTransId="{FF9D5FF8-416E-4316-B6C8-10C86D171935}"/>
    <dgm:cxn modelId="{72CE607C-D4B9-47D5-805F-31670077908D}" type="presParOf" srcId="{2CE84877-DB31-407A-9F5A-782A1C00F0C9}" destId="{8F31652B-8D36-4B2A-B13B-04B5C547FAC5}" srcOrd="0" destOrd="0" presId="urn:microsoft.com/office/officeart/2005/8/layout/hProcess9"/>
    <dgm:cxn modelId="{E798A52F-2596-46C9-9D19-34030CC4E9C5}" type="presParOf" srcId="{2CE84877-DB31-407A-9F5A-782A1C00F0C9}" destId="{CFA90572-A970-4D8E-A9BE-52CE6539C8E6}" srcOrd="1" destOrd="0" presId="urn:microsoft.com/office/officeart/2005/8/layout/hProcess9"/>
    <dgm:cxn modelId="{59D855D9-8604-48B2-9293-6EC4D0B6B9B2}" type="presParOf" srcId="{CFA90572-A970-4D8E-A9BE-52CE6539C8E6}" destId="{D9856830-A4B1-4155-A31F-3F491FE88E0F}" srcOrd="0" destOrd="0" presId="urn:microsoft.com/office/officeart/2005/8/layout/hProcess9"/>
    <dgm:cxn modelId="{7B3C0362-FD6E-4992-A31B-EB0528A8BE37}" type="presParOf" srcId="{CFA90572-A970-4D8E-A9BE-52CE6539C8E6}" destId="{0FDAEFF3-F590-41CA-A679-08007F81BECA}" srcOrd="1" destOrd="0" presId="urn:microsoft.com/office/officeart/2005/8/layout/hProcess9"/>
    <dgm:cxn modelId="{1EB5324F-9EC8-44B3-BD25-6E4E62EBACD5}" type="presParOf" srcId="{CFA90572-A970-4D8E-A9BE-52CE6539C8E6}" destId="{024BDE5F-1755-4B0A-9200-0A71B8B1C07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D0FF8-BA8B-442C-8652-CC3AF107D506}" type="doc">
      <dgm:prSet loTypeId="urn:microsoft.com/office/officeart/2005/8/layout/hProcess9" loCatId="process" qsTypeId="urn:microsoft.com/office/officeart/2005/8/quickstyle/simple3" qsCatId="simple" csTypeId="urn:microsoft.com/office/officeart/2005/8/colors/colorful3" csCatId="colorful" phldr="1"/>
      <dgm:spPr/>
      <dgm:t>
        <a:bodyPr/>
        <a:lstStyle/>
        <a:p>
          <a:endParaRPr lang="en-US"/>
        </a:p>
      </dgm:t>
    </dgm:pt>
    <dgm:pt modelId="{A7B07782-A82D-4209-82A0-8AD4C1170F15}">
      <dgm:prSet/>
      <dgm:spPr/>
      <dgm:t>
        <a:bodyPr/>
        <a:lstStyle/>
        <a:p>
          <a:r>
            <a:rPr lang="en-US" dirty="0"/>
            <a:t>1. </a:t>
          </a:r>
          <a:r>
            <a:rPr lang="vi-VN" dirty="0"/>
            <a:t>Viết được đoạn văn n</a:t>
          </a:r>
          <a:r>
            <a:rPr lang="en-US" dirty="0"/>
            <a:t>ê</a:t>
          </a:r>
          <a:r>
            <a:rPr lang="vi-VN" dirty="0"/>
            <a:t>u tình cảm, cảm xúc về một người bạn.</a:t>
          </a:r>
          <a:endParaRPr lang="en-US" dirty="0"/>
        </a:p>
      </dgm:t>
    </dgm:pt>
    <dgm:pt modelId="{47864670-5262-4946-828D-3B5B18E2D677}" type="parTrans" cxnId="{034624EC-F0A3-4F21-9C29-4DCB171AB718}">
      <dgm:prSet/>
      <dgm:spPr/>
      <dgm:t>
        <a:bodyPr/>
        <a:lstStyle/>
        <a:p>
          <a:endParaRPr lang="en-US"/>
        </a:p>
      </dgm:t>
    </dgm:pt>
    <dgm:pt modelId="{FF9D5FF8-416E-4316-B6C8-10C86D171935}" type="sibTrans" cxnId="{034624EC-F0A3-4F21-9C29-4DCB171AB718}">
      <dgm:prSet/>
      <dgm:spPr/>
      <dgm:t>
        <a:bodyPr/>
        <a:lstStyle/>
        <a:p>
          <a:endParaRPr lang="en-US"/>
        </a:p>
      </dgm:t>
    </dgm:pt>
    <dgm:pt modelId="{0559DD2E-8156-42FE-8CA5-40434B3FD848}">
      <dgm:prSet/>
      <dgm:spPr/>
      <dgm:t>
        <a:bodyPr/>
        <a:lstStyle/>
        <a:p>
          <a:r>
            <a:rPr lang="en-US" b="0" i="0" baseline="0"/>
            <a:t>2. </a:t>
          </a:r>
          <a:r>
            <a:rPr lang="vi-VN" b="0" i="0" baseline="0"/>
            <a:t>Biết yêu thương với người thân trong gia đình và những người xung quanh, biết quan sát và có ý thức giúp đỡ mọi người</a:t>
          </a:r>
          <a:r>
            <a:rPr lang="en-US" b="0" i="0" baseline="0"/>
            <a:t>.</a:t>
          </a:r>
          <a:endParaRPr lang="en-US"/>
        </a:p>
      </dgm:t>
    </dgm:pt>
    <dgm:pt modelId="{9008A7C4-7908-4F12-8879-C1BD104DB48A}" type="parTrans" cxnId="{D66D9303-38BC-420E-AD13-65D012B11108}">
      <dgm:prSet/>
      <dgm:spPr/>
      <dgm:t>
        <a:bodyPr/>
        <a:lstStyle/>
        <a:p>
          <a:endParaRPr lang="en-US"/>
        </a:p>
      </dgm:t>
    </dgm:pt>
    <dgm:pt modelId="{2E65EB3B-C11B-4C44-9618-D8330EAA7C3C}" type="sibTrans" cxnId="{D66D9303-38BC-420E-AD13-65D012B11108}">
      <dgm:prSet/>
      <dgm:spPr/>
      <dgm:t>
        <a:bodyPr/>
        <a:lstStyle/>
        <a:p>
          <a:endParaRPr lang="en-US"/>
        </a:p>
      </dgm:t>
    </dgm:pt>
    <dgm:pt modelId="{2CE84877-DB31-407A-9F5A-782A1C00F0C9}" type="pres">
      <dgm:prSet presAssocID="{54ED0FF8-BA8B-442C-8652-CC3AF107D506}" presName="CompostProcess" presStyleCnt="0">
        <dgm:presLayoutVars>
          <dgm:dir/>
          <dgm:resizeHandles val="exact"/>
        </dgm:presLayoutVars>
      </dgm:prSet>
      <dgm:spPr/>
    </dgm:pt>
    <dgm:pt modelId="{8F31652B-8D36-4B2A-B13B-04B5C547FAC5}" type="pres">
      <dgm:prSet presAssocID="{54ED0FF8-BA8B-442C-8652-CC3AF107D506}" presName="arrow" presStyleLbl="bgShp" presStyleIdx="0" presStyleCnt="1"/>
      <dgm:spPr/>
    </dgm:pt>
    <dgm:pt modelId="{CFA90572-A970-4D8E-A9BE-52CE6539C8E6}" type="pres">
      <dgm:prSet presAssocID="{54ED0FF8-BA8B-442C-8652-CC3AF107D506}" presName="linearProcess" presStyleCnt="0"/>
      <dgm:spPr/>
    </dgm:pt>
    <dgm:pt modelId="{D9856830-A4B1-4155-A31F-3F491FE88E0F}" type="pres">
      <dgm:prSet presAssocID="{A7B07782-A82D-4209-82A0-8AD4C1170F15}" presName="textNode" presStyleLbl="node1" presStyleIdx="0" presStyleCnt="2">
        <dgm:presLayoutVars>
          <dgm:bulletEnabled val="1"/>
        </dgm:presLayoutVars>
      </dgm:prSet>
      <dgm:spPr/>
    </dgm:pt>
    <dgm:pt modelId="{0FDAEFF3-F590-41CA-A679-08007F81BECA}" type="pres">
      <dgm:prSet presAssocID="{FF9D5FF8-416E-4316-B6C8-10C86D171935}" presName="sibTrans" presStyleCnt="0"/>
      <dgm:spPr/>
    </dgm:pt>
    <dgm:pt modelId="{024BDE5F-1755-4B0A-9200-0A71B8B1C070}" type="pres">
      <dgm:prSet presAssocID="{0559DD2E-8156-42FE-8CA5-40434B3FD848}" presName="textNode" presStyleLbl="node1" presStyleIdx="1" presStyleCnt="2">
        <dgm:presLayoutVars>
          <dgm:bulletEnabled val="1"/>
        </dgm:presLayoutVars>
      </dgm:prSet>
      <dgm:spPr/>
    </dgm:pt>
  </dgm:ptLst>
  <dgm:cxnLst>
    <dgm:cxn modelId="{D66D9303-38BC-420E-AD13-65D012B11108}" srcId="{54ED0FF8-BA8B-442C-8652-CC3AF107D506}" destId="{0559DD2E-8156-42FE-8CA5-40434B3FD848}" srcOrd="1" destOrd="0" parTransId="{9008A7C4-7908-4F12-8879-C1BD104DB48A}" sibTransId="{2E65EB3B-C11B-4C44-9618-D8330EAA7C3C}"/>
    <dgm:cxn modelId="{43842F67-BD18-43B0-90E7-B2C0B28AAE72}" type="presOf" srcId="{54ED0FF8-BA8B-442C-8652-CC3AF107D506}" destId="{2CE84877-DB31-407A-9F5A-782A1C00F0C9}" srcOrd="0" destOrd="0" presId="urn:microsoft.com/office/officeart/2005/8/layout/hProcess9"/>
    <dgm:cxn modelId="{0B61AC4B-E2EF-44A3-9895-596CEA086739}" type="presOf" srcId="{0559DD2E-8156-42FE-8CA5-40434B3FD848}" destId="{024BDE5F-1755-4B0A-9200-0A71B8B1C070}" srcOrd="0" destOrd="0" presId="urn:microsoft.com/office/officeart/2005/8/layout/hProcess9"/>
    <dgm:cxn modelId="{0C90B7D6-0662-4E7B-87D6-7A1A598E320F}" type="presOf" srcId="{A7B07782-A82D-4209-82A0-8AD4C1170F15}" destId="{D9856830-A4B1-4155-A31F-3F491FE88E0F}" srcOrd="0" destOrd="0" presId="urn:microsoft.com/office/officeart/2005/8/layout/hProcess9"/>
    <dgm:cxn modelId="{034624EC-F0A3-4F21-9C29-4DCB171AB718}" srcId="{54ED0FF8-BA8B-442C-8652-CC3AF107D506}" destId="{A7B07782-A82D-4209-82A0-8AD4C1170F15}" srcOrd="0" destOrd="0" parTransId="{47864670-5262-4946-828D-3B5B18E2D677}" sibTransId="{FF9D5FF8-416E-4316-B6C8-10C86D171935}"/>
    <dgm:cxn modelId="{72CE607C-D4B9-47D5-805F-31670077908D}" type="presParOf" srcId="{2CE84877-DB31-407A-9F5A-782A1C00F0C9}" destId="{8F31652B-8D36-4B2A-B13B-04B5C547FAC5}" srcOrd="0" destOrd="0" presId="urn:microsoft.com/office/officeart/2005/8/layout/hProcess9"/>
    <dgm:cxn modelId="{E798A52F-2596-46C9-9D19-34030CC4E9C5}" type="presParOf" srcId="{2CE84877-DB31-407A-9F5A-782A1C00F0C9}" destId="{CFA90572-A970-4D8E-A9BE-52CE6539C8E6}" srcOrd="1" destOrd="0" presId="urn:microsoft.com/office/officeart/2005/8/layout/hProcess9"/>
    <dgm:cxn modelId="{59D855D9-8604-48B2-9293-6EC4D0B6B9B2}" type="presParOf" srcId="{CFA90572-A970-4D8E-A9BE-52CE6539C8E6}" destId="{D9856830-A4B1-4155-A31F-3F491FE88E0F}" srcOrd="0" destOrd="0" presId="urn:microsoft.com/office/officeart/2005/8/layout/hProcess9"/>
    <dgm:cxn modelId="{7B3C0362-FD6E-4992-A31B-EB0528A8BE37}" type="presParOf" srcId="{CFA90572-A970-4D8E-A9BE-52CE6539C8E6}" destId="{0FDAEFF3-F590-41CA-A679-08007F81BECA}" srcOrd="1" destOrd="0" presId="urn:microsoft.com/office/officeart/2005/8/layout/hProcess9"/>
    <dgm:cxn modelId="{1EB5324F-9EC8-44B3-BD25-6E4E62EBACD5}" type="presParOf" srcId="{CFA90572-A970-4D8E-A9BE-52CE6539C8E6}" destId="{024BDE5F-1755-4B0A-9200-0A71B8B1C07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652B-8D36-4B2A-B13B-04B5C547FAC5}">
      <dsp:nvSpPr>
        <dsp:cNvPr id="0" name=""/>
        <dsp:cNvSpPr/>
      </dsp:nvSpPr>
      <dsp:spPr>
        <a:xfrm>
          <a:off x="782954" y="0"/>
          <a:ext cx="8873490" cy="4437818"/>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9856830-A4B1-4155-A31F-3F491FE88E0F}">
      <dsp:nvSpPr>
        <dsp:cNvPr id="0" name=""/>
        <dsp:cNvSpPr/>
      </dsp:nvSpPr>
      <dsp:spPr>
        <a:xfrm>
          <a:off x="133678" y="1331345"/>
          <a:ext cx="4958715" cy="177512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 </a:t>
          </a:r>
          <a:r>
            <a:rPr lang="vi-VN" sz="2500" kern="1200" dirty="0"/>
            <a:t>Viết được đoạn văn n</a:t>
          </a:r>
          <a:r>
            <a:rPr lang="en-US" sz="2500" kern="1200" dirty="0"/>
            <a:t>ê</a:t>
          </a:r>
          <a:r>
            <a:rPr lang="vi-VN" sz="2500" kern="1200" dirty="0"/>
            <a:t>u tình cảm, cảm xúc về một người bạn.</a:t>
          </a:r>
          <a:endParaRPr lang="en-US" sz="2500" kern="1200" dirty="0"/>
        </a:p>
      </dsp:txBody>
      <dsp:txXfrm>
        <a:off x="220333" y="1418000"/>
        <a:ext cx="4785405" cy="1601817"/>
      </dsp:txXfrm>
    </dsp:sp>
    <dsp:sp modelId="{024BDE5F-1755-4B0A-9200-0A71B8B1C070}">
      <dsp:nvSpPr>
        <dsp:cNvPr id="0" name=""/>
        <dsp:cNvSpPr/>
      </dsp:nvSpPr>
      <dsp:spPr>
        <a:xfrm>
          <a:off x="5347006" y="1331345"/>
          <a:ext cx="4958715" cy="1775127"/>
        </a:xfrm>
        <a:prstGeom prst="roundRect">
          <a:avLst/>
        </a:prstGeom>
        <a:gradFill rotWithShape="0">
          <a:gsLst>
            <a:gs pos="0">
              <a:schemeClr val="accent3">
                <a:hueOff val="-8057"/>
                <a:satOff val="-570"/>
                <a:lumOff val="14706"/>
                <a:alphaOff val="0"/>
                <a:tint val="50000"/>
                <a:satMod val="300000"/>
              </a:schemeClr>
            </a:gs>
            <a:gs pos="35000">
              <a:schemeClr val="accent3">
                <a:hueOff val="-8057"/>
                <a:satOff val="-570"/>
                <a:lumOff val="14706"/>
                <a:alphaOff val="0"/>
                <a:tint val="37000"/>
                <a:satMod val="300000"/>
              </a:schemeClr>
            </a:gs>
            <a:gs pos="100000">
              <a:schemeClr val="accent3">
                <a:hueOff val="-8057"/>
                <a:satOff val="-57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2. </a:t>
          </a:r>
          <a:r>
            <a:rPr lang="vi-VN" sz="2500" b="0" i="0" kern="1200" baseline="0"/>
            <a:t>Biết yêu thương với người thân trong gia đình và những người xung quanh, biết quan sát và có ý thức giúp đỡ mọi người</a:t>
          </a:r>
          <a:r>
            <a:rPr lang="en-US" sz="2500" b="0" i="0" kern="1200" baseline="0"/>
            <a:t>.</a:t>
          </a:r>
          <a:endParaRPr lang="en-US" sz="2500" kern="1200"/>
        </a:p>
      </dsp:txBody>
      <dsp:txXfrm>
        <a:off x="5433661" y="1418000"/>
        <a:ext cx="4785405" cy="1601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652B-8D36-4B2A-B13B-04B5C547FAC5}">
      <dsp:nvSpPr>
        <dsp:cNvPr id="0" name=""/>
        <dsp:cNvSpPr/>
      </dsp:nvSpPr>
      <dsp:spPr>
        <a:xfrm>
          <a:off x="782954" y="0"/>
          <a:ext cx="8873490" cy="4437818"/>
        </a:xfrm>
        <a:prstGeom prst="rightArrow">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9856830-A4B1-4155-A31F-3F491FE88E0F}">
      <dsp:nvSpPr>
        <dsp:cNvPr id="0" name=""/>
        <dsp:cNvSpPr/>
      </dsp:nvSpPr>
      <dsp:spPr>
        <a:xfrm>
          <a:off x="133678" y="1331345"/>
          <a:ext cx="4958715" cy="177512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1. </a:t>
          </a:r>
          <a:r>
            <a:rPr lang="vi-VN" sz="2500" kern="1200" dirty="0"/>
            <a:t>Viết được đoạn văn n</a:t>
          </a:r>
          <a:r>
            <a:rPr lang="en-US" sz="2500" kern="1200" dirty="0"/>
            <a:t>ê</a:t>
          </a:r>
          <a:r>
            <a:rPr lang="vi-VN" sz="2500" kern="1200" dirty="0"/>
            <a:t>u tình cảm, cảm xúc về một người bạn.</a:t>
          </a:r>
          <a:endParaRPr lang="en-US" sz="2500" kern="1200" dirty="0"/>
        </a:p>
      </dsp:txBody>
      <dsp:txXfrm>
        <a:off x="220333" y="1418000"/>
        <a:ext cx="4785405" cy="1601817"/>
      </dsp:txXfrm>
    </dsp:sp>
    <dsp:sp modelId="{024BDE5F-1755-4B0A-9200-0A71B8B1C070}">
      <dsp:nvSpPr>
        <dsp:cNvPr id="0" name=""/>
        <dsp:cNvSpPr/>
      </dsp:nvSpPr>
      <dsp:spPr>
        <a:xfrm>
          <a:off x="5347006" y="1331345"/>
          <a:ext cx="4958715" cy="1775127"/>
        </a:xfrm>
        <a:prstGeom prst="roundRect">
          <a:avLst/>
        </a:prstGeom>
        <a:gradFill rotWithShape="0">
          <a:gsLst>
            <a:gs pos="0">
              <a:schemeClr val="accent3">
                <a:hueOff val="-8057"/>
                <a:satOff val="-570"/>
                <a:lumOff val="14706"/>
                <a:alphaOff val="0"/>
                <a:tint val="50000"/>
                <a:satMod val="300000"/>
              </a:schemeClr>
            </a:gs>
            <a:gs pos="35000">
              <a:schemeClr val="accent3">
                <a:hueOff val="-8057"/>
                <a:satOff val="-570"/>
                <a:lumOff val="14706"/>
                <a:alphaOff val="0"/>
                <a:tint val="37000"/>
                <a:satMod val="300000"/>
              </a:schemeClr>
            </a:gs>
            <a:gs pos="100000">
              <a:schemeClr val="accent3">
                <a:hueOff val="-8057"/>
                <a:satOff val="-57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2. </a:t>
          </a:r>
          <a:r>
            <a:rPr lang="vi-VN" sz="2500" b="0" i="0" kern="1200" baseline="0"/>
            <a:t>Biết yêu thương với người thân trong gia đình và những người xung quanh, biết quan sát và có ý thức giúp đỡ mọi người</a:t>
          </a:r>
          <a:r>
            <a:rPr lang="en-US" sz="2500" b="0" i="0" kern="1200" baseline="0"/>
            <a:t>.</a:t>
          </a:r>
          <a:endParaRPr lang="en-US" sz="2500" kern="1200"/>
        </a:p>
      </dsp:txBody>
      <dsp:txXfrm>
        <a:off x="5433661" y="1418000"/>
        <a:ext cx="4785405" cy="1601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a:ea typeface="字魂59号-创粗黑" panose="00000500000000000000" pitchFamily="2" charset="-122"/>
                <a:cs typeface="+mn-cs"/>
              </a:rPr>
              <a:pPr marL="0" marR="0" lvl="0" indent="0" algn="r" defTabSz="609539"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字魂59号-创粗黑" panose="00000500000000000000" pitchFamily="2" charset="-122"/>
              <a:cs typeface="+mn-cs"/>
            </a:endParaRPr>
          </a:p>
        </p:txBody>
      </p:sp>
    </p:spTree>
    <p:extLst>
      <p:ext uri="{BB962C8B-B14F-4D97-AF65-F5344CB8AC3E}">
        <p14:creationId xmlns:p14="http://schemas.microsoft.com/office/powerpoint/2010/main" val="113170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93b7d781b5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93b7d781b5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38882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63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3</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5</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417180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6</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750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7</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111632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8</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39110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ea typeface="字魂59号-创粗黑" panose="00000500000000000000" pitchFamily="2" charset="-122"/>
              </a:rPr>
              <a:pPr>
                <a:defRPr/>
              </a:pPr>
              <a:t>9</a:t>
            </a:fld>
            <a:endParaRPr lang="zh-CN" altLang="en-US">
              <a:solidFill>
                <a:prstClr val="black"/>
              </a:solidFill>
              <a:ea typeface="字魂59号-创粗黑" panose="00000500000000000000" pitchFamily="2" charset="-122"/>
            </a:endParaRPr>
          </a:p>
        </p:txBody>
      </p:sp>
    </p:spTree>
    <p:extLst>
      <p:ext uri="{BB962C8B-B14F-4D97-AF65-F5344CB8AC3E}">
        <p14:creationId xmlns:p14="http://schemas.microsoft.com/office/powerpoint/2010/main" val="2025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639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68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050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9483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0335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366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sz="1800" dirty="0">
              <a:solidFill>
                <a:srgbClr val="FFFFFF"/>
              </a:solidFill>
              <a:latin typeface="字魂59号-创粗黑" panose="00000500000000000000" pitchFamily="2" charset="-122"/>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723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105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415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1511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38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6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4800"/>
              <a:buNone/>
              <a:defRPr sz="6400">
                <a:solidFill>
                  <a:schemeClr val="lt1"/>
                </a:solidFill>
              </a:defRPr>
            </a:lvl2pPr>
            <a:lvl3pPr lvl="2" algn="ctr">
              <a:spcBef>
                <a:spcPts val="0"/>
              </a:spcBef>
              <a:spcAft>
                <a:spcPts val="0"/>
              </a:spcAft>
              <a:buClr>
                <a:schemeClr val="lt1"/>
              </a:buClr>
              <a:buSzPts val="4800"/>
              <a:buNone/>
              <a:defRPr sz="6400">
                <a:solidFill>
                  <a:schemeClr val="lt1"/>
                </a:solidFill>
              </a:defRPr>
            </a:lvl3pPr>
            <a:lvl4pPr lvl="3" algn="ctr">
              <a:spcBef>
                <a:spcPts val="0"/>
              </a:spcBef>
              <a:spcAft>
                <a:spcPts val="0"/>
              </a:spcAft>
              <a:buClr>
                <a:schemeClr val="lt1"/>
              </a:buClr>
              <a:buSzPts val="4800"/>
              <a:buNone/>
              <a:defRPr sz="6400">
                <a:solidFill>
                  <a:schemeClr val="lt1"/>
                </a:solidFill>
              </a:defRPr>
            </a:lvl4pPr>
            <a:lvl5pPr lvl="4" algn="ctr">
              <a:spcBef>
                <a:spcPts val="0"/>
              </a:spcBef>
              <a:spcAft>
                <a:spcPts val="0"/>
              </a:spcAft>
              <a:buClr>
                <a:schemeClr val="lt1"/>
              </a:buClr>
              <a:buSzPts val="4800"/>
              <a:buNone/>
              <a:defRPr sz="6400">
                <a:solidFill>
                  <a:schemeClr val="lt1"/>
                </a:solidFill>
              </a:defRPr>
            </a:lvl5pPr>
            <a:lvl6pPr lvl="5" algn="ctr">
              <a:spcBef>
                <a:spcPts val="0"/>
              </a:spcBef>
              <a:spcAft>
                <a:spcPts val="0"/>
              </a:spcAft>
              <a:buClr>
                <a:schemeClr val="lt1"/>
              </a:buClr>
              <a:buSzPts val="4800"/>
              <a:buNone/>
              <a:defRPr sz="6400">
                <a:solidFill>
                  <a:schemeClr val="lt1"/>
                </a:solidFill>
              </a:defRPr>
            </a:lvl6pPr>
            <a:lvl7pPr lvl="6" algn="ctr">
              <a:spcBef>
                <a:spcPts val="0"/>
              </a:spcBef>
              <a:spcAft>
                <a:spcPts val="0"/>
              </a:spcAft>
              <a:buClr>
                <a:schemeClr val="lt1"/>
              </a:buClr>
              <a:buSzPts val="4800"/>
              <a:buNone/>
              <a:defRPr sz="6400">
                <a:solidFill>
                  <a:schemeClr val="lt1"/>
                </a:solidFill>
              </a:defRPr>
            </a:lvl7pPr>
            <a:lvl8pPr lvl="7" algn="ctr">
              <a:spcBef>
                <a:spcPts val="0"/>
              </a:spcBef>
              <a:spcAft>
                <a:spcPts val="0"/>
              </a:spcAft>
              <a:buClr>
                <a:schemeClr val="lt1"/>
              </a:buClr>
              <a:buSzPts val="4800"/>
              <a:buNone/>
              <a:defRPr sz="6400">
                <a:solidFill>
                  <a:schemeClr val="lt1"/>
                </a:solidFill>
              </a:defRPr>
            </a:lvl8pPr>
            <a:lvl9pPr lvl="8" algn="ctr">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3193474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3" name="Google Shape;13;p3"/>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07515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727400" y="2655751"/>
            <a:ext cx="8737200" cy="154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6" name="Google Shape;16;p4"/>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1256863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 name="Google Shape;19;p5"/>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0" name="Google Shape;20;p5"/>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466332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 name="Google Shape;23;p6"/>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4" name="Google Shape;24;p6"/>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81541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2076400" y="2187325"/>
            <a:ext cx="80392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 name="Google Shape;27;p7"/>
          <p:cNvSpPr txBox="1">
            <a:spLocks noGrp="1"/>
          </p:cNvSpPr>
          <p:nvPr>
            <p:ph type="subTitle" idx="1"/>
          </p:nvPr>
        </p:nvSpPr>
        <p:spPr>
          <a:xfrm>
            <a:off x="2076400" y="3558147"/>
            <a:ext cx="80392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C343B"/>
              </a:buClr>
              <a:buSzPts val="2400"/>
              <a:buNone/>
              <a:defRPr sz="32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3200"/>
            </a:lvl4pPr>
            <a:lvl5pPr lvl="4" algn="ctr" rtl="0">
              <a:spcBef>
                <a:spcPts val="0"/>
              </a:spcBef>
              <a:spcAft>
                <a:spcPts val="0"/>
              </a:spcAft>
              <a:buClr>
                <a:srgbClr val="2C343B"/>
              </a:buClr>
              <a:buSzPts val="2400"/>
              <a:buNone/>
              <a:defRPr sz="3200"/>
            </a:lvl5pPr>
            <a:lvl6pPr lvl="5" algn="ctr" rtl="0">
              <a:spcBef>
                <a:spcPts val="0"/>
              </a:spcBef>
              <a:spcAft>
                <a:spcPts val="0"/>
              </a:spcAft>
              <a:buClr>
                <a:srgbClr val="2C343B"/>
              </a:buClr>
              <a:buSzPts val="2400"/>
              <a:buNone/>
              <a:defRPr sz="3200"/>
            </a:lvl6pPr>
            <a:lvl7pPr lvl="6" algn="ctr" rtl="0">
              <a:spcBef>
                <a:spcPts val="0"/>
              </a:spcBef>
              <a:spcAft>
                <a:spcPts val="0"/>
              </a:spcAft>
              <a:buClr>
                <a:srgbClr val="2C343B"/>
              </a:buClr>
              <a:buSzPts val="2400"/>
              <a:buNone/>
              <a:defRPr sz="3200"/>
            </a:lvl7pPr>
            <a:lvl8pPr lvl="7" algn="ctr" rtl="0">
              <a:spcBef>
                <a:spcPts val="0"/>
              </a:spcBef>
              <a:spcAft>
                <a:spcPts val="0"/>
              </a:spcAft>
              <a:buClr>
                <a:srgbClr val="2C343B"/>
              </a:buClr>
              <a:buSzPts val="2400"/>
              <a:buNone/>
              <a:defRPr sz="3200"/>
            </a:lvl8pPr>
            <a:lvl9pPr lvl="8" algn="ctr" rtl="0">
              <a:spcBef>
                <a:spcPts val="0"/>
              </a:spcBef>
              <a:spcAft>
                <a:spcPts val="0"/>
              </a:spcAft>
              <a:buClr>
                <a:srgbClr val="2C343B"/>
              </a:buClr>
              <a:buSzPts val="2400"/>
              <a:buNone/>
              <a:defRPr sz="3200"/>
            </a:lvl9pPr>
          </a:lstStyle>
          <a:p>
            <a:endParaRPr/>
          </a:p>
        </p:txBody>
      </p:sp>
      <p:sp>
        <p:nvSpPr>
          <p:cNvPr id="28" name="Google Shape;28;p7"/>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39494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yellow">
  <p:cSld name="Quote yellow">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a:spcBef>
                <a:spcPts val="0"/>
              </a:spcBef>
              <a:spcAft>
                <a:spcPts val="0"/>
              </a:spcAft>
              <a:buSzPts val="2400"/>
              <a:buChar char="■"/>
              <a:defRPr sz="3200" i="1"/>
            </a:lvl9pPr>
          </a:lstStyle>
          <a:p>
            <a:endParaRPr/>
          </a:p>
        </p:txBody>
      </p:sp>
      <p:sp>
        <p:nvSpPr>
          <p:cNvPr id="31" name="Google Shape;31;p8"/>
          <p:cNvSpPr txBox="1"/>
          <p:nvPr/>
        </p:nvSpPr>
        <p:spPr>
          <a:xfrm>
            <a:off x="4791200" y="1711768"/>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FE344D"/>
                </a:solidFill>
                <a:latin typeface="Permanent Marker"/>
                <a:ea typeface="Permanent Marker"/>
                <a:cs typeface="Permanent Marker"/>
                <a:sym typeface="Permanent Marker"/>
              </a:rPr>
              <a:t>“</a:t>
            </a:r>
            <a:endParaRPr sz="12800" kern="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07198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red">
  <p:cSld name="Quote re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rtl="0">
              <a:spcBef>
                <a:spcPts val="0"/>
              </a:spcBef>
              <a:spcAft>
                <a:spcPts val="0"/>
              </a:spcAft>
              <a:buSzPts val="2400"/>
              <a:buChar char="■"/>
              <a:defRPr sz="3200" i="1"/>
            </a:lvl9pPr>
          </a:lstStyle>
          <a:p>
            <a:endParaRPr/>
          </a:p>
        </p:txBody>
      </p:sp>
      <p:sp>
        <p:nvSpPr>
          <p:cNvPr id="35" name="Google Shape;35;p9"/>
          <p:cNvSpPr txBox="1"/>
          <p:nvPr/>
        </p:nvSpPr>
        <p:spPr>
          <a:xfrm>
            <a:off x="4791200" y="1322831"/>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0198AD"/>
                </a:solidFill>
                <a:latin typeface="Permanent Marker"/>
                <a:ea typeface="Permanent Marker"/>
                <a:cs typeface="Permanent Marker"/>
                <a:sym typeface="Permanent Marker"/>
              </a:rPr>
              <a:t>“</a:t>
            </a:r>
            <a:endParaRPr sz="12800" kern="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621094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blue">
  <p:cSld name="Quote blu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472400" y="3034800"/>
            <a:ext cx="9247200" cy="1093200"/>
          </a:xfrm>
          <a:prstGeom prst="rect">
            <a:avLst/>
          </a:prstGeom>
        </p:spPr>
        <p:txBody>
          <a:bodyPr spcFirstLastPara="1" wrap="square" lIns="121897" tIns="121897" rIns="121897" bIns="121897" anchor="ctr" anchorCtr="0">
            <a:noAutofit/>
          </a:bodyPr>
          <a:lstStyle>
            <a:lvl1pPr marL="609585" lvl="0" indent="-507987" algn="ctr" rtl="0">
              <a:spcBef>
                <a:spcPts val="800"/>
              </a:spcBef>
              <a:spcAft>
                <a:spcPts val="0"/>
              </a:spcAft>
              <a:buSzPts val="2400"/>
              <a:buChar char="▸"/>
              <a:defRPr sz="3200"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sz="3200" i="1"/>
            </a:lvl4pPr>
            <a:lvl5pPr marL="3047924" lvl="4" indent="-507987" algn="ctr" rtl="0">
              <a:spcBef>
                <a:spcPts val="0"/>
              </a:spcBef>
              <a:spcAft>
                <a:spcPts val="0"/>
              </a:spcAft>
              <a:buSzPts val="2400"/>
              <a:buChar char="○"/>
              <a:defRPr sz="3200" i="1"/>
            </a:lvl5pPr>
            <a:lvl6pPr marL="3657509" lvl="5" indent="-507987" algn="ctr" rtl="0">
              <a:spcBef>
                <a:spcPts val="0"/>
              </a:spcBef>
              <a:spcAft>
                <a:spcPts val="0"/>
              </a:spcAft>
              <a:buSzPts val="2400"/>
              <a:buChar char="■"/>
              <a:defRPr sz="3200" i="1"/>
            </a:lvl6pPr>
            <a:lvl7pPr marL="4267093" lvl="6" indent="-507987" algn="ctr" rtl="0">
              <a:spcBef>
                <a:spcPts val="0"/>
              </a:spcBef>
              <a:spcAft>
                <a:spcPts val="0"/>
              </a:spcAft>
              <a:buSzPts val="2400"/>
              <a:buChar char="●"/>
              <a:defRPr sz="3200" i="1"/>
            </a:lvl7pPr>
            <a:lvl8pPr marL="4876678" lvl="7" indent="-507987" algn="ctr" rtl="0">
              <a:spcBef>
                <a:spcPts val="0"/>
              </a:spcBef>
              <a:spcAft>
                <a:spcPts val="0"/>
              </a:spcAft>
              <a:buSzPts val="2400"/>
              <a:buChar char="○"/>
              <a:defRPr sz="3200" i="1"/>
            </a:lvl8pPr>
            <a:lvl9pPr marL="5486263" lvl="8" indent="-507987" algn="ctr" rtl="0">
              <a:spcBef>
                <a:spcPts val="0"/>
              </a:spcBef>
              <a:spcAft>
                <a:spcPts val="0"/>
              </a:spcAft>
              <a:buSzPts val="2400"/>
              <a:buChar char="■"/>
              <a:defRPr sz="3200" i="1"/>
            </a:lvl9pPr>
          </a:lstStyle>
          <a:p>
            <a:endParaRPr/>
          </a:p>
        </p:txBody>
      </p:sp>
      <p:sp>
        <p:nvSpPr>
          <p:cNvPr id="39" name="Google Shape;39;p10"/>
          <p:cNvSpPr txBox="1"/>
          <p:nvPr/>
        </p:nvSpPr>
        <p:spPr>
          <a:xfrm>
            <a:off x="4791200" y="1711768"/>
            <a:ext cx="2609600" cy="8716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2800" kern="0">
                <a:solidFill>
                  <a:srgbClr val="F5A500"/>
                </a:solidFill>
                <a:latin typeface="Permanent Marker"/>
                <a:ea typeface="Permanent Marker"/>
                <a:cs typeface="Permanent Marker"/>
                <a:sym typeface="Permanent Marker"/>
              </a:rPr>
              <a:t>“</a:t>
            </a:r>
            <a:endParaRPr sz="12800" kern="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32787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121897" tIns="121897" rIns="121897" bIns="121897"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456608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1073067" y="1600200"/>
            <a:ext cx="4876000" cy="43788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48" name="Google Shape;48;p12"/>
          <p:cNvSpPr txBox="1">
            <a:spLocks noGrp="1"/>
          </p:cNvSpPr>
          <p:nvPr>
            <p:ph type="body" idx="2"/>
          </p:nvPr>
        </p:nvSpPr>
        <p:spPr>
          <a:xfrm>
            <a:off x="6242935" y="1600200"/>
            <a:ext cx="4876000" cy="43788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49" name="Google Shape;49;p12"/>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solidFill>
                  <a:srgbClr val="FFFFFF"/>
                </a:solidFill>
              </a:rPr>
              <a:pPr/>
              <a:t>‹#›</a:t>
            </a:fld>
            <a:endParaRPr lang="en">
              <a:solidFill>
                <a:srgbClr val="FFFFFF"/>
              </a:solidFill>
            </a:endParaRPr>
          </a:p>
        </p:txBody>
      </p:sp>
    </p:spTree>
    <p:extLst>
      <p:ext uri="{BB962C8B-B14F-4D97-AF65-F5344CB8AC3E}">
        <p14:creationId xmlns:p14="http://schemas.microsoft.com/office/powerpoint/2010/main" val="652325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652367"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3" name="Google Shape;53;p13"/>
          <p:cNvSpPr txBox="1">
            <a:spLocks noGrp="1"/>
          </p:cNvSpPr>
          <p:nvPr>
            <p:ph type="body" idx="2"/>
          </p:nvPr>
        </p:nvSpPr>
        <p:spPr>
          <a:xfrm>
            <a:off x="4341396"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4" name="Google Shape;54;p13"/>
          <p:cNvSpPr txBox="1">
            <a:spLocks noGrp="1"/>
          </p:cNvSpPr>
          <p:nvPr>
            <p:ph type="body" idx="3"/>
          </p:nvPr>
        </p:nvSpPr>
        <p:spPr>
          <a:xfrm>
            <a:off x="8030425" y="1600200"/>
            <a:ext cx="3509200" cy="43992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5" name="Google Shape;55;p13"/>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2021817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30163"/>
            <a:ext cx="10972800" cy="1143200"/>
          </a:xfrm>
          <a:prstGeom prst="rect">
            <a:avLst/>
          </a:prstGeom>
        </p:spPr>
        <p:txBody>
          <a:bodyPr spcFirstLastPara="1" wrap="square" lIns="121897" tIns="121897" rIns="121897" bIns="121897"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8" name="Google Shape;58;p14"/>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4116367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609600" y="5875079"/>
            <a:ext cx="10972800" cy="692800"/>
          </a:xfrm>
          <a:prstGeom prst="rect">
            <a:avLst/>
          </a:prstGeom>
        </p:spPr>
        <p:txBody>
          <a:bodyPr spcFirstLastPara="1" wrap="square" lIns="121897" tIns="121897" rIns="121897" bIns="121897" anchor="t" anchorCtr="0">
            <a:noAutofit/>
          </a:bodyPr>
          <a:lstStyle>
            <a:lvl1pPr marL="609585" lvl="0" indent="-304792" algn="ctr">
              <a:spcBef>
                <a:spcPts val="480"/>
              </a:spcBef>
              <a:spcAft>
                <a:spcPts val="0"/>
              </a:spcAft>
              <a:buSzPts val="1800"/>
              <a:buNone/>
              <a:defRPr sz="2400"/>
            </a:lvl1pPr>
          </a:lstStyle>
          <a:p>
            <a:endParaRPr/>
          </a:p>
        </p:txBody>
      </p:sp>
      <p:sp>
        <p:nvSpPr>
          <p:cNvPr id="61" name="Google Shape;61;p15"/>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647195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5730200" y="6479803"/>
            <a:ext cx="731600" cy="3784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859CB1"/>
                </a:solidFill>
              </a:rPr>
              <a:pPr/>
              <a:t>‹#›</a:t>
            </a:fld>
            <a:endParaRPr lang="en">
              <a:solidFill>
                <a:srgbClr val="859CB1"/>
              </a:solidFill>
            </a:endParaRPr>
          </a:p>
        </p:txBody>
      </p:sp>
    </p:spTree>
    <p:extLst>
      <p:ext uri="{BB962C8B-B14F-4D97-AF65-F5344CB8AC3E}">
        <p14:creationId xmlns:p14="http://schemas.microsoft.com/office/powerpoint/2010/main" val="344497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 name="Google Shape;10;p2"/>
          <p:cNvSpPr/>
          <p:nvPr/>
        </p:nvSpPr>
        <p:spPr>
          <a:xfrm>
            <a:off x="2157100" y="778400"/>
            <a:ext cx="7877600" cy="53012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txBox="1">
            <a:spLocks noGrp="1"/>
          </p:cNvSpPr>
          <p:nvPr>
            <p:ph type="ctrTitle"/>
          </p:nvPr>
        </p:nvSpPr>
        <p:spPr>
          <a:xfrm>
            <a:off x="3935517" y="1381133"/>
            <a:ext cx="4321200" cy="3909600"/>
          </a:xfrm>
          <a:prstGeom prst="rect">
            <a:avLst/>
          </a:prstGeom>
        </p:spPr>
        <p:txBody>
          <a:bodyPr spcFirstLastPara="1" wrap="square" lIns="121897" tIns="121897" rIns="121897" bIns="121897" anchor="ctr" anchorCtr="0">
            <a:noAutofit/>
          </a:bodyPr>
          <a:lstStyle>
            <a:lvl1pPr lvl="0" algn="ctr">
              <a:spcBef>
                <a:spcPts val="0"/>
              </a:spcBef>
              <a:spcAft>
                <a:spcPts val="0"/>
              </a:spcAft>
              <a:buClr>
                <a:schemeClr val="accent5"/>
              </a:buClr>
              <a:buSzPts val="5200"/>
              <a:buNone/>
              <a:defRPr sz="7100" b="1">
                <a:solidFill>
                  <a:schemeClr val="accent5"/>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2" name="Google Shape;12;p2"/>
          <p:cNvSpPr txBox="1">
            <a:spLocks noGrp="1"/>
          </p:cNvSpPr>
          <p:nvPr>
            <p:ph type="subTitle" idx="1"/>
          </p:nvPr>
        </p:nvSpPr>
        <p:spPr>
          <a:xfrm>
            <a:off x="3363397" y="5079335"/>
            <a:ext cx="5465200" cy="6512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None/>
              <a:defRPr sz="1900">
                <a:solidFill>
                  <a:schemeClr val="accent5"/>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82245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 name="Google Shape;15;p3"/>
          <p:cNvSpPr/>
          <p:nvPr/>
        </p:nvSpPr>
        <p:spPr>
          <a:xfrm>
            <a:off x="0" y="2631467"/>
            <a:ext cx="12192000" cy="42264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 name="Google Shape;16;p3"/>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10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 name="Google Shape;18;p3"/>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85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4"/>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960000" y="1536633"/>
            <a:ext cx="10272000" cy="4601200"/>
          </a:xfrm>
          <a:prstGeom prst="rect">
            <a:avLst/>
          </a:prstGeom>
        </p:spPr>
        <p:txBody>
          <a:bodyPr spcFirstLastPara="1" wrap="square" lIns="121897" tIns="121897" rIns="121897" bIns="121897" anchor="t" anchorCtr="0">
            <a:noAutofit/>
          </a:bodyPr>
          <a:lstStyle>
            <a:lvl1pPr marL="609585" lvl="0" indent="-423323" rtl="0">
              <a:lnSpc>
                <a:spcPct val="100000"/>
              </a:lnSpc>
              <a:spcBef>
                <a:spcPts val="0"/>
              </a:spcBef>
              <a:spcAft>
                <a:spcPts val="0"/>
              </a:spcAft>
              <a:buClr>
                <a:schemeClr val="accent6"/>
              </a:buClr>
              <a:buSzPts val="1400"/>
              <a:buAutoNum type="arabicPeriod"/>
              <a:defRPr sz="1500"/>
            </a:lvl1pPr>
            <a:lvl2pPr marL="1219170" lvl="1" indent="-423323" rtl="0">
              <a:lnSpc>
                <a:spcPct val="115000"/>
              </a:lnSpc>
              <a:spcBef>
                <a:spcPts val="2133"/>
              </a:spcBef>
              <a:spcAft>
                <a:spcPts val="0"/>
              </a:spcAft>
              <a:buClr>
                <a:srgbClr val="482400"/>
              </a:buClr>
              <a:buSzPts val="1400"/>
              <a:buFont typeface="Muli"/>
              <a:buAutoNum type="alphaLcPeriod"/>
              <a:defRPr>
                <a:solidFill>
                  <a:srgbClr val="434343"/>
                </a:solidFill>
              </a:defRPr>
            </a:lvl2pPr>
            <a:lvl3pPr marL="1828754" lvl="2" indent="-423323" rtl="0">
              <a:lnSpc>
                <a:spcPct val="115000"/>
              </a:lnSpc>
              <a:spcBef>
                <a:spcPts val="2133"/>
              </a:spcBef>
              <a:spcAft>
                <a:spcPts val="0"/>
              </a:spcAft>
              <a:buClr>
                <a:srgbClr val="482400"/>
              </a:buClr>
              <a:buSzPts val="1400"/>
              <a:buFont typeface="Muli"/>
              <a:buAutoNum type="romanLcPeriod"/>
              <a:defRPr>
                <a:solidFill>
                  <a:srgbClr val="434343"/>
                </a:solidFill>
              </a:defRPr>
            </a:lvl3pPr>
            <a:lvl4pPr marL="2438339" lvl="3" indent="-423323" rtl="0">
              <a:lnSpc>
                <a:spcPct val="115000"/>
              </a:lnSpc>
              <a:spcBef>
                <a:spcPts val="2133"/>
              </a:spcBef>
              <a:spcAft>
                <a:spcPts val="0"/>
              </a:spcAft>
              <a:buClr>
                <a:srgbClr val="482400"/>
              </a:buClr>
              <a:buSzPts val="1400"/>
              <a:buFont typeface="Muli"/>
              <a:buAutoNum type="arabicPeriod"/>
              <a:defRPr>
                <a:solidFill>
                  <a:srgbClr val="434343"/>
                </a:solidFill>
              </a:defRPr>
            </a:lvl4pPr>
            <a:lvl5pPr marL="3047924" lvl="4" indent="-423323" rtl="0">
              <a:lnSpc>
                <a:spcPct val="115000"/>
              </a:lnSpc>
              <a:spcBef>
                <a:spcPts val="2133"/>
              </a:spcBef>
              <a:spcAft>
                <a:spcPts val="0"/>
              </a:spcAft>
              <a:buClr>
                <a:srgbClr val="482400"/>
              </a:buClr>
              <a:buSzPts val="1400"/>
              <a:buFont typeface="Muli"/>
              <a:buAutoNum type="alphaLcPeriod"/>
              <a:defRPr>
                <a:solidFill>
                  <a:srgbClr val="434343"/>
                </a:solidFill>
              </a:defRPr>
            </a:lvl5pPr>
            <a:lvl6pPr marL="3657509" lvl="5" indent="-423323" rtl="0">
              <a:lnSpc>
                <a:spcPct val="115000"/>
              </a:lnSpc>
              <a:spcBef>
                <a:spcPts val="2133"/>
              </a:spcBef>
              <a:spcAft>
                <a:spcPts val="0"/>
              </a:spcAft>
              <a:buClr>
                <a:srgbClr val="482400"/>
              </a:buClr>
              <a:buSzPts val="1400"/>
              <a:buFont typeface="Muli"/>
              <a:buAutoNum type="romanLcPeriod"/>
              <a:defRPr>
                <a:solidFill>
                  <a:srgbClr val="434343"/>
                </a:solidFill>
              </a:defRPr>
            </a:lvl6pPr>
            <a:lvl7pPr marL="4267093" lvl="6" indent="-423323" rtl="0">
              <a:lnSpc>
                <a:spcPct val="115000"/>
              </a:lnSpc>
              <a:spcBef>
                <a:spcPts val="2133"/>
              </a:spcBef>
              <a:spcAft>
                <a:spcPts val="0"/>
              </a:spcAft>
              <a:buClr>
                <a:srgbClr val="482400"/>
              </a:buClr>
              <a:buSzPts val="1400"/>
              <a:buFont typeface="Muli"/>
              <a:buAutoNum type="arabicPeriod"/>
              <a:defRPr>
                <a:solidFill>
                  <a:srgbClr val="434343"/>
                </a:solidFill>
              </a:defRPr>
            </a:lvl7pPr>
            <a:lvl8pPr marL="4876678" lvl="7" indent="-423323" rtl="0">
              <a:lnSpc>
                <a:spcPct val="115000"/>
              </a:lnSpc>
              <a:spcBef>
                <a:spcPts val="2133"/>
              </a:spcBef>
              <a:spcAft>
                <a:spcPts val="0"/>
              </a:spcAft>
              <a:buClr>
                <a:srgbClr val="482400"/>
              </a:buClr>
              <a:buSzPts val="1400"/>
              <a:buFont typeface="Muli"/>
              <a:buAutoNum type="alphaLcPeriod"/>
              <a:defRPr>
                <a:solidFill>
                  <a:srgbClr val="434343"/>
                </a:solidFill>
              </a:defRPr>
            </a:lvl8pPr>
            <a:lvl9pPr marL="5486263" lvl="8" indent="-423323" rtl="0">
              <a:lnSpc>
                <a:spcPct val="115000"/>
              </a:lnSpc>
              <a:spcBef>
                <a:spcPts val="2133"/>
              </a:spcBef>
              <a:spcAft>
                <a:spcPts val="2133"/>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3988895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5"/>
          <p:cNvSpPr txBox="1">
            <a:spLocks noGrp="1"/>
          </p:cNvSpPr>
          <p:nvPr>
            <p:ph type="subTitle" idx="1"/>
          </p:nvPr>
        </p:nvSpPr>
        <p:spPr>
          <a:xfrm>
            <a:off x="1575233" y="3172433"/>
            <a:ext cx="3876800" cy="63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1400"/>
              <a:buFont typeface="Bebas Neue"/>
              <a:buNone/>
              <a:defRPr sz="3200" b="1">
                <a:latin typeface="Sue Ellen Francisco"/>
                <a:ea typeface="Sue Ellen Francisco"/>
                <a:cs typeface="Sue Ellen Francisco"/>
                <a:sym typeface="Sue Ellen Francisco"/>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6448400" y="3172433"/>
            <a:ext cx="3876800" cy="63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Clr>
                <a:schemeClr val="lt1"/>
              </a:buClr>
              <a:buSzPts val="1400"/>
              <a:buFont typeface="Bebas Neue"/>
              <a:buNone/>
              <a:defRPr sz="3200" b="1">
                <a:solidFill>
                  <a:schemeClr val="lt1"/>
                </a:solidFill>
                <a:latin typeface="Sue Ellen Francisco"/>
                <a:ea typeface="Sue Ellen Francisco"/>
                <a:cs typeface="Sue Ellen Francisco"/>
                <a:sym typeface="Sue Ellen Francisco"/>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575233"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 name="Google Shape;28;p5"/>
          <p:cNvSpPr txBox="1">
            <a:spLocks noGrp="1"/>
          </p:cNvSpPr>
          <p:nvPr>
            <p:ph type="subTitle" idx="4"/>
          </p:nvPr>
        </p:nvSpPr>
        <p:spPr>
          <a:xfrm>
            <a:off x="6448400" y="3922200"/>
            <a:ext cx="3876800" cy="1304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 name="Google Shape;29;p5"/>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5"/>
          <p:cNvSpPr/>
          <p:nvPr/>
        </p:nvSpPr>
        <p:spPr>
          <a:xfrm rot="5550559">
            <a:off x="-48335"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5"/>
          <p:cNvSpPr/>
          <p:nvPr/>
        </p:nvSpPr>
        <p:spPr>
          <a:xfrm rot="10800000">
            <a:off x="11645605" y="2591799"/>
            <a:ext cx="546400" cy="3037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3" name="Google Shape;33;p5"/>
          <p:cNvSpPr/>
          <p:nvPr/>
        </p:nvSpPr>
        <p:spPr>
          <a:xfrm rot="-5249441">
            <a:off x="11102047" y="396274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68512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6"/>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5774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414333" y="4410917"/>
            <a:ext cx="3831600" cy="1170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1" name="Google Shape;41;p7"/>
          <p:cNvSpPr txBox="1">
            <a:spLocks noGrp="1"/>
          </p:cNvSpPr>
          <p:nvPr>
            <p:ph type="title" idx="2"/>
          </p:nvPr>
        </p:nvSpPr>
        <p:spPr>
          <a:xfrm>
            <a:off x="1414333" y="2922217"/>
            <a:ext cx="3831600" cy="12420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852011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8"/>
          <p:cNvSpPr/>
          <p:nvPr/>
        </p:nvSpPr>
        <p:spPr>
          <a:xfrm>
            <a:off x="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8"/>
          <p:cNvSpPr/>
          <p:nvPr/>
        </p:nvSpPr>
        <p:spPr>
          <a:xfrm>
            <a:off x="11429200" y="-11067"/>
            <a:ext cx="762800" cy="6869200"/>
          </a:xfrm>
          <a:prstGeom prst="rect">
            <a:avLst/>
          </a:pr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8"/>
          <p:cNvSpPr txBox="1">
            <a:spLocks noGrp="1"/>
          </p:cNvSpPr>
          <p:nvPr>
            <p:ph type="subTitle" idx="1"/>
          </p:nvPr>
        </p:nvSpPr>
        <p:spPr>
          <a:xfrm>
            <a:off x="4205867" y="4143400"/>
            <a:ext cx="3666000" cy="877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7" name="Google Shape;47;p8"/>
          <p:cNvSpPr txBox="1">
            <a:spLocks noGrp="1"/>
          </p:cNvSpPr>
          <p:nvPr>
            <p:ph type="title"/>
          </p:nvPr>
        </p:nvSpPr>
        <p:spPr>
          <a:xfrm>
            <a:off x="4206033" y="1837400"/>
            <a:ext cx="3666000" cy="2306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08465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0" name="Google Shape;50;p9"/>
          <p:cNvSpPr/>
          <p:nvPr/>
        </p:nvSpPr>
        <p:spPr>
          <a:xfrm>
            <a:off x="0" y="2631467"/>
            <a:ext cx="12192000" cy="42264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9"/>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2" name="Google Shape;52;p9"/>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 name="Google Shape;53;p9"/>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60815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358800" y="2949967"/>
            <a:ext cx="3956800" cy="1717600"/>
          </a:xfrm>
          <a:prstGeom prst="rect">
            <a:avLst/>
          </a:prstGeom>
        </p:spPr>
        <p:txBody>
          <a:bodyPr spcFirstLastPara="1" wrap="square" lIns="121897" tIns="121897" rIns="121897" bIns="121897"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0317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11"/>
          <p:cNvSpPr txBox="1">
            <a:spLocks noGrp="1"/>
          </p:cNvSpPr>
          <p:nvPr>
            <p:ph type="title" hasCustomPrompt="1"/>
          </p:nvPr>
        </p:nvSpPr>
        <p:spPr>
          <a:xfrm>
            <a:off x="1712000" y="2188151"/>
            <a:ext cx="8768000" cy="20148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12000" y="4030651"/>
            <a:ext cx="8768000" cy="639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2133"/>
              </a:spcBef>
              <a:spcAft>
                <a:spcPts val="0"/>
              </a:spcAft>
              <a:buSzPts val="1600"/>
              <a:buNone/>
              <a:defRPr sz="2100"/>
            </a:lvl2pPr>
            <a:lvl3pPr lvl="2" algn="ctr" rtl="0">
              <a:lnSpc>
                <a:spcPct val="100000"/>
              </a:lnSpc>
              <a:spcBef>
                <a:spcPts val="2133"/>
              </a:spcBef>
              <a:spcAft>
                <a:spcPts val="0"/>
              </a:spcAft>
              <a:buSzPts val="1600"/>
              <a:buNone/>
              <a:defRPr sz="2100"/>
            </a:lvl3pPr>
            <a:lvl4pPr lvl="3" algn="ctr" rtl="0">
              <a:lnSpc>
                <a:spcPct val="100000"/>
              </a:lnSpc>
              <a:spcBef>
                <a:spcPts val="2133"/>
              </a:spcBef>
              <a:spcAft>
                <a:spcPts val="0"/>
              </a:spcAft>
              <a:buSzPts val="1600"/>
              <a:buNone/>
              <a:defRPr sz="2100"/>
            </a:lvl4pPr>
            <a:lvl5pPr lvl="4" algn="ctr" rtl="0">
              <a:lnSpc>
                <a:spcPct val="100000"/>
              </a:lnSpc>
              <a:spcBef>
                <a:spcPts val="2133"/>
              </a:spcBef>
              <a:spcAft>
                <a:spcPts val="0"/>
              </a:spcAft>
              <a:buSzPts val="1600"/>
              <a:buNone/>
              <a:defRPr sz="2100"/>
            </a:lvl5pPr>
            <a:lvl6pPr lvl="5" algn="ctr" rtl="0">
              <a:lnSpc>
                <a:spcPct val="100000"/>
              </a:lnSpc>
              <a:spcBef>
                <a:spcPts val="2133"/>
              </a:spcBef>
              <a:spcAft>
                <a:spcPts val="0"/>
              </a:spcAft>
              <a:buSzPts val="1600"/>
              <a:buNone/>
              <a:defRPr sz="2100"/>
            </a:lvl6pPr>
            <a:lvl7pPr lvl="6" algn="ctr" rtl="0">
              <a:lnSpc>
                <a:spcPct val="100000"/>
              </a:lnSpc>
              <a:spcBef>
                <a:spcPts val="2133"/>
              </a:spcBef>
              <a:spcAft>
                <a:spcPts val="0"/>
              </a:spcAft>
              <a:buSzPts val="1600"/>
              <a:buNone/>
              <a:defRPr sz="2100"/>
            </a:lvl7pPr>
            <a:lvl8pPr lvl="7" algn="ctr" rtl="0">
              <a:lnSpc>
                <a:spcPct val="100000"/>
              </a:lnSpc>
              <a:spcBef>
                <a:spcPts val="2133"/>
              </a:spcBef>
              <a:spcAft>
                <a:spcPts val="0"/>
              </a:spcAft>
              <a:buSzPts val="1600"/>
              <a:buNone/>
              <a:defRPr sz="2100"/>
            </a:lvl8pPr>
            <a:lvl9pPr lvl="8" algn="ctr" rtl="0">
              <a:lnSpc>
                <a:spcPct val="100000"/>
              </a:lnSpc>
              <a:spcBef>
                <a:spcPts val="2133"/>
              </a:spcBef>
              <a:spcAft>
                <a:spcPts val="2133"/>
              </a:spcAft>
              <a:buSzPts val="1600"/>
              <a:buNone/>
              <a:defRPr sz="2100"/>
            </a:lvl9pPr>
          </a:lstStyle>
          <a:p>
            <a:endParaRPr/>
          </a:p>
        </p:txBody>
      </p:sp>
      <p:sp>
        <p:nvSpPr>
          <p:cNvPr id="60" name="Google Shape;60;p11"/>
          <p:cNvSpPr/>
          <p:nvPr/>
        </p:nvSpPr>
        <p:spPr>
          <a:xfrm rot="-5400000">
            <a:off x="5822651" y="4360400"/>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11"/>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11"/>
          <p:cNvSpPr/>
          <p:nvPr/>
        </p:nvSpPr>
        <p:spPr>
          <a:xfrm rot="5400000">
            <a:off x="5822651" y="-1951211"/>
            <a:ext cx="546400" cy="44488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11"/>
          <p:cNvSpPr/>
          <p:nvPr/>
        </p:nvSpPr>
        <p:spPr>
          <a:xfrm rot="-10649441">
            <a:off x="5594850" y="332990"/>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97114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285682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13"/>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9600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9" name="Google Shape;69;p13"/>
          <p:cNvSpPr txBox="1">
            <a:spLocks noGrp="1"/>
          </p:cNvSpPr>
          <p:nvPr>
            <p:ph type="subTitle" idx="1"/>
          </p:nvPr>
        </p:nvSpPr>
        <p:spPr>
          <a:xfrm>
            <a:off x="9600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 name="Google Shape;70;p13"/>
          <p:cNvSpPr txBox="1">
            <a:spLocks noGrp="1"/>
          </p:cNvSpPr>
          <p:nvPr>
            <p:ph type="title" idx="3"/>
          </p:nvPr>
        </p:nvSpPr>
        <p:spPr>
          <a:xfrm>
            <a:off x="2690867"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1" name="Google Shape;71;p13"/>
          <p:cNvSpPr txBox="1">
            <a:spLocks noGrp="1"/>
          </p:cNvSpPr>
          <p:nvPr>
            <p:ph type="subTitle" idx="4"/>
          </p:nvPr>
        </p:nvSpPr>
        <p:spPr>
          <a:xfrm>
            <a:off x="2690867"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2" name="Google Shape;72;p13"/>
          <p:cNvSpPr txBox="1">
            <a:spLocks noGrp="1"/>
          </p:cNvSpPr>
          <p:nvPr>
            <p:ph type="title" idx="5"/>
          </p:nvPr>
        </p:nvSpPr>
        <p:spPr>
          <a:xfrm>
            <a:off x="45712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3" name="Google Shape;73;p13"/>
          <p:cNvSpPr txBox="1">
            <a:spLocks noGrp="1"/>
          </p:cNvSpPr>
          <p:nvPr>
            <p:ph type="subTitle" idx="6"/>
          </p:nvPr>
        </p:nvSpPr>
        <p:spPr>
          <a:xfrm>
            <a:off x="45712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 name="Google Shape;74;p13"/>
          <p:cNvSpPr txBox="1">
            <a:spLocks noGrp="1"/>
          </p:cNvSpPr>
          <p:nvPr>
            <p:ph type="title" idx="7"/>
          </p:nvPr>
        </p:nvSpPr>
        <p:spPr>
          <a:xfrm>
            <a:off x="8182400" y="2330800"/>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 name="Google Shape;75;p13"/>
          <p:cNvSpPr txBox="1">
            <a:spLocks noGrp="1"/>
          </p:cNvSpPr>
          <p:nvPr>
            <p:ph type="subTitle" idx="8"/>
          </p:nvPr>
        </p:nvSpPr>
        <p:spPr>
          <a:xfrm>
            <a:off x="8182400" y="2995333"/>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6" name="Google Shape;76;p13"/>
          <p:cNvSpPr txBox="1">
            <a:spLocks noGrp="1"/>
          </p:cNvSpPr>
          <p:nvPr>
            <p:ph type="title" idx="9"/>
          </p:nvPr>
        </p:nvSpPr>
        <p:spPr>
          <a:xfrm>
            <a:off x="6451533" y="4651067"/>
            <a:ext cx="30496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7" name="Google Shape;77;p13"/>
          <p:cNvSpPr txBox="1">
            <a:spLocks noGrp="1"/>
          </p:cNvSpPr>
          <p:nvPr>
            <p:ph type="subTitle" idx="13"/>
          </p:nvPr>
        </p:nvSpPr>
        <p:spPr>
          <a:xfrm>
            <a:off x="6451533" y="5315600"/>
            <a:ext cx="3049600" cy="822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48528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8"/>
        <p:cNvGrpSpPr/>
        <p:nvPr/>
      </p:nvGrpSpPr>
      <p:grpSpPr>
        <a:xfrm>
          <a:off x="0" y="0"/>
          <a:ext cx="0" cy="0"/>
          <a:chOff x="0" y="0"/>
          <a:chExt cx="0" cy="0"/>
        </a:xfrm>
      </p:grpSpPr>
      <p:sp>
        <p:nvSpPr>
          <p:cNvPr id="79" name="Google Shape;79;p14"/>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14"/>
          <p:cNvSpPr/>
          <p:nvPr/>
        </p:nvSpPr>
        <p:spPr>
          <a:xfrm>
            <a:off x="0" y="2631467"/>
            <a:ext cx="12192000" cy="4226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14"/>
          <p:cNvSpPr txBox="1">
            <a:spLocks noGrp="1"/>
          </p:cNvSpPr>
          <p:nvPr>
            <p:ph type="title"/>
          </p:nvPr>
        </p:nvSpPr>
        <p:spPr>
          <a:xfrm>
            <a:off x="12789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2" name="Google Shape;82;p14"/>
          <p:cNvSpPr txBox="1">
            <a:spLocks noGrp="1"/>
          </p:cNvSpPr>
          <p:nvPr>
            <p:ph type="subTitle" idx="1"/>
          </p:nvPr>
        </p:nvSpPr>
        <p:spPr>
          <a:xfrm>
            <a:off x="12789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solidFill>
                  <a:schemeClr val="accent5"/>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 name="Google Shape;83;p14"/>
          <p:cNvSpPr txBox="1">
            <a:spLocks noGrp="1"/>
          </p:cNvSpPr>
          <p:nvPr>
            <p:ph type="subTitle" idx="2"/>
          </p:nvPr>
        </p:nvSpPr>
        <p:spPr>
          <a:xfrm>
            <a:off x="71057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547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4"/>
        <p:cNvGrpSpPr/>
        <p:nvPr/>
      </p:nvGrpSpPr>
      <p:grpSpPr>
        <a:xfrm>
          <a:off x="0" y="0"/>
          <a:ext cx="0" cy="0"/>
          <a:chOff x="0" y="0"/>
          <a:chExt cx="0" cy="0"/>
        </a:xfrm>
      </p:grpSpPr>
      <p:sp>
        <p:nvSpPr>
          <p:cNvPr id="85" name="Google Shape;85;p15"/>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15"/>
          <p:cNvSpPr/>
          <p:nvPr/>
        </p:nvSpPr>
        <p:spPr>
          <a:xfrm>
            <a:off x="0" y="2631467"/>
            <a:ext cx="12192000" cy="4226400"/>
          </a:xfrm>
          <a:prstGeom prst="rect">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15"/>
          <p:cNvSpPr txBox="1">
            <a:spLocks noGrp="1"/>
          </p:cNvSpPr>
          <p:nvPr>
            <p:ph type="title"/>
          </p:nvPr>
        </p:nvSpPr>
        <p:spPr>
          <a:xfrm>
            <a:off x="6257419" y="3101133"/>
            <a:ext cx="4670800" cy="245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11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8" name="Google Shape;88;p15"/>
          <p:cNvSpPr txBox="1">
            <a:spLocks noGrp="1"/>
          </p:cNvSpPr>
          <p:nvPr>
            <p:ph type="subTitle" idx="1"/>
          </p:nvPr>
        </p:nvSpPr>
        <p:spPr>
          <a:xfrm>
            <a:off x="6257417" y="5282900"/>
            <a:ext cx="4670800" cy="57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15"/>
          <p:cNvSpPr txBox="1">
            <a:spLocks noGrp="1"/>
          </p:cNvSpPr>
          <p:nvPr>
            <p:ph type="subTitle" idx="2"/>
          </p:nvPr>
        </p:nvSpPr>
        <p:spPr>
          <a:xfrm>
            <a:off x="1310833" y="39238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651915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92" name="Google Shape;92;p16"/>
          <p:cNvGrpSpPr/>
          <p:nvPr/>
        </p:nvGrpSpPr>
        <p:grpSpPr>
          <a:xfrm>
            <a:off x="959933" y="518555"/>
            <a:ext cx="10272000" cy="5821112"/>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96" name="Google Shape;96;p16"/>
          <p:cNvSpPr txBox="1">
            <a:spLocks noGrp="1"/>
          </p:cNvSpPr>
          <p:nvPr>
            <p:ph type="title"/>
          </p:nvPr>
        </p:nvSpPr>
        <p:spPr>
          <a:xfrm>
            <a:off x="3053367" y="4469284"/>
            <a:ext cx="6085200" cy="7092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1800"/>
              <a:buNone/>
              <a:defRPr sz="24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7" name="Google Shape;97;p16"/>
          <p:cNvSpPr txBox="1">
            <a:spLocks noGrp="1"/>
          </p:cNvSpPr>
          <p:nvPr>
            <p:ph type="subTitle" idx="1"/>
          </p:nvPr>
        </p:nvSpPr>
        <p:spPr>
          <a:xfrm>
            <a:off x="3053367" y="2024884"/>
            <a:ext cx="6085200" cy="225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400"/>
              <a:buNone/>
              <a:defRPr sz="2900">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94240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8"/>
        <p:cNvGrpSpPr/>
        <p:nvPr/>
      </p:nvGrpSpPr>
      <p:grpSpPr>
        <a:xfrm>
          <a:off x="0" y="0"/>
          <a:ext cx="0" cy="0"/>
          <a:chOff x="0" y="0"/>
          <a:chExt cx="0" cy="0"/>
        </a:xfrm>
      </p:grpSpPr>
      <p:sp>
        <p:nvSpPr>
          <p:cNvPr id="99" name="Google Shape;99;p17"/>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0" name="Google Shape;100;p17"/>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17"/>
          <p:cNvSpPr txBox="1">
            <a:spLocks noGrp="1"/>
          </p:cNvSpPr>
          <p:nvPr>
            <p:ph type="title" idx="2"/>
          </p:nvPr>
        </p:nvSpPr>
        <p:spPr>
          <a:xfrm>
            <a:off x="9600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2" name="Google Shape;102;p17"/>
          <p:cNvSpPr txBox="1">
            <a:spLocks noGrp="1"/>
          </p:cNvSpPr>
          <p:nvPr>
            <p:ph type="subTitle" idx="1"/>
          </p:nvPr>
        </p:nvSpPr>
        <p:spPr>
          <a:xfrm>
            <a:off x="9600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3" name="Google Shape;103;p17"/>
          <p:cNvSpPr txBox="1">
            <a:spLocks noGrp="1"/>
          </p:cNvSpPr>
          <p:nvPr>
            <p:ph type="title" idx="3"/>
          </p:nvPr>
        </p:nvSpPr>
        <p:spPr>
          <a:xfrm>
            <a:off x="45384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4" name="Google Shape;104;p17"/>
          <p:cNvSpPr txBox="1">
            <a:spLocks noGrp="1"/>
          </p:cNvSpPr>
          <p:nvPr>
            <p:ph type="subTitle" idx="4"/>
          </p:nvPr>
        </p:nvSpPr>
        <p:spPr>
          <a:xfrm>
            <a:off x="45384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5" name="Google Shape;105;p17"/>
          <p:cNvSpPr txBox="1">
            <a:spLocks noGrp="1"/>
          </p:cNvSpPr>
          <p:nvPr>
            <p:ph type="title" idx="5"/>
          </p:nvPr>
        </p:nvSpPr>
        <p:spPr>
          <a:xfrm>
            <a:off x="8116800" y="4709551"/>
            <a:ext cx="31152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6" name="Google Shape;106;p17"/>
          <p:cNvSpPr txBox="1">
            <a:spLocks noGrp="1"/>
          </p:cNvSpPr>
          <p:nvPr>
            <p:ph type="subTitle" idx="6"/>
          </p:nvPr>
        </p:nvSpPr>
        <p:spPr>
          <a:xfrm>
            <a:off x="8116800" y="5434400"/>
            <a:ext cx="3115200" cy="70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02073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09" name="Google Shape;109;p18"/>
          <p:cNvSpPr/>
          <p:nvPr/>
        </p:nvSpPr>
        <p:spPr>
          <a:xfrm rot="-5400000">
            <a:off x="5822651" y="4360400"/>
            <a:ext cx="546400" cy="4448800"/>
          </a:xfrm>
          <a:prstGeom prst="rect">
            <a:avLst/>
          </a:pr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0" name="Google Shape;110;p18"/>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200"/>
              <a:buNone/>
              <a:defRPr sz="4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2462800"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2" name="Google Shape;112;p18"/>
          <p:cNvSpPr txBox="1">
            <a:spLocks noGrp="1"/>
          </p:cNvSpPr>
          <p:nvPr>
            <p:ph type="subTitle" idx="1"/>
          </p:nvPr>
        </p:nvSpPr>
        <p:spPr>
          <a:xfrm>
            <a:off x="1594500"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3" name="Google Shape;113;p18"/>
          <p:cNvSpPr txBox="1">
            <a:spLocks noGrp="1"/>
          </p:cNvSpPr>
          <p:nvPr>
            <p:ph type="title" idx="3"/>
          </p:nvPr>
        </p:nvSpPr>
        <p:spPr>
          <a:xfrm flipH="1">
            <a:off x="7642992" y="1938271"/>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4" name="Google Shape;114;p18"/>
          <p:cNvSpPr txBox="1">
            <a:spLocks noGrp="1"/>
          </p:cNvSpPr>
          <p:nvPr>
            <p:ph type="subTitle" idx="4"/>
          </p:nvPr>
        </p:nvSpPr>
        <p:spPr>
          <a:xfrm>
            <a:off x="6774733" y="2563333"/>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 name="Google Shape;115;p18"/>
          <p:cNvSpPr txBox="1">
            <a:spLocks noGrp="1"/>
          </p:cNvSpPr>
          <p:nvPr>
            <p:ph type="title" idx="5"/>
          </p:nvPr>
        </p:nvSpPr>
        <p:spPr>
          <a:xfrm>
            <a:off x="2462800"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6" name="Google Shape;116;p18"/>
          <p:cNvSpPr txBox="1">
            <a:spLocks noGrp="1"/>
          </p:cNvSpPr>
          <p:nvPr>
            <p:ph type="subTitle" idx="6"/>
          </p:nvPr>
        </p:nvSpPr>
        <p:spPr>
          <a:xfrm>
            <a:off x="1594500"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7" name="Google Shape;117;p18"/>
          <p:cNvSpPr txBox="1">
            <a:spLocks noGrp="1"/>
          </p:cNvSpPr>
          <p:nvPr>
            <p:ph type="title" idx="7"/>
          </p:nvPr>
        </p:nvSpPr>
        <p:spPr>
          <a:xfrm>
            <a:off x="7643243" y="4152133"/>
            <a:ext cx="2086000" cy="703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8" name="Google Shape;118;p18"/>
          <p:cNvSpPr txBox="1">
            <a:spLocks noGrp="1"/>
          </p:cNvSpPr>
          <p:nvPr>
            <p:ph type="subTitle" idx="8"/>
          </p:nvPr>
        </p:nvSpPr>
        <p:spPr>
          <a:xfrm>
            <a:off x="6774736" y="4816667"/>
            <a:ext cx="3822800" cy="11152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9" name="Google Shape;119;p18"/>
          <p:cNvSpPr/>
          <p:nvPr/>
        </p:nvSpPr>
        <p:spPr>
          <a:xfrm rot="150559">
            <a:off x="5458558" y="6229699"/>
            <a:ext cx="1138293" cy="29530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037161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0"/>
        <p:cNvGrpSpPr/>
        <p:nvPr/>
      </p:nvGrpSpPr>
      <p:grpSpPr>
        <a:xfrm>
          <a:off x="0" y="0"/>
          <a:ext cx="0" cy="0"/>
          <a:chOff x="0" y="0"/>
          <a:chExt cx="0" cy="0"/>
        </a:xfrm>
      </p:grpSpPr>
      <p:sp>
        <p:nvSpPr>
          <p:cNvPr id="121" name="Google Shape;121;p19"/>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2" name="Google Shape;122;p19"/>
          <p:cNvSpPr txBox="1">
            <a:spLocks noGrp="1"/>
          </p:cNvSpPr>
          <p:nvPr>
            <p:ph type="title"/>
          </p:nvPr>
        </p:nvSpPr>
        <p:spPr>
          <a:xfrm>
            <a:off x="960000" y="720000"/>
            <a:ext cx="10272000" cy="636800"/>
          </a:xfrm>
          <a:prstGeom prst="rect">
            <a:avLst/>
          </a:prstGeom>
        </p:spPr>
        <p:txBody>
          <a:bodyPr spcFirstLastPara="1" wrap="square" lIns="121897" tIns="121897" rIns="121897" bIns="121897"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19"/>
          <p:cNvSpPr txBox="1">
            <a:spLocks noGrp="1"/>
          </p:cNvSpPr>
          <p:nvPr>
            <p:ph type="title" idx="2"/>
          </p:nvPr>
        </p:nvSpPr>
        <p:spPr>
          <a:xfrm>
            <a:off x="1253384" y="1819467"/>
            <a:ext cx="28408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4" name="Google Shape;124;p19"/>
          <p:cNvSpPr txBox="1">
            <a:spLocks noGrp="1"/>
          </p:cNvSpPr>
          <p:nvPr>
            <p:ph type="subTitle" idx="1"/>
          </p:nvPr>
        </p:nvSpPr>
        <p:spPr>
          <a:xfrm>
            <a:off x="13699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3"/>
          </p:nvPr>
        </p:nvSpPr>
        <p:spPr>
          <a:xfrm>
            <a:off x="4762184"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 name="Google Shape;126;p19"/>
          <p:cNvSpPr txBox="1">
            <a:spLocks noGrp="1"/>
          </p:cNvSpPr>
          <p:nvPr>
            <p:ph type="subTitle" idx="4"/>
          </p:nvPr>
        </p:nvSpPr>
        <p:spPr>
          <a:xfrm>
            <a:off x="4762151"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19"/>
          <p:cNvSpPr txBox="1">
            <a:spLocks noGrp="1"/>
          </p:cNvSpPr>
          <p:nvPr>
            <p:ph type="title" idx="5"/>
          </p:nvPr>
        </p:nvSpPr>
        <p:spPr>
          <a:xfrm>
            <a:off x="1163184"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8" name="Google Shape;128;p19"/>
          <p:cNvSpPr txBox="1">
            <a:spLocks noGrp="1"/>
          </p:cNvSpPr>
          <p:nvPr>
            <p:ph type="subTitle" idx="6"/>
          </p:nvPr>
        </p:nvSpPr>
        <p:spPr>
          <a:xfrm>
            <a:off x="1163117"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9" name="Google Shape;129;p19"/>
          <p:cNvSpPr txBox="1">
            <a:spLocks noGrp="1"/>
          </p:cNvSpPr>
          <p:nvPr>
            <p:ph type="title" idx="7"/>
          </p:nvPr>
        </p:nvSpPr>
        <p:spPr>
          <a:xfrm>
            <a:off x="4762200"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0" name="Google Shape;130;p19"/>
          <p:cNvSpPr txBox="1">
            <a:spLocks noGrp="1"/>
          </p:cNvSpPr>
          <p:nvPr>
            <p:ph type="subTitle" idx="8"/>
          </p:nvPr>
        </p:nvSpPr>
        <p:spPr>
          <a:xfrm>
            <a:off x="4762149"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9"/>
          </p:nvPr>
        </p:nvSpPr>
        <p:spPr>
          <a:xfrm>
            <a:off x="8361217" y="1813667"/>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2" name="Google Shape;132;p19"/>
          <p:cNvSpPr txBox="1">
            <a:spLocks noGrp="1"/>
          </p:cNvSpPr>
          <p:nvPr>
            <p:ph type="subTitle" idx="13"/>
          </p:nvPr>
        </p:nvSpPr>
        <p:spPr>
          <a:xfrm>
            <a:off x="8361184" y="2612933"/>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3" name="Google Shape;133;p19"/>
          <p:cNvSpPr txBox="1">
            <a:spLocks noGrp="1"/>
          </p:cNvSpPr>
          <p:nvPr>
            <p:ph type="title" idx="14"/>
          </p:nvPr>
        </p:nvSpPr>
        <p:spPr>
          <a:xfrm>
            <a:off x="8361225" y="4292933"/>
            <a:ext cx="3074000" cy="490800"/>
          </a:xfrm>
          <a:prstGeom prst="rect">
            <a:avLst/>
          </a:prstGeom>
        </p:spPr>
        <p:txBody>
          <a:bodyPr spcFirstLastPara="1" wrap="square" lIns="121897" tIns="121897" rIns="121897" bIns="121897" anchor="ctr" anchorCtr="0">
            <a:noAutofit/>
          </a:bodyPr>
          <a:lstStyle>
            <a:lvl1pPr lvl="0" algn="l"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4" name="Google Shape;134;p19"/>
          <p:cNvSpPr txBox="1">
            <a:spLocks noGrp="1"/>
          </p:cNvSpPr>
          <p:nvPr>
            <p:ph type="subTitle" idx="15"/>
          </p:nvPr>
        </p:nvSpPr>
        <p:spPr>
          <a:xfrm>
            <a:off x="8361183" y="5082000"/>
            <a:ext cx="2466000" cy="889200"/>
          </a:xfrm>
          <a:prstGeom prst="rect">
            <a:avLst/>
          </a:prstGeom>
        </p:spPr>
        <p:txBody>
          <a:bodyPr spcFirstLastPara="1" wrap="square" lIns="121897" tIns="121897" rIns="121897" bIns="121897" anchor="ctr" anchorCtr="0">
            <a:noAutofit/>
          </a:bodyPr>
          <a:lstStyle>
            <a:lvl1pPr lvl="0"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08307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5"/>
        <p:cNvGrpSpPr/>
        <p:nvPr/>
      </p:nvGrpSpPr>
      <p:grpSpPr>
        <a:xfrm>
          <a:off x="0" y="0"/>
          <a:ext cx="0" cy="0"/>
          <a:chOff x="0" y="0"/>
          <a:chExt cx="0" cy="0"/>
        </a:xfrm>
      </p:grpSpPr>
      <p:sp>
        <p:nvSpPr>
          <p:cNvPr id="136" name="Google Shape;136;p20"/>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37" name="Google Shape;137;p20"/>
          <p:cNvSpPr txBox="1">
            <a:spLocks noGrp="1"/>
          </p:cNvSpPr>
          <p:nvPr>
            <p:ph type="title" hasCustomPrompt="1"/>
          </p:nvPr>
        </p:nvSpPr>
        <p:spPr>
          <a:xfrm>
            <a:off x="2172600" y="719984"/>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38" name="Google Shape;138;p20"/>
          <p:cNvSpPr txBox="1">
            <a:spLocks noGrp="1"/>
          </p:cNvSpPr>
          <p:nvPr>
            <p:ph type="subTitle" idx="1"/>
          </p:nvPr>
        </p:nvSpPr>
        <p:spPr>
          <a:xfrm>
            <a:off x="2172600" y="1661353"/>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9" name="Google Shape;139;p20"/>
          <p:cNvSpPr txBox="1">
            <a:spLocks noGrp="1"/>
          </p:cNvSpPr>
          <p:nvPr>
            <p:ph type="title" idx="2" hasCustomPrompt="1"/>
          </p:nvPr>
        </p:nvSpPr>
        <p:spPr>
          <a:xfrm>
            <a:off x="2172600" y="266150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0" name="Google Shape;140;p20"/>
          <p:cNvSpPr txBox="1">
            <a:spLocks noGrp="1"/>
          </p:cNvSpPr>
          <p:nvPr>
            <p:ph type="subTitle" idx="3"/>
          </p:nvPr>
        </p:nvSpPr>
        <p:spPr>
          <a:xfrm>
            <a:off x="2172600" y="360287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1" name="Google Shape;141;p20"/>
          <p:cNvSpPr txBox="1">
            <a:spLocks noGrp="1"/>
          </p:cNvSpPr>
          <p:nvPr>
            <p:ph type="title" idx="4" hasCustomPrompt="1"/>
          </p:nvPr>
        </p:nvSpPr>
        <p:spPr>
          <a:xfrm>
            <a:off x="2172600" y="4603047"/>
            <a:ext cx="7846800" cy="1104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6200"/>
              <a:buNone/>
              <a:defRPr sz="7200">
                <a:solidFill>
                  <a:schemeClr val="lt1"/>
                </a:solidFill>
              </a:defRPr>
            </a:lvl1pPr>
            <a:lvl2pPr lvl="1" algn="ctr" rtl="0">
              <a:spcBef>
                <a:spcPts val="0"/>
              </a:spcBef>
              <a:spcAft>
                <a:spcPts val="0"/>
              </a:spcAft>
              <a:buSzPts val="6200"/>
              <a:buNone/>
              <a:defRPr sz="8300"/>
            </a:lvl2pPr>
            <a:lvl3pPr lvl="2" algn="ctr" rtl="0">
              <a:spcBef>
                <a:spcPts val="0"/>
              </a:spcBef>
              <a:spcAft>
                <a:spcPts val="0"/>
              </a:spcAft>
              <a:buSzPts val="6200"/>
              <a:buNone/>
              <a:defRPr sz="8300"/>
            </a:lvl3pPr>
            <a:lvl4pPr lvl="3" algn="ctr" rtl="0">
              <a:spcBef>
                <a:spcPts val="0"/>
              </a:spcBef>
              <a:spcAft>
                <a:spcPts val="0"/>
              </a:spcAft>
              <a:buSzPts val="6200"/>
              <a:buNone/>
              <a:defRPr sz="8300"/>
            </a:lvl4pPr>
            <a:lvl5pPr lvl="4" algn="ctr" rtl="0">
              <a:spcBef>
                <a:spcPts val="0"/>
              </a:spcBef>
              <a:spcAft>
                <a:spcPts val="0"/>
              </a:spcAft>
              <a:buSzPts val="6200"/>
              <a:buNone/>
              <a:defRPr sz="8300"/>
            </a:lvl5pPr>
            <a:lvl6pPr lvl="5" algn="ctr" rtl="0">
              <a:spcBef>
                <a:spcPts val="0"/>
              </a:spcBef>
              <a:spcAft>
                <a:spcPts val="0"/>
              </a:spcAft>
              <a:buSzPts val="6200"/>
              <a:buNone/>
              <a:defRPr sz="8300"/>
            </a:lvl6pPr>
            <a:lvl7pPr lvl="6" algn="ctr" rtl="0">
              <a:spcBef>
                <a:spcPts val="0"/>
              </a:spcBef>
              <a:spcAft>
                <a:spcPts val="0"/>
              </a:spcAft>
              <a:buSzPts val="6200"/>
              <a:buNone/>
              <a:defRPr sz="8300"/>
            </a:lvl7pPr>
            <a:lvl8pPr lvl="7" algn="ctr" rtl="0">
              <a:spcBef>
                <a:spcPts val="0"/>
              </a:spcBef>
              <a:spcAft>
                <a:spcPts val="0"/>
              </a:spcAft>
              <a:buSzPts val="6200"/>
              <a:buNone/>
              <a:defRPr sz="8300"/>
            </a:lvl8pPr>
            <a:lvl9pPr lvl="8" algn="ctr" rtl="0">
              <a:spcBef>
                <a:spcPts val="0"/>
              </a:spcBef>
              <a:spcAft>
                <a:spcPts val="0"/>
              </a:spcAft>
              <a:buSzPts val="6200"/>
              <a:buNone/>
              <a:defRPr sz="8300"/>
            </a:lvl9pPr>
          </a:lstStyle>
          <a:p>
            <a:r>
              <a:t>xx%</a:t>
            </a:r>
          </a:p>
        </p:txBody>
      </p:sp>
      <p:sp>
        <p:nvSpPr>
          <p:cNvPr id="142" name="Google Shape;142;p20"/>
          <p:cNvSpPr txBox="1">
            <a:spLocks noGrp="1"/>
          </p:cNvSpPr>
          <p:nvPr>
            <p:ph type="subTitle" idx="5"/>
          </p:nvPr>
        </p:nvSpPr>
        <p:spPr>
          <a:xfrm>
            <a:off x="2172600" y="5544416"/>
            <a:ext cx="7846800" cy="593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37832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5" name="Google Shape;145;p21"/>
          <p:cNvSpPr/>
          <p:nvPr/>
        </p:nvSpPr>
        <p:spPr>
          <a:xfrm>
            <a:off x="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6" name="Google Shape;146;p21"/>
          <p:cNvSpPr/>
          <p:nvPr/>
        </p:nvSpPr>
        <p:spPr>
          <a:xfrm>
            <a:off x="11429200" y="-11067"/>
            <a:ext cx="762800" cy="6869200"/>
          </a:xfrm>
          <a:prstGeom prst="rect">
            <a:avLst/>
          </a:pr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 name="Google Shape;147;p21"/>
          <p:cNvSpPr txBox="1">
            <a:spLocks noGrp="1"/>
          </p:cNvSpPr>
          <p:nvPr>
            <p:ph type="subTitle" idx="1"/>
          </p:nvPr>
        </p:nvSpPr>
        <p:spPr>
          <a:xfrm>
            <a:off x="3312600" y="4722200"/>
            <a:ext cx="5566800" cy="6516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sz="19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8" name="Google Shape;148;p21"/>
          <p:cNvSpPr txBox="1">
            <a:spLocks noGrp="1"/>
          </p:cNvSpPr>
          <p:nvPr>
            <p:ph type="title"/>
          </p:nvPr>
        </p:nvSpPr>
        <p:spPr>
          <a:xfrm>
            <a:off x="3312600" y="1484200"/>
            <a:ext cx="5566800" cy="345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9000"/>
              <a:buNone/>
              <a:defRPr sz="93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5831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9"/>
        <p:cNvGrpSpPr/>
        <p:nvPr/>
      </p:nvGrpSpPr>
      <p:grpSpPr>
        <a:xfrm>
          <a:off x="0" y="0"/>
          <a:ext cx="0" cy="0"/>
          <a:chOff x="0" y="0"/>
          <a:chExt cx="0" cy="0"/>
        </a:xfrm>
      </p:grpSpPr>
      <p:sp>
        <p:nvSpPr>
          <p:cNvPr id="150" name="Google Shape;150;p22"/>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 name="Google Shape;151;p22"/>
          <p:cNvSpPr txBox="1">
            <a:spLocks noGrp="1"/>
          </p:cNvSpPr>
          <p:nvPr>
            <p:ph type="ctrTitle"/>
          </p:nvPr>
        </p:nvSpPr>
        <p:spPr>
          <a:xfrm>
            <a:off x="3696800" y="720000"/>
            <a:ext cx="4798000" cy="20632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12000">
                <a:solidFill>
                  <a:schemeClr val="accent1"/>
                </a:solidFill>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152" name="Google Shape;152;p22"/>
          <p:cNvSpPr txBox="1">
            <a:spLocks noGrp="1"/>
          </p:cNvSpPr>
          <p:nvPr>
            <p:ph type="subTitle" idx="1"/>
          </p:nvPr>
        </p:nvSpPr>
        <p:spPr>
          <a:xfrm>
            <a:off x="3696800" y="2877033"/>
            <a:ext cx="4798000" cy="1318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3" name="Google Shape;153;p22"/>
          <p:cNvSpPr txBox="1"/>
          <p:nvPr/>
        </p:nvSpPr>
        <p:spPr>
          <a:xfrm>
            <a:off x="3696867" y="4943397"/>
            <a:ext cx="4798000" cy="950400"/>
          </a:xfrm>
          <a:prstGeom prst="rect">
            <a:avLst/>
          </a:prstGeom>
          <a:noFill/>
          <a:ln>
            <a:noFill/>
          </a:ln>
        </p:spPr>
        <p:txBody>
          <a:bodyPr spcFirstLastPara="1" wrap="square" lIns="121897" tIns="121897" rIns="121897" bIns="121897" anchor="t" anchorCtr="0">
            <a:noAutofit/>
          </a:bodyPr>
          <a:lstStyle/>
          <a:p>
            <a:pPr algn="ctr" defTabSz="914400">
              <a:buClr>
                <a:srgbClr val="000000"/>
              </a:buClr>
              <a:buFont typeface="Arial"/>
              <a:buNone/>
            </a:pPr>
            <a:r>
              <a:rPr lang="en" sz="1600" kern="0">
                <a:solidFill>
                  <a:srgbClr val="383838"/>
                </a:solidFill>
                <a:latin typeface="Quicksand Light"/>
                <a:ea typeface="Quicksand Light"/>
                <a:cs typeface="Quicksand Light"/>
                <a:sym typeface="Quicksand Light"/>
              </a:rPr>
              <a:t>CREDITS: This presentation template was created by </a:t>
            </a:r>
            <a:r>
              <a:rPr lang="en" sz="1600" b="1" u="sng" kern="0">
                <a:solidFill>
                  <a:srgbClr val="383838"/>
                </a:solidFill>
                <a:latin typeface="Quicksand"/>
                <a:ea typeface="Quicksand"/>
                <a:cs typeface="Quicksand"/>
                <a:sym typeface="Quicksand"/>
              </a:rPr>
              <a:t>Slidesgo,</a:t>
            </a:r>
            <a:r>
              <a:rPr lang="en" sz="1600" kern="0">
                <a:solidFill>
                  <a:srgbClr val="383838"/>
                </a:solidFill>
                <a:latin typeface="Quicksand Light"/>
                <a:ea typeface="Quicksand Light"/>
                <a:cs typeface="Quicksand Light"/>
                <a:sym typeface="Quicksand Light"/>
              </a:rPr>
              <a:t> including icons from </a:t>
            </a:r>
            <a:r>
              <a:rPr lang="en" sz="1600" b="1" u="sng" kern="0">
                <a:solidFill>
                  <a:srgbClr val="383838"/>
                </a:solidFill>
                <a:latin typeface="Quicksand"/>
                <a:ea typeface="Quicksand"/>
                <a:cs typeface="Quicksand"/>
                <a:sym typeface="Quicksand"/>
              </a:rPr>
              <a:t>Flaticon,</a:t>
            </a:r>
            <a:r>
              <a:rPr lang="en" sz="1600" kern="0">
                <a:solidFill>
                  <a:srgbClr val="383838"/>
                </a:solidFill>
                <a:latin typeface="Quicksand Light"/>
                <a:ea typeface="Quicksand Light"/>
                <a:cs typeface="Quicksand Light"/>
                <a:sym typeface="Quicksand Light"/>
              </a:rPr>
              <a:t> and infographics &amp; images by </a:t>
            </a:r>
            <a:r>
              <a:rPr lang="en" sz="1600" b="1" u="sng" kern="0">
                <a:solidFill>
                  <a:srgbClr val="383838"/>
                </a:solidFill>
                <a:latin typeface="Quicksand"/>
                <a:ea typeface="Quicksand"/>
                <a:cs typeface="Quicksand"/>
                <a:sym typeface="Quicksand"/>
              </a:rPr>
              <a:t>Freepik</a:t>
            </a:r>
            <a:endParaRPr sz="1600" kern="0">
              <a:solidFill>
                <a:srgbClr val="383838"/>
              </a:solidFill>
              <a:latin typeface="Quicksand Light"/>
              <a:ea typeface="Quicksand Light"/>
              <a:cs typeface="Quicksand Light"/>
              <a:sym typeface="Quicksand Light"/>
            </a:endParaRPr>
          </a:p>
        </p:txBody>
      </p:sp>
      <p:sp>
        <p:nvSpPr>
          <p:cNvPr id="154" name="Google Shape;154;p22"/>
          <p:cNvSpPr txBox="1">
            <a:spLocks noGrp="1"/>
          </p:cNvSpPr>
          <p:nvPr>
            <p:ph type="subTitle" idx="2"/>
          </p:nvPr>
        </p:nvSpPr>
        <p:spPr>
          <a:xfrm>
            <a:off x="3696800" y="5673933"/>
            <a:ext cx="4798000" cy="4640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19376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79167" y="281801"/>
            <a:ext cx="11633380" cy="6294271"/>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6428025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1325803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3739069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008619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008" y="-134838"/>
            <a:ext cx="3066089" cy="1346305"/>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415467" y="4196092"/>
            <a:ext cx="5551069" cy="302452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9848955" y="4325036"/>
            <a:ext cx="2758568" cy="2766627"/>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7261499" y="-461966"/>
            <a:ext cx="5169956" cy="1826673"/>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666521" y="12164"/>
            <a:ext cx="235" cy="2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txBox="1">
            <a:spLocks noGrp="1"/>
          </p:cNvSpPr>
          <p:nvPr>
            <p:ph type="ctrTitle"/>
          </p:nvPr>
        </p:nvSpPr>
        <p:spPr>
          <a:xfrm>
            <a:off x="1426201" y="1650633"/>
            <a:ext cx="9339600" cy="2517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6118">
                <a:latin typeface="Gloria Hallelujah"/>
                <a:ea typeface="Gloria Hallelujah"/>
                <a:cs typeface="Gloria Hallelujah"/>
                <a:sym typeface="Gloria Hallelujah"/>
              </a:defRPr>
            </a:lvl1pPr>
            <a:lvl2pPr lvl="1" algn="r" rtl="0">
              <a:spcBef>
                <a:spcPts val="0"/>
              </a:spcBef>
              <a:spcAft>
                <a:spcPts val="0"/>
              </a:spcAft>
              <a:buSzPts val="12000"/>
              <a:buNone/>
              <a:defRPr sz="15960"/>
            </a:lvl2pPr>
            <a:lvl3pPr lvl="2" algn="r" rtl="0">
              <a:spcBef>
                <a:spcPts val="0"/>
              </a:spcBef>
              <a:spcAft>
                <a:spcPts val="0"/>
              </a:spcAft>
              <a:buSzPts val="12000"/>
              <a:buNone/>
              <a:defRPr sz="15960"/>
            </a:lvl3pPr>
            <a:lvl4pPr lvl="3" algn="r" rtl="0">
              <a:spcBef>
                <a:spcPts val="0"/>
              </a:spcBef>
              <a:spcAft>
                <a:spcPts val="0"/>
              </a:spcAft>
              <a:buSzPts val="12000"/>
              <a:buNone/>
              <a:defRPr sz="15960"/>
            </a:lvl4pPr>
            <a:lvl5pPr lvl="4" algn="r" rtl="0">
              <a:spcBef>
                <a:spcPts val="0"/>
              </a:spcBef>
              <a:spcAft>
                <a:spcPts val="0"/>
              </a:spcAft>
              <a:buSzPts val="12000"/>
              <a:buNone/>
              <a:defRPr sz="15960"/>
            </a:lvl5pPr>
            <a:lvl6pPr lvl="5" algn="r" rtl="0">
              <a:spcBef>
                <a:spcPts val="0"/>
              </a:spcBef>
              <a:spcAft>
                <a:spcPts val="0"/>
              </a:spcAft>
              <a:buSzPts val="12000"/>
              <a:buNone/>
              <a:defRPr sz="15960"/>
            </a:lvl6pPr>
            <a:lvl7pPr lvl="6" algn="r" rtl="0">
              <a:spcBef>
                <a:spcPts val="0"/>
              </a:spcBef>
              <a:spcAft>
                <a:spcPts val="0"/>
              </a:spcAft>
              <a:buSzPts val="12000"/>
              <a:buNone/>
              <a:defRPr sz="15960"/>
            </a:lvl7pPr>
            <a:lvl8pPr lvl="7" algn="r" rtl="0">
              <a:spcBef>
                <a:spcPts val="0"/>
              </a:spcBef>
              <a:spcAft>
                <a:spcPts val="0"/>
              </a:spcAft>
              <a:buSzPts val="12000"/>
              <a:buNone/>
              <a:defRPr sz="15960"/>
            </a:lvl8pPr>
            <a:lvl9pPr lvl="8" algn="r" rtl="0">
              <a:spcBef>
                <a:spcPts val="0"/>
              </a:spcBef>
              <a:spcAft>
                <a:spcPts val="0"/>
              </a:spcAft>
              <a:buSzPts val="12000"/>
              <a:buNone/>
              <a:defRPr sz="15960"/>
            </a:lvl9pPr>
          </a:lstStyle>
          <a:p>
            <a:endParaRPr/>
          </a:p>
        </p:txBody>
      </p:sp>
      <p:sp>
        <p:nvSpPr>
          <p:cNvPr id="17" name="Google Shape;17;p2"/>
          <p:cNvSpPr txBox="1">
            <a:spLocks noGrp="1"/>
          </p:cNvSpPr>
          <p:nvPr>
            <p:ph type="subTitle" idx="1"/>
          </p:nvPr>
        </p:nvSpPr>
        <p:spPr>
          <a:xfrm>
            <a:off x="4436415" y="5016400"/>
            <a:ext cx="3319200" cy="89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2394">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2pPr>
            <a:lvl3pPr lvl="2"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3pPr>
            <a:lvl4pPr lvl="3"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4pPr>
            <a:lvl5pPr lvl="4"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5pPr>
            <a:lvl6pPr lvl="5"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6pPr>
            <a:lvl7pPr lvl="6"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7pPr>
            <a:lvl8pPr lvl="7"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8pPr>
            <a:lvl9pPr lvl="8"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9pPr>
          </a:lstStyle>
          <a:p>
            <a:endParaRPr/>
          </a:p>
        </p:txBody>
      </p:sp>
      <p:grpSp>
        <p:nvGrpSpPr>
          <p:cNvPr id="18" name="Google Shape;18;p2"/>
          <p:cNvGrpSpPr/>
          <p:nvPr/>
        </p:nvGrpSpPr>
        <p:grpSpPr>
          <a:xfrm>
            <a:off x="9028263" y="5489903"/>
            <a:ext cx="812836" cy="1095312"/>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24" name="Google Shape;24;p2"/>
          <p:cNvGrpSpPr/>
          <p:nvPr/>
        </p:nvGrpSpPr>
        <p:grpSpPr>
          <a:xfrm>
            <a:off x="10412199" y="601815"/>
            <a:ext cx="716878" cy="855864"/>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grpSp>
        <p:nvGrpSpPr>
          <p:cNvPr id="30" name="Google Shape;30;p2"/>
          <p:cNvGrpSpPr/>
          <p:nvPr/>
        </p:nvGrpSpPr>
        <p:grpSpPr>
          <a:xfrm rot="-1922792">
            <a:off x="524984" y="5026057"/>
            <a:ext cx="1487998" cy="1493219"/>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dk1"/>
                </a:solidFill>
              </a:endParaRPr>
            </a:p>
          </p:txBody>
        </p:sp>
      </p:grpSp>
      <p:sp>
        <p:nvSpPr>
          <p:cNvPr id="44" name="Google Shape;44;p2"/>
          <p:cNvSpPr/>
          <p:nvPr/>
        </p:nvSpPr>
        <p:spPr>
          <a:xfrm>
            <a:off x="511829" y="1008964"/>
            <a:ext cx="878282" cy="72289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45" name="Google Shape;45;p2"/>
          <p:cNvSpPr/>
          <p:nvPr/>
        </p:nvSpPr>
        <p:spPr>
          <a:xfrm rot="-906757">
            <a:off x="4797309" y="6305459"/>
            <a:ext cx="1006913" cy="23590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 name="Google Shape;46;p2"/>
          <p:cNvGrpSpPr/>
          <p:nvPr/>
        </p:nvGrpSpPr>
        <p:grpSpPr>
          <a:xfrm>
            <a:off x="11590066" y="2318031"/>
            <a:ext cx="295696" cy="267845"/>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 name="Google Shape;50;p2"/>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2"/>
          <p:cNvSpPr/>
          <p:nvPr/>
        </p:nvSpPr>
        <p:spPr>
          <a:xfrm rot="-6249525">
            <a:off x="1827813" y="5763807"/>
            <a:ext cx="1723575" cy="157008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 name="Google Shape;52;p2"/>
          <p:cNvGrpSpPr/>
          <p:nvPr/>
        </p:nvGrpSpPr>
        <p:grpSpPr>
          <a:xfrm>
            <a:off x="1717589" y="1017153"/>
            <a:ext cx="578190" cy="523765"/>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rot="-5400000">
            <a:off x="10361241" y="6130546"/>
            <a:ext cx="326429" cy="295698"/>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0" name="Google Shape;60;p2"/>
          <p:cNvSpPr/>
          <p:nvPr/>
        </p:nvSpPr>
        <p:spPr>
          <a:xfrm rot="581768">
            <a:off x="11084086" y="488031"/>
            <a:ext cx="623798" cy="14614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1" name="Google Shape;61;p2"/>
          <p:cNvGrpSpPr/>
          <p:nvPr/>
        </p:nvGrpSpPr>
        <p:grpSpPr>
          <a:xfrm>
            <a:off x="432499" y="3759131"/>
            <a:ext cx="295696" cy="267845"/>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 name="Google Shape;65;p2"/>
          <p:cNvGrpSpPr/>
          <p:nvPr/>
        </p:nvGrpSpPr>
        <p:grpSpPr>
          <a:xfrm>
            <a:off x="10506750" y="5389822"/>
            <a:ext cx="527764" cy="434620"/>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 name="Google Shape;68;p2"/>
          <p:cNvGrpSpPr/>
          <p:nvPr/>
        </p:nvGrpSpPr>
        <p:grpSpPr>
          <a:xfrm>
            <a:off x="1328898" y="436541"/>
            <a:ext cx="489925" cy="43460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12661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3"/>
          <p:cNvSpPr/>
          <p:nvPr/>
        </p:nvSpPr>
        <p:spPr>
          <a:xfrm>
            <a:off x="8730379" y="-371332"/>
            <a:ext cx="3508173" cy="172003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9877672" y="1941059"/>
            <a:ext cx="2998876" cy="546540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279099" y="5418326"/>
            <a:ext cx="3398740" cy="261332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264453" y="-371331"/>
            <a:ext cx="2601941" cy="506008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3"/>
          <p:cNvSpPr txBox="1">
            <a:spLocks noGrp="1"/>
          </p:cNvSpPr>
          <p:nvPr>
            <p:ph type="title"/>
          </p:nvPr>
        </p:nvSpPr>
        <p:spPr>
          <a:xfrm>
            <a:off x="3849000" y="1333800"/>
            <a:ext cx="449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3">
            <a:hlinkClick r:id="" action="ppaction://noaction"/>
          </p:cNvPr>
          <p:cNvSpPr txBox="1">
            <a:spLocks noGrp="1"/>
          </p:cNvSpPr>
          <p:nvPr>
            <p:ph type="subTitle" idx="1"/>
          </p:nvPr>
        </p:nvSpPr>
        <p:spPr>
          <a:xfrm>
            <a:off x="5230967" y="4493067"/>
            <a:ext cx="17304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66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4055300" y="3080033"/>
            <a:ext cx="4081600"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2128">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9000867" y="6217201"/>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 name="Google Shape;81;p3"/>
          <p:cNvGrpSpPr/>
          <p:nvPr/>
        </p:nvGrpSpPr>
        <p:grpSpPr>
          <a:xfrm rot="-5400000">
            <a:off x="11510567" y="585420"/>
            <a:ext cx="295696" cy="267846"/>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 name="Google Shape;85;p3"/>
          <p:cNvSpPr/>
          <p:nvPr/>
        </p:nvSpPr>
        <p:spPr>
          <a:xfrm rot="9965797">
            <a:off x="-542457" y="4341410"/>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 name="Google Shape;86;p3"/>
          <p:cNvGrpSpPr/>
          <p:nvPr/>
        </p:nvGrpSpPr>
        <p:grpSpPr>
          <a:xfrm rot="-6145098">
            <a:off x="1915117" y="5834116"/>
            <a:ext cx="578189" cy="523766"/>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3"/>
          <p:cNvGrpSpPr/>
          <p:nvPr/>
        </p:nvGrpSpPr>
        <p:grpSpPr>
          <a:xfrm rot="-5400000">
            <a:off x="11089990" y="5193379"/>
            <a:ext cx="326429" cy="295698"/>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3"/>
          <p:cNvSpPr/>
          <p:nvPr/>
        </p:nvSpPr>
        <p:spPr>
          <a:xfrm rot="-4322283">
            <a:off x="340290" y="705349"/>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3"/>
          <p:cNvGrpSpPr/>
          <p:nvPr/>
        </p:nvGrpSpPr>
        <p:grpSpPr>
          <a:xfrm rot="-5400000">
            <a:off x="1815565" y="655863"/>
            <a:ext cx="295696" cy="267846"/>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033557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4"/>
          <p:cNvSpPr/>
          <p:nvPr/>
        </p:nvSpPr>
        <p:spPr>
          <a:xfrm>
            <a:off x="-547542" y="-194406"/>
            <a:ext cx="5596993" cy="1509147"/>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1" name="Google Shape;101;p4"/>
          <p:cNvSpPr/>
          <p:nvPr/>
        </p:nvSpPr>
        <p:spPr>
          <a:xfrm rot="-6752784">
            <a:off x="2735210" y="288525"/>
            <a:ext cx="1594548" cy="145254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 name="Google Shape;102;p4"/>
          <p:cNvSpPr/>
          <p:nvPr/>
        </p:nvSpPr>
        <p:spPr>
          <a:xfrm>
            <a:off x="-763633" y="3815373"/>
            <a:ext cx="3569314" cy="3719553"/>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4"/>
          <p:cNvSpPr/>
          <p:nvPr/>
        </p:nvSpPr>
        <p:spPr>
          <a:xfrm>
            <a:off x="8792968" y="5548020"/>
            <a:ext cx="4045326" cy="1667453"/>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4" name="Google Shape;104;p4"/>
          <p:cNvSpPr/>
          <p:nvPr/>
        </p:nvSpPr>
        <p:spPr>
          <a:xfrm>
            <a:off x="8036543" y="-495099"/>
            <a:ext cx="4836205" cy="3858236"/>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5" name="Google Shape;105;p4"/>
          <p:cNvSpPr txBox="1">
            <a:spLocks noGrp="1"/>
          </p:cNvSpPr>
          <p:nvPr>
            <p:ph type="title"/>
          </p:nvPr>
        </p:nvSpPr>
        <p:spPr>
          <a:xfrm>
            <a:off x="2780367" y="897953"/>
            <a:ext cx="6631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50967" y="2085493"/>
            <a:ext cx="10290000" cy="40580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SzPts val="1400"/>
              <a:buFont typeface="Gloria Hallelujah"/>
              <a:buChar char="●"/>
              <a:defRPr sz="1463">
                <a:latin typeface="Raleway"/>
                <a:ea typeface="Raleway"/>
                <a:cs typeface="Raleway"/>
                <a:sym typeface="Raleway"/>
              </a:defRPr>
            </a:lvl1pPr>
            <a:lvl2pPr marL="1216152" lvl="1"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2pPr>
            <a:lvl3pPr marL="1824228" lvl="2"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3pPr>
            <a:lvl4pPr marL="2432304" lvl="3"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4pPr>
            <a:lvl5pPr marL="3040380" lvl="4"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5pPr>
            <a:lvl6pPr marL="3648456" lvl="5"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6pPr>
            <a:lvl7pPr marL="4256532" lvl="6"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7pPr>
            <a:lvl8pPr marL="4864608" lvl="7"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8pPr>
            <a:lvl9pPr marL="5472684" lvl="8" indent="-422275" rtl="0">
              <a:lnSpc>
                <a:spcPct val="100000"/>
              </a:lnSpc>
              <a:spcBef>
                <a:spcPts val="0"/>
              </a:spcBef>
              <a:spcAft>
                <a:spcPts val="0"/>
              </a:spcAft>
              <a:buSzPts val="1400"/>
              <a:buFont typeface="Arial"/>
              <a:buChar char="■"/>
              <a:defRPr sz="1596">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11554663" y="5475683"/>
            <a:ext cx="295698" cy="267847"/>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1" name="Google Shape;111;p4"/>
          <p:cNvGrpSpPr/>
          <p:nvPr/>
        </p:nvGrpSpPr>
        <p:grpSpPr>
          <a:xfrm rot="-9900030">
            <a:off x="890046" y="6167671"/>
            <a:ext cx="287909" cy="260807"/>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 name="Google Shape;115;p4"/>
          <p:cNvGrpSpPr/>
          <p:nvPr/>
        </p:nvGrpSpPr>
        <p:grpSpPr>
          <a:xfrm rot="-5400000">
            <a:off x="11352741" y="3398646"/>
            <a:ext cx="326429" cy="295698"/>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9" name="Google Shape;119;p4"/>
          <p:cNvSpPr/>
          <p:nvPr/>
        </p:nvSpPr>
        <p:spPr>
          <a:xfrm rot="912813">
            <a:off x="11162773" y="305217"/>
            <a:ext cx="706390"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0" name="Google Shape;120;p4"/>
          <p:cNvGrpSpPr/>
          <p:nvPr/>
        </p:nvGrpSpPr>
        <p:grpSpPr>
          <a:xfrm rot="-5400000">
            <a:off x="418632" y="1310096"/>
            <a:ext cx="295696" cy="267846"/>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4" name="Google Shape;124;p4"/>
          <p:cNvSpPr/>
          <p:nvPr/>
        </p:nvSpPr>
        <p:spPr>
          <a:xfrm>
            <a:off x="11381767" y="5912083"/>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 name="Google Shape;125;p4"/>
          <p:cNvSpPr/>
          <p:nvPr/>
        </p:nvSpPr>
        <p:spPr>
          <a:xfrm rot="-650986">
            <a:off x="1973895" y="6260911"/>
            <a:ext cx="1369754" cy="32089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28147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2"/>
        <p:cNvGrpSpPr/>
        <p:nvPr/>
      </p:nvGrpSpPr>
      <p:grpSpPr>
        <a:xfrm>
          <a:off x="0" y="0"/>
          <a:ext cx="0" cy="0"/>
          <a:chOff x="0" y="0"/>
          <a:chExt cx="0" cy="0"/>
        </a:xfrm>
      </p:grpSpPr>
      <p:sp>
        <p:nvSpPr>
          <p:cNvPr id="203" name="Google Shape;203;p8"/>
          <p:cNvSpPr/>
          <p:nvPr/>
        </p:nvSpPr>
        <p:spPr>
          <a:xfrm>
            <a:off x="-56306" y="4623352"/>
            <a:ext cx="4846039" cy="266464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4" name="Google Shape;204;p8"/>
          <p:cNvSpPr/>
          <p:nvPr/>
        </p:nvSpPr>
        <p:spPr>
          <a:xfrm>
            <a:off x="-384399" y="-513083"/>
            <a:ext cx="4177999" cy="2694613"/>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5" name="Google Shape;205;p8"/>
          <p:cNvSpPr/>
          <p:nvPr/>
        </p:nvSpPr>
        <p:spPr>
          <a:xfrm>
            <a:off x="9739020" y="-513075"/>
            <a:ext cx="2647532" cy="3102492"/>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 name="Google Shape;206;p8"/>
          <p:cNvSpPr/>
          <p:nvPr/>
        </p:nvSpPr>
        <p:spPr>
          <a:xfrm>
            <a:off x="7424925" y="5650252"/>
            <a:ext cx="4961654" cy="2048429"/>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7" name="Google Shape;207;p8"/>
          <p:cNvSpPr txBox="1">
            <a:spLocks noGrp="1"/>
          </p:cNvSpPr>
          <p:nvPr>
            <p:ph type="title"/>
          </p:nvPr>
        </p:nvSpPr>
        <p:spPr>
          <a:xfrm>
            <a:off x="3674934" y="2623300"/>
            <a:ext cx="4842000" cy="140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grpSp>
        <p:nvGrpSpPr>
          <p:cNvPr id="208" name="Google Shape;208;p8"/>
          <p:cNvGrpSpPr/>
          <p:nvPr/>
        </p:nvGrpSpPr>
        <p:grpSpPr>
          <a:xfrm rot="4517592">
            <a:off x="11400977" y="5254553"/>
            <a:ext cx="295695" cy="267844"/>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2" name="Google Shape;212;p8"/>
          <p:cNvGrpSpPr/>
          <p:nvPr/>
        </p:nvGrpSpPr>
        <p:grpSpPr>
          <a:xfrm rot="7199963">
            <a:off x="1287892" y="6044029"/>
            <a:ext cx="287913" cy="260805"/>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6" name="Google Shape;216;p8"/>
          <p:cNvSpPr/>
          <p:nvPr/>
        </p:nvSpPr>
        <p:spPr>
          <a:xfrm rot="2368484">
            <a:off x="4779444" y="464043"/>
            <a:ext cx="70637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7" name="Google Shape;217;p8"/>
          <p:cNvGrpSpPr/>
          <p:nvPr/>
        </p:nvGrpSpPr>
        <p:grpSpPr>
          <a:xfrm rot="-9900000">
            <a:off x="1986687" y="247301"/>
            <a:ext cx="462887" cy="419283"/>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8"/>
          <p:cNvGrpSpPr/>
          <p:nvPr/>
        </p:nvGrpSpPr>
        <p:grpSpPr>
          <a:xfrm rot="-9900030">
            <a:off x="10420846" y="703804"/>
            <a:ext cx="287909" cy="260807"/>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5" name="Google Shape;225;p8"/>
          <p:cNvSpPr/>
          <p:nvPr/>
        </p:nvSpPr>
        <p:spPr>
          <a:xfrm rot="-8289780">
            <a:off x="10474407" y="1972257"/>
            <a:ext cx="1538338" cy="112545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6" name="Google Shape;226;p8"/>
          <p:cNvSpPr/>
          <p:nvPr/>
        </p:nvSpPr>
        <p:spPr>
          <a:xfrm rot="-120">
            <a:off x="11037477" y="6369983"/>
            <a:ext cx="706390" cy="16548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02800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3611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31"/>
        <p:cNvGrpSpPr/>
        <p:nvPr/>
      </p:nvGrpSpPr>
      <p:grpSpPr>
        <a:xfrm>
          <a:off x="0" y="0"/>
          <a:ext cx="0" cy="0"/>
          <a:chOff x="0" y="0"/>
          <a:chExt cx="0" cy="0"/>
        </a:xfrm>
      </p:grpSpPr>
      <p:sp>
        <p:nvSpPr>
          <p:cNvPr id="532" name="Google Shape;532;p21"/>
          <p:cNvSpPr/>
          <p:nvPr/>
        </p:nvSpPr>
        <p:spPr>
          <a:xfrm>
            <a:off x="-601546" y="3868491"/>
            <a:ext cx="3448184"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30827" y="5542354"/>
            <a:ext cx="3908040"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2787" y="-106839"/>
            <a:ext cx="5407050"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900065" y="-295733"/>
            <a:ext cx="4672080"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20900" y="1011936"/>
            <a:ext cx="495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8933"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9833" y="4018400"/>
            <a:ext cx="33284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31801"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33303" y="4018400"/>
            <a:ext cx="33280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24669" y="3377667"/>
            <a:ext cx="3328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26370" y="4018400"/>
            <a:ext cx="3325200"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413836" y="5429218"/>
            <a:ext cx="287909"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224293" y="3307732"/>
            <a:ext cx="372824" cy="337726"/>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94636" y="6237796"/>
            <a:ext cx="1184137"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47241" y="249904"/>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9776" y="1231810"/>
            <a:ext cx="387720" cy="351216"/>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36157" y="314092"/>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41166" y="5886745"/>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895984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3"/>
        <p:cNvGrpSpPr/>
        <p:nvPr/>
      </p:nvGrpSpPr>
      <p:grpSpPr>
        <a:xfrm>
          <a:off x="0" y="0"/>
          <a:ext cx="0" cy="0"/>
          <a:chOff x="0" y="0"/>
          <a:chExt cx="0" cy="0"/>
        </a:xfrm>
      </p:grpSpPr>
      <p:sp>
        <p:nvSpPr>
          <p:cNvPr id="774" name="Google Shape;774;p29"/>
          <p:cNvSpPr/>
          <p:nvPr/>
        </p:nvSpPr>
        <p:spPr>
          <a:xfrm flipH="1">
            <a:off x="7285113" y="-228666"/>
            <a:ext cx="4954654"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413543" y="4454000"/>
            <a:ext cx="4176324"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6706" y="4668132"/>
            <a:ext cx="4669340"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622" y="-461966"/>
            <a:ext cx="516995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5296" y="269177"/>
            <a:ext cx="605555"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1002652" y="2028967"/>
            <a:ext cx="372821"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59116" y="6095818"/>
            <a:ext cx="926732"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98933" y="200180"/>
            <a:ext cx="726902"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910323" y="5922910"/>
            <a:ext cx="263693" cy="28508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8816" y="5495985"/>
            <a:ext cx="1556765"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1025491" y="5660186"/>
            <a:ext cx="694642"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6173" y="4065179"/>
            <a:ext cx="295682"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13921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98"/>
        <p:cNvGrpSpPr/>
        <p:nvPr/>
      </p:nvGrpSpPr>
      <p:grpSpPr>
        <a:xfrm>
          <a:off x="0" y="0"/>
          <a:ext cx="0" cy="0"/>
          <a:chOff x="0" y="0"/>
          <a:chExt cx="0" cy="0"/>
        </a:xfrm>
      </p:grpSpPr>
      <p:sp>
        <p:nvSpPr>
          <p:cNvPr id="799" name="Google Shape;799;p30"/>
          <p:cNvSpPr/>
          <p:nvPr/>
        </p:nvSpPr>
        <p:spPr>
          <a:xfrm>
            <a:off x="-171764" y="5412084"/>
            <a:ext cx="4754840" cy="1541664"/>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0" name="Google Shape;800;p30"/>
          <p:cNvSpPr/>
          <p:nvPr/>
        </p:nvSpPr>
        <p:spPr>
          <a:xfrm>
            <a:off x="9426752" y="-171713"/>
            <a:ext cx="2861256" cy="140420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1" name="Google Shape;801;p30"/>
          <p:cNvSpPr/>
          <p:nvPr/>
        </p:nvSpPr>
        <p:spPr>
          <a:xfrm>
            <a:off x="-594066" y="-388999"/>
            <a:ext cx="6275407" cy="2116089"/>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2" name="Google Shape;802;p30"/>
          <p:cNvSpPr/>
          <p:nvPr/>
        </p:nvSpPr>
        <p:spPr>
          <a:xfrm>
            <a:off x="9650347" y="4042865"/>
            <a:ext cx="3183596" cy="3313011"/>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3" name="Google Shape;803;p30"/>
          <p:cNvSpPr/>
          <p:nvPr/>
        </p:nvSpPr>
        <p:spPr>
          <a:xfrm rot="10800000">
            <a:off x="10097977" y="4182405"/>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4" name="Google Shape;804;p30"/>
          <p:cNvSpPr/>
          <p:nvPr/>
        </p:nvSpPr>
        <p:spPr>
          <a:xfrm rot="10800000">
            <a:off x="9788710" y="4726640"/>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5" name="Google Shape;805;p30"/>
          <p:cNvSpPr/>
          <p:nvPr/>
        </p:nvSpPr>
        <p:spPr>
          <a:xfrm rot="10800000">
            <a:off x="9363810" y="2853907"/>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6" name="Google Shape;806;p30"/>
          <p:cNvSpPr/>
          <p:nvPr/>
        </p:nvSpPr>
        <p:spPr>
          <a:xfrm rot="9893225">
            <a:off x="2369448" y="495826"/>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07" name="Google Shape;807;p30"/>
          <p:cNvGrpSpPr/>
          <p:nvPr/>
        </p:nvGrpSpPr>
        <p:grpSpPr>
          <a:xfrm rot="5400000">
            <a:off x="371780" y="6049007"/>
            <a:ext cx="295696" cy="267846"/>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11" name="Google Shape;811;p30"/>
          <p:cNvSpPr/>
          <p:nvPr/>
        </p:nvSpPr>
        <p:spPr>
          <a:xfrm rot="-834203">
            <a:off x="11395348" y="484581"/>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2" name="Google Shape;812;p30"/>
          <p:cNvGrpSpPr/>
          <p:nvPr/>
        </p:nvGrpSpPr>
        <p:grpSpPr>
          <a:xfrm rot="4654902">
            <a:off x="9684739" y="544390"/>
            <a:ext cx="578189" cy="523766"/>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6" name="Google Shape;816;p30"/>
          <p:cNvGrpSpPr/>
          <p:nvPr/>
        </p:nvGrpSpPr>
        <p:grpSpPr>
          <a:xfrm rot="5400000">
            <a:off x="761623" y="1413195"/>
            <a:ext cx="326429" cy="295698"/>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20" name="Google Shape;820;p30"/>
          <p:cNvSpPr/>
          <p:nvPr/>
        </p:nvSpPr>
        <p:spPr>
          <a:xfrm rot="6477717">
            <a:off x="11064200" y="6015704"/>
            <a:ext cx="773556" cy="18122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21" name="Google Shape;821;p30"/>
          <p:cNvGrpSpPr/>
          <p:nvPr/>
        </p:nvGrpSpPr>
        <p:grpSpPr>
          <a:xfrm rot="5400000">
            <a:off x="10066781" y="5978563"/>
            <a:ext cx="295696" cy="267846"/>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436644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25"/>
        <p:cNvGrpSpPr/>
        <p:nvPr/>
      </p:nvGrpSpPr>
      <p:grpSpPr>
        <a:xfrm>
          <a:off x="0" y="0"/>
          <a:ext cx="0" cy="0"/>
          <a:chOff x="0" y="0"/>
          <a:chExt cx="0" cy="0"/>
        </a:xfrm>
      </p:grpSpPr>
      <p:sp>
        <p:nvSpPr>
          <p:cNvPr id="826" name="Google Shape;826;p31"/>
          <p:cNvSpPr/>
          <p:nvPr/>
        </p:nvSpPr>
        <p:spPr>
          <a:xfrm flipH="1">
            <a:off x="9300536" y="3731315"/>
            <a:ext cx="3554583"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90652" y="5456811"/>
            <a:ext cx="4028628"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66029" y="-261913"/>
            <a:ext cx="5573892"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4965" y="-561368"/>
            <a:ext cx="4816244"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93769" y="2802867"/>
            <a:ext cx="16766"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905235" y="2252568"/>
            <a:ext cx="14567"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9967" y="3416335"/>
            <a:ext cx="984733"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49117" y="394934"/>
            <a:ext cx="807728"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528234" y="1336920"/>
            <a:ext cx="295696" cy="267846"/>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5091" y="5146259"/>
            <a:ext cx="1325152"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2117" y="640482"/>
            <a:ext cx="578189" cy="523766"/>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44590" y="6285812"/>
            <a:ext cx="326429" cy="295698"/>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9856" y="327181"/>
            <a:ext cx="773556"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921966" y="6155063"/>
            <a:ext cx="295696" cy="267846"/>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67723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4" y="6099068"/>
            <a:ext cx="526304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969" y="-119310"/>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93523" y="-225528"/>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50295" y="5162844"/>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888" y="6180598"/>
            <a:ext cx="1163854"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6014" y="-101851"/>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63424" y="16841"/>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7146" y="4676832"/>
            <a:ext cx="2702800"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2"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6058"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75063" y="-90176"/>
            <a:ext cx="692258"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32610" y="1178147"/>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42907" y="1129408"/>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52654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4"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92">
                <a:solidFill>
                  <a:schemeClr val="dk1"/>
                </a:solidFill>
              </a:defRPr>
            </a:lvl1pPr>
            <a:lvl2pPr lvl="1" algn="ctr" rtl="0">
              <a:lnSpc>
                <a:spcPct val="100000"/>
              </a:lnSpc>
              <a:spcBef>
                <a:spcPts val="0"/>
              </a:spcBef>
              <a:spcAft>
                <a:spcPts val="0"/>
              </a:spcAft>
              <a:buNone/>
              <a:defRPr sz="3192">
                <a:solidFill>
                  <a:schemeClr val="dk1"/>
                </a:solidFill>
              </a:defRPr>
            </a:lvl2pPr>
            <a:lvl3pPr lvl="2" algn="ctr" rtl="0">
              <a:lnSpc>
                <a:spcPct val="100000"/>
              </a:lnSpc>
              <a:spcBef>
                <a:spcPts val="0"/>
              </a:spcBef>
              <a:spcAft>
                <a:spcPts val="0"/>
              </a:spcAft>
              <a:buNone/>
              <a:defRPr sz="3192">
                <a:solidFill>
                  <a:schemeClr val="dk1"/>
                </a:solidFill>
              </a:defRPr>
            </a:lvl3pPr>
            <a:lvl4pPr lvl="3" algn="ctr" rtl="0">
              <a:lnSpc>
                <a:spcPct val="100000"/>
              </a:lnSpc>
              <a:spcBef>
                <a:spcPts val="0"/>
              </a:spcBef>
              <a:spcAft>
                <a:spcPts val="0"/>
              </a:spcAft>
              <a:buNone/>
              <a:defRPr sz="3192">
                <a:solidFill>
                  <a:schemeClr val="dk1"/>
                </a:solidFill>
              </a:defRPr>
            </a:lvl4pPr>
            <a:lvl5pPr lvl="4" algn="ctr" rtl="0">
              <a:lnSpc>
                <a:spcPct val="100000"/>
              </a:lnSpc>
              <a:spcBef>
                <a:spcPts val="0"/>
              </a:spcBef>
              <a:spcAft>
                <a:spcPts val="0"/>
              </a:spcAft>
              <a:buNone/>
              <a:defRPr sz="3192">
                <a:solidFill>
                  <a:schemeClr val="dk1"/>
                </a:solidFill>
              </a:defRPr>
            </a:lvl5pPr>
            <a:lvl6pPr lvl="5" algn="ctr" rtl="0">
              <a:lnSpc>
                <a:spcPct val="100000"/>
              </a:lnSpc>
              <a:spcBef>
                <a:spcPts val="0"/>
              </a:spcBef>
              <a:spcAft>
                <a:spcPts val="0"/>
              </a:spcAft>
              <a:buNone/>
              <a:defRPr sz="3192">
                <a:solidFill>
                  <a:schemeClr val="dk1"/>
                </a:solidFill>
              </a:defRPr>
            </a:lvl6pPr>
            <a:lvl7pPr lvl="6" algn="ctr" rtl="0">
              <a:lnSpc>
                <a:spcPct val="100000"/>
              </a:lnSpc>
              <a:spcBef>
                <a:spcPts val="0"/>
              </a:spcBef>
              <a:spcAft>
                <a:spcPts val="0"/>
              </a:spcAft>
              <a:buNone/>
              <a:defRPr sz="3192">
                <a:solidFill>
                  <a:schemeClr val="dk1"/>
                </a:solidFill>
              </a:defRPr>
            </a:lvl7pPr>
            <a:lvl8pPr lvl="7" algn="ctr" rtl="0">
              <a:lnSpc>
                <a:spcPct val="100000"/>
              </a:lnSpc>
              <a:spcBef>
                <a:spcPts val="0"/>
              </a:spcBef>
              <a:spcAft>
                <a:spcPts val="0"/>
              </a:spcAft>
              <a:buNone/>
              <a:defRPr sz="3192">
                <a:solidFill>
                  <a:schemeClr val="dk1"/>
                </a:solidFill>
              </a:defRPr>
            </a:lvl8pPr>
            <a:lvl9pPr lvl="8" algn="ctr" rtl="0">
              <a:lnSpc>
                <a:spcPct val="100000"/>
              </a:lnSpc>
              <a:spcBef>
                <a:spcPts val="0"/>
              </a:spcBef>
              <a:spcAft>
                <a:spcPts val="0"/>
              </a:spcAft>
              <a:buNone/>
              <a:defRPr sz="3192">
                <a:solidFill>
                  <a:schemeClr val="dk1"/>
                </a:solidFill>
              </a:defRPr>
            </a:lvl9pPr>
          </a:lstStyle>
          <a:p>
            <a:endParaRPr/>
          </a:p>
        </p:txBody>
      </p:sp>
      <p:grpSp>
        <p:nvGrpSpPr>
          <p:cNvPr id="5191" name="Google Shape;5191;p19"/>
          <p:cNvGrpSpPr/>
          <p:nvPr/>
        </p:nvGrpSpPr>
        <p:grpSpPr>
          <a:xfrm rot="10800000" flipH="1">
            <a:off x="11838239" y="5589878"/>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00" name="Google Shape;5200;p19"/>
          <p:cNvSpPr/>
          <p:nvPr/>
        </p:nvSpPr>
        <p:spPr>
          <a:xfrm rot="10800000" flipH="1">
            <a:off x="6029618" y="5966590"/>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9" name="Google Shape;5219;p19"/>
          <p:cNvGrpSpPr/>
          <p:nvPr/>
        </p:nvGrpSpPr>
        <p:grpSpPr>
          <a:xfrm rot="10800000" flipH="1">
            <a:off x="-224342" y="5924230"/>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39" name="Google Shape;5239;p19"/>
          <p:cNvGrpSpPr/>
          <p:nvPr/>
        </p:nvGrpSpPr>
        <p:grpSpPr>
          <a:xfrm rot="10800000" flipH="1">
            <a:off x="999457" y="5690300"/>
            <a:ext cx="561362"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67" name="Google Shape;5267;p19"/>
          <p:cNvGrpSpPr/>
          <p:nvPr/>
        </p:nvGrpSpPr>
        <p:grpSpPr>
          <a:xfrm rot="10800000" flipH="1">
            <a:off x="1705340" y="5995618"/>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8" name="Google Shape;5288;p19"/>
          <p:cNvGrpSpPr/>
          <p:nvPr/>
        </p:nvGrpSpPr>
        <p:grpSpPr>
          <a:xfrm rot="10800000" flipH="1">
            <a:off x="2270785" y="6029217"/>
            <a:ext cx="1043986"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11" name="Google Shape;5311;p19"/>
          <p:cNvGrpSpPr/>
          <p:nvPr/>
        </p:nvGrpSpPr>
        <p:grpSpPr>
          <a:xfrm>
            <a:off x="668798" y="3922164"/>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19"/>
          <p:cNvGrpSpPr/>
          <p:nvPr/>
        </p:nvGrpSpPr>
        <p:grpSpPr>
          <a:xfrm rot="10800000" flipH="1">
            <a:off x="11394401" y="259357"/>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1" name="Google Shape;5371;p19"/>
          <p:cNvGrpSpPr/>
          <p:nvPr/>
        </p:nvGrpSpPr>
        <p:grpSpPr>
          <a:xfrm rot="10800000" flipH="1">
            <a:off x="11312581"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6" name="Google Shape;5396;p19"/>
          <p:cNvGrpSpPr/>
          <p:nvPr/>
        </p:nvGrpSpPr>
        <p:grpSpPr>
          <a:xfrm rot="-4992369">
            <a:off x="9641891" y="-344472"/>
            <a:ext cx="485747" cy="1259326"/>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6" name="Google Shape;5406;p19"/>
          <p:cNvSpPr/>
          <p:nvPr/>
        </p:nvSpPr>
        <p:spPr>
          <a:xfrm rot="10800000" flipH="1">
            <a:off x="10645299" y="-266318"/>
            <a:ext cx="648046"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0" name="Google Shape;5410;p19"/>
          <p:cNvSpPr/>
          <p:nvPr/>
        </p:nvSpPr>
        <p:spPr>
          <a:xfrm rot="10800000" flipH="1">
            <a:off x="10798655" y="98215"/>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2" name="Google Shape;5412;p19"/>
          <p:cNvSpPr/>
          <p:nvPr/>
        </p:nvSpPr>
        <p:spPr>
          <a:xfrm rot="10800000" flipH="1">
            <a:off x="10830703" y="459941"/>
            <a:ext cx="35882"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3" name="Google Shape;5413;p19"/>
          <p:cNvSpPr/>
          <p:nvPr/>
        </p:nvSpPr>
        <p:spPr>
          <a:xfrm rot="10800000" flipH="1">
            <a:off x="10791498" y="42298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4" name="Google Shape;5414;p19"/>
          <p:cNvSpPr/>
          <p:nvPr/>
        </p:nvSpPr>
        <p:spPr>
          <a:xfrm rot="10800000" flipH="1">
            <a:off x="10775810" y="489101"/>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5" name="Google Shape;5415;p19"/>
          <p:cNvSpPr/>
          <p:nvPr/>
        </p:nvSpPr>
        <p:spPr>
          <a:xfrm rot="10800000" flipH="1">
            <a:off x="11203863" y="291871"/>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7" name="Google Shape;5417;p19"/>
          <p:cNvSpPr/>
          <p:nvPr/>
        </p:nvSpPr>
        <p:spPr>
          <a:xfrm rot="10800000" flipH="1">
            <a:off x="10980868" y="514868"/>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8" name="Google Shape;5418;p19"/>
          <p:cNvSpPr/>
          <p:nvPr/>
        </p:nvSpPr>
        <p:spPr>
          <a:xfrm rot="10800000" flipH="1">
            <a:off x="10955100" y="580980"/>
            <a:ext cx="35882"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19" name="Google Shape;5419;p19"/>
          <p:cNvSpPr/>
          <p:nvPr/>
        </p:nvSpPr>
        <p:spPr>
          <a:xfrm rot="10800000" flipH="1">
            <a:off x="11273335" y="631405"/>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0" name="Google Shape;5420;p19"/>
          <p:cNvSpPr/>
          <p:nvPr/>
        </p:nvSpPr>
        <p:spPr>
          <a:xfrm rot="10800000" flipH="1">
            <a:off x="11218444" y="591060"/>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1" name="Google Shape;5421;p19"/>
          <p:cNvSpPr/>
          <p:nvPr/>
        </p:nvSpPr>
        <p:spPr>
          <a:xfrm rot="10800000" flipH="1">
            <a:off x="11152330" y="828636"/>
            <a:ext cx="35882"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6" name="Google Shape;5426;p19"/>
          <p:cNvSpPr/>
          <p:nvPr/>
        </p:nvSpPr>
        <p:spPr>
          <a:xfrm rot="-10392468" flipH="1">
            <a:off x="10173160" y="98472"/>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7" name="Google Shape;5427;p19"/>
          <p:cNvSpPr/>
          <p:nvPr/>
        </p:nvSpPr>
        <p:spPr>
          <a:xfrm rot="-10392468" flipH="1">
            <a:off x="10045021" y="219973"/>
            <a:ext cx="288386"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8" name="Google Shape;5428;p19"/>
          <p:cNvSpPr/>
          <p:nvPr/>
        </p:nvSpPr>
        <p:spPr>
          <a:xfrm rot="-10392468" flipH="1">
            <a:off x="10053019" y="393775"/>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29" name="Google Shape;5429;p19"/>
          <p:cNvSpPr/>
          <p:nvPr/>
        </p:nvSpPr>
        <p:spPr>
          <a:xfrm rot="-10392468" flipH="1">
            <a:off x="9885369" y="549537"/>
            <a:ext cx="190454"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0" name="Google Shape;5430;p19"/>
          <p:cNvSpPr/>
          <p:nvPr/>
        </p:nvSpPr>
        <p:spPr>
          <a:xfrm rot="-10392468" flipH="1">
            <a:off x="9843678" y="682736"/>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1" name="Google Shape;5431;p19"/>
          <p:cNvSpPr/>
          <p:nvPr/>
        </p:nvSpPr>
        <p:spPr>
          <a:xfrm rot="10800000" flipH="1">
            <a:off x="10646910" y="529449"/>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2" name="Google Shape;5432;p19"/>
          <p:cNvSpPr/>
          <p:nvPr/>
        </p:nvSpPr>
        <p:spPr>
          <a:xfrm rot="-10392468" flipH="1">
            <a:off x="10414502" y="625983"/>
            <a:ext cx="38130"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3" name="Google Shape;5433;p19"/>
          <p:cNvSpPr/>
          <p:nvPr/>
        </p:nvSpPr>
        <p:spPr>
          <a:xfrm rot="-10392468" flipH="1">
            <a:off x="10406746" y="558444"/>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4" name="Google Shape;5434;p19"/>
          <p:cNvSpPr/>
          <p:nvPr/>
        </p:nvSpPr>
        <p:spPr>
          <a:xfrm rot="-10392468" flipH="1">
            <a:off x="9911061" y="219541"/>
            <a:ext cx="38130"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5" name="Google Shape;5435;p19"/>
          <p:cNvSpPr/>
          <p:nvPr/>
        </p:nvSpPr>
        <p:spPr>
          <a:xfrm rot="-10392468" flipH="1">
            <a:off x="9914781" y="283181"/>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6" name="Google Shape;5436;p19"/>
          <p:cNvSpPr/>
          <p:nvPr/>
        </p:nvSpPr>
        <p:spPr>
          <a:xfrm rot="-10392468" flipH="1">
            <a:off x="9982660" y="243869"/>
            <a:ext cx="38130"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7" name="Google Shape;5437;p19"/>
          <p:cNvSpPr/>
          <p:nvPr/>
        </p:nvSpPr>
        <p:spPr>
          <a:xfrm rot="-10392468" flipH="1">
            <a:off x="10002028" y="877033"/>
            <a:ext cx="38130"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8" name="Google Shape;5438;p19"/>
          <p:cNvSpPr/>
          <p:nvPr/>
        </p:nvSpPr>
        <p:spPr>
          <a:xfrm rot="-10392468" flipH="1">
            <a:off x="9957481" y="890843"/>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39" name="Google Shape;5439;p19"/>
          <p:cNvSpPr/>
          <p:nvPr/>
        </p:nvSpPr>
        <p:spPr>
          <a:xfrm rot="-10392468" flipH="1">
            <a:off x="9822157" y="634415"/>
            <a:ext cx="38130"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0" name="Google Shape;5440;p19"/>
          <p:cNvSpPr/>
          <p:nvPr/>
        </p:nvSpPr>
        <p:spPr>
          <a:xfrm rot="-10392468" flipH="1">
            <a:off x="9826799" y="595453"/>
            <a:ext cx="38130"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1" name="Google Shape;5441;p19"/>
          <p:cNvSpPr/>
          <p:nvPr/>
        </p:nvSpPr>
        <p:spPr>
          <a:xfrm rot="-10392468" flipH="1">
            <a:off x="10463550" y="214242"/>
            <a:ext cx="38130"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2" name="Google Shape;5442;p19"/>
          <p:cNvSpPr/>
          <p:nvPr/>
        </p:nvSpPr>
        <p:spPr>
          <a:xfrm rot="-10392468" flipH="1">
            <a:off x="10089803" y="33901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3" name="Google Shape;5443;p19"/>
          <p:cNvSpPr/>
          <p:nvPr/>
        </p:nvSpPr>
        <p:spPr>
          <a:xfrm rot="-10392468" flipH="1">
            <a:off x="10378105" y="400460"/>
            <a:ext cx="38130"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44" name="Google Shape;5444;p19"/>
          <p:cNvGrpSpPr/>
          <p:nvPr/>
        </p:nvGrpSpPr>
        <p:grpSpPr>
          <a:xfrm rot="10800000" flipH="1">
            <a:off x="9562733" y="5783900"/>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67" name="Google Shape;5467;p19"/>
          <p:cNvGrpSpPr/>
          <p:nvPr/>
        </p:nvGrpSpPr>
        <p:grpSpPr>
          <a:xfrm rot="10800000" flipH="1">
            <a:off x="-295042" y="-248785"/>
            <a:ext cx="2000314"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82" name="Google Shape;5482;p19"/>
          <p:cNvGrpSpPr/>
          <p:nvPr/>
        </p:nvGrpSpPr>
        <p:grpSpPr>
          <a:xfrm rot="10800000" flipH="1">
            <a:off x="-342270" y="245521"/>
            <a:ext cx="1583038"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30" name="Google Shape;5530;p19"/>
          <p:cNvGrpSpPr/>
          <p:nvPr/>
        </p:nvGrpSpPr>
        <p:grpSpPr>
          <a:xfrm rot="10800000" flipH="1">
            <a:off x="10565116" y="5614395"/>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92" name="Google Shape;5592;p19"/>
          <p:cNvGrpSpPr/>
          <p:nvPr/>
        </p:nvGrpSpPr>
        <p:grpSpPr>
          <a:xfrm rot="-5400000">
            <a:off x="7416710"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886649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960000" y="475817"/>
            <a:ext cx="10272000" cy="100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4400"/>
              <a:buNone/>
              <a:defRPr sz="4655"/>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1" name="Google Shape;51;p6"/>
          <p:cNvSpPr/>
          <p:nvPr/>
        </p:nvSpPr>
        <p:spPr>
          <a:xfrm rot="10800000">
            <a:off x="172084" y="5916785"/>
            <a:ext cx="1200734" cy="796667"/>
          </a:xfrm>
          <a:custGeom>
            <a:avLst/>
            <a:gdLst/>
            <a:ahLst/>
            <a:cxnLst/>
            <a:rect l="l" t="t" r="r" b="b"/>
            <a:pathLst>
              <a:path w="36022" h="23900" extrusionOk="0">
                <a:moveTo>
                  <a:pt x="24866" y="1"/>
                </a:moveTo>
                <a:cubicBezTo>
                  <a:pt x="23702" y="1"/>
                  <a:pt x="22558" y="219"/>
                  <a:pt x="21537" y="692"/>
                </a:cubicBezTo>
                <a:cubicBezTo>
                  <a:pt x="17306" y="2651"/>
                  <a:pt x="13174" y="5412"/>
                  <a:pt x="9364" y="8085"/>
                </a:cubicBezTo>
                <a:cubicBezTo>
                  <a:pt x="7137" y="9647"/>
                  <a:pt x="4989" y="11328"/>
                  <a:pt x="2986" y="13170"/>
                </a:cubicBezTo>
                <a:cubicBezTo>
                  <a:pt x="2135" y="13952"/>
                  <a:pt x="1298" y="14780"/>
                  <a:pt x="756" y="15800"/>
                </a:cubicBezTo>
                <a:cubicBezTo>
                  <a:pt x="213" y="16819"/>
                  <a:pt x="1" y="18072"/>
                  <a:pt x="446" y="19139"/>
                </a:cubicBezTo>
                <a:cubicBezTo>
                  <a:pt x="1131" y="20785"/>
                  <a:pt x="3062" y="21470"/>
                  <a:pt x="4795" y="21893"/>
                </a:cubicBezTo>
                <a:cubicBezTo>
                  <a:pt x="10206" y="23215"/>
                  <a:pt x="15783" y="23780"/>
                  <a:pt x="21352" y="23886"/>
                </a:cubicBezTo>
                <a:cubicBezTo>
                  <a:pt x="21765" y="23894"/>
                  <a:pt x="22179" y="23899"/>
                  <a:pt x="22593" y="23899"/>
                </a:cubicBezTo>
                <a:cubicBezTo>
                  <a:pt x="24610" y="23899"/>
                  <a:pt x="26633" y="23776"/>
                  <a:pt x="28571" y="23234"/>
                </a:cubicBezTo>
                <a:cubicBezTo>
                  <a:pt x="30906" y="22581"/>
                  <a:pt x="33134" y="21254"/>
                  <a:pt x="34433" y="19206"/>
                </a:cubicBezTo>
                <a:cubicBezTo>
                  <a:pt x="35997" y="16741"/>
                  <a:pt x="36022" y="13593"/>
                  <a:pt x="35498" y="10722"/>
                </a:cubicBezTo>
                <a:cubicBezTo>
                  <a:pt x="34951" y="7726"/>
                  <a:pt x="33799" y="4736"/>
                  <a:pt x="31609" y="2620"/>
                </a:cubicBezTo>
                <a:cubicBezTo>
                  <a:pt x="29923" y="992"/>
                  <a:pt x="27347" y="1"/>
                  <a:pt x="2486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6"/>
          <p:cNvSpPr/>
          <p:nvPr/>
        </p:nvSpPr>
        <p:spPr>
          <a:xfrm rot="10800000">
            <a:off x="-671232" y="5724151"/>
            <a:ext cx="2492700" cy="1672800"/>
          </a:xfrm>
          <a:custGeom>
            <a:avLst/>
            <a:gdLst/>
            <a:ahLst/>
            <a:cxnLst/>
            <a:rect l="l" t="t" r="r" b="b"/>
            <a:pathLst>
              <a:path w="74781" h="50184" extrusionOk="0">
                <a:moveTo>
                  <a:pt x="6625" y="11233"/>
                </a:moveTo>
                <a:cubicBezTo>
                  <a:pt x="6890" y="11233"/>
                  <a:pt x="7154" y="11247"/>
                  <a:pt x="7412" y="11272"/>
                </a:cubicBezTo>
                <a:cubicBezTo>
                  <a:pt x="8278" y="11358"/>
                  <a:pt x="9129" y="11590"/>
                  <a:pt x="9927" y="11943"/>
                </a:cubicBezTo>
                <a:lnTo>
                  <a:pt x="9927" y="11943"/>
                </a:lnTo>
                <a:cubicBezTo>
                  <a:pt x="9248" y="12360"/>
                  <a:pt x="8546" y="12736"/>
                  <a:pt x="7821" y="13071"/>
                </a:cubicBezTo>
                <a:cubicBezTo>
                  <a:pt x="6956" y="13472"/>
                  <a:pt x="5715" y="14144"/>
                  <a:pt x="4646" y="14144"/>
                </a:cubicBezTo>
                <a:cubicBezTo>
                  <a:pt x="4384" y="14144"/>
                  <a:pt x="4132" y="14104"/>
                  <a:pt x="3898" y="14009"/>
                </a:cubicBezTo>
                <a:cubicBezTo>
                  <a:pt x="2396" y="13401"/>
                  <a:pt x="3311" y="12054"/>
                  <a:pt x="4374" y="11628"/>
                </a:cubicBezTo>
                <a:cubicBezTo>
                  <a:pt x="5073" y="11348"/>
                  <a:pt x="5857" y="11233"/>
                  <a:pt x="6625" y="11233"/>
                </a:cubicBezTo>
                <a:close/>
                <a:moveTo>
                  <a:pt x="20257" y="0"/>
                </a:moveTo>
                <a:cubicBezTo>
                  <a:pt x="19779" y="0"/>
                  <a:pt x="19182" y="265"/>
                  <a:pt x="19024" y="712"/>
                </a:cubicBezTo>
                <a:cubicBezTo>
                  <a:pt x="17609" y="4730"/>
                  <a:pt x="14981" y="8258"/>
                  <a:pt x="11585" y="10813"/>
                </a:cubicBezTo>
                <a:lnTo>
                  <a:pt x="11585" y="10813"/>
                </a:lnTo>
                <a:cubicBezTo>
                  <a:pt x="10177" y="10086"/>
                  <a:pt x="8594" y="9683"/>
                  <a:pt x="7020" y="9683"/>
                </a:cubicBezTo>
                <a:cubicBezTo>
                  <a:pt x="5917" y="9683"/>
                  <a:pt x="4818" y="9881"/>
                  <a:pt x="3786" y="10303"/>
                </a:cubicBezTo>
                <a:cubicBezTo>
                  <a:pt x="1941" y="11057"/>
                  <a:pt x="1" y="13516"/>
                  <a:pt x="2206" y="15091"/>
                </a:cubicBezTo>
                <a:cubicBezTo>
                  <a:pt x="2804" y="15519"/>
                  <a:pt x="3488" y="15688"/>
                  <a:pt x="4204" y="15688"/>
                </a:cubicBezTo>
                <a:cubicBezTo>
                  <a:pt x="5920" y="15688"/>
                  <a:pt x="7821" y="14717"/>
                  <a:pt x="9182" y="14021"/>
                </a:cubicBezTo>
                <a:cubicBezTo>
                  <a:pt x="9932" y="13637"/>
                  <a:pt x="10661" y="13214"/>
                  <a:pt x="11365" y="12754"/>
                </a:cubicBezTo>
                <a:lnTo>
                  <a:pt x="11365" y="12754"/>
                </a:lnTo>
                <a:cubicBezTo>
                  <a:pt x="11917" y="13139"/>
                  <a:pt x="12423" y="13588"/>
                  <a:pt x="12865" y="14091"/>
                </a:cubicBezTo>
                <a:cubicBezTo>
                  <a:pt x="14518" y="15968"/>
                  <a:pt x="14827" y="18429"/>
                  <a:pt x="15079" y="20827"/>
                </a:cubicBezTo>
                <a:cubicBezTo>
                  <a:pt x="15322" y="23130"/>
                  <a:pt x="15582" y="25508"/>
                  <a:pt x="16913" y="27475"/>
                </a:cubicBezTo>
                <a:cubicBezTo>
                  <a:pt x="18101" y="29228"/>
                  <a:pt x="19915" y="30404"/>
                  <a:pt x="21892" y="31093"/>
                </a:cubicBezTo>
                <a:cubicBezTo>
                  <a:pt x="23373" y="31609"/>
                  <a:pt x="24868" y="31819"/>
                  <a:pt x="26366" y="31819"/>
                </a:cubicBezTo>
                <a:cubicBezTo>
                  <a:pt x="29949" y="31819"/>
                  <a:pt x="33540" y="30618"/>
                  <a:pt x="36946" y="29541"/>
                </a:cubicBezTo>
                <a:cubicBezTo>
                  <a:pt x="39493" y="28735"/>
                  <a:pt x="42594" y="27846"/>
                  <a:pt x="45529" y="27846"/>
                </a:cubicBezTo>
                <a:cubicBezTo>
                  <a:pt x="48087" y="27846"/>
                  <a:pt x="50520" y="28521"/>
                  <a:pt x="52352" y="30516"/>
                </a:cubicBezTo>
                <a:cubicBezTo>
                  <a:pt x="55969" y="34456"/>
                  <a:pt x="52386" y="40280"/>
                  <a:pt x="53211" y="44904"/>
                </a:cubicBezTo>
                <a:cubicBezTo>
                  <a:pt x="53602" y="47106"/>
                  <a:pt x="54867" y="48997"/>
                  <a:pt x="57016" y="49799"/>
                </a:cubicBezTo>
                <a:cubicBezTo>
                  <a:pt x="57709" y="50057"/>
                  <a:pt x="58431" y="50183"/>
                  <a:pt x="59149" y="50183"/>
                </a:cubicBezTo>
                <a:cubicBezTo>
                  <a:pt x="60554" y="50183"/>
                  <a:pt x="61944" y="49702"/>
                  <a:pt x="63067" y="48792"/>
                </a:cubicBezTo>
                <a:cubicBezTo>
                  <a:pt x="65232" y="47036"/>
                  <a:pt x="65715" y="44339"/>
                  <a:pt x="65023" y="41738"/>
                </a:cubicBezTo>
                <a:cubicBezTo>
                  <a:pt x="64242" y="38807"/>
                  <a:pt x="62102" y="36387"/>
                  <a:pt x="61555" y="33386"/>
                </a:cubicBezTo>
                <a:cubicBezTo>
                  <a:pt x="61291" y="31935"/>
                  <a:pt x="61423" y="30253"/>
                  <a:pt x="62552" y="29180"/>
                </a:cubicBezTo>
                <a:cubicBezTo>
                  <a:pt x="63026" y="28728"/>
                  <a:pt x="63561" y="28547"/>
                  <a:pt x="64107" y="28547"/>
                </a:cubicBezTo>
                <a:cubicBezTo>
                  <a:pt x="64863" y="28547"/>
                  <a:pt x="65643" y="28894"/>
                  <a:pt x="66319" y="29352"/>
                </a:cubicBezTo>
                <a:cubicBezTo>
                  <a:pt x="68572" y="30880"/>
                  <a:pt x="69954" y="33499"/>
                  <a:pt x="72831" y="34016"/>
                </a:cubicBezTo>
                <a:cubicBezTo>
                  <a:pt x="72879" y="34025"/>
                  <a:pt x="72928" y="34029"/>
                  <a:pt x="72977" y="34029"/>
                </a:cubicBezTo>
                <a:cubicBezTo>
                  <a:pt x="73851" y="34029"/>
                  <a:pt x="74780" y="32725"/>
                  <a:pt x="73665" y="32524"/>
                </a:cubicBezTo>
                <a:cubicBezTo>
                  <a:pt x="71011" y="32046"/>
                  <a:pt x="69563" y="29302"/>
                  <a:pt x="67413" y="27919"/>
                </a:cubicBezTo>
                <a:cubicBezTo>
                  <a:pt x="66500" y="27331"/>
                  <a:pt x="65481" y="27025"/>
                  <a:pt x="64483" y="27025"/>
                </a:cubicBezTo>
                <a:cubicBezTo>
                  <a:pt x="63186" y="27025"/>
                  <a:pt x="61923" y="27541"/>
                  <a:pt x="60964" y="28631"/>
                </a:cubicBezTo>
                <a:cubicBezTo>
                  <a:pt x="56673" y="33511"/>
                  <a:pt x="63187" y="38978"/>
                  <a:pt x="63475" y="43960"/>
                </a:cubicBezTo>
                <a:cubicBezTo>
                  <a:pt x="63617" y="46410"/>
                  <a:pt x="61906" y="48655"/>
                  <a:pt x="59526" y="48655"/>
                </a:cubicBezTo>
                <a:cubicBezTo>
                  <a:pt x="59167" y="48655"/>
                  <a:pt x="58793" y="48604"/>
                  <a:pt x="58407" y="48495"/>
                </a:cubicBezTo>
                <a:cubicBezTo>
                  <a:pt x="55662" y="47717"/>
                  <a:pt x="54862" y="44883"/>
                  <a:pt x="54933" y="42335"/>
                </a:cubicBezTo>
                <a:cubicBezTo>
                  <a:pt x="55008" y="39606"/>
                  <a:pt x="55942" y="36962"/>
                  <a:pt x="55806" y="34217"/>
                </a:cubicBezTo>
                <a:cubicBezTo>
                  <a:pt x="55679" y="31678"/>
                  <a:pt x="54472" y="29533"/>
                  <a:pt x="52363" y="28118"/>
                </a:cubicBezTo>
                <a:cubicBezTo>
                  <a:pt x="50380" y="26788"/>
                  <a:pt x="48160" y="26301"/>
                  <a:pt x="45879" y="26301"/>
                </a:cubicBezTo>
                <a:cubicBezTo>
                  <a:pt x="42521" y="26301"/>
                  <a:pt x="39032" y="27357"/>
                  <a:pt x="35980" y="28331"/>
                </a:cubicBezTo>
                <a:cubicBezTo>
                  <a:pt x="33092" y="29253"/>
                  <a:pt x="29794" y="30278"/>
                  <a:pt x="26636" y="30278"/>
                </a:cubicBezTo>
                <a:cubicBezTo>
                  <a:pt x="24318" y="30278"/>
                  <a:pt x="22074" y="29726"/>
                  <a:pt x="20123" y="28175"/>
                </a:cubicBezTo>
                <a:cubicBezTo>
                  <a:pt x="15677" y="24643"/>
                  <a:pt x="18044" y="18306"/>
                  <a:pt x="15148" y="13949"/>
                </a:cubicBezTo>
                <a:cubicBezTo>
                  <a:pt x="14556" y="13058"/>
                  <a:pt x="13796" y="12281"/>
                  <a:pt x="12928" y="11644"/>
                </a:cubicBezTo>
                <a:lnTo>
                  <a:pt x="12928" y="11644"/>
                </a:lnTo>
                <a:cubicBezTo>
                  <a:pt x="15579" y="9598"/>
                  <a:pt x="17806" y="7005"/>
                  <a:pt x="19391" y="4047"/>
                </a:cubicBezTo>
                <a:cubicBezTo>
                  <a:pt x="19967" y="2975"/>
                  <a:pt x="20443" y="1852"/>
                  <a:pt x="20847" y="704"/>
                </a:cubicBezTo>
                <a:cubicBezTo>
                  <a:pt x="21019" y="215"/>
                  <a:pt x="20687" y="0"/>
                  <a:pt x="2025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6"/>
          <p:cNvSpPr/>
          <p:nvPr/>
        </p:nvSpPr>
        <p:spPr>
          <a:xfrm flipH="1">
            <a:off x="11311954" y="5793133"/>
            <a:ext cx="1019668" cy="1122760"/>
          </a:xfrm>
          <a:custGeom>
            <a:avLst/>
            <a:gdLst/>
            <a:ahLst/>
            <a:cxnLst/>
            <a:rect l="l" t="t" r="r" b="b"/>
            <a:pathLst>
              <a:path w="23273" h="25626" extrusionOk="0">
                <a:moveTo>
                  <a:pt x="22082" y="0"/>
                </a:moveTo>
                <a:cubicBezTo>
                  <a:pt x="21833" y="0"/>
                  <a:pt x="21579" y="66"/>
                  <a:pt x="21324" y="144"/>
                </a:cubicBezTo>
                <a:cubicBezTo>
                  <a:pt x="19707" y="600"/>
                  <a:pt x="18135" y="1272"/>
                  <a:pt x="16586" y="1921"/>
                </a:cubicBezTo>
                <a:cubicBezTo>
                  <a:pt x="15321" y="2468"/>
                  <a:pt x="14080" y="3072"/>
                  <a:pt x="12872" y="3733"/>
                </a:cubicBezTo>
                <a:cubicBezTo>
                  <a:pt x="10366" y="5099"/>
                  <a:pt x="7986" y="6683"/>
                  <a:pt x="5753" y="8448"/>
                </a:cubicBezTo>
                <a:cubicBezTo>
                  <a:pt x="4466" y="9474"/>
                  <a:pt x="3259" y="10521"/>
                  <a:pt x="2085" y="11638"/>
                </a:cubicBezTo>
                <a:cubicBezTo>
                  <a:pt x="1390" y="12310"/>
                  <a:pt x="684" y="13016"/>
                  <a:pt x="343" y="13916"/>
                </a:cubicBezTo>
                <a:cubicBezTo>
                  <a:pt x="1" y="14827"/>
                  <a:pt x="92" y="15966"/>
                  <a:pt x="832" y="16593"/>
                </a:cubicBezTo>
                <a:cubicBezTo>
                  <a:pt x="1425" y="17094"/>
                  <a:pt x="2233" y="17162"/>
                  <a:pt x="2962" y="17379"/>
                </a:cubicBezTo>
                <a:cubicBezTo>
                  <a:pt x="3680" y="17584"/>
                  <a:pt x="4466" y="18119"/>
                  <a:pt x="4466" y="18871"/>
                </a:cubicBezTo>
                <a:cubicBezTo>
                  <a:pt x="4466" y="19327"/>
                  <a:pt x="4170" y="19725"/>
                  <a:pt x="3885" y="20090"/>
                </a:cubicBezTo>
                <a:cubicBezTo>
                  <a:pt x="3361" y="20773"/>
                  <a:pt x="2814" y="21479"/>
                  <a:pt x="2290" y="22163"/>
                </a:cubicBezTo>
                <a:cubicBezTo>
                  <a:pt x="1744" y="22858"/>
                  <a:pt x="1174" y="23758"/>
                  <a:pt x="1493" y="24578"/>
                </a:cubicBezTo>
                <a:cubicBezTo>
                  <a:pt x="1675" y="25068"/>
                  <a:pt x="2165" y="25386"/>
                  <a:pt x="2678" y="25535"/>
                </a:cubicBezTo>
                <a:cubicBezTo>
                  <a:pt x="2944" y="25601"/>
                  <a:pt x="3220" y="25626"/>
                  <a:pt x="3500" y="25626"/>
                </a:cubicBezTo>
                <a:cubicBezTo>
                  <a:pt x="3745" y="25626"/>
                  <a:pt x="3993" y="25607"/>
                  <a:pt x="4238" y="25580"/>
                </a:cubicBezTo>
                <a:cubicBezTo>
                  <a:pt x="7826" y="25193"/>
                  <a:pt x="11232" y="23735"/>
                  <a:pt x="14365" y="21935"/>
                </a:cubicBezTo>
                <a:cubicBezTo>
                  <a:pt x="15572" y="21229"/>
                  <a:pt x="16779" y="20420"/>
                  <a:pt x="17543" y="19258"/>
                </a:cubicBezTo>
                <a:cubicBezTo>
                  <a:pt x="18294" y="18074"/>
                  <a:pt x="18477" y="16422"/>
                  <a:pt x="17611" y="15306"/>
                </a:cubicBezTo>
                <a:cubicBezTo>
                  <a:pt x="17167" y="14736"/>
                  <a:pt x="16518" y="14383"/>
                  <a:pt x="15959" y="13916"/>
                </a:cubicBezTo>
                <a:cubicBezTo>
                  <a:pt x="15401" y="13460"/>
                  <a:pt x="14900" y="12788"/>
                  <a:pt x="14991" y="12082"/>
                </a:cubicBezTo>
                <a:cubicBezTo>
                  <a:pt x="15116" y="11023"/>
                  <a:pt x="16324" y="10521"/>
                  <a:pt x="17292" y="10100"/>
                </a:cubicBezTo>
                <a:cubicBezTo>
                  <a:pt x="18431" y="9587"/>
                  <a:pt x="19491" y="8893"/>
                  <a:pt x="20379" y="8016"/>
                </a:cubicBezTo>
                <a:cubicBezTo>
                  <a:pt x="20755" y="7662"/>
                  <a:pt x="21108" y="7264"/>
                  <a:pt x="21245" y="6785"/>
                </a:cubicBezTo>
                <a:cubicBezTo>
                  <a:pt x="21381" y="6296"/>
                  <a:pt x="21245" y="5680"/>
                  <a:pt x="20800" y="5430"/>
                </a:cubicBezTo>
                <a:cubicBezTo>
                  <a:pt x="20470" y="5225"/>
                  <a:pt x="20049" y="5259"/>
                  <a:pt x="19741" y="5031"/>
                </a:cubicBezTo>
                <a:cubicBezTo>
                  <a:pt x="18830" y="4370"/>
                  <a:pt x="19855" y="3254"/>
                  <a:pt x="20538" y="2947"/>
                </a:cubicBezTo>
                <a:cubicBezTo>
                  <a:pt x="21017" y="2753"/>
                  <a:pt x="21529" y="2650"/>
                  <a:pt x="21996" y="2468"/>
                </a:cubicBezTo>
                <a:cubicBezTo>
                  <a:pt x="22520" y="2252"/>
                  <a:pt x="23090" y="1842"/>
                  <a:pt x="23193" y="1238"/>
                </a:cubicBezTo>
                <a:cubicBezTo>
                  <a:pt x="23272" y="691"/>
                  <a:pt x="22862" y="99"/>
                  <a:pt x="22304" y="19"/>
                </a:cubicBezTo>
                <a:cubicBezTo>
                  <a:pt x="22231" y="6"/>
                  <a:pt x="22156" y="0"/>
                  <a:pt x="2208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6"/>
          <p:cNvSpPr/>
          <p:nvPr/>
        </p:nvSpPr>
        <p:spPr>
          <a:xfrm flipH="1">
            <a:off x="11256101" y="-55833"/>
            <a:ext cx="1265434" cy="922300"/>
          </a:xfrm>
          <a:custGeom>
            <a:avLst/>
            <a:gdLst/>
            <a:ahLst/>
            <a:cxnLst/>
            <a:rect l="l" t="t" r="r" b="b"/>
            <a:pathLst>
              <a:path w="37963" h="27669" extrusionOk="0">
                <a:moveTo>
                  <a:pt x="25550" y="0"/>
                </a:moveTo>
                <a:cubicBezTo>
                  <a:pt x="24891" y="0"/>
                  <a:pt x="24240" y="337"/>
                  <a:pt x="23653" y="674"/>
                </a:cubicBezTo>
                <a:cubicBezTo>
                  <a:pt x="19213" y="3229"/>
                  <a:pt x="15110" y="6365"/>
                  <a:pt x="11459" y="9957"/>
                </a:cubicBezTo>
                <a:cubicBezTo>
                  <a:pt x="8218" y="13145"/>
                  <a:pt x="5330" y="16694"/>
                  <a:pt x="2873" y="20518"/>
                </a:cubicBezTo>
                <a:cubicBezTo>
                  <a:pt x="2027" y="21835"/>
                  <a:pt x="1" y="24149"/>
                  <a:pt x="510" y="25826"/>
                </a:cubicBezTo>
                <a:cubicBezTo>
                  <a:pt x="954" y="27290"/>
                  <a:pt x="2706" y="27669"/>
                  <a:pt x="4112" y="27669"/>
                </a:cubicBezTo>
                <a:cubicBezTo>
                  <a:pt x="4328" y="27669"/>
                  <a:pt x="4536" y="27660"/>
                  <a:pt x="4729" y="27644"/>
                </a:cubicBezTo>
                <a:cubicBezTo>
                  <a:pt x="9751" y="27247"/>
                  <a:pt x="15087" y="25389"/>
                  <a:pt x="19889" y="23940"/>
                </a:cubicBezTo>
                <a:cubicBezTo>
                  <a:pt x="24776" y="22467"/>
                  <a:pt x="29585" y="20739"/>
                  <a:pt x="34292" y="18766"/>
                </a:cubicBezTo>
                <a:cubicBezTo>
                  <a:pt x="35186" y="18391"/>
                  <a:pt x="36098" y="17994"/>
                  <a:pt x="36800" y="17326"/>
                </a:cubicBezTo>
                <a:cubicBezTo>
                  <a:pt x="37503" y="16656"/>
                  <a:pt x="37962" y="15650"/>
                  <a:pt x="37728" y="14709"/>
                </a:cubicBezTo>
                <a:cubicBezTo>
                  <a:pt x="37333" y="13125"/>
                  <a:pt x="35428" y="12653"/>
                  <a:pt x="33725" y="12653"/>
                </a:cubicBezTo>
                <a:cubicBezTo>
                  <a:pt x="33523" y="12653"/>
                  <a:pt x="33324" y="12659"/>
                  <a:pt x="33131" y="12672"/>
                </a:cubicBezTo>
                <a:cubicBezTo>
                  <a:pt x="25611" y="13146"/>
                  <a:pt x="18430" y="15836"/>
                  <a:pt x="11380" y="18495"/>
                </a:cubicBezTo>
                <a:cubicBezTo>
                  <a:pt x="16148" y="14356"/>
                  <a:pt x="20919" y="10211"/>
                  <a:pt x="25392" y="5755"/>
                </a:cubicBezTo>
                <a:cubicBezTo>
                  <a:pt x="26225" y="4925"/>
                  <a:pt x="27081" y="4027"/>
                  <a:pt x="27363" y="2885"/>
                </a:cubicBezTo>
                <a:cubicBezTo>
                  <a:pt x="27646" y="1744"/>
                  <a:pt x="27104" y="312"/>
                  <a:pt x="25959" y="46"/>
                </a:cubicBezTo>
                <a:cubicBezTo>
                  <a:pt x="25822" y="15"/>
                  <a:pt x="25686" y="0"/>
                  <a:pt x="25550"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6"/>
          <p:cNvSpPr/>
          <p:nvPr/>
        </p:nvSpPr>
        <p:spPr>
          <a:xfrm rot="10800000" flipH="1">
            <a:off x="-2156844" y="-357315"/>
            <a:ext cx="3116835" cy="1223756"/>
          </a:xfrm>
          <a:custGeom>
            <a:avLst/>
            <a:gdLst/>
            <a:ahLst/>
            <a:cxnLst/>
            <a:rect l="l" t="t" r="r" b="b"/>
            <a:pathLst>
              <a:path w="66656" h="26171" extrusionOk="0">
                <a:moveTo>
                  <a:pt x="12207" y="2633"/>
                </a:moveTo>
                <a:cubicBezTo>
                  <a:pt x="12343" y="2633"/>
                  <a:pt x="12492" y="2671"/>
                  <a:pt x="12651" y="2755"/>
                </a:cubicBezTo>
                <a:cubicBezTo>
                  <a:pt x="13517" y="3210"/>
                  <a:pt x="13745" y="4258"/>
                  <a:pt x="13688" y="5147"/>
                </a:cubicBezTo>
                <a:cubicBezTo>
                  <a:pt x="13670" y="5429"/>
                  <a:pt x="13636" y="5708"/>
                  <a:pt x="13589" y="5984"/>
                </a:cubicBezTo>
                <a:lnTo>
                  <a:pt x="13589" y="5984"/>
                </a:lnTo>
                <a:cubicBezTo>
                  <a:pt x="12317" y="5819"/>
                  <a:pt x="10964" y="5021"/>
                  <a:pt x="11319" y="3563"/>
                </a:cubicBezTo>
                <a:cubicBezTo>
                  <a:pt x="11433" y="3054"/>
                  <a:pt x="11749" y="2633"/>
                  <a:pt x="12207" y="2633"/>
                </a:cubicBezTo>
                <a:close/>
                <a:moveTo>
                  <a:pt x="34824" y="0"/>
                </a:moveTo>
                <a:cubicBezTo>
                  <a:pt x="31481" y="0"/>
                  <a:pt x="28039" y="919"/>
                  <a:pt x="24896" y="2128"/>
                </a:cubicBezTo>
                <a:cubicBezTo>
                  <a:pt x="23188" y="2777"/>
                  <a:pt x="21513" y="3518"/>
                  <a:pt x="19805" y="4213"/>
                </a:cubicBezTo>
                <a:cubicBezTo>
                  <a:pt x="18273" y="4846"/>
                  <a:pt x="16622" y="5625"/>
                  <a:pt x="14967" y="5919"/>
                </a:cubicBezTo>
                <a:lnTo>
                  <a:pt x="14967" y="5919"/>
                </a:lnTo>
                <a:cubicBezTo>
                  <a:pt x="15221" y="4559"/>
                  <a:pt x="15147" y="3082"/>
                  <a:pt x="14018" y="2140"/>
                </a:cubicBezTo>
                <a:cubicBezTo>
                  <a:pt x="13529" y="1728"/>
                  <a:pt x="12921" y="1516"/>
                  <a:pt x="12320" y="1516"/>
                </a:cubicBezTo>
                <a:cubicBezTo>
                  <a:pt x="11591" y="1516"/>
                  <a:pt x="10871" y="1827"/>
                  <a:pt x="10385" y="2470"/>
                </a:cubicBezTo>
                <a:cubicBezTo>
                  <a:pt x="9564" y="3552"/>
                  <a:pt x="9747" y="5010"/>
                  <a:pt x="10692" y="5955"/>
                </a:cubicBezTo>
                <a:cubicBezTo>
                  <a:pt x="11410" y="6660"/>
                  <a:pt x="12354" y="6986"/>
                  <a:pt x="13331" y="7061"/>
                </a:cubicBezTo>
                <a:lnTo>
                  <a:pt x="13331" y="7061"/>
                </a:lnTo>
                <a:cubicBezTo>
                  <a:pt x="12449" y="9944"/>
                  <a:pt x="10149" y="12436"/>
                  <a:pt x="8049" y="14442"/>
                </a:cubicBezTo>
                <a:cubicBezTo>
                  <a:pt x="5293" y="17084"/>
                  <a:pt x="2263" y="19476"/>
                  <a:pt x="247" y="22802"/>
                </a:cubicBezTo>
                <a:cubicBezTo>
                  <a:pt x="0" y="23182"/>
                  <a:pt x="369" y="23398"/>
                  <a:pt x="787" y="23398"/>
                </a:cubicBezTo>
                <a:cubicBezTo>
                  <a:pt x="1083" y="23398"/>
                  <a:pt x="1403" y="23289"/>
                  <a:pt x="1545" y="23053"/>
                </a:cubicBezTo>
                <a:cubicBezTo>
                  <a:pt x="5187" y="17112"/>
                  <a:pt x="12555" y="13949"/>
                  <a:pt x="14694" y="7015"/>
                </a:cubicBezTo>
                <a:lnTo>
                  <a:pt x="14694" y="7015"/>
                </a:lnTo>
                <a:cubicBezTo>
                  <a:pt x="14889" y="6988"/>
                  <a:pt x="15082" y="6954"/>
                  <a:pt x="15271" y="6912"/>
                </a:cubicBezTo>
                <a:cubicBezTo>
                  <a:pt x="17105" y="6514"/>
                  <a:pt x="18893" y="5728"/>
                  <a:pt x="20625" y="5010"/>
                </a:cubicBezTo>
                <a:cubicBezTo>
                  <a:pt x="22482" y="4247"/>
                  <a:pt x="24327" y="3449"/>
                  <a:pt x="26206" y="2755"/>
                </a:cubicBezTo>
                <a:cubicBezTo>
                  <a:pt x="28863" y="1767"/>
                  <a:pt x="31718" y="992"/>
                  <a:pt x="34582" y="992"/>
                </a:cubicBezTo>
                <a:cubicBezTo>
                  <a:pt x="35352" y="992"/>
                  <a:pt x="36123" y="1048"/>
                  <a:pt x="36891" y="1171"/>
                </a:cubicBezTo>
                <a:cubicBezTo>
                  <a:pt x="40627" y="1764"/>
                  <a:pt x="43350" y="4076"/>
                  <a:pt x="45673" y="6935"/>
                </a:cubicBezTo>
                <a:cubicBezTo>
                  <a:pt x="47951" y="9760"/>
                  <a:pt x="49956" y="12927"/>
                  <a:pt x="53077" y="14920"/>
                </a:cubicBezTo>
                <a:cubicBezTo>
                  <a:pt x="54649" y="15934"/>
                  <a:pt x="56495" y="16617"/>
                  <a:pt x="58385" y="16663"/>
                </a:cubicBezTo>
                <a:cubicBezTo>
                  <a:pt x="58433" y="16664"/>
                  <a:pt x="58481" y="16664"/>
                  <a:pt x="58529" y="16664"/>
                </a:cubicBezTo>
                <a:cubicBezTo>
                  <a:pt x="59512" y="16664"/>
                  <a:pt x="60436" y="16444"/>
                  <a:pt x="61381" y="16162"/>
                </a:cubicBezTo>
                <a:cubicBezTo>
                  <a:pt x="62025" y="15973"/>
                  <a:pt x="62707" y="15732"/>
                  <a:pt x="63380" y="15732"/>
                </a:cubicBezTo>
                <a:cubicBezTo>
                  <a:pt x="63600" y="15732"/>
                  <a:pt x="63819" y="15758"/>
                  <a:pt x="64035" y="15820"/>
                </a:cubicBezTo>
                <a:cubicBezTo>
                  <a:pt x="65026" y="16105"/>
                  <a:pt x="65402" y="17005"/>
                  <a:pt x="65003" y="17939"/>
                </a:cubicBezTo>
                <a:cubicBezTo>
                  <a:pt x="64650" y="18770"/>
                  <a:pt x="63956" y="19397"/>
                  <a:pt x="63432" y="20103"/>
                </a:cubicBezTo>
                <a:cubicBezTo>
                  <a:pt x="62213" y="21698"/>
                  <a:pt x="61563" y="23623"/>
                  <a:pt x="61575" y="25627"/>
                </a:cubicBezTo>
                <a:cubicBezTo>
                  <a:pt x="61575" y="26001"/>
                  <a:pt x="61901" y="26170"/>
                  <a:pt x="62238" y="26170"/>
                </a:cubicBezTo>
                <a:cubicBezTo>
                  <a:pt x="62600" y="26170"/>
                  <a:pt x="62976" y="25975"/>
                  <a:pt x="62976" y="25627"/>
                </a:cubicBezTo>
                <a:cubicBezTo>
                  <a:pt x="62976" y="23885"/>
                  <a:pt x="63454" y="22153"/>
                  <a:pt x="64491" y="20752"/>
                </a:cubicBezTo>
                <a:cubicBezTo>
                  <a:pt x="65311" y="19636"/>
                  <a:pt x="66655" y="18508"/>
                  <a:pt x="66587" y="17005"/>
                </a:cubicBezTo>
                <a:cubicBezTo>
                  <a:pt x="66530" y="15626"/>
                  <a:pt x="65254" y="14840"/>
                  <a:pt x="64001" y="14692"/>
                </a:cubicBezTo>
                <a:cubicBezTo>
                  <a:pt x="63854" y="14676"/>
                  <a:pt x="63708" y="14668"/>
                  <a:pt x="63563" y="14668"/>
                </a:cubicBezTo>
                <a:cubicBezTo>
                  <a:pt x="62084" y="14668"/>
                  <a:pt x="60724" y="15446"/>
                  <a:pt x="59251" y="15581"/>
                </a:cubicBezTo>
                <a:cubicBezTo>
                  <a:pt x="59059" y="15597"/>
                  <a:pt x="58868" y="15605"/>
                  <a:pt x="58678" y="15605"/>
                </a:cubicBezTo>
                <a:cubicBezTo>
                  <a:pt x="55378" y="15605"/>
                  <a:pt x="52527" y="13234"/>
                  <a:pt x="50480" y="10853"/>
                </a:cubicBezTo>
                <a:cubicBezTo>
                  <a:pt x="48282" y="8291"/>
                  <a:pt x="46482" y="5352"/>
                  <a:pt x="43896" y="3153"/>
                </a:cubicBezTo>
                <a:cubicBezTo>
                  <a:pt x="41206" y="861"/>
                  <a:pt x="38062" y="0"/>
                  <a:pt x="3482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6"/>
          <p:cNvSpPr/>
          <p:nvPr/>
        </p:nvSpPr>
        <p:spPr>
          <a:xfrm flipH="1">
            <a:off x="10802100" y="653885"/>
            <a:ext cx="681734" cy="380500"/>
          </a:xfrm>
          <a:custGeom>
            <a:avLst/>
            <a:gdLst/>
            <a:ahLst/>
            <a:cxnLst/>
            <a:rect l="l" t="t" r="r" b="b"/>
            <a:pathLst>
              <a:path w="20452" h="11415" extrusionOk="0">
                <a:moveTo>
                  <a:pt x="9376" y="0"/>
                </a:moveTo>
                <a:cubicBezTo>
                  <a:pt x="6176" y="0"/>
                  <a:pt x="3103" y="2282"/>
                  <a:pt x="1427" y="4907"/>
                </a:cubicBezTo>
                <a:cubicBezTo>
                  <a:pt x="636" y="6147"/>
                  <a:pt x="1" y="7789"/>
                  <a:pt x="792" y="9030"/>
                </a:cubicBezTo>
                <a:cubicBezTo>
                  <a:pt x="1354" y="9911"/>
                  <a:pt x="2449" y="10265"/>
                  <a:pt x="3465" y="10506"/>
                </a:cubicBezTo>
                <a:cubicBezTo>
                  <a:pt x="5993" y="11110"/>
                  <a:pt x="8592" y="11414"/>
                  <a:pt x="11191" y="11414"/>
                </a:cubicBezTo>
                <a:cubicBezTo>
                  <a:pt x="11616" y="11414"/>
                  <a:pt x="12042" y="11406"/>
                  <a:pt x="12467" y="11390"/>
                </a:cubicBezTo>
                <a:cubicBezTo>
                  <a:pt x="14662" y="11305"/>
                  <a:pt x="17178" y="10789"/>
                  <a:pt x="18219" y="8856"/>
                </a:cubicBezTo>
                <a:cubicBezTo>
                  <a:pt x="20452" y="4711"/>
                  <a:pt x="14681" y="1488"/>
                  <a:pt x="11569" y="378"/>
                </a:cubicBezTo>
                <a:cubicBezTo>
                  <a:pt x="10841" y="118"/>
                  <a:pt x="10105" y="0"/>
                  <a:pt x="9376"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98645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8082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2365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591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964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56677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5093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3801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5226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1905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4597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9680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1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jp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defTabSz="914400">
              <a:defRPr/>
            </a:pPr>
            <a:fld id="{9196EC2F-0988-4314-AD4B-24FF16D7B45E}" type="datetime1">
              <a:rPr lang="en-US" altLang="zh-CN" smtClean="0">
                <a:solidFill>
                  <a:prstClr val="black">
                    <a:tint val="75000"/>
                  </a:prstClr>
                </a:solidFill>
              </a:rPr>
              <a:pPr defTabSz="914400">
                <a:defRPr/>
              </a:pPr>
              <a:t>9/25/2024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defTabSz="914400">
              <a:defRPr/>
            </a:pPr>
            <a:fld id="{601EE9E8-4134-49B0-9AA7-3089E6521627}" type="slidenum">
              <a:rPr lang="en-US" smtClean="0">
                <a:solidFill>
                  <a:prstClr val="black">
                    <a:tint val="75000"/>
                  </a:prstClr>
                </a:solidFill>
              </a:rPr>
              <a:pPr defTabSz="914400">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a16="http://schemas.microsoft.com/office/drawing/2014/main" id="{930348FE-801D-4034-909C-173D5EB549D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53191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30163"/>
            <a:ext cx="10972800" cy="1143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1215600" y="1600200"/>
            <a:ext cx="9760800" cy="4967600"/>
          </a:xfrm>
          <a:prstGeom prst="rect">
            <a:avLst/>
          </a:prstGeom>
          <a:noFill/>
          <a:ln>
            <a:noFill/>
          </a:ln>
        </p:spPr>
        <p:txBody>
          <a:bodyPr spcFirstLastPara="1" wrap="square" lIns="121897" tIns="121897" rIns="121897" bIns="121897"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5730200" y="6479803"/>
            <a:ext cx="731600" cy="378400"/>
          </a:xfrm>
          <a:prstGeom prst="rect">
            <a:avLst/>
          </a:prstGeom>
          <a:noFill/>
          <a:ln>
            <a:noFill/>
          </a:ln>
        </p:spPr>
        <p:txBody>
          <a:bodyPr spcFirstLastPara="1" wrap="square" lIns="121897" tIns="121897" rIns="121897" bIns="121897" anchor="t" anchorCtr="0">
            <a:noAutofit/>
          </a:bodyPr>
          <a:lstStyle>
            <a:lvl1pPr lvl="0" algn="ctr">
              <a:buNone/>
              <a:defRPr sz="1600">
                <a:solidFill>
                  <a:schemeClr val="dk2"/>
                </a:solidFill>
                <a:latin typeface="Permanent Marker"/>
                <a:ea typeface="Permanent Marker"/>
                <a:cs typeface="Permanent Marker"/>
                <a:sym typeface="Permanent Marker"/>
              </a:defRPr>
            </a:lvl1pPr>
            <a:lvl2pPr lvl="1" algn="ctr">
              <a:buNone/>
              <a:defRPr sz="1600">
                <a:solidFill>
                  <a:schemeClr val="dk2"/>
                </a:solidFill>
                <a:latin typeface="Permanent Marker"/>
                <a:ea typeface="Permanent Marker"/>
                <a:cs typeface="Permanent Marker"/>
                <a:sym typeface="Permanent Marker"/>
              </a:defRPr>
            </a:lvl2pPr>
            <a:lvl3pPr lvl="2" algn="ctr">
              <a:buNone/>
              <a:defRPr sz="1600">
                <a:solidFill>
                  <a:schemeClr val="dk2"/>
                </a:solidFill>
                <a:latin typeface="Permanent Marker"/>
                <a:ea typeface="Permanent Marker"/>
                <a:cs typeface="Permanent Marker"/>
                <a:sym typeface="Permanent Marker"/>
              </a:defRPr>
            </a:lvl3pPr>
            <a:lvl4pPr lvl="3" algn="ctr">
              <a:buNone/>
              <a:defRPr sz="1600">
                <a:solidFill>
                  <a:schemeClr val="dk2"/>
                </a:solidFill>
                <a:latin typeface="Permanent Marker"/>
                <a:ea typeface="Permanent Marker"/>
                <a:cs typeface="Permanent Marker"/>
                <a:sym typeface="Permanent Marker"/>
              </a:defRPr>
            </a:lvl4pPr>
            <a:lvl5pPr lvl="4" algn="ctr">
              <a:buNone/>
              <a:defRPr sz="1600">
                <a:solidFill>
                  <a:schemeClr val="dk2"/>
                </a:solidFill>
                <a:latin typeface="Permanent Marker"/>
                <a:ea typeface="Permanent Marker"/>
                <a:cs typeface="Permanent Marker"/>
                <a:sym typeface="Permanent Marker"/>
              </a:defRPr>
            </a:lvl5pPr>
            <a:lvl6pPr lvl="5" algn="ctr">
              <a:buNone/>
              <a:defRPr sz="1600">
                <a:solidFill>
                  <a:schemeClr val="dk2"/>
                </a:solidFill>
                <a:latin typeface="Permanent Marker"/>
                <a:ea typeface="Permanent Marker"/>
                <a:cs typeface="Permanent Marker"/>
                <a:sym typeface="Permanent Marker"/>
              </a:defRPr>
            </a:lvl6pPr>
            <a:lvl7pPr lvl="6" algn="ctr">
              <a:buNone/>
              <a:defRPr sz="1600">
                <a:solidFill>
                  <a:schemeClr val="dk2"/>
                </a:solidFill>
                <a:latin typeface="Permanent Marker"/>
                <a:ea typeface="Permanent Marker"/>
                <a:cs typeface="Permanent Marker"/>
                <a:sym typeface="Permanent Marker"/>
              </a:defRPr>
            </a:lvl7pPr>
            <a:lvl8pPr lvl="7" algn="ctr">
              <a:buNone/>
              <a:defRPr sz="1600">
                <a:solidFill>
                  <a:schemeClr val="dk2"/>
                </a:solidFill>
                <a:latin typeface="Permanent Marker"/>
                <a:ea typeface="Permanent Marker"/>
                <a:cs typeface="Permanent Marker"/>
                <a:sym typeface="Permanent Marker"/>
              </a:defRPr>
            </a:lvl8pPr>
            <a:lvl9pPr lvl="8" algn="ctr">
              <a:buNone/>
              <a:defRPr sz="1600">
                <a:solidFill>
                  <a:schemeClr val="dk2"/>
                </a:solidFill>
                <a:latin typeface="Permanent Marker"/>
                <a:ea typeface="Permanent Marker"/>
                <a:cs typeface="Permanent Marker"/>
                <a:sym typeface="Permanent Marker"/>
              </a:defRPr>
            </a:lvl9pPr>
          </a:lstStyle>
          <a:p>
            <a:pPr defTabSz="914400">
              <a:buClr>
                <a:srgbClr val="000000"/>
              </a:buClr>
              <a:buFont typeface="Arial"/>
              <a:buNone/>
            </a:pPr>
            <a:fld id="{00000000-1234-1234-1234-123412341234}" type="slidenum">
              <a:rPr lang="en" kern="0" smtClean="0">
                <a:solidFill>
                  <a:srgbClr val="859CB1"/>
                </a:solidFill>
              </a:rPr>
              <a:pPr defTabSz="914400">
                <a:buClr>
                  <a:srgbClr val="000000"/>
                </a:buClr>
                <a:buFont typeface="Arial"/>
                <a:buNone/>
              </a:pPr>
              <a:t>‹#›</a:t>
            </a:fld>
            <a:endParaRPr lang="en" kern="0">
              <a:solidFill>
                <a:srgbClr val="859CB1"/>
              </a:solidFill>
            </a:endParaRPr>
          </a:p>
        </p:txBody>
      </p:sp>
    </p:spTree>
    <p:extLst>
      <p:ext uri="{BB962C8B-B14F-4D97-AF65-F5344CB8AC3E}">
        <p14:creationId xmlns:p14="http://schemas.microsoft.com/office/powerpoint/2010/main" val="254893020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897" tIns="121897" rIns="121897" bIns="121897"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905795265"/>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extLst>
      <p:ext uri="{BB962C8B-B14F-4D97-AF65-F5344CB8AC3E}">
        <p14:creationId xmlns:p14="http://schemas.microsoft.com/office/powerpoint/2010/main" val="1349681181"/>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7" r:id="rId10"/>
    <p:sldLayoutId id="2147483728" r:id="rId11"/>
    <p:sldLayoutId id="214748372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9/25/2024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Shape&#10;&#10;Description automatically generated with medium confidence">
            <a:extLst>
              <a:ext uri="{FF2B5EF4-FFF2-40B4-BE49-F238E27FC236}">
                <a16:creationId xmlns:a16="http://schemas.microsoft.com/office/drawing/2014/main" id="{930348FE-801D-4034-909C-173D5EB549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38350" y="274640"/>
            <a:ext cx="1476077" cy="1476077"/>
          </a:xfrm>
          <a:prstGeom prst="rect">
            <a:avLst/>
          </a:prstGeom>
        </p:spPr>
      </p:pic>
    </p:spTree>
    <p:extLst>
      <p:ext uri="{BB962C8B-B14F-4D97-AF65-F5344CB8AC3E}">
        <p14:creationId xmlns:p14="http://schemas.microsoft.com/office/powerpoint/2010/main" val="139445040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83.xml"/><Relationship Id="rId5" Type="http://schemas.openxmlformats.org/officeDocument/2006/relationships/image" Target="../media/image2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6.gif"/><Relationship Id="rId5" Type="http://schemas.openxmlformats.org/officeDocument/2006/relationships/image" Target="../media/image23.jpg"/><Relationship Id="rId10" Type="http://schemas.openxmlformats.org/officeDocument/2006/relationships/audio" Target="NULL"/><Relationship Id="rId4" Type="http://schemas.openxmlformats.org/officeDocument/2006/relationships/audio" Target="../media/audio2.wav"/><Relationship Id="rId9" Type="http://schemas.openxmlformats.org/officeDocument/2006/relationships/audio" Target="NUL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15"/>
          <p:cNvSpPr txBox="1"/>
          <p:nvPr/>
        </p:nvSpPr>
        <p:spPr>
          <a:xfrm>
            <a:off x="1447800" y="1295400"/>
            <a:ext cx="9753600" cy="92333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Chào</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mừng</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các</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em</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đến</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với</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tiết</a:t>
            </a:r>
            <a:r>
              <a:rPr kumimoji="0" lang="en-US" altLang="zh-CN"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rPr>
              <a:t> </a:t>
            </a:r>
            <a:r>
              <a:rPr kumimoji="0" lang="en-US" altLang="zh-CN" sz="5400" b="0" i="0" u="none" strike="noStrike" kern="0" cap="none" spc="0" normalizeH="0" baseline="0" noProof="0" dirty="0" err="1">
                <a:ln w="3175">
                  <a:solidFill>
                    <a:prstClr val="black"/>
                  </a:solidFill>
                </a:ln>
                <a:solidFill>
                  <a:srgbClr val="92D050"/>
                </a:solidFill>
                <a:effectLst/>
                <a:uLnTx/>
                <a:uFillTx/>
                <a:latin typeface="#9Slide05 SVNKitten" pitchFamily="2" charset="0"/>
                <a:ea typeface="站酷快乐体2016修订版" panose="02010600030101010101" pitchFamily="2" charset="-122"/>
              </a:rPr>
              <a:t>học</a:t>
            </a:r>
            <a:endParaRPr kumimoji="0" lang="zh-CN" altLang="en-US" sz="5400" b="0" i="0" u="none" strike="noStrike" kern="0" cap="none" spc="0" normalizeH="0" baseline="0" noProof="0" dirty="0">
              <a:ln w="3175">
                <a:solidFill>
                  <a:prstClr val="black"/>
                </a:solidFill>
              </a:ln>
              <a:solidFill>
                <a:srgbClr val="92D050"/>
              </a:solidFill>
              <a:effectLst/>
              <a:uLnTx/>
              <a:uFillTx/>
              <a:latin typeface="#9Slide05 SVNKitten" pitchFamily="2" charset="0"/>
              <a:ea typeface="站酷快乐体2016修订版" panose="02010600030101010101" pitchFamily="2" charset="-122"/>
            </a:endParaRPr>
          </a:p>
        </p:txBody>
      </p:sp>
      <p:pic>
        <p:nvPicPr>
          <p:cNvPr id="8" name="Picture 7"/>
          <p:cNvPicPr>
            <a:picLocks noChangeAspect="1"/>
          </p:cNvPicPr>
          <p:nvPr/>
        </p:nvPicPr>
        <p:blipFill>
          <a:blip r:embed="rId4"/>
          <a:stretch>
            <a:fillRect/>
          </a:stretch>
        </p:blipFill>
        <p:spPr>
          <a:xfrm>
            <a:off x="4694123" y="2438400"/>
            <a:ext cx="2803754" cy="1231214"/>
          </a:xfrm>
          <a:prstGeom prst="rect">
            <a:avLst/>
          </a:prstGeom>
        </p:spPr>
      </p:pic>
      <p:sp>
        <p:nvSpPr>
          <p:cNvPr id="2" name="Rectangle 1">
            <a:extLst>
              <a:ext uri="{FF2B5EF4-FFF2-40B4-BE49-F238E27FC236}">
                <a16:creationId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33343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57650" y="375999"/>
            <a:ext cx="9785354"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rPr>
              <a:t>2. </a:t>
            </a:r>
            <a:r>
              <a:rPr lang="vi-VN" sz="2800" b="1" dirty="0">
                <a:solidFill>
                  <a:srgbClr val="008000"/>
                </a:solidFill>
                <a:latin typeface="Times New Roman" pitchFamily="18" charset="0"/>
                <a:ea typeface="Tahoma" panose="020B0604030504040204" pitchFamily="34" charset="0"/>
                <a:cs typeface="Times New Roman" pitchFamily="18" charset="0"/>
              </a:rPr>
              <a:t>Nói về tình cảm, cảm xúc của em đối với một người bạn mà em yêu quý.</a:t>
            </a:r>
            <a:endParaRPr kumimoji="0" lang="en-US" sz="2800" b="1" i="0" u="none" strike="noStrike" kern="1200" cap="none" spc="0" normalizeH="0" baseline="0" noProof="0" dirty="0">
              <a:ln>
                <a:noFill/>
              </a:ln>
              <a:solidFill>
                <a:srgbClr val="008000"/>
              </a:solidFill>
              <a:effectLst/>
              <a:uLnTx/>
              <a:uFillTx/>
              <a:latin typeface="Times New Roman" pitchFamily="18" charset="0"/>
              <a:ea typeface="Tahoma" panose="020B0604030504040204" pitchFamily="34" charset="0"/>
              <a:cs typeface="Times New Roman" pitchFamily="18" charset="0"/>
            </a:endParaRPr>
          </a:p>
        </p:txBody>
      </p:sp>
      <p:grpSp>
        <p:nvGrpSpPr>
          <p:cNvPr id="7" name="Group 6"/>
          <p:cNvGrpSpPr/>
          <p:nvPr/>
        </p:nvGrpSpPr>
        <p:grpSpPr>
          <a:xfrm>
            <a:off x="5410200" y="1706065"/>
            <a:ext cx="5429275" cy="1449198"/>
            <a:chOff x="5257800" y="4418202"/>
            <a:chExt cx="5429275" cy="1449198"/>
          </a:xfrm>
          <a:scene3d>
            <a:camera prst="orthographicFront">
              <a:rot lat="0" lon="0" rev="0"/>
            </a:camera>
            <a:lightRig rig="soft" dir="t">
              <a:rot lat="0" lon="0" rev="0"/>
            </a:lightRig>
          </a:scene3d>
        </p:grpSpPr>
        <p:sp>
          <p:nvSpPr>
            <p:cNvPr id="6" name="Wave 5"/>
            <p:cNvSpPr/>
            <p:nvPr/>
          </p:nvSpPr>
          <p:spPr>
            <a:xfrm>
              <a:off x="5314924" y="4418202"/>
              <a:ext cx="5276876" cy="1449198"/>
            </a:xfrm>
            <a:prstGeom prst="wave">
              <a:avLst/>
            </a:prstGeom>
            <a:solidFill>
              <a:srgbClr val="FDD9BB"/>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5257800" y="4680539"/>
              <a:ext cx="5429275" cy="919401"/>
            </a:xfrm>
            <a:prstGeom prst="roundRect">
              <a:avLst/>
            </a:prstGeom>
            <a:noFill/>
            <a:ln w="28575">
              <a:noFill/>
              <a:prstDash val="sysDash"/>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Em</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muốn</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nói</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về</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tình</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cảm</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cảm</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xúc</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của</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em</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đối</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với</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bạn</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nào</a:t>
              </a:r>
              <a:r>
                <a:rPr kumimoji="0" lang="en-US" sz="2400" b="0" i="0" u="none" strike="noStrike" kern="1200" cap="none" spc="0" normalizeH="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t>
              </a:r>
              <a:r>
                <a:rPr kumimoji="0" lang="en-US" sz="2400" b="0"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p>
          </p:txBody>
        </p:sp>
      </p:grpSp>
      <p:sp>
        <p:nvSpPr>
          <p:cNvPr id="15" name="Wave 14"/>
          <p:cNvSpPr/>
          <p:nvPr/>
        </p:nvSpPr>
        <p:spPr>
          <a:xfrm>
            <a:off x="4884163" y="3245930"/>
            <a:ext cx="4925188"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9" name="Wave 18"/>
          <p:cNvSpPr/>
          <p:nvPr/>
        </p:nvSpPr>
        <p:spPr>
          <a:xfrm>
            <a:off x="3733799" y="5228150"/>
            <a:ext cx="5429275" cy="1533300"/>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7CCD22EC-874E-9810-7272-0254E6F7D431}"/>
              </a:ext>
            </a:extLst>
          </p:cNvPr>
          <p:cNvSpPr txBox="1"/>
          <p:nvPr/>
        </p:nvSpPr>
        <p:spPr>
          <a:xfrm>
            <a:off x="3657600" y="5562600"/>
            <a:ext cx="5429275" cy="919401"/>
          </a:xfrm>
          <a:prstGeom prst="roundRect">
            <a:avLst/>
          </a:prstGeom>
          <a:noFill/>
          <a:ln w="28575">
            <a:noFill/>
            <a:prstDash val="sysDash"/>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c. </a:t>
            </a:r>
            <a:r>
              <a:rPr kumimoji="0" lang="en-US" sz="24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Em</a:t>
            </a:r>
            <a:r>
              <a:rPr kumimoji="0" lang="en-US" sz="24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baseline="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có</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tình</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cảm</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cảm</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xúc</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như</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thế</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nào</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đối</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với</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bạn</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kumimoji="0" lang="en-US" sz="2400" b="0" i="0" u="none" strike="noStrike" kern="1200" cap="none" spc="0" normalizeH="0" noProof="0" dirty="0" err="1">
                <a:ln>
                  <a:noFill/>
                </a:ln>
                <a:solidFill>
                  <a:schemeClr val="bg1"/>
                </a:solidFill>
                <a:effectLst/>
                <a:uLnTx/>
                <a:uFillTx/>
                <a:latin typeface="Times New Roman" pitchFamily="18" charset="0"/>
                <a:ea typeface="Tahoma" panose="020B0604030504040204" pitchFamily="34" charset="0"/>
                <a:cs typeface="Times New Roman" pitchFamily="18" charset="0"/>
              </a:rPr>
              <a:t>đó</a:t>
            </a:r>
            <a:r>
              <a:rPr kumimoji="0" lang="en-US" sz="2400" b="0" i="0" u="none" strike="noStrike" kern="1200" cap="none" spc="0" normalizeH="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grpSp>
        <p:nvGrpSpPr>
          <p:cNvPr id="21" name="Group 20"/>
          <p:cNvGrpSpPr/>
          <p:nvPr/>
        </p:nvGrpSpPr>
        <p:grpSpPr>
          <a:xfrm>
            <a:off x="1038873" y="2119422"/>
            <a:ext cx="3552203" cy="2071578"/>
            <a:chOff x="1038873" y="2042623"/>
            <a:chExt cx="3552203" cy="2071578"/>
          </a:xfrm>
        </p:grpSpPr>
        <p:sp>
          <p:nvSpPr>
            <p:cNvPr id="17" name="Cloud 16"/>
            <p:cNvSpPr/>
            <p:nvPr/>
          </p:nvSpPr>
          <p:spPr>
            <a:xfrm>
              <a:off x="1038873" y="2042623"/>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7CCD22EC-874E-9810-7272-0254E6F7D431}"/>
                </a:ext>
              </a:extLst>
            </p:cNvPr>
            <p:cNvSpPr txBox="1"/>
            <p:nvPr/>
          </p:nvSpPr>
          <p:spPr>
            <a:xfrm>
              <a:off x="1447800" y="2315360"/>
              <a:ext cx="3027436" cy="1328023"/>
            </a:xfrm>
            <a:prstGeom prst="roundRect">
              <a:avLst/>
            </a:prstGeom>
            <a:noFill/>
            <a:ln w="28575">
              <a:noFill/>
              <a:prstDash val="sysDash"/>
            </a:ln>
          </p:spPr>
          <p:txBody>
            <a:bodyPr wrap="square">
              <a:spAutoFit/>
            </a:bodyPr>
            <a:lstStyle/>
            <a:p>
              <a:pPr lvl="0" algn="ctr"/>
              <a:r>
                <a:rPr kumimoji="0" lang="en-US" sz="2400" b="1" i="0" u="none" strike="noStrike" kern="1200" cap="none" spc="0" normalizeH="0" baseline="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Tình</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cảm</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cảm</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xúc</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của</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em</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đối</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với</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một</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người</a:t>
              </a:r>
              <a:r>
                <a:rPr kumimoji="0" lang="en-US" sz="2400" b="1" i="0" u="none" strike="noStrike" kern="1200" cap="none" spc="0" normalizeH="0" noProof="0" dirty="0">
                  <a:ln>
                    <a:noFill/>
                  </a:ln>
                  <a:solidFill>
                    <a:schemeClr val="bg1"/>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Open Sans" panose="020B0606030504020204" pitchFamily="34" charset="0"/>
                  <a:cs typeface="Times New Roman" pitchFamily="18" charset="0"/>
                </a:rPr>
                <a:t>bạn</a:t>
              </a:r>
              <a:endParaRPr kumimoji="0" lang="en-US" sz="2400" b="1" i="0" u="none" strike="noStrike" kern="1200" cap="none" spc="0" normalizeH="0" baseline="0" noProof="0" dirty="0">
                <a:ln>
                  <a:noFill/>
                </a:ln>
                <a:solidFill>
                  <a:schemeClr val="bg1"/>
                </a:solidFill>
                <a:effectLst/>
                <a:uLnTx/>
                <a:uFillTx/>
                <a:latin typeface="Times New Roman" pitchFamily="18" charset="0"/>
                <a:ea typeface="Open Sans" panose="020B0606030504020204" pitchFamily="34" charset="0"/>
                <a:cs typeface="Times New Roman" pitchFamily="18" charset="0"/>
              </a:endParaRPr>
            </a:p>
          </p:txBody>
        </p:sp>
      </p:grpSp>
      <p:pic>
        <p:nvPicPr>
          <p:cNvPr id="23" name="Picture 22"/>
          <p:cNvPicPr>
            <a:picLocks noChangeAspect="1"/>
          </p:cNvPicPr>
          <p:nvPr/>
        </p:nvPicPr>
        <p:blipFill>
          <a:blip r:embed="rId3"/>
          <a:stretch>
            <a:fillRect/>
          </a:stretch>
        </p:blipFill>
        <p:spPr>
          <a:xfrm>
            <a:off x="9887801" y="5188710"/>
            <a:ext cx="1903347" cy="1645603"/>
          </a:xfrm>
          <a:prstGeom prst="rect">
            <a:avLst/>
          </a:prstGeom>
          <a:ln>
            <a:noFill/>
          </a:ln>
          <a:effectLst>
            <a:softEdge rad="112500"/>
          </a:effectLst>
        </p:spPr>
      </p:pic>
      <p:sp>
        <p:nvSpPr>
          <p:cNvPr id="25" name="TextBox 24">
            <a:extLst>
              <a:ext uri="{FF2B5EF4-FFF2-40B4-BE49-F238E27FC236}">
                <a16:creationId xmlns:a16="http://schemas.microsoft.com/office/drawing/2014/main" id="{B95A7AC5-11DB-4CDD-DEA3-A436DD10AEC6}"/>
              </a:ext>
            </a:extLst>
          </p:cNvPr>
          <p:cNvSpPr txBox="1"/>
          <p:nvPr/>
        </p:nvSpPr>
        <p:spPr>
          <a:xfrm>
            <a:off x="4038600" y="3627390"/>
            <a:ext cx="6097136" cy="83099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Times New Roman" pitchFamily="18" charset="0"/>
                <a:ea typeface="Tahoma" panose="020B0604030504040204" pitchFamily="34" charset="0"/>
                <a:cs typeface="Times New Roman" pitchFamily="18" charset="0"/>
              </a:rPr>
              <a:t>b. Bạn</a:t>
            </a:r>
            <a:r>
              <a:rPr kumimoji="0" lang="en-US" sz="2400" b="0" i="0" u="none" strike="noStrike" kern="1200" cap="none" spc="0" normalizeH="0" noProof="0">
                <a:ln>
                  <a:noFill/>
                </a:ln>
                <a:solidFill>
                  <a:schemeClr val="bg1"/>
                </a:solidFill>
                <a:effectLst/>
                <a:uLnTx/>
                <a:uFillTx/>
                <a:latin typeface="Times New Roman" pitchFamily="18" charset="0"/>
                <a:ea typeface="Tahoma" panose="020B0604030504040204" pitchFamily="34" charset="0"/>
                <a:cs typeface="Times New Roman" pitchFamily="18" charset="0"/>
              </a:rPr>
              <a:t> đó có điểm gì khiến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a:ln>
                  <a:noFill/>
                </a:ln>
                <a:solidFill>
                  <a:schemeClr val="bg1"/>
                </a:solidFill>
                <a:effectLst/>
                <a:uLnTx/>
                <a:uFillTx/>
                <a:latin typeface="Times New Roman" pitchFamily="18" charset="0"/>
                <a:ea typeface="Tahoma" panose="020B0604030504040204" pitchFamily="34" charset="0"/>
                <a:cs typeface="Times New Roman" pitchFamily="18" charset="0"/>
              </a:rPr>
              <a:t>em yêu quý?</a:t>
            </a:r>
            <a:endParaRPr kumimoji="0" lang="en-US" sz="24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endParaRPr>
          </a:p>
        </p:txBody>
      </p:sp>
      <p:pic>
        <p:nvPicPr>
          <p:cNvPr id="16" name="Picture 15" descr="A picture containing diagram&#10;&#10;Description automatically generated">
            <a:extLst>
              <a:ext uri="{FF2B5EF4-FFF2-40B4-BE49-F238E27FC236}">
                <a16:creationId xmlns:a16="http://schemas.microsoft.com/office/drawing/2014/main" id="{1EB2483B-01C4-9A86-5FF4-5D6A5C8BC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392" y="15240"/>
            <a:ext cx="1055608" cy="1055608"/>
          </a:xfrm>
          <a:prstGeom prst="rect">
            <a:avLst/>
          </a:prstGeom>
        </p:spPr>
      </p:pic>
      <p:pic>
        <p:nvPicPr>
          <p:cNvPr id="26" name="Picture 2">
            <a:extLst>
              <a:ext uri="{FF2B5EF4-FFF2-40B4-BE49-F238E27FC236}">
                <a16:creationId xmlns:a16="http://schemas.microsoft.com/office/drawing/2014/main" id="{54E93073-404F-504B-B4D3-DBE82B4425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67" y="5115872"/>
            <a:ext cx="1805066" cy="1805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E49C8BA-6300-5337-E824-C3A65BF05B21}"/>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37"/>
        <p:cNvGrpSpPr/>
        <p:nvPr/>
      </p:nvGrpSpPr>
      <p:grpSpPr>
        <a:xfrm>
          <a:off x="0" y="0"/>
          <a:ext cx="0" cy="0"/>
          <a:chOff x="0" y="0"/>
          <a:chExt cx="0" cy="0"/>
        </a:xfrm>
      </p:grpSpPr>
      <p:sp>
        <p:nvSpPr>
          <p:cNvPr id="639" name="Google Shape;639;p21"/>
          <p:cNvSpPr/>
          <p:nvPr/>
        </p:nvSpPr>
        <p:spPr>
          <a:xfrm>
            <a:off x="5588573" y="2254515"/>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0" name="Google Shape;640;p21"/>
          <p:cNvSpPr/>
          <p:nvPr/>
        </p:nvSpPr>
        <p:spPr>
          <a:xfrm>
            <a:off x="5588573" y="5453090"/>
            <a:ext cx="173055" cy="173055"/>
          </a:xfrm>
          <a:custGeom>
            <a:avLst/>
            <a:gdLst/>
            <a:ahLst/>
            <a:cxnLst/>
            <a:rect l="l" t="t" r="r" b="b"/>
            <a:pathLst>
              <a:path w="2525" h="2525" extrusionOk="0">
                <a:moveTo>
                  <a:pt x="1263" y="1"/>
                </a:moveTo>
                <a:cubicBezTo>
                  <a:pt x="560" y="1"/>
                  <a:pt x="0" y="560"/>
                  <a:pt x="0" y="1263"/>
                </a:cubicBezTo>
                <a:cubicBezTo>
                  <a:pt x="0" y="1965"/>
                  <a:pt x="560" y="2525"/>
                  <a:pt x="1263" y="2525"/>
                </a:cubicBezTo>
                <a:cubicBezTo>
                  <a:pt x="1965" y="2525"/>
                  <a:pt x="2525" y="1965"/>
                  <a:pt x="2525" y="1263"/>
                </a:cubicBezTo>
                <a:cubicBezTo>
                  <a:pt x="2525" y="560"/>
                  <a:pt x="1965" y="1"/>
                  <a:pt x="1263" y="1"/>
                </a:cubicBezTo>
                <a:close/>
              </a:path>
            </a:pathLst>
          </a:cu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1" name="Google Shape;641;p21"/>
          <p:cNvSpPr/>
          <p:nvPr/>
        </p:nvSpPr>
        <p:spPr>
          <a:xfrm>
            <a:off x="16329689" y="1909331"/>
            <a:ext cx="1318783" cy="1318715"/>
          </a:xfrm>
          <a:custGeom>
            <a:avLst/>
            <a:gdLst/>
            <a:ahLst/>
            <a:cxnLst/>
            <a:rect l="l" t="t" r="r" b="b"/>
            <a:pathLst>
              <a:path w="19242" h="19241" extrusionOk="0">
                <a:moveTo>
                  <a:pt x="9621" y="0"/>
                </a:moveTo>
                <a:cubicBezTo>
                  <a:pt x="4311" y="0"/>
                  <a:pt x="1" y="4310"/>
                  <a:pt x="1" y="9621"/>
                </a:cubicBezTo>
                <a:cubicBezTo>
                  <a:pt x="1" y="14943"/>
                  <a:pt x="4311" y="19241"/>
                  <a:pt x="9621" y="19241"/>
                </a:cubicBezTo>
                <a:cubicBezTo>
                  <a:pt x="14931" y="19241"/>
                  <a:pt x="19241" y="14943"/>
                  <a:pt x="19241" y="9621"/>
                </a:cubicBezTo>
                <a:cubicBezTo>
                  <a:pt x="19241" y="4310"/>
                  <a:pt x="14931" y="0"/>
                  <a:pt x="9621"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2" name="Google Shape;642;p21"/>
          <p:cNvSpPr/>
          <p:nvPr/>
        </p:nvSpPr>
        <p:spPr>
          <a:xfrm>
            <a:off x="16988976" y="1909330"/>
            <a:ext cx="359132" cy="659391"/>
          </a:xfrm>
          <a:custGeom>
            <a:avLst/>
            <a:gdLst/>
            <a:ahLst/>
            <a:cxnLst/>
            <a:rect l="l" t="t" r="r" b="b"/>
            <a:pathLst>
              <a:path w="5240" h="9621" extrusionOk="0">
                <a:moveTo>
                  <a:pt x="1" y="0"/>
                </a:moveTo>
                <a:lnTo>
                  <a:pt x="1" y="9621"/>
                </a:lnTo>
                <a:lnTo>
                  <a:pt x="5240" y="1548"/>
                </a:lnTo>
                <a:cubicBezTo>
                  <a:pt x="3728" y="572"/>
                  <a:pt x="1930" y="0"/>
                  <a:pt x="1" y="0"/>
                </a:cubicBezTo>
                <a:close/>
              </a:path>
            </a:pathLst>
          </a:custGeom>
          <a:solidFill>
            <a:srgbClr val="FFFFFF">
              <a:alpha val="31370"/>
            </a:srgb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3" name="Google Shape;643;p21"/>
          <p:cNvSpPr/>
          <p:nvPr/>
        </p:nvSpPr>
        <p:spPr>
          <a:xfrm>
            <a:off x="7245015" y="1909314"/>
            <a:ext cx="4353012" cy="980966"/>
          </a:xfrm>
          <a:custGeom>
            <a:avLst/>
            <a:gdLst/>
            <a:ahLst/>
            <a:cxnLst/>
            <a:rect l="l" t="t" r="r" b="b"/>
            <a:pathLst>
              <a:path w="45078" h="14313" extrusionOk="0">
                <a:moveTo>
                  <a:pt x="0" y="1"/>
                </a:moveTo>
                <a:lnTo>
                  <a:pt x="0" y="656"/>
                </a:lnTo>
                <a:lnTo>
                  <a:pt x="42029" y="656"/>
                </a:lnTo>
                <a:cubicBezTo>
                  <a:pt x="43339" y="656"/>
                  <a:pt x="44422" y="1680"/>
                  <a:pt x="44422" y="2930"/>
                </a:cubicBezTo>
                <a:lnTo>
                  <a:pt x="44422" y="11383"/>
                </a:lnTo>
                <a:cubicBezTo>
                  <a:pt x="44422" y="12645"/>
                  <a:pt x="43339" y="13669"/>
                  <a:pt x="42029" y="13669"/>
                </a:cubicBezTo>
                <a:lnTo>
                  <a:pt x="0" y="13669"/>
                </a:lnTo>
                <a:lnTo>
                  <a:pt x="0" y="14312"/>
                </a:lnTo>
                <a:lnTo>
                  <a:pt x="42029" y="14312"/>
                </a:lnTo>
                <a:cubicBezTo>
                  <a:pt x="43708" y="14312"/>
                  <a:pt x="45077" y="13002"/>
                  <a:pt x="45077" y="11383"/>
                </a:cubicBezTo>
                <a:lnTo>
                  <a:pt x="45077" y="2942"/>
                </a:lnTo>
                <a:cubicBezTo>
                  <a:pt x="45077" y="1322"/>
                  <a:pt x="43708" y="1"/>
                  <a:pt x="42029" y="1"/>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4" name="Google Shape;644;p21"/>
          <p:cNvSpPr/>
          <p:nvPr/>
        </p:nvSpPr>
        <p:spPr>
          <a:xfrm>
            <a:off x="7245016" y="3449868"/>
            <a:ext cx="4356717" cy="981788"/>
          </a:xfrm>
          <a:custGeom>
            <a:avLst/>
            <a:gdLst/>
            <a:ahLst/>
            <a:cxnLst/>
            <a:rect l="l" t="t" r="r" b="b"/>
            <a:pathLst>
              <a:path w="45078" h="14325" extrusionOk="0">
                <a:moveTo>
                  <a:pt x="0" y="1"/>
                </a:moveTo>
                <a:lnTo>
                  <a:pt x="0" y="656"/>
                </a:lnTo>
                <a:lnTo>
                  <a:pt x="42029" y="656"/>
                </a:lnTo>
                <a:cubicBezTo>
                  <a:pt x="43339" y="656"/>
                  <a:pt x="44422" y="1680"/>
                  <a:pt x="44422" y="2942"/>
                </a:cubicBezTo>
                <a:lnTo>
                  <a:pt x="44422" y="11383"/>
                </a:lnTo>
                <a:cubicBezTo>
                  <a:pt x="44422" y="12645"/>
                  <a:pt x="43339" y="13669"/>
                  <a:pt x="42029" y="13669"/>
                </a:cubicBezTo>
                <a:lnTo>
                  <a:pt x="0" y="13669"/>
                </a:lnTo>
                <a:lnTo>
                  <a:pt x="0" y="14324"/>
                </a:lnTo>
                <a:lnTo>
                  <a:pt x="42029" y="14324"/>
                </a:lnTo>
                <a:cubicBezTo>
                  <a:pt x="43708" y="14324"/>
                  <a:pt x="45077" y="13002"/>
                  <a:pt x="45077" y="11383"/>
                </a:cubicBezTo>
                <a:lnTo>
                  <a:pt x="45077" y="2942"/>
                </a:lnTo>
                <a:cubicBezTo>
                  <a:pt x="45077" y="1322"/>
                  <a:pt x="43708" y="1"/>
                  <a:pt x="42029" y="1"/>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5" name="Google Shape;645;p21"/>
          <p:cNvSpPr/>
          <p:nvPr/>
        </p:nvSpPr>
        <p:spPr>
          <a:xfrm>
            <a:off x="7227882" y="4995357"/>
            <a:ext cx="4372762" cy="971097"/>
          </a:xfrm>
          <a:custGeom>
            <a:avLst/>
            <a:gdLst/>
            <a:ahLst/>
            <a:cxnLst/>
            <a:rect l="l" t="t" r="r" b="b"/>
            <a:pathLst>
              <a:path w="45244" h="14169" extrusionOk="0">
                <a:moveTo>
                  <a:pt x="250" y="0"/>
                </a:moveTo>
                <a:cubicBezTo>
                  <a:pt x="119" y="0"/>
                  <a:pt x="0" y="119"/>
                  <a:pt x="0" y="250"/>
                </a:cubicBezTo>
                <a:cubicBezTo>
                  <a:pt x="0" y="393"/>
                  <a:pt x="119" y="512"/>
                  <a:pt x="250" y="512"/>
                </a:cubicBezTo>
                <a:lnTo>
                  <a:pt x="42279" y="512"/>
                </a:lnTo>
                <a:cubicBezTo>
                  <a:pt x="43637" y="512"/>
                  <a:pt x="44744" y="1560"/>
                  <a:pt x="44744" y="2858"/>
                </a:cubicBezTo>
                <a:lnTo>
                  <a:pt x="44744" y="11311"/>
                </a:lnTo>
                <a:cubicBezTo>
                  <a:pt x="44744" y="12609"/>
                  <a:pt x="43637" y="13669"/>
                  <a:pt x="42279" y="13669"/>
                </a:cubicBezTo>
                <a:lnTo>
                  <a:pt x="250" y="13669"/>
                </a:lnTo>
                <a:cubicBezTo>
                  <a:pt x="119" y="13669"/>
                  <a:pt x="0" y="13788"/>
                  <a:pt x="0" y="13919"/>
                </a:cubicBezTo>
                <a:cubicBezTo>
                  <a:pt x="0" y="14061"/>
                  <a:pt x="119" y="14169"/>
                  <a:pt x="250" y="14169"/>
                </a:cubicBezTo>
                <a:lnTo>
                  <a:pt x="42279" y="14169"/>
                </a:lnTo>
                <a:cubicBezTo>
                  <a:pt x="43910" y="14169"/>
                  <a:pt x="45244" y="12895"/>
                  <a:pt x="45244" y="11311"/>
                </a:cubicBezTo>
                <a:lnTo>
                  <a:pt x="45244" y="2858"/>
                </a:lnTo>
                <a:cubicBezTo>
                  <a:pt x="45244" y="1286"/>
                  <a:pt x="43910" y="0"/>
                  <a:pt x="42279"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6" name="Google Shape;646;p21"/>
          <p:cNvSpPr/>
          <p:nvPr/>
        </p:nvSpPr>
        <p:spPr>
          <a:xfrm>
            <a:off x="5588573" y="3838313"/>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47" name="Google Shape;647;p21"/>
          <p:cNvSpPr txBox="1">
            <a:spLocks noGrp="1"/>
          </p:cNvSpPr>
          <p:nvPr>
            <p:ph type="subTitle" idx="4294967295"/>
          </p:nvPr>
        </p:nvSpPr>
        <p:spPr>
          <a:xfrm>
            <a:off x="7460580" y="2136050"/>
            <a:ext cx="3909687" cy="527492"/>
          </a:xfrm>
          <a:prstGeom prst="rect">
            <a:avLst/>
          </a:prstGeom>
        </p:spPr>
        <p:txBody>
          <a:bodyPr spcFirstLastPara="1" wrap="square" lIns="0" tIns="0" rIns="0" bIns="0" anchor="t" anchorCtr="0">
            <a:noAutofit/>
          </a:bodyPr>
          <a:lstStyle/>
          <a:p>
            <a:pPr marL="0" indent="0" algn="just">
              <a:spcAft>
                <a:spcPts val="2128"/>
              </a:spcAft>
              <a:buNone/>
            </a:pPr>
            <a:r>
              <a:rPr lang="en-US" sz="2000">
                <a:latin typeface="Times New Roman" pitchFamily="18" charset="0"/>
                <a:cs typeface="Times New Roman" pitchFamily="18" charset="0"/>
              </a:rPr>
              <a:t>Em muốn nói về tình cảm, cảm xúc của em đối với bạn nào?</a:t>
            </a:r>
            <a:endParaRPr sz="2000">
              <a:latin typeface="Times New Roman" pitchFamily="18" charset="0"/>
              <a:cs typeface="Times New Roman" pitchFamily="18" charset="0"/>
            </a:endParaRPr>
          </a:p>
        </p:txBody>
      </p:sp>
      <p:sp>
        <p:nvSpPr>
          <p:cNvPr id="648" name="Google Shape;648;p21"/>
          <p:cNvSpPr txBox="1">
            <a:spLocks noGrp="1"/>
          </p:cNvSpPr>
          <p:nvPr>
            <p:ph type="subTitle" idx="4294967295"/>
          </p:nvPr>
        </p:nvSpPr>
        <p:spPr>
          <a:xfrm>
            <a:off x="7534450" y="3677016"/>
            <a:ext cx="3835817" cy="527492"/>
          </a:xfrm>
          <a:prstGeom prst="rect">
            <a:avLst/>
          </a:prstGeom>
        </p:spPr>
        <p:txBody>
          <a:bodyPr spcFirstLastPara="1" wrap="square" lIns="0" tIns="0" rIns="0" bIns="0" anchor="t" anchorCtr="0">
            <a:noAutofit/>
          </a:bodyPr>
          <a:lstStyle/>
          <a:p>
            <a:pPr marL="0" indent="0" algn="just">
              <a:spcAft>
                <a:spcPts val="2128"/>
              </a:spcAft>
              <a:buNone/>
            </a:pPr>
            <a:r>
              <a:rPr lang="en" sz="2000">
                <a:latin typeface="Times New Roman" pitchFamily="18" charset="0"/>
                <a:cs typeface="Times New Roman" pitchFamily="18" charset="0"/>
              </a:rPr>
              <a:t>Bạn đó có điểm gì khiến em yêu quý?</a:t>
            </a:r>
            <a:endParaRPr sz="2000">
              <a:latin typeface="Times New Roman" pitchFamily="18" charset="0"/>
              <a:cs typeface="Times New Roman" pitchFamily="18" charset="0"/>
            </a:endParaRPr>
          </a:p>
        </p:txBody>
      </p:sp>
      <p:sp>
        <p:nvSpPr>
          <p:cNvPr id="653" name="Google Shape;653;p21"/>
          <p:cNvSpPr txBox="1">
            <a:spLocks noGrp="1"/>
          </p:cNvSpPr>
          <p:nvPr>
            <p:ph type="subTitle" idx="4294967295"/>
          </p:nvPr>
        </p:nvSpPr>
        <p:spPr>
          <a:xfrm flipH="1">
            <a:off x="16594259" y="2339455"/>
            <a:ext cx="789642" cy="458463"/>
          </a:xfrm>
          <a:prstGeom prst="rect">
            <a:avLst/>
          </a:prstGeom>
        </p:spPr>
        <p:txBody>
          <a:bodyPr spcFirstLastPara="1" wrap="square" lIns="0" tIns="0" rIns="0" bIns="0" anchor="t" anchorCtr="0">
            <a:noAutofit/>
          </a:bodyPr>
          <a:lstStyle/>
          <a:p>
            <a:pPr marL="0" indent="0" algn="ctr">
              <a:spcAft>
                <a:spcPts val="2128"/>
              </a:spcAft>
              <a:buNone/>
            </a:pPr>
            <a:r>
              <a:rPr lang="en" sz="3325">
                <a:latin typeface="Times New Roman" pitchFamily="18" charset="0"/>
                <a:ea typeface="Fira Sans Extra Condensed Medium"/>
                <a:cs typeface="Times New Roman" pitchFamily="18" charset="0"/>
                <a:sym typeface="Fira Sans Extra Condensed Medium"/>
              </a:rPr>
              <a:t>90%</a:t>
            </a:r>
            <a:endParaRPr sz="3325">
              <a:latin typeface="Times New Roman" pitchFamily="18" charset="0"/>
              <a:ea typeface="Fira Sans Extra Condensed Medium"/>
              <a:cs typeface="Times New Roman" pitchFamily="18" charset="0"/>
              <a:sym typeface="Fira Sans Extra Condensed Medium"/>
            </a:endParaRPr>
          </a:p>
        </p:txBody>
      </p:sp>
      <p:sp>
        <p:nvSpPr>
          <p:cNvPr id="658" name="Google Shape;658;p21"/>
          <p:cNvSpPr/>
          <p:nvPr/>
        </p:nvSpPr>
        <p:spPr>
          <a:xfrm>
            <a:off x="4418438" y="2324693"/>
            <a:ext cx="1260047" cy="458648"/>
          </a:xfrm>
          <a:custGeom>
            <a:avLst/>
            <a:gdLst/>
            <a:ahLst/>
            <a:cxnLst/>
            <a:rect l="l" t="t" r="r" b="b"/>
            <a:pathLst>
              <a:path w="18385" h="6692" extrusionOk="0">
                <a:moveTo>
                  <a:pt x="8145" y="0"/>
                </a:moveTo>
                <a:cubicBezTo>
                  <a:pt x="7002" y="0"/>
                  <a:pt x="5918" y="441"/>
                  <a:pt x="5109" y="1250"/>
                </a:cubicBezTo>
                <a:lnTo>
                  <a:pt x="96" y="6275"/>
                </a:lnTo>
                <a:cubicBezTo>
                  <a:pt x="1" y="6370"/>
                  <a:pt x="1" y="6525"/>
                  <a:pt x="96" y="6620"/>
                </a:cubicBezTo>
                <a:cubicBezTo>
                  <a:pt x="144" y="6668"/>
                  <a:pt x="203" y="6691"/>
                  <a:pt x="263" y="6691"/>
                </a:cubicBezTo>
                <a:cubicBezTo>
                  <a:pt x="322" y="6691"/>
                  <a:pt x="394" y="6668"/>
                  <a:pt x="441" y="6620"/>
                </a:cubicBezTo>
                <a:lnTo>
                  <a:pt x="5454" y="1596"/>
                </a:lnTo>
                <a:cubicBezTo>
                  <a:pt x="6168" y="881"/>
                  <a:pt x="7133" y="488"/>
                  <a:pt x="8145" y="488"/>
                </a:cubicBezTo>
                <a:lnTo>
                  <a:pt x="18146" y="488"/>
                </a:lnTo>
                <a:cubicBezTo>
                  <a:pt x="18277" y="488"/>
                  <a:pt x="18384" y="381"/>
                  <a:pt x="18384" y="250"/>
                </a:cubicBezTo>
                <a:cubicBezTo>
                  <a:pt x="18384" y="107"/>
                  <a:pt x="18277" y="0"/>
                  <a:pt x="18146" y="0"/>
                </a:cubicBezTo>
                <a:close/>
              </a:path>
            </a:pathLst>
          </a:cu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59" name="Google Shape;659;p21"/>
          <p:cNvSpPr/>
          <p:nvPr/>
        </p:nvSpPr>
        <p:spPr>
          <a:xfrm>
            <a:off x="4418438" y="5098155"/>
            <a:ext cx="1260047" cy="458648"/>
          </a:xfrm>
          <a:custGeom>
            <a:avLst/>
            <a:gdLst/>
            <a:ahLst/>
            <a:cxnLst/>
            <a:rect l="l" t="t" r="r" b="b"/>
            <a:pathLst>
              <a:path w="18385" h="6692" extrusionOk="0">
                <a:moveTo>
                  <a:pt x="269" y="0"/>
                </a:moveTo>
                <a:cubicBezTo>
                  <a:pt x="206" y="0"/>
                  <a:pt x="144" y="24"/>
                  <a:pt x="96" y="72"/>
                </a:cubicBezTo>
                <a:cubicBezTo>
                  <a:pt x="1" y="167"/>
                  <a:pt x="1" y="322"/>
                  <a:pt x="96" y="417"/>
                </a:cubicBezTo>
                <a:lnTo>
                  <a:pt x="5109" y="5430"/>
                </a:lnTo>
                <a:cubicBezTo>
                  <a:pt x="5918" y="6239"/>
                  <a:pt x="7002" y="6692"/>
                  <a:pt x="8145" y="6692"/>
                </a:cubicBezTo>
                <a:lnTo>
                  <a:pt x="18146" y="6692"/>
                </a:lnTo>
                <a:cubicBezTo>
                  <a:pt x="18277" y="6692"/>
                  <a:pt x="18384" y="6573"/>
                  <a:pt x="18384" y="6442"/>
                </a:cubicBezTo>
                <a:cubicBezTo>
                  <a:pt x="18384" y="6311"/>
                  <a:pt x="18277" y="6204"/>
                  <a:pt x="18146" y="6204"/>
                </a:cubicBezTo>
                <a:lnTo>
                  <a:pt x="8145" y="6204"/>
                </a:lnTo>
                <a:cubicBezTo>
                  <a:pt x="7133" y="6204"/>
                  <a:pt x="6168" y="5811"/>
                  <a:pt x="5454" y="5084"/>
                </a:cubicBezTo>
                <a:lnTo>
                  <a:pt x="441" y="72"/>
                </a:lnTo>
                <a:cubicBezTo>
                  <a:pt x="394" y="24"/>
                  <a:pt x="331" y="0"/>
                  <a:pt x="269" y="0"/>
                </a:cubicBezTo>
                <a:close/>
              </a:path>
            </a:pathLst>
          </a:custGeom>
          <a:solidFill>
            <a:schemeClr val="bg2">
              <a:lumMod val="75000"/>
            </a:schemeClr>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60" name="Google Shape;660;p21"/>
          <p:cNvSpPr/>
          <p:nvPr/>
        </p:nvSpPr>
        <p:spPr>
          <a:xfrm>
            <a:off x="4658372" y="3908490"/>
            <a:ext cx="1020101" cy="33514"/>
          </a:xfrm>
          <a:custGeom>
            <a:avLst/>
            <a:gdLst/>
            <a:ahLst/>
            <a:cxnLst/>
            <a:rect l="l" t="t" r="r" b="b"/>
            <a:pathLst>
              <a:path w="14884" h="489" extrusionOk="0">
                <a:moveTo>
                  <a:pt x="238" y="0"/>
                </a:moveTo>
                <a:cubicBezTo>
                  <a:pt x="108" y="0"/>
                  <a:pt x="0" y="107"/>
                  <a:pt x="0" y="250"/>
                </a:cubicBezTo>
                <a:cubicBezTo>
                  <a:pt x="0" y="381"/>
                  <a:pt x="108" y="488"/>
                  <a:pt x="238" y="488"/>
                </a:cubicBezTo>
                <a:lnTo>
                  <a:pt x="14645" y="488"/>
                </a:lnTo>
                <a:cubicBezTo>
                  <a:pt x="14776" y="488"/>
                  <a:pt x="14883" y="381"/>
                  <a:pt x="14883" y="250"/>
                </a:cubicBezTo>
                <a:cubicBezTo>
                  <a:pt x="14883" y="107"/>
                  <a:pt x="14776" y="0"/>
                  <a:pt x="14645" y="0"/>
                </a:cubicBezTo>
                <a:close/>
              </a:path>
            </a:pathLst>
          </a:cu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grpSp>
        <p:nvGrpSpPr>
          <p:cNvPr id="11" name="Group 10">
            <a:extLst>
              <a:ext uri="{FF2B5EF4-FFF2-40B4-BE49-F238E27FC236}">
                <a16:creationId xmlns:a16="http://schemas.microsoft.com/office/drawing/2014/main" id="{EFA10BA8-25FC-9590-CEE0-BEE8B1BAC6A9}"/>
              </a:ext>
            </a:extLst>
          </p:cNvPr>
          <p:cNvGrpSpPr/>
          <p:nvPr/>
        </p:nvGrpSpPr>
        <p:grpSpPr>
          <a:xfrm>
            <a:off x="-327338" y="1597379"/>
            <a:ext cx="4688771" cy="4688771"/>
            <a:chOff x="555356" y="1813507"/>
            <a:chExt cx="4688771" cy="4688771"/>
          </a:xfrm>
        </p:grpSpPr>
        <p:sp>
          <p:nvSpPr>
            <p:cNvPr id="664" name="Google Shape;664;p21"/>
            <p:cNvSpPr/>
            <p:nvPr/>
          </p:nvSpPr>
          <p:spPr>
            <a:xfrm>
              <a:off x="1571497" y="2713939"/>
              <a:ext cx="2886024" cy="2886023"/>
            </a:xfrm>
            <a:custGeom>
              <a:avLst/>
              <a:gdLst/>
              <a:ahLst/>
              <a:cxnLst/>
              <a:rect l="l" t="t" r="r" b="b"/>
              <a:pathLst>
                <a:path w="47661" h="47661" extrusionOk="0">
                  <a:moveTo>
                    <a:pt x="23825" y="0"/>
                  </a:moveTo>
                  <a:cubicBezTo>
                    <a:pt x="10668" y="0"/>
                    <a:pt x="0" y="10668"/>
                    <a:pt x="0" y="23824"/>
                  </a:cubicBezTo>
                  <a:cubicBezTo>
                    <a:pt x="0" y="36993"/>
                    <a:pt x="10668" y="47661"/>
                    <a:pt x="23825" y="47661"/>
                  </a:cubicBezTo>
                  <a:cubicBezTo>
                    <a:pt x="36981" y="47661"/>
                    <a:pt x="47661" y="36993"/>
                    <a:pt x="47661" y="23824"/>
                  </a:cubicBezTo>
                  <a:cubicBezTo>
                    <a:pt x="47661" y="10668"/>
                    <a:pt x="36981" y="0"/>
                    <a:pt x="23825" y="0"/>
                  </a:cubicBezTo>
                  <a:close/>
                </a:path>
              </a:pathLst>
            </a:custGeom>
            <a:solidFill>
              <a:schemeClr val="l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66" name="Google Shape;666;p21"/>
            <p:cNvSpPr/>
            <p:nvPr/>
          </p:nvSpPr>
          <p:spPr>
            <a:xfrm rot="5400000" flipH="1">
              <a:off x="555356" y="1813507"/>
              <a:ext cx="4688771" cy="4688771"/>
            </a:xfrm>
            <a:prstGeom prst="blockArc">
              <a:avLst>
                <a:gd name="adj1" fmla="val 10775262"/>
                <a:gd name="adj2" fmla="val 25083"/>
                <a:gd name="adj3" fmla="val 623"/>
              </a:avLst>
            </a:prstGeom>
            <a:solidFill>
              <a:schemeClr val="accent2"/>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67" name="Google Shape;667;p21"/>
            <p:cNvSpPr/>
            <p:nvPr/>
          </p:nvSpPr>
          <p:spPr>
            <a:xfrm rot="5400000" flipH="1">
              <a:off x="1056347" y="2287132"/>
              <a:ext cx="3693240" cy="3693240"/>
            </a:xfrm>
            <a:prstGeom prst="blockArc">
              <a:avLst>
                <a:gd name="adj1" fmla="val 10744979"/>
                <a:gd name="adj2" fmla="val 46670"/>
                <a:gd name="adj3" fmla="val 856"/>
              </a:avLst>
            </a:prstGeom>
            <a:solidFill>
              <a:schemeClr val="accent4"/>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668" name="Google Shape;668;p21"/>
            <p:cNvSpPr/>
            <p:nvPr/>
          </p:nvSpPr>
          <p:spPr>
            <a:xfrm rot="5400000" flipH="1">
              <a:off x="780714" y="2034359"/>
              <a:ext cx="4231904" cy="4231904"/>
            </a:xfrm>
            <a:prstGeom prst="blockArc">
              <a:avLst>
                <a:gd name="adj1" fmla="val 10775262"/>
                <a:gd name="adj2" fmla="val 25083"/>
                <a:gd name="adj3" fmla="val 623"/>
              </a:avLst>
            </a:prstGeom>
            <a:solidFill>
              <a:schemeClr val="accent1"/>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grpSp>
      <p:sp>
        <p:nvSpPr>
          <p:cNvPr id="2" name="Oval 1">
            <a:extLst>
              <a:ext uri="{FF2B5EF4-FFF2-40B4-BE49-F238E27FC236}">
                <a16:creationId xmlns:a16="http://schemas.microsoft.com/office/drawing/2014/main" id="{48ED6F93-DFA0-576B-356E-921DDD0B7F94}"/>
              </a:ext>
            </a:extLst>
          </p:cNvPr>
          <p:cNvSpPr/>
          <p:nvPr/>
        </p:nvSpPr>
        <p:spPr>
          <a:xfrm>
            <a:off x="5903489" y="1681087"/>
            <a:ext cx="1359732" cy="1359732"/>
          </a:xfrm>
          <a:prstGeom prst="ellipse">
            <a:avLst/>
          </a:prstGeom>
          <a:solidFill>
            <a:srgbClr val="FFE6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Times New Roman" pitchFamily="18" charset="0"/>
              <a:cs typeface="Times New Roman" pitchFamily="18" charset="0"/>
              <a:sym typeface="Arial"/>
            </a:endParaRPr>
          </a:p>
        </p:txBody>
      </p:sp>
      <p:sp>
        <p:nvSpPr>
          <p:cNvPr id="7" name="Oval 6">
            <a:extLst>
              <a:ext uri="{FF2B5EF4-FFF2-40B4-BE49-F238E27FC236}">
                <a16:creationId xmlns:a16="http://schemas.microsoft.com/office/drawing/2014/main" id="{55085F09-90A0-FDEB-3D69-5584D5577A8B}"/>
              </a:ext>
            </a:extLst>
          </p:cNvPr>
          <p:cNvSpPr/>
          <p:nvPr/>
        </p:nvSpPr>
        <p:spPr>
          <a:xfrm>
            <a:off x="5868150" y="3245381"/>
            <a:ext cx="1359732" cy="1359732"/>
          </a:xfrm>
          <a:prstGeom prst="ellipse">
            <a:avLst/>
          </a:prstGeom>
          <a:solidFill>
            <a:srgbClr val="B2F7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Times New Roman" pitchFamily="18" charset="0"/>
              <a:cs typeface="Times New Roman" pitchFamily="18" charset="0"/>
              <a:sym typeface="Arial"/>
            </a:endParaRPr>
          </a:p>
        </p:txBody>
      </p:sp>
      <p:sp>
        <p:nvSpPr>
          <p:cNvPr id="8" name="Oval 7">
            <a:extLst>
              <a:ext uri="{FF2B5EF4-FFF2-40B4-BE49-F238E27FC236}">
                <a16:creationId xmlns:a16="http://schemas.microsoft.com/office/drawing/2014/main" id="{D50F9C02-A5FB-47F6-E176-BE781FC5883A}"/>
              </a:ext>
            </a:extLst>
          </p:cNvPr>
          <p:cNvSpPr/>
          <p:nvPr/>
        </p:nvSpPr>
        <p:spPr>
          <a:xfrm>
            <a:off x="5868150" y="4773223"/>
            <a:ext cx="1359732" cy="1359732"/>
          </a:xfrm>
          <a:prstGeom prst="ellipse">
            <a:avLst/>
          </a:prstGeom>
          <a:solidFill>
            <a:srgbClr val="FE21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864" kern="0">
              <a:solidFill>
                <a:srgbClr val="FFFFFF"/>
              </a:solidFill>
              <a:latin typeface="Times New Roman" pitchFamily="18" charset="0"/>
              <a:cs typeface="Times New Roman" pitchFamily="18" charset="0"/>
              <a:sym typeface="Arial"/>
            </a:endParaRPr>
          </a:p>
        </p:txBody>
      </p:sp>
      <p:sp>
        <p:nvSpPr>
          <p:cNvPr id="9" name="Google Shape;646;p21">
            <a:extLst>
              <a:ext uri="{FF2B5EF4-FFF2-40B4-BE49-F238E27FC236}">
                <a16:creationId xmlns:a16="http://schemas.microsoft.com/office/drawing/2014/main" id="{8D4F51A5-192E-C1D4-7E78-9941902A9DBF}"/>
              </a:ext>
            </a:extLst>
          </p:cNvPr>
          <p:cNvSpPr/>
          <p:nvPr/>
        </p:nvSpPr>
        <p:spPr>
          <a:xfrm>
            <a:off x="5591348" y="5453746"/>
            <a:ext cx="173055" cy="173878"/>
          </a:xfrm>
          <a:custGeom>
            <a:avLst/>
            <a:gdLst/>
            <a:ahLst/>
            <a:cxnLst/>
            <a:rect l="l" t="t" r="r" b="b"/>
            <a:pathLst>
              <a:path w="2525" h="2537" extrusionOk="0">
                <a:moveTo>
                  <a:pt x="1263" y="0"/>
                </a:moveTo>
                <a:cubicBezTo>
                  <a:pt x="560" y="0"/>
                  <a:pt x="0" y="572"/>
                  <a:pt x="0" y="1274"/>
                </a:cubicBezTo>
                <a:cubicBezTo>
                  <a:pt x="0" y="1965"/>
                  <a:pt x="560" y="2536"/>
                  <a:pt x="1263" y="2536"/>
                </a:cubicBezTo>
                <a:cubicBezTo>
                  <a:pt x="1965" y="2536"/>
                  <a:pt x="2525" y="1965"/>
                  <a:pt x="2525" y="1274"/>
                </a:cubicBezTo>
                <a:cubicBezTo>
                  <a:pt x="2525" y="572"/>
                  <a:pt x="1965" y="0"/>
                  <a:pt x="1263" y="0"/>
                </a:cubicBezTo>
                <a:close/>
              </a:path>
            </a:pathLst>
          </a:custGeom>
          <a:solidFill>
            <a:srgbClr val="FE2178"/>
          </a:solidFill>
          <a:ln>
            <a:noFill/>
          </a:ln>
        </p:spPr>
        <p:txBody>
          <a:bodyPr spcFirstLastPara="1" wrap="square" lIns="121598" tIns="121598" rIns="121598" bIns="121598" anchor="ctr" anchorCtr="0">
            <a:noAutofit/>
          </a:bodyPr>
          <a:lstStyle/>
          <a:p>
            <a:pPr defTabSz="914400">
              <a:buClr>
                <a:srgbClr val="000000"/>
              </a:buClr>
            </a:pPr>
            <a:endParaRPr sz="2479" kern="0">
              <a:solidFill>
                <a:srgbClr val="000000"/>
              </a:solidFill>
              <a:latin typeface="Times New Roman" pitchFamily="18" charset="0"/>
              <a:cs typeface="Times New Roman" pitchFamily="18" charset="0"/>
              <a:sym typeface="Arial"/>
            </a:endParaRPr>
          </a:p>
        </p:txBody>
      </p:sp>
      <p:sp>
        <p:nvSpPr>
          <p:cNvPr id="10" name="TextBox 9">
            <a:extLst>
              <a:ext uri="{FF2B5EF4-FFF2-40B4-BE49-F238E27FC236}">
                <a16:creationId xmlns:a16="http://schemas.microsoft.com/office/drawing/2014/main" id="{3FD65EFB-4FB7-8E80-B90C-D4E5A4966185}"/>
              </a:ext>
            </a:extLst>
          </p:cNvPr>
          <p:cNvSpPr txBox="1"/>
          <p:nvPr/>
        </p:nvSpPr>
        <p:spPr>
          <a:xfrm>
            <a:off x="882048" y="2762789"/>
            <a:ext cx="2528062" cy="2554545"/>
          </a:xfrm>
          <a:prstGeom prst="rect">
            <a:avLst/>
          </a:prstGeom>
          <a:noFill/>
        </p:spPr>
        <p:txBody>
          <a:bodyPr wrap="square" rtlCol="0">
            <a:spAutoFit/>
          </a:bodyPr>
          <a:lstStyle/>
          <a:p>
            <a:pPr algn="ctr" defTabSz="914400">
              <a:buClr>
                <a:srgbClr val="000000"/>
              </a:buClr>
            </a:pPr>
            <a:r>
              <a:rPr lang="en-US" sz="3200" kern="0">
                <a:solidFill>
                  <a:srgbClr val="000000"/>
                </a:solidFill>
                <a:latin typeface="Times New Roman" pitchFamily="18" charset="0"/>
                <a:cs typeface="Times New Roman" pitchFamily="18" charset="0"/>
                <a:sym typeface="Arial"/>
              </a:rPr>
              <a:t>Tình cảm, cảm xúc của em đối với một người bạn</a:t>
            </a:r>
          </a:p>
        </p:txBody>
      </p:sp>
      <p:sp>
        <p:nvSpPr>
          <p:cNvPr id="12" name="TextBox 11">
            <a:extLst>
              <a:ext uri="{FF2B5EF4-FFF2-40B4-BE49-F238E27FC236}">
                <a16:creationId xmlns:a16="http://schemas.microsoft.com/office/drawing/2014/main" id="{7AB2DAEE-A519-340A-91C4-133C7C25A027}"/>
              </a:ext>
            </a:extLst>
          </p:cNvPr>
          <p:cNvSpPr txBox="1"/>
          <p:nvPr/>
        </p:nvSpPr>
        <p:spPr>
          <a:xfrm>
            <a:off x="5967836" y="1780951"/>
            <a:ext cx="1260047" cy="707886"/>
          </a:xfrm>
          <a:prstGeom prst="rect">
            <a:avLst/>
          </a:prstGeom>
          <a:noFill/>
        </p:spPr>
        <p:txBody>
          <a:bodyPr wrap="square" rtlCol="0">
            <a:spAutoFit/>
          </a:bodyPr>
          <a:lstStyle/>
          <a:p>
            <a:pPr algn="ctr" defTabSz="914400">
              <a:buClr>
                <a:srgbClr val="000000"/>
              </a:buClr>
            </a:pPr>
            <a:r>
              <a:rPr lang="en-US" sz="2000" kern="0">
                <a:solidFill>
                  <a:srgbClr val="000000"/>
                </a:solidFill>
                <a:latin typeface="Times New Roman" pitchFamily="18" charset="0"/>
                <a:cs typeface="Times New Roman" pitchFamily="18" charset="0"/>
                <a:sym typeface="Arial"/>
              </a:rPr>
              <a:t>Tên người bạn đó</a:t>
            </a:r>
          </a:p>
        </p:txBody>
      </p:sp>
      <p:sp>
        <p:nvSpPr>
          <p:cNvPr id="13" name="TextBox 12">
            <a:extLst>
              <a:ext uri="{FF2B5EF4-FFF2-40B4-BE49-F238E27FC236}">
                <a16:creationId xmlns:a16="http://schemas.microsoft.com/office/drawing/2014/main" id="{4E868B88-018C-D06F-86D3-843980150CA2}"/>
              </a:ext>
            </a:extLst>
          </p:cNvPr>
          <p:cNvSpPr txBox="1"/>
          <p:nvPr/>
        </p:nvSpPr>
        <p:spPr>
          <a:xfrm>
            <a:off x="5989625" y="3294799"/>
            <a:ext cx="1147448" cy="1015663"/>
          </a:xfrm>
          <a:prstGeom prst="rect">
            <a:avLst/>
          </a:prstGeom>
          <a:noFill/>
        </p:spPr>
        <p:txBody>
          <a:bodyPr wrap="square" rtlCol="0">
            <a:spAutoFit/>
          </a:bodyPr>
          <a:lstStyle/>
          <a:p>
            <a:pPr algn="ctr" defTabSz="914400">
              <a:buClr>
                <a:srgbClr val="000000"/>
              </a:buClr>
            </a:pPr>
            <a:r>
              <a:rPr lang="en-US" sz="2000" kern="0">
                <a:solidFill>
                  <a:srgbClr val="000000"/>
                </a:solidFill>
                <a:latin typeface="Times New Roman" pitchFamily="18" charset="0"/>
                <a:cs typeface="Times New Roman" pitchFamily="18" charset="0"/>
                <a:sym typeface="Arial"/>
              </a:rPr>
              <a:t>Điểm khiến em yêu quý</a:t>
            </a:r>
          </a:p>
        </p:txBody>
      </p:sp>
      <p:sp>
        <p:nvSpPr>
          <p:cNvPr id="14" name="TextBox 13">
            <a:extLst>
              <a:ext uri="{FF2B5EF4-FFF2-40B4-BE49-F238E27FC236}">
                <a16:creationId xmlns:a16="http://schemas.microsoft.com/office/drawing/2014/main" id="{1BF9B9D3-1D0E-5911-C889-3EA2CDF2D881}"/>
              </a:ext>
            </a:extLst>
          </p:cNvPr>
          <p:cNvSpPr txBox="1"/>
          <p:nvPr/>
        </p:nvSpPr>
        <p:spPr>
          <a:xfrm>
            <a:off x="5784390" y="4948890"/>
            <a:ext cx="1527253" cy="1015663"/>
          </a:xfrm>
          <a:prstGeom prst="rect">
            <a:avLst/>
          </a:prstGeom>
          <a:noFill/>
        </p:spPr>
        <p:txBody>
          <a:bodyPr wrap="square" rtlCol="0">
            <a:spAutoFit/>
          </a:bodyPr>
          <a:lstStyle/>
          <a:p>
            <a:pPr algn="ctr" defTabSz="914400">
              <a:buClr>
                <a:srgbClr val="000000"/>
              </a:buClr>
            </a:pPr>
            <a:r>
              <a:rPr lang="en-US" sz="2000" kern="0">
                <a:solidFill>
                  <a:srgbClr val="000000"/>
                </a:solidFill>
                <a:latin typeface="Times New Roman" pitchFamily="18" charset="0"/>
                <a:cs typeface="Times New Roman" pitchFamily="18" charset="0"/>
                <a:sym typeface="Arial"/>
              </a:rPr>
              <a:t>Tình cảm, cảm xúc của em</a:t>
            </a:r>
          </a:p>
        </p:txBody>
      </p:sp>
      <p:sp>
        <p:nvSpPr>
          <p:cNvPr id="15" name="Google Shape;648;p21">
            <a:extLst>
              <a:ext uri="{FF2B5EF4-FFF2-40B4-BE49-F238E27FC236}">
                <a16:creationId xmlns:a16="http://schemas.microsoft.com/office/drawing/2014/main" id="{F6E421D0-CA74-7FB4-F6B5-F729FD78A5CE}"/>
              </a:ext>
            </a:extLst>
          </p:cNvPr>
          <p:cNvSpPr txBox="1">
            <a:spLocks/>
          </p:cNvSpPr>
          <p:nvPr/>
        </p:nvSpPr>
        <p:spPr>
          <a:xfrm>
            <a:off x="7539415" y="5189343"/>
            <a:ext cx="3835817" cy="5274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1pPr>
            <a:lvl2pPr marL="914400" marR="0" lvl="1"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2pPr>
            <a:lvl3pPr marL="1371600" marR="0" lvl="2"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3pPr>
            <a:lvl4pPr marL="1828800" marR="0" lvl="3"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4pPr>
            <a:lvl5pPr marL="2286000" marR="0" lvl="4"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5pPr>
            <a:lvl6pPr marL="2743200" marR="0" lvl="5"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6pPr>
            <a:lvl7pPr marL="3200400" marR="0" lvl="6"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7pPr>
            <a:lvl8pPr marL="3657600" marR="0" lvl="7"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8pPr>
            <a:lvl9pPr marL="4114800" marR="0" lvl="8" indent="-304800" algn="l" rtl="0">
              <a:lnSpc>
                <a:spcPct val="100000"/>
              </a:lnSpc>
              <a:spcBef>
                <a:spcPts val="0"/>
              </a:spcBef>
              <a:spcAft>
                <a:spcPts val="0"/>
              </a:spcAft>
              <a:buClr>
                <a:schemeClr val="dk1"/>
              </a:buClr>
              <a:buSzPts val="1200"/>
              <a:buFont typeface="Raleway SemiBold"/>
              <a:buChar char="■"/>
              <a:defRPr sz="1200" b="0" i="0" u="none" strike="noStrike" cap="none">
                <a:solidFill>
                  <a:schemeClr val="dk1"/>
                </a:solidFill>
                <a:latin typeface="Raleway SemiBold"/>
                <a:ea typeface="Raleway SemiBold"/>
                <a:cs typeface="Raleway SemiBold"/>
                <a:sym typeface="Raleway SemiBold"/>
              </a:defRPr>
            </a:lvl9pPr>
          </a:lstStyle>
          <a:p>
            <a:pPr marL="0" indent="0" algn="just" defTabSz="914400">
              <a:spcAft>
                <a:spcPts val="2128"/>
              </a:spcAft>
              <a:buClr>
                <a:srgbClr val="000000"/>
              </a:buClr>
              <a:buNone/>
            </a:pPr>
            <a:r>
              <a:rPr lang="en-US" sz="2000" kern="0">
                <a:solidFill>
                  <a:srgbClr val="000000"/>
                </a:solidFill>
                <a:latin typeface="Times New Roman" pitchFamily="18" charset="0"/>
                <a:cs typeface="Times New Roman" pitchFamily="18" charset="0"/>
              </a:rPr>
              <a:t>Em có tình cảm, cảm xúc như thế nào đối với bạn đó?</a:t>
            </a:r>
          </a:p>
        </p:txBody>
      </p:sp>
      <p:sp>
        <p:nvSpPr>
          <p:cNvPr id="3" name="TextBox 2">
            <a:extLst>
              <a:ext uri="{FF2B5EF4-FFF2-40B4-BE49-F238E27FC236}">
                <a16:creationId xmlns:a16="http://schemas.microsoft.com/office/drawing/2014/main" id="{1998322F-5181-9B59-8007-B794FEA4C0E0}"/>
              </a:ext>
            </a:extLst>
          </p:cNvPr>
          <p:cNvSpPr txBox="1"/>
          <p:nvPr/>
        </p:nvSpPr>
        <p:spPr>
          <a:xfrm>
            <a:off x="868951" y="182772"/>
            <a:ext cx="9785354" cy="1191816"/>
          </a:xfrm>
          <a:prstGeom prst="roundRect">
            <a:avLst/>
          </a:prstGeom>
          <a:noFill/>
          <a:ln w="28575">
            <a:noFill/>
            <a:prstDash val="sysDash"/>
          </a:ln>
        </p:spPr>
        <p:txBody>
          <a:bodyPr wrap="square">
            <a:spAutoFit/>
          </a:bodyPr>
          <a:lstStyle/>
          <a:p>
            <a:pPr>
              <a:defRPr/>
            </a:pPr>
            <a:r>
              <a:rPr lang="en-US" sz="3200" b="1" dirty="0">
                <a:solidFill>
                  <a:srgbClr val="008000"/>
                </a:solidFill>
                <a:latin typeface="Times New Roman" pitchFamily="18" charset="0"/>
                <a:ea typeface="Open Sans" panose="020B0606030504020204" pitchFamily="34" charset="0"/>
                <a:cs typeface="Times New Roman" pitchFamily="18" charset="0"/>
              </a:rPr>
              <a:t>3. </a:t>
            </a:r>
            <a:r>
              <a:rPr lang="en-US" sz="3200" b="1" dirty="0" err="1">
                <a:solidFill>
                  <a:srgbClr val="008000"/>
                </a:solidFill>
                <a:latin typeface="Times New Roman" pitchFamily="18" charset="0"/>
                <a:ea typeface="Open Sans" panose="020B0606030504020204" pitchFamily="34" charset="0"/>
                <a:cs typeface="Times New Roman" pitchFamily="18" charset="0"/>
              </a:rPr>
              <a:t>Viết</a:t>
            </a:r>
            <a:r>
              <a:rPr lang="en-US" sz="3200" b="1" dirty="0">
                <a:solidFill>
                  <a:srgbClr val="008000"/>
                </a:solidFill>
                <a:latin typeface="Times New Roman" pitchFamily="18" charset="0"/>
                <a:ea typeface="Open Sans" panose="020B0606030504020204" pitchFamily="34" charset="0"/>
                <a:cs typeface="Times New Roman" pitchFamily="18" charset="0"/>
              </a:rPr>
              <a:t> 2-3 </a:t>
            </a:r>
            <a:r>
              <a:rPr lang="en-US" sz="3200" b="1" dirty="0" err="1">
                <a:solidFill>
                  <a:srgbClr val="008000"/>
                </a:solidFill>
                <a:latin typeface="Times New Roman" pitchFamily="18" charset="0"/>
                <a:ea typeface="Open Sans" panose="020B0606030504020204" pitchFamily="34" charset="0"/>
                <a:cs typeface="Times New Roman" pitchFamily="18" charset="0"/>
              </a:rPr>
              <a:t>câu</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thể</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hiện</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tình</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cảm</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cảm</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xúc</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của</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em</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đối</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với</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bạn</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theo</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gợi</a:t>
            </a:r>
            <a:r>
              <a:rPr lang="en-US" sz="3200" b="1" dirty="0">
                <a:solidFill>
                  <a:srgbClr val="008000"/>
                </a:solidFill>
                <a:latin typeface="Times New Roman" pitchFamily="18" charset="0"/>
                <a:ea typeface="Open Sans" panose="020B0606030504020204" pitchFamily="34" charset="0"/>
                <a:cs typeface="Times New Roman" pitchFamily="18" charset="0"/>
              </a:rPr>
              <a:t> ý c ở </a:t>
            </a:r>
            <a:r>
              <a:rPr lang="en-US" sz="3200" b="1" dirty="0" err="1">
                <a:solidFill>
                  <a:srgbClr val="008000"/>
                </a:solidFill>
                <a:latin typeface="Times New Roman" pitchFamily="18" charset="0"/>
                <a:ea typeface="Open Sans" panose="020B0606030504020204" pitchFamily="34" charset="0"/>
                <a:cs typeface="Times New Roman" pitchFamily="18" charset="0"/>
              </a:rPr>
              <a:t>bài</a:t>
            </a:r>
            <a:r>
              <a:rPr lang="en-US" sz="3200" b="1" dirty="0">
                <a:solidFill>
                  <a:srgbClr val="008000"/>
                </a:solidFill>
                <a:latin typeface="Times New Roman" pitchFamily="18" charset="0"/>
                <a:ea typeface="Open Sans" panose="020B0606030504020204" pitchFamily="34" charset="0"/>
                <a:cs typeface="Times New Roman" pitchFamily="18" charset="0"/>
              </a:rPr>
              <a:t> </a:t>
            </a:r>
            <a:r>
              <a:rPr lang="en-US" sz="3200" b="1" dirty="0" err="1">
                <a:solidFill>
                  <a:srgbClr val="008000"/>
                </a:solidFill>
                <a:latin typeface="Times New Roman" pitchFamily="18" charset="0"/>
                <a:ea typeface="Open Sans" panose="020B0606030504020204" pitchFamily="34" charset="0"/>
                <a:cs typeface="Times New Roman" pitchFamily="18" charset="0"/>
              </a:rPr>
              <a:t>tập</a:t>
            </a:r>
            <a:r>
              <a:rPr lang="en-US" sz="3200" b="1" dirty="0">
                <a:solidFill>
                  <a:srgbClr val="008000"/>
                </a:solidFill>
                <a:latin typeface="Times New Roman" pitchFamily="18" charset="0"/>
                <a:ea typeface="Open Sans" panose="020B0606030504020204" pitchFamily="34" charset="0"/>
                <a:cs typeface="Times New Roman"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8"/>
                                        </p:tgtEl>
                                        <p:attrNameLst>
                                          <p:attrName>style.visibility</p:attrName>
                                        </p:attrNameLst>
                                      </p:cBhvr>
                                      <p:to>
                                        <p:strVal val="visible"/>
                                      </p:to>
                                    </p:set>
                                    <p:animEffect transition="in" filter="wipe(left)">
                                      <p:cBhvr>
                                        <p:cTn id="15" dur="500"/>
                                        <p:tgtEl>
                                          <p:spTgt spid="65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39"/>
                                        </p:tgtEl>
                                        <p:attrNameLst>
                                          <p:attrName>style.visibility</p:attrName>
                                        </p:attrNameLst>
                                      </p:cBhvr>
                                      <p:to>
                                        <p:strVal val="visible"/>
                                      </p:to>
                                    </p:set>
                                    <p:animEffect transition="in" filter="wipe(left)">
                                      <p:cBhvr>
                                        <p:cTn id="19" dur="500"/>
                                        <p:tgtEl>
                                          <p:spTgt spid="63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47">
                                            <p:txEl>
                                              <p:pRg st="0" end="0"/>
                                            </p:txEl>
                                          </p:spTgt>
                                        </p:tgtEl>
                                        <p:attrNameLst>
                                          <p:attrName>style.visibility</p:attrName>
                                        </p:attrNameLst>
                                      </p:cBhvr>
                                      <p:to>
                                        <p:strVal val="visible"/>
                                      </p:to>
                                    </p:set>
                                    <p:animEffect transition="in" filter="wipe(left)">
                                      <p:cBhvr>
                                        <p:cTn id="30" dur="500"/>
                                        <p:tgtEl>
                                          <p:spTgt spid="647">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43"/>
                                        </p:tgtEl>
                                        <p:attrNameLst>
                                          <p:attrName>style.visibility</p:attrName>
                                        </p:attrNameLst>
                                      </p:cBhvr>
                                      <p:to>
                                        <p:strVal val="visible"/>
                                      </p:to>
                                    </p:set>
                                    <p:animEffect transition="in" filter="wipe(left)">
                                      <p:cBhvr>
                                        <p:cTn id="33" dur="500"/>
                                        <p:tgtEl>
                                          <p:spTgt spid="6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0"/>
                                        </p:tgtEl>
                                        <p:attrNameLst>
                                          <p:attrName>style.visibility</p:attrName>
                                        </p:attrNameLst>
                                      </p:cBhvr>
                                      <p:to>
                                        <p:strVal val="visible"/>
                                      </p:to>
                                    </p:set>
                                    <p:animEffect transition="in" filter="wipe(left)">
                                      <p:cBhvr>
                                        <p:cTn id="38" dur="500"/>
                                        <p:tgtEl>
                                          <p:spTgt spid="66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46"/>
                                        </p:tgtEl>
                                        <p:attrNameLst>
                                          <p:attrName>style.visibility</p:attrName>
                                        </p:attrNameLst>
                                      </p:cBhvr>
                                      <p:to>
                                        <p:strVal val="visible"/>
                                      </p:to>
                                    </p:set>
                                    <p:animEffect transition="in" filter="wipe(left)">
                                      <p:cBhvr>
                                        <p:cTn id="42" dur="500"/>
                                        <p:tgtEl>
                                          <p:spTgt spid="64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644"/>
                                        </p:tgtEl>
                                        <p:attrNameLst>
                                          <p:attrName>style.visibility</p:attrName>
                                        </p:attrNameLst>
                                      </p:cBhvr>
                                      <p:to>
                                        <p:strVal val="visible"/>
                                      </p:to>
                                    </p:set>
                                    <p:animEffect transition="in" filter="wipe(left)">
                                      <p:cBhvr>
                                        <p:cTn id="53" dur="500"/>
                                        <p:tgtEl>
                                          <p:spTgt spid="64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48">
                                            <p:txEl>
                                              <p:pRg st="0" end="0"/>
                                            </p:txEl>
                                          </p:spTgt>
                                        </p:tgtEl>
                                        <p:attrNameLst>
                                          <p:attrName>style.visibility</p:attrName>
                                        </p:attrNameLst>
                                      </p:cBhvr>
                                      <p:to>
                                        <p:strVal val="visible"/>
                                      </p:to>
                                    </p:set>
                                    <p:animEffect transition="in" filter="wipe(left)">
                                      <p:cBhvr>
                                        <p:cTn id="56" dur="500"/>
                                        <p:tgtEl>
                                          <p:spTgt spid="64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9"/>
                                        </p:tgtEl>
                                        <p:attrNameLst>
                                          <p:attrName>style.visibility</p:attrName>
                                        </p:attrNameLst>
                                      </p:cBhvr>
                                      <p:to>
                                        <p:strVal val="visible"/>
                                      </p:to>
                                    </p:set>
                                    <p:animEffect transition="in" filter="wipe(left)">
                                      <p:cBhvr>
                                        <p:cTn id="61" dur="500"/>
                                        <p:tgtEl>
                                          <p:spTgt spid="65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40"/>
                                        </p:tgtEl>
                                        <p:attrNameLst>
                                          <p:attrName>style.visibility</p:attrName>
                                        </p:attrNameLst>
                                      </p:cBhvr>
                                      <p:to>
                                        <p:strVal val="visible"/>
                                      </p:to>
                                    </p:set>
                                    <p:animEffect transition="in" filter="wipe(left)">
                                      <p:cBhvr>
                                        <p:cTn id="65" dur="500"/>
                                        <p:tgtEl>
                                          <p:spTgt spid="64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45"/>
                                        </p:tgtEl>
                                        <p:attrNameLst>
                                          <p:attrName>style.visibility</p:attrName>
                                        </p:attrNameLst>
                                      </p:cBhvr>
                                      <p:to>
                                        <p:strVal val="visible"/>
                                      </p:to>
                                    </p:set>
                                    <p:animEffect transition="in" filter="wipe(left)">
                                      <p:cBhvr>
                                        <p:cTn id="82" dur="5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p:bldP spid="640" grpId="0" animBg="1"/>
      <p:bldP spid="643" grpId="0" animBg="1"/>
      <p:bldP spid="644" grpId="0" animBg="1"/>
      <p:bldP spid="645" grpId="0" animBg="1"/>
      <p:bldP spid="646" grpId="0" animBg="1"/>
      <p:bldP spid="647" grpId="0" build="p"/>
      <p:bldP spid="648" grpId="0" build="p"/>
      <p:bldP spid="658" grpId="0" animBg="1"/>
      <p:bldP spid="659" grpId="0" animBg="1"/>
      <p:bldP spid="660" grpId="0" animBg="1"/>
      <p:bldP spid="2" grpId="0" animBg="1"/>
      <p:bldP spid="7" grpId="0" animBg="1"/>
      <p:bldP spid="8" grpId="0" animBg="1"/>
      <p:bldP spid="9" grpId="0" animBg="1"/>
      <p:bldP spid="10"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785354" cy="2553891"/>
          </a:xfrm>
          <a:prstGeom prst="roundRect">
            <a:avLst/>
          </a:prstGeom>
          <a:noFill/>
          <a:ln w="28575">
            <a:noFill/>
            <a:prstDash val="sysDash"/>
          </a:ln>
        </p:spPr>
        <p:txBody>
          <a:bodyPr wrap="square">
            <a:spAutoFit/>
          </a:bodyPr>
          <a:lstStyle/>
          <a:p>
            <a:pPr algn="ctr"/>
            <a:r>
              <a:rPr lang="vi-VN" sz="2400" b="1" dirty="0">
                <a:solidFill>
                  <a:srgbClr val="FF0000"/>
                </a:solidFill>
                <a:latin typeface="+mj-lt"/>
                <a:ea typeface="Open Sans" panose="020B0606030504020204" pitchFamily="34" charset="0"/>
                <a:cs typeface="Open Sans" panose="020B0606030504020204" pitchFamily="34" charset="0"/>
              </a:rPr>
              <a:t>Bài tham khảo 1:</a:t>
            </a:r>
            <a:endParaRPr lang="vi-VN" sz="2400" dirty="0">
              <a:solidFill>
                <a:srgbClr val="FF0000"/>
              </a:solidFill>
              <a:latin typeface="+mj-lt"/>
              <a:ea typeface="Open Sans" panose="020B0606030504020204" pitchFamily="34" charset="0"/>
              <a:cs typeface="Open Sans" panose="020B0606030504020204" pitchFamily="34" charset="0"/>
            </a:endParaRPr>
          </a:p>
          <a:p>
            <a:r>
              <a:rPr lang="en-US" sz="2400" dirty="0">
                <a:solidFill>
                  <a:srgbClr val="008000"/>
                </a:solidFill>
                <a:latin typeface="+mj-lt"/>
                <a:ea typeface="Open Sans" panose="020B0606030504020204" pitchFamily="34" charset="0"/>
                <a:cs typeface="Open Sans" panose="020B0606030504020204" pitchFamily="34" charset="0"/>
              </a:rPr>
              <a:t>	</a:t>
            </a:r>
            <a:r>
              <a:rPr lang="vi-VN" sz="2400" dirty="0">
                <a:solidFill>
                  <a:srgbClr val="008000"/>
                </a:solidFill>
                <a:latin typeface="+mj-lt"/>
                <a:ea typeface="Open Sans" panose="020B0606030504020204" pitchFamily="34" charset="0"/>
                <a:cs typeface="Open Sans" panose="020B0606030504020204" pitchFamily="34" charset="0"/>
              </a:rPr>
              <a:t>Trong lớp em, bạn Minh là người mà em quý nhất. Bạn Minh là một người lớp trưởng gương mẫu. Bạn vừa học giỏi lại vừa đá bóng hay. Minh thường xuyên giúp đỡ các bạn trong lớp. Em thấy Minh là một người luôn biết quan tâm, chia sẻ với mọi người. Bạn ấy là một người tốt bụng. Em rất quý Minh và mong chúng em sẽ ngày càng thân thiết với nhau.</a:t>
            </a:r>
          </a:p>
        </p:txBody>
      </p:sp>
      <p:sp>
        <p:nvSpPr>
          <p:cNvPr id="10" name="TextBox 9">
            <a:extLst>
              <a:ext uri="{FF2B5EF4-FFF2-40B4-BE49-F238E27FC236}">
                <a16:creationId xmlns:a16="http://schemas.microsoft.com/office/drawing/2014/main" id="{7CCD22EC-874E-9810-7272-0254E6F7D431}"/>
              </a:ext>
            </a:extLst>
          </p:cNvPr>
          <p:cNvSpPr txBox="1"/>
          <p:nvPr/>
        </p:nvSpPr>
        <p:spPr>
          <a:xfrm>
            <a:off x="1203323" y="103617"/>
            <a:ext cx="9785354" cy="1191816"/>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3.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Viết</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2-3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câu</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thể</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hiện</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tình</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xúc</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của</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em</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đối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với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bạn</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theo</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gợi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ý c ở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bài</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mj-lt"/>
                <a:ea typeface="Open Sans" panose="020B0606030504020204" pitchFamily="34" charset="0"/>
                <a:cs typeface="Open Sans" panose="020B0606030504020204" pitchFamily="34" charset="0"/>
              </a:rPr>
              <a:t>tập</a:t>
            </a:r>
            <a:r>
              <a:rPr kumimoji="0" lang="en-US" sz="3200" b="1" i="0" u="none" strike="noStrike" kern="1200" cap="none" spc="0" normalizeH="0" baseline="0" noProof="0" dirty="0">
                <a:ln>
                  <a:noFill/>
                </a:ln>
                <a:solidFill>
                  <a:srgbClr val="008000"/>
                </a:solidFill>
                <a:effectLst/>
                <a:uLnTx/>
                <a:uFillTx/>
                <a:latin typeface="+mj-lt"/>
                <a:ea typeface="Open Sans" panose="020B0606030504020204" pitchFamily="34" charset="0"/>
                <a:cs typeface="Open Sans" panose="020B0606030504020204" pitchFamily="34" charset="0"/>
              </a:rPr>
              <a:t> 2.</a:t>
            </a:r>
          </a:p>
        </p:txBody>
      </p:sp>
      <p:pic>
        <p:nvPicPr>
          <p:cNvPr id="2050" name="Picture 2" descr="Tải khung hình đẹp miễn phí cho điện thoại cảm ứng">
            <a:extLst>
              <a:ext uri="{FF2B5EF4-FFF2-40B4-BE49-F238E27FC236}">
                <a16:creationId xmlns:a16="http://schemas.microsoft.com/office/drawing/2014/main" id="{B218B16D-4874-393B-30C8-A4B3F573519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56" b="94054" l="4308" r="96000">
                        <a14:foregroundMark x1="14615" y1="8325" x2="14462" y2="25669"/>
                        <a14:foregroundMark x1="6615" y1="22993" x2="10923" y2="69177"/>
                        <a14:foregroundMark x1="10923" y1="69177" x2="10923" y2="69177"/>
                        <a14:foregroundMark x1="7154" y1="60059" x2="8077" y2="67393"/>
                        <a14:foregroundMark x1="8077" y1="67393" x2="14231" y2="82953"/>
                        <a14:foregroundMark x1="7692" y1="76908" x2="11846" y2="85927"/>
                        <a14:foregroundMark x1="11846" y1="85927" x2="18538" y2="90287"/>
                        <a14:foregroundMark x1="18538" y1="90287" x2="29154" y2="91972"/>
                        <a14:foregroundMark x1="29154" y1="91972" x2="84077" y2="86323"/>
                        <a14:foregroundMark x1="77615" y1="61744" x2="82385" y2="83746"/>
                        <a14:foregroundMark x1="82385" y1="83746" x2="84308" y2="87611"/>
                        <a14:foregroundMark x1="14692" y1="7136" x2="46846" y2="5847"/>
                        <a14:foregroundMark x1="46846" y1="5847" x2="85769" y2="11596"/>
                        <a14:foregroundMark x1="85769" y1="11596" x2="91615" y2="17047"/>
                        <a14:foregroundMark x1="91615" y1="17047" x2="96154" y2="58375"/>
                        <a14:foregroundMark x1="96154" y1="58375" x2="95077" y2="71259"/>
                        <a14:foregroundMark x1="95077" y1="71259" x2="90846" y2="80872"/>
                        <a14:foregroundMark x1="90846" y1="80872" x2="78000" y2="89792"/>
                        <a14:foregroundMark x1="70308" y1="70466" x2="92923" y2="80971"/>
                        <a14:foregroundMark x1="92923" y1="80971" x2="90769" y2="78791"/>
                        <a14:foregroundMark x1="72231" y1="67195" x2="91308" y2="75124"/>
                        <a14:foregroundMark x1="72462" y1="61447" x2="74923" y2="84836"/>
                        <a14:foregroundMark x1="74923" y1="84836" x2="75538" y2="86125"/>
                        <a14:foregroundMark x1="69154" y1="79584" x2="77538" y2="82161"/>
                        <a14:foregroundMark x1="67615" y1="90486" x2="69154" y2="94054"/>
                        <a14:foregroundMark x1="94231" y1="77304" x2="92692" y2="83350"/>
                        <a14:foregroundMark x1="96000" y1="87611" x2="95308" y2="92468"/>
                        <a14:foregroundMark x1="84615" y1="4955" x2="86385" y2="4955"/>
                        <a14:foregroundMark x1="16231" y1="8028" x2="4308" y2="23290"/>
                        <a14:foregroundMark x1="4308" y1="23290" x2="4308" y2="23489"/>
                        <a14:foregroundMark x1="10615" y1="55104" x2="10231" y2="70862"/>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813560"/>
            <a:ext cx="120396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iagram&#10;&#10;Description automatically generated">
            <a:extLst>
              <a:ext uri="{FF2B5EF4-FFF2-40B4-BE49-F238E27FC236}">
                <a16:creationId xmlns:a16="http://schemas.microsoft.com/office/drawing/2014/main" id="{05C2E3CD-77A2-6D6C-FB81-B35DDF27E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411" y="171721"/>
            <a:ext cx="1055608" cy="1055608"/>
          </a:xfrm>
          <a:prstGeom prst="rect">
            <a:avLst/>
          </a:prstGeom>
        </p:spPr>
      </p:pic>
      <p:pic>
        <p:nvPicPr>
          <p:cNvPr id="2" name="Picture 1">
            <a:extLst>
              <a:ext uri="{FF2B5EF4-FFF2-40B4-BE49-F238E27FC236}">
                <a16:creationId xmlns:a16="http://schemas.microsoft.com/office/drawing/2014/main" id="{E7CA8B36-2961-2DCE-86C4-9CD5B8ACBA68}"/>
              </a:ext>
            </a:extLst>
          </p:cNvPr>
          <p:cNvPicPr>
            <a:picLocks noChangeAspect="1"/>
          </p:cNvPicPr>
          <p:nvPr/>
        </p:nvPicPr>
        <p:blipFill>
          <a:blip r:embed="rId6"/>
          <a:stretch>
            <a:fillRect/>
          </a:stretch>
        </p:blipFill>
        <p:spPr>
          <a:xfrm>
            <a:off x="10988677" y="148243"/>
            <a:ext cx="1121605" cy="1079086"/>
          </a:xfrm>
          <a:prstGeom prst="rect">
            <a:avLst/>
          </a:prstGeom>
        </p:spPr>
      </p:pic>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24295" y="277362"/>
            <a:ext cx="9785354" cy="1055608"/>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3.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Viết</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2-3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câu</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thể</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hiện</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tình</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cảm</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cảm</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xúc</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của</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em</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đối</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với</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bạn</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theo</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gợi</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ý c ở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bài</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itchFamily="18" charset="0"/>
                <a:ea typeface="Open Sans" panose="020B0606030504020204" pitchFamily="34" charset="0"/>
                <a:cs typeface="Times New Roman" pitchFamily="18" charset="0"/>
              </a:rPr>
              <a:t>tập</a:t>
            </a:r>
            <a:r>
              <a:rPr kumimoji="0" lang="en-US" sz="2800" b="1" i="0" u="none" strike="noStrike" kern="1200" cap="none" spc="0" normalizeH="0" baseline="0" noProof="0" dirty="0">
                <a:ln>
                  <a:noFill/>
                </a:ln>
                <a:solidFill>
                  <a:srgbClr val="008000"/>
                </a:solidFill>
                <a:effectLst/>
                <a:uLnTx/>
                <a:uFillTx/>
                <a:latin typeface="Times New Roman" pitchFamily="18" charset="0"/>
                <a:ea typeface="Open Sans" panose="020B0606030504020204" pitchFamily="34" charset="0"/>
                <a:cs typeface="Times New Roman" pitchFamily="18" charset="0"/>
              </a:rPr>
              <a:t> 2.</a:t>
            </a:r>
          </a:p>
        </p:txBody>
      </p:sp>
      <p:pic>
        <p:nvPicPr>
          <p:cNvPr id="7" name="Picture 6"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20322" y="5001578"/>
            <a:ext cx="2202452" cy="1829931"/>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498236" cy="2145268"/>
          </a:xfrm>
          <a:prstGeom prst="roundRect">
            <a:avLst/>
          </a:prstGeom>
          <a:noFill/>
          <a:ln w="28575">
            <a:noFill/>
            <a:prstDash val="sysDash"/>
          </a:ln>
        </p:spPr>
        <p:txBody>
          <a:bodyPr wrap="square">
            <a:spAutoFit/>
          </a:bodyPr>
          <a:lstStyle/>
          <a:p>
            <a:pPr algn="ctr"/>
            <a:r>
              <a:rPr lang="vi-VN" sz="2400" b="1" dirty="0">
                <a:solidFill>
                  <a:srgbClr val="0070C0"/>
                </a:solidFill>
                <a:latin typeface="Times New Roman" pitchFamily="18" charset="0"/>
                <a:ea typeface="Open Sans" panose="020B0606030504020204" pitchFamily="34" charset="0"/>
                <a:cs typeface="Times New Roman" pitchFamily="18" charset="0"/>
              </a:rPr>
              <a:t>Bài tham khảo 2:</a:t>
            </a:r>
            <a:endParaRPr lang="vi-VN" sz="2400" dirty="0">
              <a:solidFill>
                <a:srgbClr val="0070C0"/>
              </a:solidFill>
              <a:latin typeface="Times New Roman" pitchFamily="18" charset="0"/>
              <a:ea typeface="Open Sans" panose="020B0606030504020204" pitchFamily="34" charset="0"/>
              <a:cs typeface="Times New Roman" pitchFamily="18" charset="0"/>
            </a:endParaRPr>
          </a:p>
          <a:p>
            <a:r>
              <a:rPr lang="en-US" sz="2400" dirty="0">
                <a:solidFill>
                  <a:srgbClr val="00B0F0"/>
                </a:solidFill>
                <a:latin typeface="Times New Roman" pitchFamily="18" charset="0"/>
                <a:ea typeface="Open Sans" panose="020B0606030504020204" pitchFamily="34" charset="0"/>
                <a:cs typeface="Times New Roman" pitchFamily="18" charset="0"/>
              </a:rPr>
              <a:t>	</a:t>
            </a:r>
            <a:r>
              <a:rPr lang="vi-VN" sz="2400" dirty="0">
                <a:solidFill>
                  <a:srgbClr val="00B0F0"/>
                </a:solidFill>
                <a:latin typeface="Times New Roman" pitchFamily="18" charset="0"/>
                <a:ea typeface="Open Sans" panose="020B0606030504020204" pitchFamily="34" charset="0"/>
                <a:cs typeface="Times New Roman" pitchFamily="18" charset="0"/>
              </a:rPr>
              <a:t>Nga là người bạn cùng bàn của em, cũng là người mà em chơi thân nhất trong lớp. Nga là một người bạn rất tốt bụng và nhiệt tình. Mỗi khi em không hiểu bài, Nga đều giảng lại cho em những gì mà bạn ấy biết. Em rất quý Nga và mong chúng em sẽ mãi chơi thân với nhau.</a:t>
            </a:r>
          </a:p>
        </p:txBody>
      </p:sp>
      <p:pic>
        <p:nvPicPr>
          <p:cNvPr id="3074" name="Picture 2" descr="Hình ảnh Khung ảnh Hổ PNG , Khung ảnh, Con Hổ, động Vật PNG miễn phí tải  tập tin PSDComment và Vector">
            <a:extLst>
              <a:ext uri="{FF2B5EF4-FFF2-40B4-BE49-F238E27FC236}">
                <a16:creationId xmlns:a16="http://schemas.microsoft.com/office/drawing/2014/main" id="{99971418-1BFB-29B6-9CA7-C4F39E51BA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17" b="91833" l="10000" r="90000">
                        <a14:foregroundMark x1="14083" y1="12083" x2="24000" y2="18417"/>
                        <a14:foregroundMark x1="20167" y1="9417" x2="14917" y2="15583"/>
                        <a14:foregroundMark x1="14917" y1="15583" x2="14750" y2="16000"/>
                        <a14:foregroundMark x1="12167" y1="71417" x2="13500" y2="85417"/>
                        <a14:foregroundMark x1="13500" y1="85417" x2="13500" y2="85417"/>
                        <a14:foregroundMark x1="17833" y1="89750" x2="26833" y2="91250"/>
                        <a14:foregroundMark x1="29917" y1="90250" x2="41167" y2="91833"/>
                        <a14:foregroundMark x1="41167" y1="91833" x2="78917" y2="89833"/>
                        <a14:foregroundMark x1="87750" y1="71917" x2="89917" y2="80000"/>
                        <a14:foregroundMark x1="89917" y1="80000" x2="89500" y2="80167"/>
                        <a14:backgroundMark x1="21667" y1="30500" x2="56333" y2="76000"/>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914400"/>
            <a:ext cx="13222099" cy="5319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iagram&#10;&#10;Description automatically generated">
            <a:extLst>
              <a:ext uri="{FF2B5EF4-FFF2-40B4-BE49-F238E27FC236}">
                <a16:creationId xmlns:a16="http://schemas.microsoft.com/office/drawing/2014/main" id="{F7A890B5-561B-E769-B848-B0C8AE80A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4674" y="96647"/>
            <a:ext cx="1055608" cy="1055608"/>
          </a:xfrm>
          <a:prstGeom prst="rect">
            <a:avLst/>
          </a:prstGeom>
        </p:spPr>
      </p:pic>
      <p:pic>
        <p:nvPicPr>
          <p:cNvPr id="2" name="Picture 1">
            <a:extLst>
              <a:ext uri="{FF2B5EF4-FFF2-40B4-BE49-F238E27FC236}">
                <a16:creationId xmlns:a16="http://schemas.microsoft.com/office/drawing/2014/main" id="{DB4A08BB-53B3-4AFE-5C87-0D65EE3C0452}"/>
              </a:ext>
            </a:extLst>
          </p:cNvPr>
          <p:cNvPicPr>
            <a:picLocks noChangeAspect="1"/>
          </p:cNvPicPr>
          <p:nvPr/>
        </p:nvPicPr>
        <p:blipFill>
          <a:blip r:embed="rId7"/>
          <a:stretch>
            <a:fillRect/>
          </a:stretch>
        </p:blipFill>
        <p:spPr>
          <a:xfrm>
            <a:off x="10972800" y="102240"/>
            <a:ext cx="1196613" cy="1079086"/>
          </a:xfrm>
          <a:prstGeom prst="rect">
            <a:avLst/>
          </a:prstGeom>
        </p:spPr>
      </p:pic>
    </p:spTree>
    <p:extLst>
      <p:ext uri="{BB962C8B-B14F-4D97-AF65-F5344CB8AC3E}">
        <p14:creationId xmlns:p14="http://schemas.microsoft.com/office/powerpoint/2010/main" val="2097553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43945DC-CFA5-495E-9B45-934A113D2EF6}"/>
              </a:ext>
            </a:extLst>
          </p:cNvPr>
          <p:cNvGrpSpPr/>
          <p:nvPr/>
        </p:nvGrpSpPr>
        <p:grpSpPr>
          <a:xfrm>
            <a:off x="1414832" y="574202"/>
            <a:ext cx="8432365" cy="1221387"/>
            <a:chOff x="0" y="123160"/>
            <a:chExt cx="8434317" cy="1221670"/>
          </a:xfrm>
        </p:grpSpPr>
        <p:pic>
          <p:nvPicPr>
            <p:cNvPr id="20" name="图片 4">
              <a:extLst>
                <a:ext uri="{FF2B5EF4-FFF2-40B4-BE49-F238E27FC236}">
                  <a16:creationId xmlns:a16="http://schemas.microsoft.com/office/drawing/2014/main" id="{E70FC115-E0F0-48DE-A4D5-2F43FAC11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21" name="文本框 15">
              <a:extLst>
                <a:ext uri="{FF2B5EF4-FFF2-40B4-BE49-F238E27FC236}">
                  <a16:creationId xmlns:a16="http://schemas.microsoft.com/office/drawing/2014/main" id="{B9B92903-F91E-4726-B306-22349E7E6356}"/>
                </a:ext>
              </a:extLst>
            </p:cNvPr>
            <p:cNvSpPr txBox="1"/>
            <p:nvPr/>
          </p:nvSpPr>
          <p:spPr>
            <a:xfrm>
              <a:off x="1143206" y="351525"/>
              <a:ext cx="7291111" cy="783193"/>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Tiêu</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chí</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đánh</a:t>
              </a:r>
              <a:r>
                <a:rPr kumimoji="0" lang="en-US" altLang="zh-CN" sz="3999" b="0" i="0" u="none" strike="noStrike" kern="0" cap="none" spc="0" normalizeH="0" baseline="0" noProof="0" dirty="0">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3999" b="0" i="0" u="none" strike="noStrike" kern="0" cap="none" spc="0" normalizeH="0" baseline="0" noProof="0" dirty="0" err="1">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rPr>
                <a:t>giá</a:t>
              </a:r>
              <a:endParaRPr kumimoji="0" lang="zh-CN" altLang="en-US" sz="3999" b="0" i="0" u="none" strike="noStrike" kern="0" cap="none" spc="0" normalizeH="0" baseline="0" noProof="0" dirty="0">
                <a:ln w="3175">
                  <a:solidFill>
                    <a:srgbClr val="EC4646"/>
                  </a:solidFill>
                </a:ln>
                <a:solidFill>
                  <a:srgbClr val="F17475">
                    <a:lumMod val="75000"/>
                  </a:srgbClr>
                </a:solidFill>
                <a:effectLst/>
                <a:uLnTx/>
                <a:uFillTx/>
                <a:latin typeface="Times New Roman" pitchFamily="18" charset="0"/>
                <a:ea typeface="站酷快乐体2016修订版" panose="02010600030101010101" pitchFamily="2" charset="-122"/>
                <a:cs typeface="Times New Roman" pitchFamily="18" charset="0"/>
              </a:endParaRPr>
            </a:p>
          </p:txBody>
        </p:sp>
      </p:grpSp>
      <p:grpSp>
        <p:nvGrpSpPr>
          <p:cNvPr id="22" name="Group 21">
            <a:extLst>
              <a:ext uri="{FF2B5EF4-FFF2-40B4-BE49-F238E27FC236}">
                <a16:creationId xmlns:a16="http://schemas.microsoft.com/office/drawing/2014/main" id="{C61EE1CC-7623-4B9C-A319-17973CC80DF2}"/>
              </a:ext>
            </a:extLst>
          </p:cNvPr>
          <p:cNvGrpSpPr/>
          <p:nvPr/>
        </p:nvGrpSpPr>
        <p:grpSpPr>
          <a:xfrm>
            <a:off x="1524000" y="1184895"/>
            <a:ext cx="9906000" cy="3996705"/>
            <a:chOff x="7392085" y="2052855"/>
            <a:chExt cx="5544617" cy="2980638"/>
          </a:xfrm>
        </p:grpSpPr>
        <p:pic>
          <p:nvPicPr>
            <p:cNvPr id="26" name="图片 10">
              <a:extLst>
                <a:ext uri="{FF2B5EF4-FFF2-40B4-BE49-F238E27FC236}">
                  <a16:creationId xmlns:a16="http://schemas.microsoft.com/office/drawing/2014/main" id="{617D1065-5F36-4E14-BBF6-80446F151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085" y="2052855"/>
              <a:ext cx="5544617" cy="2980638"/>
            </a:xfrm>
            <a:prstGeom prst="rect">
              <a:avLst/>
            </a:prstGeom>
          </p:spPr>
        </p:pic>
        <p:sp>
          <p:nvSpPr>
            <p:cNvPr id="27" name="文本框 15">
              <a:extLst>
                <a:ext uri="{FF2B5EF4-FFF2-40B4-BE49-F238E27FC236}">
                  <a16:creationId xmlns:a16="http://schemas.microsoft.com/office/drawing/2014/main" id="{80E5F001-7E09-4490-9DB8-A283DD960A54}"/>
                </a:ext>
              </a:extLst>
            </p:cNvPr>
            <p:cNvSpPr txBox="1"/>
            <p:nvPr/>
          </p:nvSpPr>
          <p:spPr>
            <a:xfrm>
              <a:off x="8447750" y="2949344"/>
              <a:ext cx="2798867" cy="431715"/>
            </a:xfrm>
            <a:prstGeom prst="roundRect">
              <a:avLst/>
            </a:prstGeom>
            <a:solidFill>
              <a:schemeClr val="accent2">
                <a:lumMod val="20000"/>
                <a:lumOff val="8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Times New Roman" pitchFamily="18" charset="0"/>
                  <a:ea typeface="站酷快乐体2016修订版" panose="02010600030101010101" pitchFamily="2" charset="-122"/>
                  <a:cs typeface="Times New Roman" pitchFamily="18" charset="0"/>
                </a:rPr>
                <a:t>1. </a:t>
              </a:r>
              <a:r>
                <a:rPr lang="en-US" altLang="zh-CN" sz="2800" kern="0" dirty="0" err="1">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Viết</a:t>
              </a:r>
              <a:r>
                <a:rPr lang="en-US" altLang="zh-CN" sz="2800" kern="0" dirty="0">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 </a:t>
              </a:r>
              <a:r>
                <a:rPr lang="en-US" altLang="zh-CN" sz="2800" kern="0" dirty="0" err="1">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đúng</a:t>
              </a:r>
              <a:r>
                <a:rPr lang="en-US" altLang="zh-CN" sz="2800" kern="0" dirty="0">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 </a:t>
              </a:r>
              <a:r>
                <a:rPr lang="en-US" altLang="zh-CN" sz="2800" kern="0" dirty="0" err="1">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yêu</a:t>
              </a:r>
              <a:r>
                <a:rPr lang="en-US" altLang="zh-CN" sz="2800" kern="0" dirty="0">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 </a:t>
              </a:r>
              <a:r>
                <a:rPr lang="en-US" altLang="zh-CN" sz="2800" kern="0" dirty="0" err="1">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cầu</a:t>
              </a:r>
              <a:r>
                <a:rPr lang="en-US" altLang="zh-CN" sz="2800" kern="0" dirty="0">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 </a:t>
              </a:r>
              <a:r>
                <a:rPr lang="en-US" altLang="zh-CN" sz="2800" kern="0" dirty="0" err="1">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đủ</a:t>
              </a:r>
              <a:r>
                <a:rPr lang="en-US" altLang="zh-CN" sz="2800" kern="0" dirty="0">
                  <a:ln w="3175">
                    <a:solidFill>
                      <a:srgbClr val="FFBF53">
                        <a:lumMod val="50000"/>
                      </a:srgbClr>
                    </a:solidFill>
                  </a:ln>
                  <a:solidFill>
                    <a:srgbClr val="FFBF53">
                      <a:lumMod val="50000"/>
                    </a:srgbClr>
                  </a:solidFill>
                  <a:latin typeface="Times New Roman" pitchFamily="18" charset="0"/>
                  <a:ea typeface="站酷快乐体2016修订版" panose="02010600030101010101" pitchFamily="2" charset="-122"/>
                  <a:cs typeface="Times New Roman" pitchFamily="18" charset="0"/>
                </a:rPr>
                <a:t> ý.</a:t>
              </a:r>
              <a:endParaRPr kumimoji="0" lang="zh-CN" altLang="en-US" sz="2800" b="0" i="0" u="none" strike="noStrike" kern="0" cap="none" spc="0" normalizeH="0" baseline="0" noProof="0" dirty="0">
                <a:ln w="3175">
                  <a:solidFill>
                    <a:srgbClr val="FFBF53">
                      <a:lumMod val="50000"/>
                    </a:srgbClr>
                  </a:solidFill>
                </a:ln>
                <a:solidFill>
                  <a:srgbClr val="FFBF53">
                    <a:lumMod val="50000"/>
                  </a:srgbClr>
                </a:solidFill>
                <a:effectLst/>
                <a:uLnTx/>
                <a:uFillTx/>
                <a:latin typeface="Times New Roman" pitchFamily="18" charset="0"/>
                <a:ea typeface="站酷快乐体2016修订版" panose="02010600030101010101" pitchFamily="2" charset="-122"/>
                <a:cs typeface="Times New Roman" pitchFamily="18" charset="0"/>
              </a:endParaRPr>
            </a:p>
          </p:txBody>
        </p:sp>
        <p:sp>
          <p:nvSpPr>
            <p:cNvPr id="30" name="5-Point Star 25">
              <a:extLst>
                <a:ext uri="{FF2B5EF4-FFF2-40B4-BE49-F238E27FC236}">
                  <a16:creationId xmlns:a16="http://schemas.microsoft.com/office/drawing/2014/main" id="{3E15278E-9114-4C7E-AB60-08EA1FF20047}"/>
                </a:ext>
              </a:extLst>
            </p:cNvPr>
            <p:cNvSpPr/>
            <p:nvPr/>
          </p:nvSpPr>
          <p:spPr>
            <a:xfrm>
              <a:off x="11486256" y="3081326"/>
              <a:ext cx="315698"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itchFamily="18" charset="0"/>
                <a:cs typeface="Times New Roman" pitchFamily="18" charset="0"/>
              </a:endParaRPr>
            </a:p>
          </p:txBody>
        </p:sp>
        <p:sp>
          <p:nvSpPr>
            <p:cNvPr id="31" name="5-Point Star 26">
              <a:extLst>
                <a:ext uri="{FF2B5EF4-FFF2-40B4-BE49-F238E27FC236}">
                  <a16:creationId xmlns:a16="http://schemas.microsoft.com/office/drawing/2014/main" id="{414CA3E0-8C43-47FF-AE10-7A748AB47534}"/>
                </a:ext>
              </a:extLst>
            </p:cNvPr>
            <p:cNvSpPr/>
            <p:nvPr/>
          </p:nvSpPr>
          <p:spPr>
            <a:xfrm>
              <a:off x="11486256" y="3784065"/>
              <a:ext cx="270959"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cs typeface="Times New Roman" pitchFamily="18" charset="0"/>
              </a:endParaRPr>
            </a:p>
          </p:txBody>
        </p:sp>
      </p:grpSp>
      <p:sp>
        <p:nvSpPr>
          <p:cNvPr id="2" name="文本框 15">
            <a:extLst>
              <a:ext uri="{FF2B5EF4-FFF2-40B4-BE49-F238E27FC236}">
                <a16:creationId xmlns:a16="http://schemas.microsoft.com/office/drawing/2014/main" id="{C9BF44F7-ED3B-0FE4-F2DB-0174113F65CE}"/>
              </a:ext>
            </a:extLst>
          </p:cNvPr>
          <p:cNvSpPr txBox="1"/>
          <p:nvPr/>
        </p:nvSpPr>
        <p:spPr>
          <a:xfrm>
            <a:off x="3403794" y="3090817"/>
            <a:ext cx="5053743" cy="1055608"/>
          </a:xfrm>
          <a:prstGeom prst="roundRect">
            <a:avLst/>
          </a:prstGeom>
          <a:solidFill>
            <a:schemeClr val="accent1">
              <a:lumMod val="60000"/>
              <a:lumOff val="40000"/>
            </a:schemeClr>
          </a:solid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2.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Diễn</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lang="en-US" altLang="zh-CN" sz="2800" kern="0" dirty="0" err="1">
                <a:ln w="3175">
                  <a:solidFill>
                    <a:srgbClr val="00B050"/>
                  </a:solidFill>
                </a:ln>
                <a:solidFill>
                  <a:srgbClr val="00B050"/>
                </a:solidFill>
                <a:latin typeface="Times New Roman" pitchFamily="18" charset="0"/>
                <a:ea typeface="站酷快乐体2016修订版" panose="02010600030101010101" pitchFamily="2" charset="-122"/>
                <a:cs typeface="Times New Roman" pitchFamily="18" charset="0"/>
              </a:rPr>
              <a:t>đạt</a:t>
            </a:r>
            <a:r>
              <a:rPr lang="en-US" altLang="zh-CN" sz="2800" kern="0" dirty="0">
                <a:ln w="3175">
                  <a:solidFill>
                    <a:srgbClr val="00B050"/>
                  </a:solidFill>
                </a:ln>
                <a:solidFill>
                  <a:srgbClr val="00B050"/>
                </a:solidFill>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lưu</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loát</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trình</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bày</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rõ</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ràng</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sạch</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 </a:t>
            </a:r>
            <a:r>
              <a:rPr kumimoji="0" lang="en-US" altLang="zh-CN" sz="2800" b="0" i="0" u="none" strike="noStrike" kern="0" cap="none" spc="0" normalizeH="0" baseline="0" noProof="0" dirty="0" err="1">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đẹp</a:t>
            </a:r>
            <a:r>
              <a:rPr kumimoji="0" lang="en-US" altLang="zh-CN"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rPr>
              <a:t>.</a:t>
            </a:r>
            <a:endParaRPr kumimoji="0" lang="zh-CN" altLang="en-US" sz="2800" b="0" i="0" u="none" strike="noStrike" kern="0" cap="none" spc="0" normalizeH="0" baseline="0" noProof="0" dirty="0">
              <a:ln w="3175">
                <a:solidFill>
                  <a:srgbClr val="00B050"/>
                </a:solidFill>
              </a:ln>
              <a:solidFill>
                <a:srgbClr val="00B050"/>
              </a:solidFill>
              <a:effectLst/>
              <a:uLnTx/>
              <a:uFillTx/>
              <a:latin typeface="Times New Roman" pitchFamily="18" charset="0"/>
              <a:ea typeface="站酷快乐体2016修订版" panose="02010600030101010101" pitchFamily="2" charset="-122"/>
              <a:cs typeface="Times New Roman" pitchFamily="18" charset="0"/>
            </a:endParaRPr>
          </a:p>
        </p:txBody>
      </p:sp>
    </p:spTree>
    <p:extLst>
      <p:ext uri="{BB962C8B-B14F-4D97-AF65-F5344CB8AC3E}">
        <p14:creationId xmlns:p14="http://schemas.microsoft.com/office/powerpoint/2010/main" val="421359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09600" y="-30163"/>
            <a:ext cx="10972800" cy="1143200"/>
          </a:xfrm>
          <a:prstGeom prst="rect">
            <a:avLst/>
          </a:prstGeom>
        </p:spPr>
        <p:txBody>
          <a:bodyPr spcFirstLastPara="1" wrap="square" lIns="121894" tIns="121894" rIns="121894" bIns="121894" anchor="ctr" anchorCtr="0">
            <a:noAutofit/>
          </a:bodyPr>
          <a:lstStyle/>
          <a:p>
            <a:r>
              <a:rPr lang="en-US" sz="4800" dirty="0" err="1">
                <a:latin typeface="Times New Roman" pitchFamily="18" charset="0"/>
                <a:cs typeface="Times New Roman" pitchFamily="18" charset="0"/>
              </a:rPr>
              <a:t>Yêu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cần</a:t>
            </a:r>
            <a:r>
              <a:rPr lang="en-US" sz="4800" dirty="0">
                <a:latin typeface="Times New Roman" pitchFamily="18" charset="0"/>
                <a:cs typeface="Times New Roman" pitchFamily="18" charset="0"/>
              </a:rPr>
              <a:t> </a:t>
            </a:r>
            <a:r>
              <a:rPr lang="vi-VN" sz="4800" dirty="0">
                <a:latin typeface="Times New Roman" pitchFamily="18" charset="0"/>
                <a:cs typeface="Times New Roman" pitchFamily="18" charset="0"/>
              </a:rPr>
              <a:t>đạt</a:t>
            </a:r>
            <a:endParaRPr sz="4800" dirty="0">
              <a:latin typeface="Times New Roman" pitchFamily="18" charset="0"/>
              <a:cs typeface="Times New Roman" pitchFamily="18" charset="0"/>
            </a:endParaRPr>
          </a:p>
        </p:txBody>
      </p:sp>
      <p:sp>
        <p:nvSpPr>
          <p:cNvPr id="130" name="Google Shape;130;p25"/>
          <p:cNvSpPr txBox="1">
            <a:spLocks noGrp="1"/>
          </p:cNvSpPr>
          <p:nvPr>
            <p:ph type="sldNum" idx="12"/>
          </p:nvPr>
        </p:nvSpPr>
        <p:spPr>
          <a:xfrm>
            <a:off x="5730200" y="6479803"/>
            <a:ext cx="731600" cy="378400"/>
          </a:xfrm>
          <a:prstGeom prst="rect">
            <a:avLst/>
          </a:prstGeom>
        </p:spPr>
        <p:txBody>
          <a:bodyPr spcFirstLastPara="1" wrap="square" lIns="121894" tIns="121894" rIns="121894" bIns="121894" anchor="t" anchorCtr="0">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0" i="0" u="none" strike="noStrike" kern="1200" cap="none" spc="0" normalizeH="0" baseline="0" noProof="0">
                <a:ln>
                  <a:noFill/>
                </a:ln>
                <a:solidFill>
                  <a:srgbClr val="859CB1"/>
                </a:solidFill>
                <a:effectLst/>
                <a:uLnTx/>
                <a:uFillTx/>
                <a:latin typeface="Times New Roman" pitchFamily="18" charset="0"/>
                <a:cs typeface="Times New Roman" pitchFamily="18" charset="0"/>
                <a:sym typeface="Permanent Marker"/>
              </a:rPr>
              <a:pPr marL="0" marR="0" lvl="0" indent="0" algn="ctr" defTabSz="609539" rtl="0" eaLnBrk="1" fontAlgn="auto" latinLnBrk="0" hangingPunct="1">
                <a:lnSpc>
                  <a:spcPct val="100000"/>
                </a:lnSpc>
                <a:spcBef>
                  <a:spcPts val="0"/>
                </a:spcBef>
                <a:spcAft>
                  <a:spcPts val="0"/>
                </a:spcAft>
                <a:buClrTx/>
                <a:buSzTx/>
                <a:buFontTx/>
                <a:buNone/>
                <a:tabLst/>
                <a:defRPr/>
              </a:pPr>
              <a:t>15</a:t>
            </a:fld>
            <a:endParaRPr kumimoji="0" sz="1600" b="0" i="0" u="none" strike="noStrike" kern="1200" cap="none" spc="0" normalizeH="0" baseline="0" noProof="0">
              <a:ln>
                <a:noFill/>
              </a:ln>
              <a:solidFill>
                <a:srgbClr val="859CB1"/>
              </a:solidFill>
              <a:effectLst/>
              <a:uLnTx/>
              <a:uFillTx/>
              <a:latin typeface="Times New Roman" pitchFamily="18" charset="0"/>
              <a:cs typeface="Times New Roman" pitchFamily="18" charset="0"/>
              <a:sym typeface="Permanent Marker"/>
            </a:endParaRPr>
          </a:p>
        </p:txBody>
      </p:sp>
      <p:graphicFrame>
        <p:nvGraphicFramePr>
          <p:cNvPr id="2" name="Diagram 1">
            <a:extLst>
              <a:ext uri="{FF2B5EF4-FFF2-40B4-BE49-F238E27FC236}">
                <a16:creationId xmlns:a16="http://schemas.microsoft.com/office/drawing/2014/main" id="{975DCA33-ADA3-2663-71EF-0A028C7620D3}"/>
              </a:ext>
            </a:extLst>
          </p:cNvPr>
          <p:cNvGraphicFramePr/>
          <p:nvPr>
            <p:extLst>
              <p:ext uri="{D42A27DB-BD31-4B8C-83A1-F6EECF244321}">
                <p14:modId xmlns:p14="http://schemas.microsoft.com/office/powerpoint/2010/main" val="4224014323"/>
              </p:ext>
            </p:extLst>
          </p:nvPr>
        </p:nvGraphicFramePr>
        <p:xfrm>
          <a:off x="1143000" y="1600200"/>
          <a:ext cx="10439400" cy="443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88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10042817" y="43697"/>
            <a:ext cx="2521600" cy="1211600"/>
          </a:xfrm>
          <a:prstGeom prst="chevron">
            <a:avLst>
              <a:gd name="adj" fmla="val 50000"/>
            </a:avLst>
          </a:prstGeom>
          <a:solidFill>
            <a:schemeClr val="accent2"/>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69" name="Google Shape;169;p29"/>
          <p:cNvSpPr txBox="1">
            <a:spLocks noGrp="1"/>
          </p:cNvSpPr>
          <p:nvPr>
            <p:ph type="ctrTitle"/>
          </p:nvPr>
        </p:nvSpPr>
        <p:spPr>
          <a:xfrm>
            <a:off x="3935517" y="1424400"/>
            <a:ext cx="4321200" cy="3909600"/>
          </a:xfrm>
          <a:prstGeom prst="rect">
            <a:avLst/>
          </a:prstGeom>
        </p:spPr>
        <p:txBody>
          <a:bodyPr spcFirstLastPara="1" wrap="square" lIns="121894" tIns="121894" rIns="121894" bIns="121894" anchor="ctr" anchorCtr="0">
            <a:noAutofit/>
          </a:bodyPr>
          <a:lstStyle/>
          <a:p>
            <a:r>
              <a:rPr lang="en-US" dirty="0" err="1">
                <a:solidFill>
                  <a:schemeClr val="lt1"/>
                </a:solidFill>
                <a:latin typeface="Times New Roman" pitchFamily="18" charset="0"/>
                <a:cs typeface="Times New Roman" pitchFamily="18" charset="0"/>
              </a:rPr>
              <a:t>Hoạt</a:t>
            </a:r>
            <a:r>
              <a:rPr lang="en-US" dirty="0">
                <a:solidFill>
                  <a:schemeClr val="lt1"/>
                </a:solidFill>
                <a:latin typeface="Times New Roman" pitchFamily="18" charset="0"/>
                <a:cs typeface="Times New Roman" pitchFamily="18" charset="0"/>
              </a:rPr>
              <a:t> </a:t>
            </a:r>
            <a:r>
              <a:rPr lang="vi-VN" dirty="0">
                <a:solidFill>
                  <a:schemeClr val="lt1"/>
                </a:solidFill>
                <a:latin typeface="Times New Roman" pitchFamily="18" charset="0"/>
                <a:cs typeface="Times New Roman" pitchFamily="18" charset="0"/>
              </a:rPr>
              <a:t>động</a:t>
            </a:r>
            <a:r>
              <a:rPr lang="en-US" dirty="0">
                <a:solidFill>
                  <a:schemeClr val="lt1"/>
                </a:solidFill>
                <a:latin typeface="Times New Roman" pitchFamily="18" charset="0"/>
                <a:cs typeface="Times New Roman" pitchFamily="18" charset="0"/>
              </a:rPr>
              <a:t> </a:t>
            </a:r>
            <a:r>
              <a:rPr lang="en-US" dirty="0" err="1">
                <a:solidFill>
                  <a:schemeClr val="lt1"/>
                </a:solidFill>
                <a:latin typeface="Times New Roman" pitchFamily="18" charset="0"/>
                <a:cs typeface="Times New Roman" pitchFamily="18" charset="0"/>
              </a:rPr>
              <a:t>tiếp</a:t>
            </a:r>
            <a:r>
              <a:rPr lang="en-US" dirty="0">
                <a:solidFill>
                  <a:schemeClr val="lt1"/>
                </a:solidFill>
                <a:latin typeface="Times New Roman" pitchFamily="18" charset="0"/>
                <a:cs typeface="Times New Roman" pitchFamily="18" charset="0"/>
              </a:rPr>
              <a:t> </a:t>
            </a:r>
            <a:r>
              <a:rPr lang="en-US" dirty="0" err="1">
                <a:solidFill>
                  <a:schemeClr val="lt1"/>
                </a:solidFill>
                <a:latin typeface="Times New Roman" pitchFamily="18" charset="0"/>
                <a:cs typeface="Times New Roman" pitchFamily="18" charset="0"/>
              </a:rPr>
              <a:t>nối</a:t>
            </a:r>
            <a:endParaRPr dirty="0">
              <a:solidFill>
                <a:schemeClr val="lt1"/>
              </a:solidFill>
              <a:latin typeface="Times New Roman" pitchFamily="18" charset="0"/>
              <a:cs typeface="Times New Roman" pitchFamily="18" charset="0"/>
            </a:endParaRPr>
          </a:p>
        </p:txBody>
      </p:sp>
      <p:sp>
        <p:nvSpPr>
          <p:cNvPr id="171" name="Google Shape;171;p29"/>
          <p:cNvSpPr/>
          <p:nvPr/>
        </p:nvSpPr>
        <p:spPr>
          <a:xfrm rot="246953">
            <a:off x="4449145" y="303422"/>
            <a:ext cx="3212331" cy="833153"/>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72" name="Google Shape;172;p29"/>
          <p:cNvSpPr txBox="1">
            <a:spLocks noGrp="1"/>
          </p:cNvSpPr>
          <p:nvPr>
            <p:ph type="ctrTitle"/>
          </p:nvPr>
        </p:nvSpPr>
        <p:spPr>
          <a:xfrm>
            <a:off x="10721633" y="132200"/>
            <a:ext cx="1164000" cy="1175600"/>
          </a:xfrm>
          <a:prstGeom prst="rect">
            <a:avLst/>
          </a:prstGeom>
        </p:spPr>
        <p:txBody>
          <a:bodyPr spcFirstLastPara="1" wrap="square" lIns="121894" tIns="121894" rIns="121894" bIns="121894" anchor="ctr" anchorCtr="0">
            <a:noAutofit/>
          </a:bodyPr>
          <a:lstStyle/>
          <a:p>
            <a:r>
              <a:rPr lang="en" sz="3100">
                <a:solidFill>
                  <a:schemeClr val="lt1"/>
                </a:solidFill>
                <a:latin typeface="Times New Roman" pitchFamily="18" charset="0"/>
                <a:ea typeface="Quicksand"/>
                <a:cs typeface="Times New Roman" pitchFamily="18" charset="0"/>
                <a:sym typeface="Quicksand"/>
              </a:rPr>
              <a:t>NOV 2020</a:t>
            </a:r>
            <a:endParaRPr sz="3100">
              <a:solidFill>
                <a:schemeClr val="lt1"/>
              </a:solidFill>
              <a:latin typeface="Times New Roman" pitchFamily="18" charset="0"/>
              <a:ea typeface="Quicksand"/>
              <a:cs typeface="Times New Roman" pitchFamily="18" charset="0"/>
              <a:sym typeface="Quicksand"/>
            </a:endParaRPr>
          </a:p>
        </p:txBody>
      </p:sp>
      <p:sp>
        <p:nvSpPr>
          <p:cNvPr id="173" name="Google Shape;173;p29"/>
          <p:cNvSpPr/>
          <p:nvPr/>
        </p:nvSpPr>
        <p:spPr>
          <a:xfrm rot="-855309">
            <a:off x="962434" y="4154831"/>
            <a:ext cx="964911" cy="916984"/>
          </a:xfrm>
          <a:prstGeom prst="star5">
            <a:avLst>
              <a:gd name="adj" fmla="val 24558"/>
              <a:gd name="hf" fmla="val 105146"/>
              <a:gd name="vf" fmla="val 110557"/>
            </a:avLst>
          </a:prstGeom>
          <a:solidFill>
            <a:schemeClr val="accent3"/>
          </a:solidFill>
          <a:ln>
            <a:noFill/>
          </a:ln>
        </p:spPr>
        <p:txBody>
          <a:bodyPr spcFirstLastPara="1" wrap="square" lIns="121894" tIns="121894" rIns="121894" bIns="121894"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grpSp>
        <p:nvGrpSpPr>
          <p:cNvPr id="174" name="Google Shape;174;p29"/>
          <p:cNvGrpSpPr/>
          <p:nvPr/>
        </p:nvGrpSpPr>
        <p:grpSpPr>
          <a:xfrm>
            <a:off x="3363387" y="1690552"/>
            <a:ext cx="859164" cy="1032621"/>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grpSp>
      <p:grpSp>
        <p:nvGrpSpPr>
          <p:cNvPr id="178" name="Google Shape;178;p29"/>
          <p:cNvGrpSpPr/>
          <p:nvPr/>
        </p:nvGrpSpPr>
        <p:grpSpPr>
          <a:xfrm rot="10800000">
            <a:off x="7687222" y="3830087"/>
            <a:ext cx="859164" cy="1032621"/>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pPr defTabSz="1219170">
                <a:buClr>
                  <a:srgbClr val="000000"/>
                </a:buClr>
              </a:pPr>
              <a:endParaRPr sz="1900" kern="0">
                <a:solidFill>
                  <a:srgbClr val="000000"/>
                </a:solidFill>
                <a:latin typeface="Times New Roman" pitchFamily="18" charset="0"/>
                <a:cs typeface="Times New Roman" pitchFamily="18" charset="0"/>
                <a:sym typeface="Arial"/>
              </a:endParaRPr>
            </a:p>
          </p:txBody>
        </p:sp>
      </p:grpSp>
    </p:spTree>
    <p:extLst>
      <p:ext uri="{BB962C8B-B14F-4D97-AF65-F5344CB8AC3E}">
        <p14:creationId xmlns:p14="http://schemas.microsoft.com/office/powerpoint/2010/main" val="109385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62DF8-11B7-E79D-97DC-3AF4F0B02081}"/>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979313-83FB-F3EB-1880-0FD34EF83B28}"/>
                </a:ext>
              </a:extLst>
            </p:cNvPr>
            <p:cNvSpPr txBox="1"/>
            <p:nvPr/>
          </p:nvSpPr>
          <p:spPr>
            <a:xfrm>
              <a:off x="3573366" y="1944917"/>
              <a:ext cx="6972300" cy="2597961"/>
            </a:xfrm>
            <a:prstGeom prst="rect">
              <a:avLst/>
            </a:prstGeom>
            <a:noFill/>
          </p:spPr>
          <p:txBody>
            <a:bodyPr wrap="square" rtlCol="0">
              <a:spAutoFit/>
            </a:bodyPr>
            <a:lstStyle/>
            <a:p>
              <a:pPr lvl="0">
                <a:defRPr/>
              </a:pPr>
              <a:r>
                <a:rPr lang="en-US" sz="3600" dirty="0" err="1">
                  <a:solidFill>
                    <a:srgbClr val="F92D67"/>
                  </a:solidFill>
                  <a:latin typeface="Times New Roman" pitchFamily="18" charset="0"/>
                  <a:ea typeface="Open Sans" panose="020B0606030504020204" pitchFamily="34" charset="0"/>
                  <a:cs typeface="Times New Roman" pitchFamily="18" charset="0"/>
                </a:rPr>
                <a:t>Đọc</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lại</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bài</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viết</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của</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em</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cho</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người</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thân</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và</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nghe</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người</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thân</a:t>
              </a:r>
              <a:r>
                <a:rPr lang="en-US" sz="3600" dirty="0">
                  <a:solidFill>
                    <a:srgbClr val="F92D67"/>
                  </a:solidFill>
                  <a:latin typeface="Times New Roman" pitchFamily="18" charset="0"/>
                  <a:ea typeface="Open Sans" panose="020B0606030504020204" pitchFamily="34" charset="0"/>
                  <a:cs typeface="Times New Roman" pitchFamily="18" charset="0"/>
                </a:rPr>
                <a:t> </a:t>
              </a:r>
              <a:r>
                <a:rPr lang="en-US" sz="3600" dirty="0" err="1">
                  <a:solidFill>
                    <a:srgbClr val="F92D67"/>
                  </a:solidFill>
                  <a:latin typeface="Times New Roman" pitchFamily="18" charset="0"/>
                  <a:ea typeface="Open Sans" panose="020B0606030504020204" pitchFamily="34" charset="0"/>
                  <a:cs typeface="Times New Roman" pitchFamily="18" charset="0"/>
                </a:rPr>
                <a:t>góp</a:t>
              </a:r>
              <a:r>
                <a:rPr lang="en-US" sz="3600" dirty="0">
                  <a:solidFill>
                    <a:srgbClr val="F92D67"/>
                  </a:solidFill>
                  <a:latin typeface="Times New Roman" pitchFamily="18" charset="0"/>
                  <a:ea typeface="Open Sans" panose="020B0606030504020204" pitchFamily="34" charset="0"/>
                  <a:cs typeface="Times New Roman" pitchFamily="18" charset="0"/>
                </a:rPr>
                <a:t> ý.</a:t>
              </a:r>
            </a:p>
            <a:p>
              <a:pPr marL="0" marR="0" lvl="0" indent="0" defTabSz="609539" rtl="0" eaLnBrk="1" fontAlgn="auto" latinLnBrk="0" hangingPunct="1">
                <a:lnSpc>
                  <a:spcPct val="100000"/>
                </a:lnSpc>
                <a:spcBef>
                  <a:spcPts val="0"/>
                </a:spcBef>
                <a:spcAft>
                  <a:spcPts val="0"/>
                </a:spcAft>
                <a:buClrTx/>
                <a:buSzTx/>
                <a:buFontTx/>
                <a:buNone/>
                <a:tabLst/>
                <a:defRPr/>
              </a:pPr>
              <a:br>
                <a:rPr kumimoji="0" lang="vi-VN" sz="36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br>
              <a:b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br>
              <a:endParaRPr kumimoji="0" lang="en-US" sz="3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sp>
        <p:nvSpPr>
          <p:cNvPr id="4" name="Rectangle 3">
            <a:extLst>
              <a:ext uri="{FF2B5EF4-FFF2-40B4-BE49-F238E27FC236}">
                <a16:creationId xmlns:a16="http://schemas.microsoft.com/office/drawing/2014/main" id="{1992BE55-0CBE-D8E9-1954-D2C71C40432E}"/>
              </a:ext>
            </a:extLst>
          </p:cNvPr>
          <p:cNvSpPr/>
          <p:nvPr/>
        </p:nvSpPr>
        <p:spPr>
          <a:xfrm>
            <a:off x="11136392" y="0"/>
            <a:ext cx="1055608" cy="105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4419600" y="2514600"/>
            <a:ext cx="754380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Times New Roman" pitchFamily="18" charset="0"/>
                <a:cs typeface="Times New Roman" pitchFamily="18" charset="0"/>
              </a:rPr>
              <a:t>Hẹn</a:t>
            </a:r>
            <a:r>
              <a:rPr kumimoji="0" lang="en-US" sz="6400" b="1" i="0" u="none" strike="noStrike" kern="1200" cap="none" spc="0" normalizeH="0" baseline="0" noProof="0" dirty="0">
                <a:ln>
                  <a:noFill/>
                </a:ln>
                <a:solidFill>
                  <a:srgbClr val="F92D67"/>
                </a:solidFill>
                <a:effectLst/>
                <a:uLnTx/>
                <a:uFillTx/>
                <a:latin typeface="Times New Roman" pitchFamily="18" charset="0"/>
                <a:cs typeface="Times New Roman" pitchFamily="18" charset="0"/>
              </a:rPr>
              <a:t> </a:t>
            </a:r>
            <a:r>
              <a:rPr kumimoji="0" lang="en-US" sz="6400" b="1" i="0" u="none" strike="noStrike" kern="1200" cap="none" spc="0" normalizeH="0" baseline="0" noProof="0" dirty="0" err="1">
                <a:ln>
                  <a:noFill/>
                </a:ln>
                <a:solidFill>
                  <a:srgbClr val="F92D67"/>
                </a:solidFill>
                <a:effectLst/>
                <a:uLnTx/>
                <a:uFillTx/>
                <a:latin typeface="Times New Roman" pitchFamily="18" charset="0"/>
                <a:cs typeface="Times New Roman" pitchFamily="18" charset="0"/>
              </a:rPr>
              <a:t>gặp</a:t>
            </a:r>
            <a:r>
              <a:rPr kumimoji="0" lang="en-US" sz="6400" b="1" i="0" u="none" strike="noStrike" kern="1200" cap="none" spc="0" normalizeH="0" baseline="0" noProof="0" dirty="0">
                <a:ln>
                  <a:noFill/>
                </a:ln>
                <a:solidFill>
                  <a:srgbClr val="F92D67"/>
                </a:solidFill>
                <a:effectLst/>
                <a:uLnTx/>
                <a:uFillTx/>
                <a:latin typeface="Times New Roman" pitchFamily="18" charset="0"/>
                <a:cs typeface="Times New Roman" pitchFamily="18" charset="0"/>
              </a:rPr>
              <a:t> </a:t>
            </a:r>
            <a:r>
              <a:rPr kumimoji="0" lang="en-US" sz="6400" b="1" i="0" u="none" strike="noStrike" kern="1200" cap="none" spc="0" normalizeH="0" baseline="0" noProof="0" dirty="0" err="1">
                <a:ln>
                  <a:noFill/>
                </a:ln>
                <a:solidFill>
                  <a:srgbClr val="F92D67"/>
                </a:solidFill>
                <a:effectLst/>
                <a:uLnTx/>
                <a:uFillTx/>
                <a:latin typeface="Times New Roman" pitchFamily="18" charset="0"/>
                <a:cs typeface="Times New Roman" pitchFamily="18" charset="0"/>
              </a:rPr>
              <a:t>lại</a:t>
            </a:r>
            <a:r>
              <a:rPr kumimoji="0" lang="en-US" sz="6400" b="1" i="0" u="none" strike="noStrike" kern="1200" cap="none" spc="0" normalizeH="0" baseline="0" noProof="0" dirty="0">
                <a:ln>
                  <a:noFill/>
                </a:ln>
                <a:solidFill>
                  <a:srgbClr val="F92D67"/>
                </a:solidFill>
                <a:effectLst/>
                <a:uLnTx/>
                <a:uFillTx/>
                <a:latin typeface="Times New Roman" pitchFamily="18" charset="0"/>
                <a:cs typeface="Times New Roman" pitchFamily="18" charset="0"/>
              </a:rPr>
              <a:t> </a:t>
            </a:r>
            <a:r>
              <a:rPr kumimoji="0" lang="en-US" sz="6400" b="1" i="0" u="none" strike="noStrike" kern="1200" cap="none" spc="0" normalizeH="0" baseline="0" noProof="0" dirty="0" err="1">
                <a:ln>
                  <a:noFill/>
                </a:ln>
                <a:solidFill>
                  <a:srgbClr val="F92D67"/>
                </a:solidFill>
                <a:effectLst/>
                <a:uLnTx/>
                <a:uFillTx/>
                <a:latin typeface="Times New Roman" pitchFamily="18" charset="0"/>
                <a:cs typeface="Times New Roman" pitchFamily="18" charset="0"/>
              </a:rPr>
              <a:t>các</a:t>
            </a:r>
            <a:r>
              <a:rPr kumimoji="0" lang="en-US" sz="6400" b="1" i="0" u="none" strike="noStrike" kern="1200" cap="none" spc="0" normalizeH="0" baseline="0" noProof="0" dirty="0">
                <a:ln>
                  <a:noFill/>
                </a:ln>
                <a:solidFill>
                  <a:srgbClr val="F92D67"/>
                </a:solidFill>
                <a:effectLst/>
                <a:uLnTx/>
                <a:uFillTx/>
                <a:latin typeface="Times New Roman" pitchFamily="18" charset="0"/>
                <a:cs typeface="Times New Roman" pitchFamily="18" charset="0"/>
              </a:rPr>
              <a:t> </a:t>
            </a:r>
            <a:r>
              <a:rPr kumimoji="0" lang="en-US" sz="6400" b="1" i="0" u="none" strike="noStrike" kern="1200" cap="none" spc="0" normalizeH="0" baseline="0" noProof="0" dirty="0" err="1">
                <a:ln>
                  <a:noFill/>
                </a:ln>
                <a:solidFill>
                  <a:srgbClr val="F92D67"/>
                </a:solidFill>
                <a:effectLst/>
                <a:uLnTx/>
                <a:uFillTx/>
                <a:latin typeface="Times New Roman" pitchFamily="18" charset="0"/>
                <a:cs typeface="Times New Roman" pitchFamily="18" charset="0"/>
              </a:rPr>
              <a:t>em</a:t>
            </a:r>
            <a:r>
              <a:rPr kumimoji="0" lang="en-US" sz="6400" b="1" i="0" u="none" strike="noStrike" kern="1200" cap="none" spc="0" normalizeH="0" baseline="0" noProof="0" dirty="0">
                <a:ln>
                  <a:noFill/>
                </a:ln>
                <a:solidFill>
                  <a:srgbClr val="F92D67"/>
                </a:solidFill>
                <a:effectLst/>
                <a:uLnTx/>
                <a:uFillTx/>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10518" y="2705725"/>
            <a:ext cx="9170964" cy="1015663"/>
          </a:xfrm>
          <a:prstGeom prst="rect">
            <a:avLst/>
          </a:prstGeom>
          <a:noFill/>
        </p:spPr>
        <p:txBody>
          <a:bodyPr wrap="square" rtlCol="0">
            <a:spAutoFit/>
          </a:bodyPr>
          <a:lstStyle/>
          <a:p>
            <a:pPr algn="ctr" defTabSz="914400">
              <a:buClr>
                <a:srgbClr val="000000"/>
              </a:buClr>
            </a:pPr>
            <a:r>
              <a:rPr lang="en-US" sz="6000" b="1" kern="0" dirty="0">
                <a:solidFill>
                  <a:srgbClr val="0070C0"/>
                </a:solidFill>
                <a:latin typeface="#9Slide07 SVNNexa Rust Slab Bla" panose="020B0606040200020203" pitchFamily="34" charset="0"/>
                <a:cs typeface="Arial"/>
                <a:sym typeface="Arial"/>
              </a:rPr>
              <a:t>KHỞI ĐỘNG</a:t>
            </a:r>
          </a:p>
        </p:txBody>
      </p:sp>
    </p:spTree>
    <p:extLst>
      <p:ext uri="{BB962C8B-B14F-4D97-AF65-F5344CB8AC3E}">
        <p14:creationId xmlns:p14="http://schemas.microsoft.com/office/powerpoint/2010/main" val="41779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4694123" y="1633475"/>
            <a:ext cx="2803754" cy="1231214"/>
          </a:xfrm>
          <a:prstGeom prst="rect">
            <a:avLst/>
          </a:prstGeom>
        </p:spPr>
      </p:pic>
      <p:pic>
        <p:nvPicPr>
          <p:cNvPr id="3" name="Picture 2">
            <a:extLst>
              <a:ext uri="{FF2B5EF4-FFF2-40B4-BE49-F238E27FC236}">
                <a16:creationId xmlns:a16="http://schemas.microsoft.com/office/drawing/2014/main" id="{304D5390-5CDC-4973-BE81-32359EBEE220}"/>
              </a:ext>
            </a:extLst>
          </p:cNvPr>
          <p:cNvPicPr>
            <a:picLocks noChangeAspect="1"/>
          </p:cNvPicPr>
          <p:nvPr/>
        </p:nvPicPr>
        <p:blipFill>
          <a:blip r:embed="rId5"/>
          <a:stretch>
            <a:fillRect/>
          </a:stretch>
        </p:blipFill>
        <p:spPr>
          <a:xfrm>
            <a:off x="4255024" y="2697810"/>
            <a:ext cx="8425402" cy="1176630"/>
          </a:xfrm>
          <a:prstGeom prst="rect">
            <a:avLst/>
          </a:prstGeom>
        </p:spPr>
      </p:pic>
      <p:pic>
        <p:nvPicPr>
          <p:cNvPr id="7" name="Picture 6">
            <a:extLst>
              <a:ext uri="{FF2B5EF4-FFF2-40B4-BE49-F238E27FC236}">
                <a16:creationId xmlns:a16="http://schemas.microsoft.com/office/drawing/2014/main" id="{C2CE7125-0D76-4392-A9BC-816522E94882}"/>
              </a:ext>
            </a:extLst>
          </p:cNvPr>
          <p:cNvPicPr>
            <a:picLocks noChangeAspect="1"/>
          </p:cNvPicPr>
          <p:nvPr/>
        </p:nvPicPr>
        <p:blipFill>
          <a:blip r:embed="rId6"/>
          <a:stretch>
            <a:fillRect/>
          </a:stretch>
        </p:blipFill>
        <p:spPr>
          <a:xfrm>
            <a:off x="2095890" y="3585129"/>
            <a:ext cx="8571719" cy="1859441"/>
          </a:xfrm>
          <a:prstGeom prst="rect">
            <a:avLst/>
          </a:prstGeom>
        </p:spPr>
      </p:pic>
      <p:sp>
        <p:nvSpPr>
          <p:cNvPr id="2" name="Rectangle 1">
            <a:extLst>
              <a:ext uri="{FF2B5EF4-FFF2-40B4-BE49-F238E27FC236}">
                <a16:creationId xmlns:a16="http://schemas.microsoft.com/office/drawing/2014/main" id="{9D42406C-7222-56D5-DFAF-D2AF40A074F6}"/>
              </a:ext>
            </a:extLst>
          </p:cNvPr>
          <p:cNvSpPr/>
          <p:nvPr/>
        </p:nvSpPr>
        <p:spPr>
          <a:xfrm>
            <a:off x="-1905000" y="228600"/>
            <a:ext cx="1524000" cy="1676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42815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09600" y="-30163"/>
            <a:ext cx="10972800" cy="1143200"/>
          </a:xfrm>
          <a:prstGeom prst="rect">
            <a:avLst/>
          </a:prstGeom>
        </p:spPr>
        <p:txBody>
          <a:bodyPr spcFirstLastPara="1" wrap="square" lIns="121894" tIns="121894" rIns="121894" bIns="121894" anchor="ctr" anchorCtr="0">
            <a:noAutofit/>
          </a:bodyPr>
          <a:lstStyle/>
          <a:p>
            <a:r>
              <a:rPr lang="en-US" sz="4800" dirty="0" err="1">
                <a:latin typeface="Times New Roman" pitchFamily="18" charset="0"/>
                <a:cs typeface="Times New Roman" pitchFamily="18" charset="0"/>
              </a:rPr>
              <a:t>Yêu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cần</a:t>
            </a:r>
            <a:r>
              <a:rPr lang="en-US" sz="4800" dirty="0">
                <a:latin typeface="Times New Roman" pitchFamily="18" charset="0"/>
                <a:cs typeface="Times New Roman" pitchFamily="18" charset="0"/>
              </a:rPr>
              <a:t> </a:t>
            </a:r>
            <a:r>
              <a:rPr lang="vi-VN" sz="4800" dirty="0">
                <a:latin typeface="Times New Roman" pitchFamily="18" charset="0"/>
                <a:cs typeface="Times New Roman" pitchFamily="18" charset="0"/>
              </a:rPr>
              <a:t>đạt</a:t>
            </a:r>
            <a:endParaRPr sz="4800" dirty="0">
              <a:latin typeface="Times New Roman" pitchFamily="18" charset="0"/>
              <a:cs typeface="Times New Roman" pitchFamily="18" charset="0"/>
            </a:endParaRPr>
          </a:p>
        </p:txBody>
      </p:sp>
      <p:sp>
        <p:nvSpPr>
          <p:cNvPr id="130" name="Google Shape;130;p25"/>
          <p:cNvSpPr txBox="1">
            <a:spLocks noGrp="1"/>
          </p:cNvSpPr>
          <p:nvPr>
            <p:ph type="sldNum" idx="12"/>
          </p:nvPr>
        </p:nvSpPr>
        <p:spPr>
          <a:xfrm>
            <a:off x="5730200" y="6479803"/>
            <a:ext cx="731600" cy="378400"/>
          </a:xfrm>
          <a:prstGeom prst="rect">
            <a:avLst/>
          </a:prstGeom>
        </p:spPr>
        <p:txBody>
          <a:bodyPr spcFirstLastPara="1" wrap="square" lIns="121894" tIns="121894" rIns="121894" bIns="121894" anchor="t" anchorCtr="0">
            <a:noAutofit/>
          </a:bodyPr>
          <a:lstStyle/>
          <a:p>
            <a:fld id="{00000000-1234-1234-1234-123412341234}" type="slidenum">
              <a:rPr lang="en">
                <a:solidFill>
                  <a:srgbClr val="859CB1"/>
                </a:solidFill>
                <a:latin typeface="Times New Roman" pitchFamily="18" charset="0"/>
                <a:cs typeface="Times New Roman" pitchFamily="18" charset="0"/>
              </a:rPr>
              <a:pPr/>
              <a:t>4</a:t>
            </a:fld>
            <a:endParaRPr>
              <a:solidFill>
                <a:srgbClr val="859CB1"/>
              </a:solidFill>
              <a:latin typeface="Times New Roman" pitchFamily="18" charset="0"/>
              <a:cs typeface="Times New Roman" pitchFamily="18" charset="0"/>
            </a:endParaRPr>
          </a:p>
        </p:txBody>
      </p:sp>
      <p:graphicFrame>
        <p:nvGraphicFramePr>
          <p:cNvPr id="2" name="Diagram 1">
            <a:extLst>
              <a:ext uri="{FF2B5EF4-FFF2-40B4-BE49-F238E27FC236}">
                <a16:creationId xmlns:a16="http://schemas.microsoft.com/office/drawing/2014/main" id="{975DCA33-ADA3-2663-71EF-0A028C7620D3}"/>
              </a:ext>
            </a:extLst>
          </p:cNvPr>
          <p:cNvGraphicFramePr/>
          <p:nvPr>
            <p:extLst>
              <p:ext uri="{D42A27DB-BD31-4B8C-83A1-F6EECF244321}">
                <p14:modId xmlns:p14="http://schemas.microsoft.com/office/powerpoint/2010/main" val="3182431386"/>
              </p:ext>
            </p:extLst>
          </p:nvPr>
        </p:nvGraphicFramePr>
        <p:xfrm>
          <a:off x="1143000" y="1600200"/>
          <a:ext cx="10439400" cy="443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30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800404" cy="1569703"/>
            </a:xfrm>
            <a:prstGeom prst="rect">
              <a:avLst/>
            </a:prstGeom>
          </p:spPr>
          <p:txBody>
            <a:bodyPr wrap="none">
              <a:spAutoFit/>
            </a:bodyPr>
            <a:lstStyle/>
            <a:p>
              <a:pPr defTabSz="914217"/>
              <a:r>
                <a:rPr lang="en-US" sz="9598" kern="0" dirty="0">
                  <a:ln w="3175">
                    <a:noFill/>
                  </a:ln>
                  <a:solidFill>
                    <a:srgbClr val="EC4646"/>
                  </a:solidFill>
                  <a:latin typeface="Times New Roman" pitchFamily="18" charset="0"/>
                  <a:ea typeface="站酷快乐体2016修订版" panose="02010600030101010101" pitchFamily="2" charset="-122"/>
                  <a:cs typeface="Times New Roman" pitchFamily="18" charset="0"/>
                </a:rPr>
                <a:t>1</a:t>
              </a:r>
              <a:endParaRPr lang="en-US" sz="3199" dirty="0">
                <a:solidFill>
                  <a:srgbClr val="000000"/>
                </a:solidFill>
                <a:latin typeface="Times New Roman" pitchFamily="18" charset="0"/>
                <a:cs typeface="Times New Roman" pitchFamily="18" charset="0"/>
              </a:endParaRPr>
            </a:p>
          </p:txBody>
        </p:sp>
      </p:grpSp>
      <p:pic>
        <p:nvPicPr>
          <p:cNvPr id="3" name="Picture 2">
            <a:extLst>
              <a:ext uri="{FF2B5EF4-FFF2-40B4-BE49-F238E27FC236}">
                <a16:creationId xmlns:a16="http://schemas.microsoft.com/office/drawing/2014/main" id="{E0B28C5F-FF70-4320-A0CA-0FB504517331}"/>
              </a:ext>
            </a:extLst>
          </p:cNvPr>
          <p:cNvPicPr>
            <a:picLocks noChangeAspect="1"/>
          </p:cNvPicPr>
          <p:nvPr/>
        </p:nvPicPr>
        <p:blipFill>
          <a:blip r:embed="rId6"/>
          <a:stretch>
            <a:fillRect/>
          </a:stretch>
        </p:blipFill>
        <p:spPr>
          <a:xfrm>
            <a:off x="5345189" y="2182088"/>
            <a:ext cx="4877223" cy="2280102"/>
          </a:xfrm>
          <a:prstGeom prst="rect">
            <a:avLst/>
          </a:prstGeom>
        </p:spPr>
      </p:pic>
      <p:sp>
        <p:nvSpPr>
          <p:cNvPr id="5" name="Rectangle 4">
            <a:extLst>
              <a:ext uri="{FF2B5EF4-FFF2-40B4-BE49-F238E27FC236}">
                <a16:creationId xmlns:a16="http://schemas.microsoft.com/office/drawing/2014/main" id="{D7F2B251-47E2-8CF9-CDE1-5A6E29C1EFA7}"/>
              </a:ext>
            </a:extLst>
          </p:cNvPr>
          <p:cNvSpPr/>
          <p:nvPr/>
        </p:nvSpPr>
        <p:spPr>
          <a:xfrm>
            <a:off x="-1981200" y="152400"/>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0266751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1082593" y="637233"/>
            <a:ext cx="10576007"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217">
              <a:defRPr/>
            </a:pP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1.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Đọc</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lại</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câu</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chuyện</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i="1"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Tạm</a:t>
            </a:r>
            <a:r>
              <a:rPr lang="en-US" altLang="zh-CN" sz="3200" i="1"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i="1"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biệt</a:t>
            </a:r>
            <a:r>
              <a:rPr lang="en-US" altLang="zh-CN" sz="3200" i="1"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i="1"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mùa</a:t>
            </a:r>
            <a:r>
              <a:rPr lang="en-US" altLang="zh-CN" sz="3200" i="1"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i="1"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hè</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Trao</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đổi</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với</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bạn</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suy</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nghĩ</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cảm</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xúc</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của</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em</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về</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những</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việc</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Diệu</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đã</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32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làm</a:t>
            </a:r>
            <a:r>
              <a:rPr lang="en-US" altLang="zh-CN" sz="32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1767001883"/>
              </p:ext>
            </p:extLst>
          </p:nvPr>
        </p:nvGraphicFramePr>
        <p:xfrm>
          <a:off x="327974" y="2022156"/>
          <a:ext cx="11625901" cy="4531044"/>
        </p:xfrm>
        <a:graphic>
          <a:graphicData uri="http://schemas.openxmlformats.org/drawingml/2006/table">
            <a:tbl>
              <a:tblPr firstRow="1" bandRow="1">
                <a:tableStyleId>{F5AB1C69-6EDB-4FF4-983F-18BD219EF322}</a:tableStyleId>
              </a:tblPr>
              <a:tblGrid>
                <a:gridCol w="3272476">
                  <a:extLst>
                    <a:ext uri="{9D8B030D-6E8A-4147-A177-3AD203B41FA5}">
                      <a16:colId xmlns:a16="http://schemas.microsoft.com/office/drawing/2014/main" val="1706347254"/>
                    </a:ext>
                  </a:extLst>
                </a:gridCol>
                <a:gridCol w="3000375">
                  <a:extLst>
                    <a:ext uri="{9D8B030D-6E8A-4147-A177-3AD203B41FA5}">
                      <a16:colId xmlns:a16="http://schemas.microsoft.com/office/drawing/2014/main" val="148001100"/>
                    </a:ext>
                  </a:extLst>
                </a:gridCol>
                <a:gridCol w="5353050">
                  <a:extLst>
                    <a:ext uri="{9D8B030D-6E8A-4147-A177-3AD203B41FA5}">
                      <a16:colId xmlns:a16="http://schemas.microsoft.com/office/drawing/2014/main" val="3831493146"/>
                    </a:ext>
                  </a:extLst>
                </a:gridCol>
              </a:tblGrid>
              <a:tr h="838200">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Những</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việc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làm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Thái</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độ</a:t>
                      </a:r>
                      <a:r>
                        <a:rPr lang="en-US" sz="2800" dirty="0">
                          <a:latin typeface="Raleway" pitchFamily="2" charset="0"/>
                          <a:ea typeface="Arial-Rounded" panose="020B0500000000000000" pitchFamily="34" charset="0"/>
                          <a:cs typeface="Arial-Rounded" panose="020B0500000000000000" pitchFamily="34" charset="0"/>
                        </a:rPr>
                        <a:t> </a:t>
                      </a:r>
                    </a:p>
                    <a:p>
                      <a:pPr algn="ct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Suy</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nghĩ</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cảm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xúc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em</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20111"/>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vườn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hái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err="1">
                          <a:latin typeface="Raleway" pitchFamily="2" charset="0"/>
                          <a:ea typeface="Arial-Rounded" panose="020B0500000000000000" pitchFamily="34" charset="0"/>
                          <a:cs typeface="Arial-Rounded" panose="020B0500000000000000" pitchFamily="34" charset="0"/>
                        </a:rPr>
                        <a:t>Thích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thú</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hứng</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cô</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bé</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làm</a:t>
                      </a:r>
                      <a:r>
                        <a:rPr lang="en-US" sz="2400" dirty="0">
                          <a:latin typeface="Raleway" pitchFamily="2" charset="0"/>
                          <a:ea typeface="Arial-Rounded" panose="020B0500000000000000" pitchFamily="34" charset="0"/>
                          <a:cs typeface="Arial-Rounded" panose="020B0500000000000000" pitchFamily="34" charset="0"/>
                        </a:rPr>
                        <a:t>,…</a:t>
                      </a: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biết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quan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tâm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giúp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đỡ</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tình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cảm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đáng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yêu</a:t>
                      </a:r>
                      <a:r>
                        <a:rPr lang="en-US" sz="2400" dirty="0">
                          <a:latin typeface="Raleway" pitchFamily="2" charset="0"/>
                          <a:ea typeface="Arial-Rounded" panose="020B0500000000000000" pitchFamily="34" charset="0"/>
                          <a:cs typeface="Arial-Rounded" panose="020B0500000000000000"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499427"/>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đến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cụ</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Khởi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trò</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chuyện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với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807501"/>
                  </a:ext>
                </a:extLst>
              </a:tr>
              <a:tr h="1195388">
                <a:tc>
                  <a:txBody>
                    <a:bodyPr/>
                    <a:lstStyle/>
                    <a:p>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ra </a:t>
                      </a:r>
                      <a:r>
                        <a:rPr lang="en-US" sz="2400" dirty="0" err="1">
                          <a:latin typeface="Raleway" pitchFamily="2" charset="0"/>
                          <a:ea typeface="Arial-Rounded" panose="020B0500000000000000" pitchFamily="34" charset="0"/>
                          <a:cs typeface="Arial-Rounded" panose="020B0500000000000000" pitchFamily="34" charset="0"/>
                        </a:rPr>
                        <a:t>chợ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được</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gặp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nhiều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người</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826345"/>
                  </a:ext>
                </a:extLst>
              </a:tr>
            </a:tbl>
          </a:graphicData>
        </a:graphic>
      </p:graphicFrame>
      <p:sp>
        <p:nvSpPr>
          <p:cNvPr id="12" name="TextBox 11">
            <a:extLst>
              <a:ext uri="{FF2B5EF4-FFF2-40B4-BE49-F238E27FC236}">
                <a16:creationId xmlns:a16="http://schemas.microsoft.com/office/drawing/2014/main" id="{12E4C4AC-E254-4B4E-8BC1-D9634F8A237E}"/>
              </a:ext>
            </a:extLst>
          </p:cNvPr>
          <p:cNvSpPr txBox="1"/>
          <p:nvPr/>
        </p:nvSpPr>
        <p:spPr>
          <a:xfrm>
            <a:off x="4362426" y="3909681"/>
            <a:ext cx="709382" cy="1631216"/>
          </a:xfrm>
          <a:prstGeom prst="rect">
            <a:avLst/>
          </a:prstGeom>
          <a:noFill/>
        </p:spPr>
        <p:txBody>
          <a:bodyPr wrap="square">
            <a:spAutoFit/>
          </a:bodyPr>
          <a:lstStyle/>
          <a:p>
            <a:pPr defTabSz="914400">
              <a:defRPr/>
            </a:pPr>
            <a:r>
              <a:rPr lang="vi-VN" sz="10000" dirty="0">
                <a:solidFill>
                  <a:srgbClr val="FF0066"/>
                </a:solidFill>
                <a:latin typeface="Times New Roman" pitchFamily="18" charset="0"/>
                <a:cs typeface="Times New Roman" pitchFamily="18" charset="0"/>
              </a:rPr>
              <a:t>✿</a:t>
            </a:r>
            <a:endParaRPr lang="en-US" sz="10000" dirty="0">
              <a:solidFill>
                <a:prstClr val="black"/>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7E41CA9-9F73-4635-9930-82F5C74B480F}"/>
              </a:ext>
            </a:extLst>
          </p:cNvPr>
          <p:cNvSpPr txBox="1"/>
          <p:nvPr/>
        </p:nvSpPr>
        <p:spPr>
          <a:xfrm>
            <a:off x="8467701" y="3909681"/>
            <a:ext cx="709382" cy="1631216"/>
          </a:xfrm>
          <a:prstGeom prst="rect">
            <a:avLst/>
          </a:prstGeom>
          <a:noFill/>
        </p:spPr>
        <p:txBody>
          <a:bodyPr wrap="square">
            <a:spAutoFit/>
          </a:bodyPr>
          <a:lstStyle/>
          <a:p>
            <a:pPr defTabSz="914400">
              <a:defRPr/>
            </a:pPr>
            <a:r>
              <a:rPr lang="vi-VN" sz="10000" dirty="0">
                <a:solidFill>
                  <a:srgbClr val="FF0066"/>
                </a:solidFill>
                <a:latin typeface="Times New Roman" pitchFamily="18" charset="0"/>
                <a:cs typeface="Times New Roman" pitchFamily="18" charset="0"/>
              </a:rPr>
              <a:t>✿</a:t>
            </a:r>
            <a:endParaRPr lang="en-US" sz="10000" dirty="0">
              <a:solidFill>
                <a:prstClr val="black"/>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F1B74529-6CA0-4414-9871-B9F9F8DD1290}"/>
              </a:ext>
            </a:extLst>
          </p:cNvPr>
          <p:cNvSpPr txBox="1"/>
          <p:nvPr/>
        </p:nvSpPr>
        <p:spPr>
          <a:xfrm>
            <a:off x="4402768" y="5252987"/>
            <a:ext cx="709382" cy="1631216"/>
          </a:xfrm>
          <a:prstGeom prst="rect">
            <a:avLst/>
          </a:prstGeom>
          <a:noFill/>
        </p:spPr>
        <p:txBody>
          <a:bodyPr wrap="square">
            <a:spAutoFit/>
          </a:bodyPr>
          <a:lstStyle/>
          <a:p>
            <a:pPr defTabSz="914400">
              <a:defRPr/>
            </a:pPr>
            <a:r>
              <a:rPr lang="vi-VN" sz="10000" dirty="0">
                <a:solidFill>
                  <a:srgbClr val="FF0066"/>
                </a:solidFill>
                <a:latin typeface="Times New Roman" pitchFamily="18" charset="0"/>
                <a:cs typeface="Times New Roman" pitchFamily="18" charset="0"/>
              </a:rPr>
              <a:t>✿</a:t>
            </a:r>
            <a:endParaRPr lang="en-US" sz="10000" dirty="0">
              <a:solidFill>
                <a:prstClr val="black"/>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F2D1D68D-36EA-4F52-A8FF-29B5B33C8D5E}"/>
              </a:ext>
            </a:extLst>
          </p:cNvPr>
          <p:cNvSpPr txBox="1"/>
          <p:nvPr/>
        </p:nvSpPr>
        <p:spPr>
          <a:xfrm>
            <a:off x="8556309" y="5226784"/>
            <a:ext cx="709382" cy="1631216"/>
          </a:xfrm>
          <a:prstGeom prst="rect">
            <a:avLst/>
          </a:prstGeom>
          <a:noFill/>
        </p:spPr>
        <p:txBody>
          <a:bodyPr wrap="square">
            <a:spAutoFit/>
          </a:bodyPr>
          <a:lstStyle/>
          <a:p>
            <a:pPr defTabSz="914400">
              <a:defRPr/>
            </a:pPr>
            <a:r>
              <a:rPr lang="vi-VN" sz="10000" dirty="0">
                <a:solidFill>
                  <a:srgbClr val="FF0066"/>
                </a:solidFill>
                <a:latin typeface="Times New Roman" pitchFamily="18" charset="0"/>
                <a:cs typeface="Times New Roman" pitchFamily="18" charset="0"/>
              </a:rPr>
              <a:t>✿</a:t>
            </a:r>
            <a:endParaRPr lang="en-US" sz="10000"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630FEA11-612F-E834-7A43-76E2F5B6F03F}"/>
              </a:ext>
            </a:extLst>
          </p:cNvPr>
          <p:cNvSpPr/>
          <p:nvPr/>
        </p:nvSpPr>
        <p:spPr>
          <a:xfrm>
            <a:off x="-2057400" y="269556"/>
            <a:ext cx="16002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114989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9" name="Picture 2" descr="実は自分が苦手な内容の方が教えやすい・・？">
            <a:extLst>
              <a:ext uri="{FF2B5EF4-FFF2-40B4-BE49-F238E27FC236}">
                <a16:creationId xmlns:a16="http://schemas.microsoft.com/office/drawing/2014/main" id="{EDF57AE7-E78D-4237-9F1A-9B8E4869A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95" y="1355623"/>
            <a:ext cx="4952484"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D9034BF-A85A-4B6F-B25C-C53B0B0EA658}"/>
              </a:ext>
            </a:extLst>
          </p:cNvPr>
          <p:cNvGrpSpPr/>
          <p:nvPr/>
        </p:nvGrpSpPr>
        <p:grpSpPr>
          <a:xfrm>
            <a:off x="1066800" y="805124"/>
            <a:ext cx="5029200" cy="5029200"/>
            <a:chOff x="1171837" y="713684"/>
            <a:chExt cx="5029200" cy="5029200"/>
          </a:xfrm>
        </p:grpSpPr>
        <p:pic>
          <p:nvPicPr>
            <p:cNvPr id="11" name="Picture 10" descr="Shape, circle&#10;&#10;Description automatically generated">
              <a:extLst>
                <a:ext uri="{FF2B5EF4-FFF2-40B4-BE49-F238E27FC236}">
                  <a16:creationId xmlns:a16="http://schemas.microsoft.com/office/drawing/2014/main" id="{3896CEC1-403E-4400-8967-C557CC650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12" name="TextBox 11">
              <a:extLst>
                <a:ext uri="{FF2B5EF4-FFF2-40B4-BE49-F238E27FC236}">
                  <a16:creationId xmlns:a16="http://schemas.microsoft.com/office/drawing/2014/main" id="{4D72751D-746A-4C09-84D8-1ADB75489E57}"/>
                </a:ext>
              </a:extLst>
            </p:cNvPr>
            <p:cNvSpPr txBox="1"/>
            <p:nvPr/>
          </p:nvSpPr>
          <p:spPr>
            <a:xfrm>
              <a:off x="1562362" y="2693968"/>
              <a:ext cx="4086225" cy="1938992"/>
            </a:xfrm>
            <a:prstGeom prst="rect">
              <a:avLst/>
            </a:prstGeom>
            <a:noFill/>
          </p:spPr>
          <p:txBody>
            <a:bodyPr wrap="square">
              <a:spAutoFit/>
            </a:bodyPr>
            <a:lstStyle/>
            <a:p>
              <a:pPr algn="ctr" defTabSz="914400">
                <a:defRPr/>
              </a:pP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Trao</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đổi</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với</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bạn</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suy</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nghĩ</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cảm</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xúc</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của</a:t>
              </a:r>
              <a:r>
                <a:rPr lang="en-US" altLang="zh-CN" sz="40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40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em</a:t>
              </a:r>
              <a:endParaRPr lang="en-US" sz="4000" dirty="0">
                <a:solidFill>
                  <a:srgbClr val="FF0C56"/>
                </a:solidFill>
                <a:latin typeface="Times New Roman" pitchFamily="18" charset="0"/>
                <a:cs typeface="Times New Roman" pitchFamily="18" charset="0"/>
              </a:endParaRPr>
            </a:p>
          </p:txBody>
        </p:sp>
      </p:grpSp>
      <p:pic>
        <p:nvPicPr>
          <p:cNvPr id="13" name="Picture 12">
            <a:extLst>
              <a:ext uri="{FF2B5EF4-FFF2-40B4-BE49-F238E27FC236}">
                <a16:creationId xmlns:a16="http://schemas.microsoft.com/office/drawing/2014/main" id="{0FDA2F73-300E-46EC-8575-AF4E4D353CC8}"/>
              </a:ext>
            </a:extLst>
          </p:cNvPr>
          <p:cNvPicPr>
            <a:picLocks noChangeAspect="1"/>
          </p:cNvPicPr>
          <p:nvPr/>
        </p:nvPicPr>
        <p:blipFill>
          <a:blip r:embed="rId8"/>
          <a:stretch>
            <a:fillRect/>
          </a:stretch>
        </p:blipFill>
        <p:spPr>
          <a:xfrm>
            <a:off x="2608516" y="-45524"/>
            <a:ext cx="6462320" cy="2011854"/>
          </a:xfrm>
          <a:prstGeom prst="rect">
            <a:avLst/>
          </a:prstGeom>
        </p:spPr>
      </p:pic>
      <p:sp>
        <p:nvSpPr>
          <p:cNvPr id="2" name="Rectangle 1">
            <a:extLst>
              <a:ext uri="{FF2B5EF4-FFF2-40B4-BE49-F238E27FC236}">
                <a16:creationId xmlns:a16="http://schemas.microsoft.com/office/drawing/2014/main" id="{C41CF638-5CAA-9354-E243-3F5DEF6AA41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017991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uỷn.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75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23">
            <a:extLst>
              <a:ext uri="{FF2B5EF4-FFF2-40B4-BE49-F238E27FC236}">
                <a16:creationId xmlns:a16="http://schemas.microsoft.com/office/drawing/2014/main" id="{C173B447-EBE6-46B9-B58F-979594C87045}"/>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3" name="Picture 12" descr="A group of people in clothing&#10;&#10;Description automatically generated with low confidence">
            <a:extLst>
              <a:ext uri="{FF2B5EF4-FFF2-40B4-BE49-F238E27FC236}">
                <a16:creationId xmlns:a16="http://schemas.microsoft.com/office/drawing/2014/main" id="{D97DFB28-698E-4968-B0A2-9499CDDC2C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611" y="3931920"/>
            <a:ext cx="8504775" cy="2926080"/>
          </a:xfrm>
          <a:prstGeom prst="rect">
            <a:avLst/>
          </a:prstGeom>
        </p:spPr>
      </p:pic>
      <p:pic>
        <p:nvPicPr>
          <p:cNvPr id="14" name="Picture 2" descr="11 Notion ideas | cute gif, aesthetic gif, cute stickers">
            <a:extLst>
              <a:ext uri="{FF2B5EF4-FFF2-40B4-BE49-F238E27FC236}">
                <a16:creationId xmlns:a16="http://schemas.microsoft.com/office/drawing/2014/main" id="{942449E8-132B-4456-AAF9-6F1CD1B0E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760" y="160044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hà Bán Bánh Bao – Nhà thầu đam nhoa :3">
            <a:extLst>
              <a:ext uri="{FF2B5EF4-FFF2-40B4-BE49-F238E27FC236}">
                <a16:creationId xmlns:a16="http://schemas.microsoft.com/office/drawing/2014/main" id="{DEC2DC8B-C088-409E-88C5-D107A942AD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6610" y="356842"/>
            <a:ext cx="36987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AFEA953-686D-4E27-A32C-C6D3B14C5BA9}"/>
              </a:ext>
            </a:extLst>
          </p:cNvPr>
          <p:cNvPicPr>
            <a:picLocks noChangeAspect="1"/>
          </p:cNvPicPr>
          <p:nvPr/>
        </p:nvPicPr>
        <p:blipFill>
          <a:blip r:embed="rId8"/>
          <a:stretch>
            <a:fillRect/>
          </a:stretch>
        </p:blipFill>
        <p:spPr>
          <a:xfrm>
            <a:off x="3239773" y="-39798"/>
            <a:ext cx="5712447" cy="2005758"/>
          </a:xfrm>
          <a:prstGeom prst="rect">
            <a:avLst/>
          </a:prstGeom>
        </p:spPr>
      </p:pic>
      <p:sp>
        <p:nvSpPr>
          <p:cNvPr id="2" name="Rectangle 1">
            <a:extLst>
              <a:ext uri="{FF2B5EF4-FFF2-40B4-BE49-F238E27FC236}">
                <a16:creationId xmlns:a16="http://schemas.microsoft.com/office/drawing/2014/main" id="{E7F8E15B-FF15-554C-279B-DB062C7FA9FF}"/>
              </a:ext>
            </a:extLst>
          </p:cNvPr>
          <p:cNvSpPr/>
          <p:nvPr/>
        </p:nvSpPr>
        <p:spPr>
          <a:xfrm>
            <a:off x="-2133600" y="152400"/>
            <a:ext cx="17526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96397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500"/>
                                        <p:tgtEl>
                                          <p:spTgt spid="15"/>
                                        </p:tgtEl>
                                      </p:cBhvr>
                                    </p:animEffect>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27" y="0"/>
            <a:ext cx="1412627" cy="1221387"/>
          </a:xfrm>
          <a:prstGeom prst="rect">
            <a:avLst/>
          </a:prstGeom>
        </p:spPr>
      </p:pic>
      <p:sp>
        <p:nvSpPr>
          <p:cNvPr id="16" name="文本框 15"/>
          <p:cNvSpPr txBox="1"/>
          <p:nvPr/>
        </p:nvSpPr>
        <p:spPr>
          <a:xfrm>
            <a:off x="1006393" y="417493"/>
            <a:ext cx="1057600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defTabSz="914217">
              <a:defRPr/>
            </a:pP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Đọc</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lại</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câu</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chuyện</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Tạm</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biệt</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mùa</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hè</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Trao</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đổi</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với</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bạn</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suy</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nghĩ</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cảm</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xúc</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của</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em</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về</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những</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việc</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Diệu</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đã</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 </a:t>
            </a:r>
            <a:r>
              <a:rPr lang="en-US" altLang="zh-CN" sz="2800" kern="0" dirty="0" err="1">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làm</a:t>
            </a:r>
            <a:r>
              <a:rPr lang="en-US" altLang="zh-CN" sz="2800" kern="0" dirty="0">
                <a:ln w="3175">
                  <a:solidFill>
                    <a:prstClr val="black"/>
                  </a:solidFill>
                </a:ln>
                <a:solidFill>
                  <a:prstClr val="black"/>
                </a:solidFill>
                <a:latin typeface="Times New Roman" pitchFamily="18" charset="0"/>
                <a:ea typeface="Arial-Rounded" panose="020B0500000000000000" pitchFamily="34" charset="0"/>
                <a:cs typeface="Times New Roman" pitchFamily="18" charset="0"/>
              </a:rPr>
              <a:t>.</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graphicFrame>
        <p:nvGraphicFramePr>
          <p:cNvPr id="2" name="Table 2">
            <a:extLst>
              <a:ext uri="{FF2B5EF4-FFF2-40B4-BE49-F238E27FC236}">
                <a16:creationId xmlns:a16="http://schemas.microsoft.com/office/drawing/2014/main" id="{024DC576-2B33-4D83-862A-111E4D6BAB28}"/>
              </a:ext>
            </a:extLst>
          </p:cNvPr>
          <p:cNvGraphicFramePr>
            <a:graphicFrameLocks noGrp="1"/>
          </p:cNvGraphicFramePr>
          <p:nvPr>
            <p:extLst>
              <p:ext uri="{D42A27DB-BD31-4B8C-83A1-F6EECF244321}">
                <p14:modId xmlns:p14="http://schemas.microsoft.com/office/powerpoint/2010/main" val="1097780444"/>
              </p:ext>
            </p:extLst>
          </p:nvPr>
        </p:nvGraphicFramePr>
        <p:xfrm>
          <a:off x="327974" y="1524000"/>
          <a:ext cx="11625901" cy="4890136"/>
        </p:xfrm>
        <a:graphic>
          <a:graphicData uri="http://schemas.openxmlformats.org/drawingml/2006/table">
            <a:tbl>
              <a:tblPr firstRow="1" bandRow="1">
                <a:tableStyleId>{F5AB1C69-6EDB-4FF4-983F-18BD219EF322}</a:tableStyleId>
              </a:tblPr>
              <a:tblGrid>
                <a:gridCol w="3072451">
                  <a:extLst>
                    <a:ext uri="{9D8B030D-6E8A-4147-A177-3AD203B41FA5}">
                      <a16:colId xmlns:a16="http://schemas.microsoft.com/office/drawing/2014/main" val="1706347254"/>
                    </a:ext>
                  </a:extLst>
                </a:gridCol>
                <a:gridCol w="3200400">
                  <a:extLst>
                    <a:ext uri="{9D8B030D-6E8A-4147-A177-3AD203B41FA5}">
                      <a16:colId xmlns:a16="http://schemas.microsoft.com/office/drawing/2014/main" val="148001100"/>
                    </a:ext>
                  </a:extLst>
                </a:gridCol>
                <a:gridCol w="5353050">
                  <a:extLst>
                    <a:ext uri="{9D8B030D-6E8A-4147-A177-3AD203B41FA5}">
                      <a16:colId xmlns:a16="http://schemas.microsoft.com/office/drawing/2014/main" val="3831493146"/>
                    </a:ext>
                  </a:extLst>
                </a:gridCol>
              </a:tblGrid>
              <a:tr h="838200">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Những</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việc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làm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Thái</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độ</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Diệu</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800" dirty="0" err="1">
                          <a:latin typeface="Raleway" pitchFamily="2" charset="0"/>
                          <a:ea typeface="Arial-Rounded" panose="020B0500000000000000" pitchFamily="34" charset="0"/>
                          <a:cs typeface="Arial-Rounded" panose="020B0500000000000000" pitchFamily="34" charset="0"/>
                        </a:rPr>
                        <a:t>Suy</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nghĩ</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cảm</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xúc</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của</a:t>
                      </a:r>
                      <a:r>
                        <a:rPr lang="en-US" sz="2800" dirty="0">
                          <a:latin typeface="Raleway" pitchFamily="2" charset="0"/>
                          <a:ea typeface="Arial-Rounded" panose="020B0500000000000000" pitchFamily="34" charset="0"/>
                          <a:cs typeface="Arial-Rounded" panose="020B0500000000000000" pitchFamily="34" charset="0"/>
                        </a:rPr>
                        <a:t> </a:t>
                      </a:r>
                      <a:r>
                        <a:rPr lang="en-US" sz="2800" dirty="0" err="1">
                          <a:latin typeface="Raleway" pitchFamily="2" charset="0"/>
                          <a:ea typeface="Arial-Rounded" panose="020B0500000000000000" pitchFamily="34" charset="0"/>
                          <a:cs typeface="Arial-Rounded" panose="020B0500000000000000" pitchFamily="34" charset="0"/>
                        </a:rPr>
                        <a:t>em</a:t>
                      </a:r>
                      <a:endParaRPr lang="en-US" sz="2800" dirty="0">
                        <a:latin typeface="Raleway" pitchFamily="2" charset="0"/>
                        <a:ea typeface="Arial-Rounded" panose="020B0500000000000000" pitchFamily="34" charset="0"/>
                        <a:cs typeface="Arial-Rounded" panose="020B0500000000000000"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20111"/>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vườn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hái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Thích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thú</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hào</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hứng</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cô</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bé</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làm</a:t>
                      </a:r>
                      <a:r>
                        <a:rPr lang="en-US" sz="2400" dirty="0">
                          <a:latin typeface="Raleway" pitchFamily="2" charset="0"/>
                          <a:ea typeface="Arial-Rounded" panose="020B0500000000000000" pitchFamily="34" charset="0"/>
                          <a:cs typeface="Arial-Rounded" panose="020B0500000000000000" pitchFamily="34" charset="0"/>
                        </a:rPr>
                        <a:t>,…</a:t>
                      </a:r>
                    </a:p>
                    <a:p>
                      <a:pPr marL="342900" indent="-342900" algn="just">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biết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quan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tâm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giúp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đỡ</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endParaRPr lang="en-US" sz="2400" dirty="0">
                        <a:latin typeface="Raleway" pitchFamily="2" charset="0"/>
                        <a:ea typeface="Arial-Rounded" panose="020B0500000000000000" pitchFamily="34" charset="0"/>
                        <a:cs typeface="Arial-Rounded" panose="020B0500000000000000" pitchFamily="34" charset="0"/>
                      </a:endParaRPr>
                    </a:p>
                    <a:p>
                      <a:pPr marL="342900" indent="-342900">
                        <a:buFontTx/>
                        <a:buChar char="-"/>
                      </a:pPr>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tình</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cảm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thật</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đáng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yêu</a:t>
                      </a:r>
                      <a:r>
                        <a:rPr lang="en-US" sz="2400" dirty="0">
                          <a:latin typeface="Raleway" pitchFamily="2" charset="0"/>
                          <a:ea typeface="Arial-Rounded" panose="020B0500000000000000" pitchFamily="34" charset="0"/>
                          <a:cs typeface="Arial-Rounded" panose="020B0500000000000000"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7499427"/>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đến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thăm</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cụ</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Khởi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trò</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chuyện</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với</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bà</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5807501"/>
                  </a:ext>
                </a:extLst>
              </a:tr>
              <a:tr h="1195388">
                <a:tc>
                  <a:txBody>
                    <a:bodyPr/>
                    <a:lstStyle/>
                    <a:p>
                      <a:pPr algn="just"/>
                      <a:r>
                        <a:rPr lang="en-US" sz="2400" dirty="0" err="1">
                          <a:latin typeface="Raleway" pitchFamily="2" charset="0"/>
                          <a:ea typeface="Arial-Rounded" panose="020B0500000000000000" pitchFamily="34" charset="0"/>
                          <a:cs typeface="Arial-Rounded" panose="020B0500000000000000" pitchFamily="34" charset="0"/>
                        </a:rPr>
                        <a:t>Diệu</a:t>
                      </a:r>
                      <a:r>
                        <a:rPr lang="en-US" sz="2400" dirty="0">
                          <a:latin typeface="Raleway" pitchFamily="2" charset="0"/>
                          <a:ea typeface="Arial-Rounded" panose="020B0500000000000000" pitchFamily="34" charset="0"/>
                          <a:cs typeface="Arial-Rounded" panose="020B0500000000000000" pitchFamily="34" charset="0"/>
                        </a:rPr>
                        <a:t> ra </a:t>
                      </a:r>
                      <a:r>
                        <a:rPr lang="en-US" sz="2400" dirty="0" err="1">
                          <a:latin typeface="Raleway" pitchFamily="2" charset="0"/>
                          <a:ea typeface="Arial-Rounded" panose="020B0500000000000000" pitchFamily="34" charset="0"/>
                          <a:cs typeface="Arial-Rounded" panose="020B0500000000000000" pitchFamily="34" charset="0"/>
                        </a:rPr>
                        <a:t>chợ</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cùng</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mẹ</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và</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được</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gặp</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nhiều</a:t>
                      </a:r>
                      <a:r>
                        <a:rPr lang="en-US" sz="2400" dirty="0">
                          <a:latin typeface="Raleway" pitchFamily="2" charset="0"/>
                          <a:ea typeface="Arial-Rounded" panose="020B0500000000000000" pitchFamily="34" charset="0"/>
                          <a:cs typeface="Arial-Rounded" panose="020B0500000000000000" pitchFamily="34" charset="0"/>
                        </a:rPr>
                        <a:t> </a:t>
                      </a:r>
                      <a:r>
                        <a:rPr lang="en-US" sz="2400" dirty="0" err="1">
                          <a:latin typeface="Raleway" pitchFamily="2" charset="0"/>
                          <a:ea typeface="Arial-Rounded" panose="020B0500000000000000" pitchFamily="34" charset="0"/>
                          <a:cs typeface="Arial-Rounded" panose="020B0500000000000000" pitchFamily="34" charset="0"/>
                        </a:rPr>
                        <a:t>người</a:t>
                      </a:r>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latin typeface="Raleway" pitchFamily="2" charset="0"/>
                        <a:ea typeface="Arial-Rounded" panose="020B0500000000000000" pitchFamily="34" charset="0"/>
                        <a:cs typeface="Arial-Rounded"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826345"/>
                  </a:ext>
                </a:extLst>
              </a:tr>
            </a:tbl>
          </a:graphicData>
        </a:graphic>
      </p:graphicFrame>
      <p:sp>
        <p:nvSpPr>
          <p:cNvPr id="3" name="TextBox 2">
            <a:extLst>
              <a:ext uri="{FF2B5EF4-FFF2-40B4-BE49-F238E27FC236}">
                <a16:creationId xmlns:a16="http://schemas.microsoft.com/office/drawing/2014/main" id="{5EFCC51E-97B7-4B4D-AB39-22E86E4E718B}"/>
              </a:ext>
            </a:extLst>
          </p:cNvPr>
          <p:cNvSpPr txBox="1"/>
          <p:nvPr/>
        </p:nvSpPr>
        <p:spPr>
          <a:xfrm>
            <a:off x="3419475" y="3643446"/>
            <a:ext cx="3171825" cy="1200329"/>
          </a:xfrm>
          <a:prstGeom prst="rect">
            <a:avLst/>
          </a:prstGeom>
          <a:noFill/>
        </p:spPr>
        <p:txBody>
          <a:bodyPr wrap="square" rtlCol="0">
            <a:spAutoFit/>
          </a:bodyPr>
          <a:lstStyle/>
          <a:p>
            <a:pPr algn="just" defTabSz="914400"/>
            <a:r>
              <a:rPr lang="en-US" sz="2400" dirty="0" err="1">
                <a:solidFill>
                  <a:srgbClr val="FF0000"/>
                </a:solidFill>
                <a:latin typeface="Times New Roman" pitchFamily="18" charset="0"/>
                <a:ea typeface="Arial-Rounded" panose="020B0500000000000000" pitchFamily="34" charset="0"/>
                <a:cs typeface="Times New Roman" pitchFamily="18" charset="0"/>
              </a:rPr>
              <a:t>Diệu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thấy</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bà</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kể</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chuyện</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rất</a:t>
            </a:r>
            <a:r>
              <a:rPr lang="en-US" sz="2400" dirty="0">
                <a:solidFill>
                  <a:srgbClr val="FF0000"/>
                </a:solidFill>
                <a:latin typeface="Times New Roman" pitchFamily="18" charset="0"/>
                <a:ea typeface="Arial-Rounded" panose="020B0500000000000000" pitchFamily="34" charset="0"/>
                <a:cs typeface="Times New Roman" pitchFamily="18" charset="0"/>
              </a:rPr>
              <a:t> hay. </a:t>
            </a:r>
            <a:r>
              <a:rPr lang="en-US" sz="2400" dirty="0" err="1">
                <a:solidFill>
                  <a:srgbClr val="FF0000"/>
                </a:solidFill>
                <a:latin typeface="Times New Roman" pitchFamily="18" charset="0"/>
                <a:ea typeface="Arial-Rounded" panose="020B0500000000000000" pitchFamily="34" charset="0"/>
                <a:cs typeface="Times New Roman" pitchFamily="18" charset="0"/>
              </a:rPr>
              <a:t>Diệu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thích</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nghe</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bà</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kể</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chuyện</a:t>
            </a:r>
            <a:endParaRPr lang="en-US" sz="2400" dirty="0">
              <a:solidFill>
                <a:srgbClr val="FF0000"/>
              </a:solidFill>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id="{7554EE6B-B096-45A5-A52D-9A0D01C85CE4}"/>
              </a:ext>
            </a:extLst>
          </p:cNvPr>
          <p:cNvSpPr txBox="1"/>
          <p:nvPr/>
        </p:nvSpPr>
        <p:spPr>
          <a:xfrm>
            <a:off x="6677025" y="3643446"/>
            <a:ext cx="5076825" cy="830997"/>
          </a:xfrm>
          <a:prstGeom prst="rect">
            <a:avLst/>
          </a:prstGeom>
          <a:noFill/>
        </p:spPr>
        <p:txBody>
          <a:bodyPr wrap="square" rtlCol="0">
            <a:spAutoFit/>
          </a:bodyPr>
          <a:lstStyle/>
          <a:p>
            <a:pPr algn="just" defTabSz="914400"/>
            <a:r>
              <a:rPr lang="en-US" sz="2400" dirty="0" err="1">
                <a:solidFill>
                  <a:srgbClr val="FF0000"/>
                </a:solidFill>
                <a:latin typeface="Times New Roman" pitchFamily="18" charset="0"/>
                <a:ea typeface="Arial-Rounded" panose="020B0500000000000000" pitchFamily="34" charset="0"/>
                <a:cs typeface="Times New Roman" pitchFamily="18" charset="0"/>
              </a:rPr>
              <a:t>Diệu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là</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cô</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bé</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thân</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thiện</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dễ</a:t>
            </a:r>
            <a:r>
              <a:rPr lang="en-US" sz="2400" dirty="0">
                <a:solidFill>
                  <a:srgbClr val="FF0000"/>
                </a:solidFill>
                <a:latin typeface="Times New Roman" pitchFamily="18" charset="0"/>
                <a:ea typeface="Arial-Rounded" panose="020B0500000000000000" pitchFamily="34" charset="0"/>
                <a:cs typeface="Times New Roman" pitchFamily="18" charset="0"/>
              </a:rPr>
              <a:t> rung </a:t>
            </a:r>
            <a:r>
              <a:rPr lang="en-US" sz="2400" dirty="0" err="1">
                <a:solidFill>
                  <a:srgbClr val="FF0000"/>
                </a:solidFill>
                <a:latin typeface="Times New Roman" pitchFamily="18" charset="0"/>
                <a:ea typeface="Arial-Rounded" panose="020B0500000000000000" pitchFamily="34" charset="0"/>
                <a:cs typeface="Times New Roman" pitchFamily="18" charset="0"/>
              </a:rPr>
              <a:t>động</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yêu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quý</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hàng</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xóm</a:t>
            </a:r>
            <a:endParaRPr lang="en-US" sz="2400" dirty="0">
              <a:solidFill>
                <a:srgbClr val="FF0000"/>
              </a:solidFill>
              <a:latin typeface="Times New Roman" pitchFamily="18" charset="0"/>
              <a:ea typeface="Arial-Rounded" panose="020B0500000000000000" pitchFamily="34" charset="0"/>
              <a:cs typeface="Times New Roman" pitchFamily="18" charset="0"/>
            </a:endParaRPr>
          </a:p>
        </p:txBody>
      </p:sp>
      <p:sp>
        <p:nvSpPr>
          <p:cNvPr id="17" name="TextBox 16">
            <a:extLst>
              <a:ext uri="{FF2B5EF4-FFF2-40B4-BE49-F238E27FC236}">
                <a16:creationId xmlns:a16="http://schemas.microsoft.com/office/drawing/2014/main" id="{C02A8860-D1F6-4940-8218-0035A3ABB532}"/>
              </a:ext>
            </a:extLst>
          </p:cNvPr>
          <p:cNvSpPr txBox="1"/>
          <p:nvPr/>
        </p:nvSpPr>
        <p:spPr>
          <a:xfrm>
            <a:off x="3419475" y="5295721"/>
            <a:ext cx="3171825" cy="461665"/>
          </a:xfrm>
          <a:prstGeom prst="rect">
            <a:avLst/>
          </a:prstGeom>
          <a:noFill/>
        </p:spPr>
        <p:txBody>
          <a:bodyPr wrap="square" rtlCol="0">
            <a:spAutoFit/>
          </a:bodyPr>
          <a:lstStyle/>
          <a:p>
            <a:pPr algn="just" defTabSz="914400"/>
            <a:r>
              <a:rPr lang="en-US" sz="2400" dirty="0" err="1">
                <a:solidFill>
                  <a:srgbClr val="FF0000"/>
                </a:solidFill>
                <a:latin typeface="Times New Roman" pitchFamily="18" charset="0"/>
                <a:ea typeface="Arial-Rounded" panose="020B0500000000000000" pitchFamily="34" charset="0"/>
                <a:cs typeface="Times New Roman" pitchFamily="18" charset="0"/>
              </a:rPr>
              <a:t>Diệu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yêu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mọi</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người</a:t>
            </a:r>
            <a:endParaRPr lang="en-US" sz="2400" dirty="0">
              <a:solidFill>
                <a:srgbClr val="FF0000"/>
              </a:solidFill>
              <a:latin typeface="Times New Roman" pitchFamily="18" charset="0"/>
              <a:ea typeface="Arial-Rounded" panose="020B0500000000000000" pitchFamily="34" charset="0"/>
              <a:cs typeface="Times New Roman" pitchFamily="18" charset="0"/>
            </a:endParaRPr>
          </a:p>
        </p:txBody>
      </p:sp>
      <p:sp>
        <p:nvSpPr>
          <p:cNvPr id="18" name="TextBox 17">
            <a:extLst>
              <a:ext uri="{FF2B5EF4-FFF2-40B4-BE49-F238E27FC236}">
                <a16:creationId xmlns:a16="http://schemas.microsoft.com/office/drawing/2014/main" id="{46BBAD01-DB9F-470B-8883-496473748414}"/>
              </a:ext>
            </a:extLst>
          </p:cNvPr>
          <p:cNvSpPr txBox="1"/>
          <p:nvPr/>
        </p:nvSpPr>
        <p:spPr>
          <a:xfrm>
            <a:off x="6677025" y="5200471"/>
            <a:ext cx="5187001" cy="830997"/>
          </a:xfrm>
          <a:prstGeom prst="rect">
            <a:avLst/>
          </a:prstGeom>
          <a:noFill/>
        </p:spPr>
        <p:txBody>
          <a:bodyPr wrap="square" rtlCol="0">
            <a:spAutoFit/>
          </a:bodyPr>
          <a:lstStyle/>
          <a:p>
            <a:pPr algn="just" defTabSz="914400"/>
            <a:r>
              <a:rPr lang="en-US" sz="2400" dirty="0" err="1">
                <a:solidFill>
                  <a:srgbClr val="FF0000"/>
                </a:solidFill>
                <a:latin typeface="Times New Roman" pitchFamily="18" charset="0"/>
                <a:ea typeface="Arial-Rounded" panose="020B0500000000000000" pitchFamily="34" charset="0"/>
                <a:cs typeface="Times New Roman" pitchFamily="18" charset="0"/>
              </a:rPr>
              <a:t>Diệu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rất</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chịu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khó</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quan</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sát</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cuộc</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sống</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là</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cô</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bé</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biết</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yêu</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thương</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mọi</a:t>
            </a:r>
            <a:r>
              <a:rPr lang="en-US" sz="2400" dirty="0">
                <a:solidFill>
                  <a:srgbClr val="FF0000"/>
                </a:solidFill>
                <a:latin typeface="Times New Roman" pitchFamily="18" charset="0"/>
                <a:ea typeface="Arial-Rounded" panose="020B0500000000000000" pitchFamily="34" charset="0"/>
                <a:cs typeface="Times New Roman" pitchFamily="18" charset="0"/>
              </a:rPr>
              <a:t> </a:t>
            </a:r>
            <a:r>
              <a:rPr lang="en-US" sz="2400" dirty="0" err="1">
                <a:solidFill>
                  <a:srgbClr val="FF0000"/>
                </a:solidFill>
                <a:latin typeface="Times New Roman" pitchFamily="18" charset="0"/>
                <a:ea typeface="Arial-Rounded" panose="020B0500000000000000" pitchFamily="34" charset="0"/>
                <a:cs typeface="Times New Roman" pitchFamily="18" charset="0"/>
              </a:rPr>
              <a:t>người</a:t>
            </a:r>
            <a:r>
              <a:rPr lang="en-US" sz="2400" dirty="0">
                <a:solidFill>
                  <a:srgbClr val="FF0000"/>
                </a:solidFill>
                <a:latin typeface="Times New Roman" pitchFamily="18" charset="0"/>
                <a:ea typeface="Arial-Rounded" panose="020B0500000000000000" pitchFamily="34" charset="0"/>
                <a:cs typeface="Times New Roman" pitchFamily="18" charset="0"/>
              </a:rPr>
              <a:t>.</a:t>
            </a:r>
          </a:p>
        </p:txBody>
      </p:sp>
      <p:sp>
        <p:nvSpPr>
          <p:cNvPr id="4" name="Rectangle 3">
            <a:extLst>
              <a:ext uri="{FF2B5EF4-FFF2-40B4-BE49-F238E27FC236}">
                <a16:creationId xmlns:a16="http://schemas.microsoft.com/office/drawing/2014/main" id="{F6E92B92-A019-5D30-736D-0D9477496E20}"/>
              </a:ext>
            </a:extLst>
          </p:cNvPr>
          <p:cNvSpPr/>
          <p:nvPr/>
        </p:nvSpPr>
        <p:spPr>
          <a:xfrm>
            <a:off x="-2057400" y="152400"/>
            <a:ext cx="1676400" cy="1752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41622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950</Words>
  <Application>Microsoft Office PowerPoint</Application>
  <PresentationFormat>Widescreen</PresentationFormat>
  <Paragraphs>91</Paragraphs>
  <Slides>18</Slides>
  <Notes>13</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18</vt:i4>
      </vt:variant>
    </vt:vector>
  </HeadingPairs>
  <TitlesOfParts>
    <vt:vector size="42" baseType="lpstr">
      <vt:lpstr>Calibri</vt:lpstr>
      <vt:lpstr>Bebas Neue</vt:lpstr>
      <vt:lpstr>Muli</vt:lpstr>
      <vt:lpstr>Quicksand</vt:lpstr>
      <vt:lpstr>#9Slide07 SVNNexa Rust Slab Bla</vt:lpstr>
      <vt:lpstr>字魂59号-创粗黑</vt:lpstr>
      <vt:lpstr>Source Sans Pro</vt:lpstr>
      <vt:lpstr>Gloria Hallelujah</vt:lpstr>
      <vt:lpstr>Quicksand Light</vt:lpstr>
      <vt:lpstr>Arial</vt:lpstr>
      <vt:lpstr>Maven Pro</vt:lpstr>
      <vt:lpstr>Times New Roman</vt:lpstr>
      <vt:lpstr>Raleway</vt:lpstr>
      <vt:lpstr>Nunito</vt:lpstr>
      <vt:lpstr>Permanent Marker</vt:lpstr>
      <vt:lpstr>#9Slide05 SVNKitten</vt:lpstr>
      <vt:lpstr>Raleway SemiBold</vt:lpstr>
      <vt:lpstr>Sue Ellen Francisco</vt:lpstr>
      <vt:lpstr>Office Theme</vt:lpstr>
      <vt:lpstr>1_Office Theme</vt:lpstr>
      <vt:lpstr>Timon template</vt:lpstr>
      <vt:lpstr>November Daily Slides by Slidesgo</vt:lpstr>
      <vt:lpstr>Team Building Class for Elementary by Slidesgo</vt:lpstr>
      <vt:lpstr>2_Office Theme</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Hoạt động tiếp nối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SingPC</cp:lastModifiedBy>
  <cp:revision>65</cp:revision>
  <dcterms:created xsi:type="dcterms:W3CDTF">2006-08-16T00:00:00Z</dcterms:created>
  <dcterms:modified xsi:type="dcterms:W3CDTF">2024-09-26T05:28:12Z</dcterms:modified>
  <dc:identifier>DAFDiO2oNAs</dc:identifier>
</cp:coreProperties>
</file>