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4.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5.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6.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theme/themeOverride1.xml" ContentType="application/vnd.openxmlformats-officedocument.themeOverr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theme/themeOverride2.xml" ContentType="application/vnd.openxmlformats-officedocument.themeOverr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heme/themeOverride3.xml" ContentType="application/vnd.openxmlformats-officedocument.themeOverride+xml"/>
  <Override PartName="/ppt/notesSlides/notesSlide10.xml" ContentType="application/vnd.openxmlformats-officedocument.presentationml.notesSlide+xml"/>
  <Override PartName="/ppt/theme/themeOverride4.xml" ContentType="application/vnd.openxmlformats-officedocument.themeOverr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84" r:id="rId2"/>
    <p:sldMasterId id="2147483720" r:id="rId3"/>
    <p:sldMasterId id="2147483730" r:id="rId4"/>
    <p:sldMasterId id="2147483743" r:id="rId5"/>
    <p:sldMasterId id="2147483753" r:id="rId6"/>
    <p:sldMasterId id="2147483765" r:id="rId7"/>
  </p:sldMasterIdLst>
  <p:notesMasterIdLst>
    <p:notesMasterId r:id="rId51"/>
  </p:notesMasterIdLst>
  <p:sldIdLst>
    <p:sldId id="338" r:id="rId8"/>
    <p:sldId id="267" r:id="rId9"/>
    <p:sldId id="258" r:id="rId10"/>
    <p:sldId id="260" r:id="rId11"/>
    <p:sldId id="261" r:id="rId12"/>
    <p:sldId id="1562" r:id="rId13"/>
    <p:sldId id="263" r:id="rId14"/>
    <p:sldId id="257" r:id="rId15"/>
    <p:sldId id="307" r:id="rId16"/>
    <p:sldId id="259" r:id="rId17"/>
    <p:sldId id="286" r:id="rId18"/>
    <p:sldId id="268" r:id="rId19"/>
    <p:sldId id="270" r:id="rId20"/>
    <p:sldId id="1502" r:id="rId21"/>
    <p:sldId id="310" r:id="rId22"/>
    <p:sldId id="311" r:id="rId23"/>
    <p:sldId id="1503" r:id="rId24"/>
    <p:sldId id="312" r:id="rId25"/>
    <p:sldId id="1504" r:id="rId26"/>
    <p:sldId id="315" r:id="rId27"/>
    <p:sldId id="1505" r:id="rId28"/>
    <p:sldId id="313" r:id="rId29"/>
    <p:sldId id="292" r:id="rId30"/>
    <p:sldId id="314" r:id="rId31"/>
    <p:sldId id="262" r:id="rId32"/>
    <p:sldId id="274" r:id="rId33"/>
    <p:sldId id="1507" r:id="rId34"/>
    <p:sldId id="316" r:id="rId35"/>
    <p:sldId id="1501" r:id="rId36"/>
    <p:sldId id="317" r:id="rId37"/>
    <p:sldId id="1506" r:id="rId38"/>
    <p:sldId id="318" r:id="rId39"/>
    <p:sldId id="299" r:id="rId40"/>
    <p:sldId id="319" r:id="rId41"/>
    <p:sldId id="334" r:id="rId42"/>
    <p:sldId id="1560" r:id="rId43"/>
    <p:sldId id="1563" r:id="rId44"/>
    <p:sldId id="1561" r:id="rId45"/>
    <p:sldId id="1500" r:id="rId46"/>
    <p:sldId id="1552" r:id="rId47"/>
    <p:sldId id="308" r:id="rId48"/>
    <p:sldId id="305" r:id="rId49"/>
    <p:sldId id="309" r:id="rId50"/>
  </p:sldIdLst>
  <p:sldSz cx="12192000" cy="6858000"/>
  <p:notesSz cx="6858000" cy="9144000"/>
  <p:embeddedFontLst>
    <p:embeddedFont>
      <p:font typeface="等线" charset="-122"/>
      <p:regular r:id="rId52"/>
      <p:bold r:id="rId53"/>
    </p:embeddedFont>
    <p:embeddedFont>
      <p:font typeface="Calibri" pitchFamily="34" charset="0"/>
      <p:regular r:id="rId54"/>
      <p:bold r:id="rId55"/>
      <p:italic r:id="rId56"/>
      <p:boldItalic r:id="rId57"/>
    </p:embeddedFont>
    <p:embeddedFont>
      <p:font typeface="宋体" pitchFamily="2" charset="-122"/>
      <p:regular r:id="rId58"/>
    </p:embeddedFont>
    <p:embeddedFont>
      <p:font typeface="Arial-Rounded" charset="-93"/>
      <p:regular r:id="rId59"/>
    </p:embeddedFont>
    <p:embeddedFont>
      <p:font typeface="Sigmar One" charset="-93"/>
      <p:regular r:id="rId60"/>
    </p:embeddedFont>
    <p:embeddedFont>
      <p:font typeface="微软雅黑" pitchFamily="34" charset="-122"/>
      <p:regular r:id="rId61"/>
      <p:bold r:id="rId62"/>
    </p:embeddedFont>
    <p:embeddedFont>
      <p:font typeface="Calibri Light" charset="0"/>
      <p:regular r:id="rId63"/>
      <p:italic r:id="rId64"/>
    </p:embeddedFont>
    <p:embeddedFont>
      <p:font typeface="Nunito Black" charset="-93"/>
      <p:bold r:id="rId65"/>
      <p:boldItalic r:id="rId66"/>
    </p:embeddedFont>
    <p:embeddedFont>
      <p:font typeface="Tahoma" pitchFamily="34" charset="0"/>
      <p:regular r:id="rId67"/>
      <p:bold r:id="rId68"/>
    </p:embeddedFont>
    <p:embeddedFont>
      <p:font typeface="Open Sans" charset="0"/>
      <p:regular r:id="rId69"/>
      <p:bold r:id="rId70"/>
      <p:italic r:id="rId71"/>
      <p:boldItalic r:id="rId72"/>
    </p:embeddedFont>
  </p:embeddedFontLst>
  <p:defaultTex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1440" userDrawn="1">
          <p15:clr>
            <a:srgbClr val="A4A3A4"/>
          </p15:clr>
        </p15:guide>
        <p15:guide id="2" pos="192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000"/>
    <a:srgbClr val="FF6699"/>
    <a:srgbClr val="73C532"/>
    <a:srgbClr val="FFFFCC"/>
    <a:srgbClr val="F92D67"/>
    <a:srgbClr val="FDEADA"/>
    <a:srgbClr val="FDD9BB"/>
    <a:srgbClr val="F9C9BF"/>
    <a:srgbClr val="00FF00"/>
    <a:srgbClr val="ECF3C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221" autoAdjust="0"/>
    <p:restoredTop sz="94622" autoAdjust="0"/>
  </p:normalViewPr>
  <p:slideViewPr>
    <p:cSldViewPr>
      <p:cViewPr varScale="1">
        <p:scale>
          <a:sx n="70" d="100"/>
          <a:sy n="70" d="100"/>
        </p:scale>
        <p:origin x="-816" y="-90"/>
      </p:cViewPr>
      <p:guideLst>
        <p:guide orient="horz" pos="1440"/>
        <p:guide pos="192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21" Type="http://schemas.openxmlformats.org/officeDocument/2006/relationships/slide" Target="slides/slide14.xml"/><Relationship Id="rId42" Type="http://schemas.openxmlformats.org/officeDocument/2006/relationships/slide" Target="slides/slide35.xml"/><Relationship Id="rId47" Type="http://schemas.openxmlformats.org/officeDocument/2006/relationships/slide" Target="slides/slide40.xml"/><Relationship Id="rId63" Type="http://schemas.openxmlformats.org/officeDocument/2006/relationships/font" Target="fonts/font12.fntdata"/><Relationship Id="rId68" Type="http://schemas.openxmlformats.org/officeDocument/2006/relationships/font" Target="fonts/font17.fntdata"/><Relationship Id="rId2" Type="http://schemas.openxmlformats.org/officeDocument/2006/relationships/slideMaster" Target="slideMasters/slideMaster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font" Target="fonts/font2.fntdata"/><Relationship Id="rId58" Type="http://schemas.openxmlformats.org/officeDocument/2006/relationships/font" Target="fonts/font7.fntdata"/><Relationship Id="rId66" Type="http://schemas.openxmlformats.org/officeDocument/2006/relationships/font" Target="fonts/font15.fntdata"/><Relationship Id="rId74" Type="http://schemas.openxmlformats.org/officeDocument/2006/relationships/viewProps" Target="viewProps.xml"/><Relationship Id="rId5" Type="http://schemas.openxmlformats.org/officeDocument/2006/relationships/slideMaster" Target="slideMasters/slideMaster5.xml"/><Relationship Id="rId61" Type="http://schemas.openxmlformats.org/officeDocument/2006/relationships/font" Target="fonts/font10.fntdata"/><Relationship Id="rId19" Type="http://schemas.openxmlformats.org/officeDocument/2006/relationships/slide" Target="slides/slide1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font" Target="fonts/font5.fntdata"/><Relationship Id="rId64" Type="http://schemas.openxmlformats.org/officeDocument/2006/relationships/font" Target="fonts/font13.fntdata"/><Relationship Id="rId69" Type="http://schemas.openxmlformats.org/officeDocument/2006/relationships/font" Target="fonts/font18.fntdata"/><Relationship Id="rId8" Type="http://schemas.openxmlformats.org/officeDocument/2006/relationships/slide" Target="slides/slide1.xml"/><Relationship Id="rId51" Type="http://schemas.openxmlformats.org/officeDocument/2006/relationships/notesMaster" Target="notesMasters/notesMaster1.xml"/><Relationship Id="rId72" Type="http://schemas.openxmlformats.org/officeDocument/2006/relationships/font" Target="fonts/font21.fntdata"/><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font" Target="fonts/font8.fntdata"/><Relationship Id="rId67" Type="http://schemas.openxmlformats.org/officeDocument/2006/relationships/font" Target="fonts/font16.fntdata"/><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font" Target="fonts/font3.fntdata"/><Relationship Id="rId62" Type="http://schemas.openxmlformats.org/officeDocument/2006/relationships/font" Target="fonts/font11.fntdata"/><Relationship Id="rId70" Type="http://schemas.openxmlformats.org/officeDocument/2006/relationships/font" Target="fonts/font19.fntdata"/><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font" Target="fonts/font6.fntdata"/><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font" Target="fonts/font1.fntdata"/><Relationship Id="rId60" Type="http://schemas.openxmlformats.org/officeDocument/2006/relationships/font" Target="fonts/font9.fntdata"/><Relationship Id="rId65" Type="http://schemas.openxmlformats.org/officeDocument/2006/relationships/font" Target="fonts/font14.fntdata"/><Relationship Id="rId73"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2.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 Id="rId34" Type="http://schemas.openxmlformats.org/officeDocument/2006/relationships/slide" Target="slides/slide27.xml"/><Relationship Id="rId50" Type="http://schemas.openxmlformats.org/officeDocument/2006/relationships/slide" Target="slides/slide43.xml"/><Relationship Id="rId55" Type="http://schemas.openxmlformats.org/officeDocument/2006/relationships/font" Target="fonts/font4.fntdata"/><Relationship Id="rId76" Type="http://schemas.openxmlformats.org/officeDocument/2006/relationships/tableStyles" Target="tableStyles.xml"/><Relationship Id="rId7" Type="http://schemas.openxmlformats.org/officeDocument/2006/relationships/slideMaster" Target="slideMasters/slideMaster7.xml"/><Relationship Id="rId71" Type="http://schemas.openxmlformats.org/officeDocument/2006/relationships/font" Target="fonts/font20.fntdata"/></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B5B2229-5E49-4160-B3AD-24C1438F96E0}"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US"/>
        </a:p>
      </dgm:t>
    </dgm:pt>
    <dgm:pt modelId="{305159B2-59B4-4767-82C9-B9F227508AAB}">
      <dgm:prSet/>
      <dgm:spPr/>
      <dgm:t>
        <a:bodyPr/>
        <a:lstStyle/>
        <a:p>
          <a:r>
            <a:rPr lang="en-US" dirty="0"/>
            <a:t>1.</a:t>
          </a:r>
          <a:r>
            <a:rPr lang="vi-VN" dirty="0"/>
            <a:t> Đọc đúng từ ngữ, câu, đoạn và toàn bộ bài đọc </a:t>
          </a:r>
          <a:r>
            <a:rPr lang="vi-VN" i="1" dirty="0"/>
            <a:t>Tạm biệt mùa hè</a:t>
          </a:r>
          <a:r>
            <a:rPr lang="en-US" i="1" dirty="0"/>
            <a:t>.</a:t>
          </a:r>
          <a:endParaRPr lang="en-US" dirty="0"/>
        </a:p>
      </dgm:t>
    </dgm:pt>
    <dgm:pt modelId="{3B829F5F-8772-4B85-9C27-81A99E8A1EDE}" type="parTrans" cxnId="{146B24DF-9C8C-44F2-96D5-E2A5082FD1A4}">
      <dgm:prSet/>
      <dgm:spPr/>
      <dgm:t>
        <a:bodyPr/>
        <a:lstStyle/>
        <a:p>
          <a:endParaRPr lang="en-US"/>
        </a:p>
      </dgm:t>
    </dgm:pt>
    <dgm:pt modelId="{08CC8F11-8FAD-4D64-99BA-22864018F931}" type="sibTrans" cxnId="{146B24DF-9C8C-44F2-96D5-E2A5082FD1A4}">
      <dgm:prSet/>
      <dgm:spPr/>
      <dgm:t>
        <a:bodyPr/>
        <a:lstStyle/>
        <a:p>
          <a:endParaRPr lang="en-US"/>
        </a:p>
      </dgm:t>
    </dgm:pt>
    <dgm:pt modelId="{6EB2AFBF-2032-430E-9108-E342BB131C07}">
      <dgm:prSet/>
      <dgm:spPr/>
      <dgm:t>
        <a:bodyPr/>
        <a:lstStyle/>
        <a:p>
          <a:r>
            <a:rPr lang="en-US" dirty="0"/>
            <a:t>2.</a:t>
          </a:r>
          <a:r>
            <a:rPr lang="vi-VN" dirty="0"/>
            <a:t> </a:t>
          </a:r>
          <a:r>
            <a:rPr lang="en-US" dirty="0" err="1"/>
            <a:t>Hiểu</a:t>
          </a:r>
          <a:r>
            <a:rPr lang="en-US" dirty="0"/>
            <a:t> </a:t>
          </a:r>
          <a:r>
            <a:rPr lang="en-US" dirty="0" err="1"/>
            <a:t>nghĩa</a:t>
          </a:r>
          <a:r>
            <a:rPr lang="en-US" dirty="0"/>
            <a:t> </a:t>
          </a:r>
          <a:r>
            <a:rPr lang="en-US" dirty="0" err="1"/>
            <a:t>các</a:t>
          </a:r>
          <a:r>
            <a:rPr lang="en-US" dirty="0"/>
            <a:t> </a:t>
          </a:r>
          <a:r>
            <a:rPr lang="en-US" dirty="0" err="1"/>
            <a:t>từ</a:t>
          </a:r>
          <a:r>
            <a:rPr lang="en-US" dirty="0"/>
            <a:t> </a:t>
          </a:r>
          <a:r>
            <a:rPr lang="en-US" dirty="0" err="1"/>
            <a:t>khó</a:t>
          </a:r>
          <a:r>
            <a:rPr lang="en-US" dirty="0"/>
            <a:t>, </a:t>
          </a:r>
          <a:r>
            <a:rPr lang="en-US" dirty="0" err="1"/>
            <a:t>hiểu</a:t>
          </a:r>
          <a:r>
            <a:rPr lang="en-US" dirty="0"/>
            <a:t> </a:t>
          </a:r>
          <a:r>
            <a:rPr lang="vi-VN" dirty="0"/>
            <a:t>nội dung bài đọc</a:t>
          </a:r>
          <a:r>
            <a:rPr lang="en-US" dirty="0"/>
            <a:t>.</a:t>
          </a:r>
        </a:p>
      </dgm:t>
    </dgm:pt>
    <dgm:pt modelId="{CC3AC4BD-9CF4-4716-A038-1A731FD629C3}" type="parTrans" cxnId="{9511FE37-99B1-4B82-9A01-79C6284FB179}">
      <dgm:prSet/>
      <dgm:spPr/>
      <dgm:t>
        <a:bodyPr/>
        <a:lstStyle/>
        <a:p>
          <a:endParaRPr lang="en-US"/>
        </a:p>
      </dgm:t>
    </dgm:pt>
    <dgm:pt modelId="{F3A13632-E9D1-4D51-8E46-269520369940}" type="sibTrans" cxnId="{9511FE37-99B1-4B82-9A01-79C6284FB179}">
      <dgm:prSet/>
      <dgm:spPr/>
      <dgm:t>
        <a:bodyPr/>
        <a:lstStyle/>
        <a:p>
          <a:endParaRPr lang="en-US"/>
        </a:p>
      </dgm:t>
    </dgm:pt>
    <dgm:pt modelId="{9CE9A893-F07A-4D04-9EFF-FE79C9381F27}">
      <dgm:prSet/>
      <dgm:spPr/>
      <dgm:t>
        <a:bodyPr/>
        <a:lstStyle/>
        <a:p>
          <a:r>
            <a:rPr lang="en-US" dirty="0"/>
            <a:t>3.</a:t>
          </a:r>
          <a:r>
            <a:rPr lang="vi-VN" dirty="0"/>
            <a:t> </a:t>
          </a:r>
          <a:r>
            <a:rPr lang="en-US" dirty="0" err="1"/>
            <a:t>Bước</a:t>
          </a:r>
          <a:r>
            <a:rPr lang="en-US" dirty="0"/>
            <a:t> </a:t>
          </a:r>
          <a:r>
            <a:rPr lang="en-US" dirty="0" err="1"/>
            <a:t>đầu</a:t>
          </a:r>
          <a:r>
            <a:rPr lang="en-US" dirty="0"/>
            <a:t> </a:t>
          </a:r>
          <a:r>
            <a:rPr lang="en-US" dirty="0" err="1"/>
            <a:t>biết</a:t>
          </a:r>
          <a:r>
            <a:rPr lang="en-US" dirty="0"/>
            <a:t> </a:t>
          </a:r>
          <a:r>
            <a:rPr lang="en-US" dirty="0" err="1"/>
            <a:t>thể</a:t>
          </a:r>
          <a:r>
            <a:rPr lang="en-US" dirty="0"/>
            <a:t> </a:t>
          </a:r>
          <a:r>
            <a:rPr lang="en-US" dirty="0" err="1"/>
            <a:t>hiện</a:t>
          </a:r>
          <a:r>
            <a:rPr lang="en-US" dirty="0"/>
            <a:t> </a:t>
          </a:r>
          <a:r>
            <a:rPr lang="en-US" dirty="0" err="1"/>
            <a:t>giọng</a:t>
          </a:r>
          <a:r>
            <a:rPr lang="en-US" dirty="0"/>
            <a:t> </a:t>
          </a:r>
          <a:r>
            <a:rPr lang="en-US" dirty="0" err="1"/>
            <a:t>đọc</a:t>
          </a:r>
          <a:r>
            <a:rPr lang="en-US" dirty="0"/>
            <a:t> </a:t>
          </a:r>
          <a:r>
            <a:rPr lang="en-US" dirty="0" err="1"/>
            <a:t>của</a:t>
          </a:r>
          <a:r>
            <a:rPr lang="en-US" dirty="0"/>
            <a:t> </a:t>
          </a:r>
          <a:r>
            <a:rPr lang="en-US" dirty="0" err="1"/>
            <a:t>bài</a:t>
          </a:r>
          <a:r>
            <a:rPr lang="en-US" dirty="0"/>
            <a:t>.</a:t>
          </a:r>
        </a:p>
      </dgm:t>
    </dgm:pt>
    <dgm:pt modelId="{001F76E2-2FBB-4CBC-8A0B-89465143119E}" type="parTrans" cxnId="{C1F9C112-C51F-4209-85C0-7776EBEF9A68}">
      <dgm:prSet/>
      <dgm:spPr/>
      <dgm:t>
        <a:bodyPr/>
        <a:lstStyle/>
        <a:p>
          <a:endParaRPr lang="en-US"/>
        </a:p>
      </dgm:t>
    </dgm:pt>
    <dgm:pt modelId="{5186259B-DB37-4AEE-9F51-6D98A1FDF76A}" type="sibTrans" cxnId="{C1F9C112-C51F-4209-85C0-7776EBEF9A68}">
      <dgm:prSet/>
      <dgm:spPr/>
      <dgm:t>
        <a:bodyPr/>
        <a:lstStyle/>
        <a:p>
          <a:endParaRPr lang="en-US"/>
        </a:p>
      </dgm:t>
    </dgm:pt>
    <dgm:pt modelId="{15E5A8F8-F0BE-4703-9F14-626065D7065C}" type="pres">
      <dgm:prSet presAssocID="{4B5B2229-5E49-4160-B3AD-24C1438F96E0}" presName="linear" presStyleCnt="0">
        <dgm:presLayoutVars>
          <dgm:animLvl val="lvl"/>
          <dgm:resizeHandles val="exact"/>
        </dgm:presLayoutVars>
      </dgm:prSet>
      <dgm:spPr/>
      <dgm:t>
        <a:bodyPr/>
        <a:lstStyle/>
        <a:p>
          <a:endParaRPr lang="en-US"/>
        </a:p>
      </dgm:t>
    </dgm:pt>
    <dgm:pt modelId="{C96EC219-E676-4598-84D1-D3202F1A4F3A}" type="pres">
      <dgm:prSet presAssocID="{305159B2-59B4-4767-82C9-B9F227508AAB}" presName="parentText" presStyleLbl="node1" presStyleIdx="0" presStyleCnt="3">
        <dgm:presLayoutVars>
          <dgm:chMax val="0"/>
          <dgm:bulletEnabled val="1"/>
        </dgm:presLayoutVars>
      </dgm:prSet>
      <dgm:spPr/>
      <dgm:t>
        <a:bodyPr/>
        <a:lstStyle/>
        <a:p>
          <a:endParaRPr lang="en-US"/>
        </a:p>
      </dgm:t>
    </dgm:pt>
    <dgm:pt modelId="{B334CB86-B062-4C7D-B003-31EEEF57F722}" type="pres">
      <dgm:prSet presAssocID="{08CC8F11-8FAD-4D64-99BA-22864018F931}" presName="spacer" presStyleCnt="0"/>
      <dgm:spPr/>
    </dgm:pt>
    <dgm:pt modelId="{C0558356-92C6-451E-BEC5-324ACEE2AA1B}" type="pres">
      <dgm:prSet presAssocID="{6EB2AFBF-2032-430E-9108-E342BB131C07}" presName="parentText" presStyleLbl="node1" presStyleIdx="1" presStyleCnt="3">
        <dgm:presLayoutVars>
          <dgm:chMax val="0"/>
          <dgm:bulletEnabled val="1"/>
        </dgm:presLayoutVars>
      </dgm:prSet>
      <dgm:spPr/>
      <dgm:t>
        <a:bodyPr/>
        <a:lstStyle/>
        <a:p>
          <a:endParaRPr lang="en-US"/>
        </a:p>
      </dgm:t>
    </dgm:pt>
    <dgm:pt modelId="{B3F5FBC7-4D3B-4D14-AEB8-35B2925FA4A8}" type="pres">
      <dgm:prSet presAssocID="{F3A13632-E9D1-4D51-8E46-269520369940}" presName="spacer" presStyleCnt="0"/>
      <dgm:spPr/>
    </dgm:pt>
    <dgm:pt modelId="{5C14C2DD-02CC-444F-8176-5060A103A828}" type="pres">
      <dgm:prSet presAssocID="{9CE9A893-F07A-4D04-9EFF-FE79C9381F27}" presName="parentText" presStyleLbl="node1" presStyleIdx="2" presStyleCnt="3">
        <dgm:presLayoutVars>
          <dgm:chMax val="0"/>
          <dgm:bulletEnabled val="1"/>
        </dgm:presLayoutVars>
      </dgm:prSet>
      <dgm:spPr/>
      <dgm:t>
        <a:bodyPr/>
        <a:lstStyle/>
        <a:p>
          <a:endParaRPr lang="en-US"/>
        </a:p>
      </dgm:t>
    </dgm:pt>
  </dgm:ptLst>
  <dgm:cxnLst>
    <dgm:cxn modelId="{F3E6FD6E-A8FD-4936-8634-3665697B6C45}" type="presOf" srcId="{305159B2-59B4-4767-82C9-B9F227508AAB}" destId="{C96EC219-E676-4598-84D1-D3202F1A4F3A}" srcOrd="0" destOrd="0" presId="urn:microsoft.com/office/officeart/2005/8/layout/vList2"/>
    <dgm:cxn modelId="{C1F9C112-C51F-4209-85C0-7776EBEF9A68}" srcId="{4B5B2229-5E49-4160-B3AD-24C1438F96E0}" destId="{9CE9A893-F07A-4D04-9EFF-FE79C9381F27}" srcOrd="2" destOrd="0" parTransId="{001F76E2-2FBB-4CBC-8A0B-89465143119E}" sibTransId="{5186259B-DB37-4AEE-9F51-6D98A1FDF76A}"/>
    <dgm:cxn modelId="{49381F74-D607-43CD-BF90-B1C892AD3F23}" type="presOf" srcId="{9CE9A893-F07A-4D04-9EFF-FE79C9381F27}" destId="{5C14C2DD-02CC-444F-8176-5060A103A828}" srcOrd="0" destOrd="0" presId="urn:microsoft.com/office/officeart/2005/8/layout/vList2"/>
    <dgm:cxn modelId="{C8E0CDC5-1FA4-413C-8DD2-961F1EFFD308}" type="presOf" srcId="{6EB2AFBF-2032-430E-9108-E342BB131C07}" destId="{C0558356-92C6-451E-BEC5-324ACEE2AA1B}" srcOrd="0" destOrd="0" presId="urn:microsoft.com/office/officeart/2005/8/layout/vList2"/>
    <dgm:cxn modelId="{9511FE37-99B1-4B82-9A01-79C6284FB179}" srcId="{4B5B2229-5E49-4160-B3AD-24C1438F96E0}" destId="{6EB2AFBF-2032-430E-9108-E342BB131C07}" srcOrd="1" destOrd="0" parTransId="{CC3AC4BD-9CF4-4716-A038-1A731FD629C3}" sibTransId="{F3A13632-E9D1-4D51-8E46-269520369940}"/>
    <dgm:cxn modelId="{146B24DF-9C8C-44F2-96D5-E2A5082FD1A4}" srcId="{4B5B2229-5E49-4160-B3AD-24C1438F96E0}" destId="{305159B2-59B4-4767-82C9-B9F227508AAB}" srcOrd="0" destOrd="0" parTransId="{3B829F5F-8772-4B85-9C27-81A99E8A1EDE}" sibTransId="{08CC8F11-8FAD-4D64-99BA-22864018F931}"/>
    <dgm:cxn modelId="{A6FC9515-29AF-4D48-8DE0-9DEC0C6A803D}" type="presOf" srcId="{4B5B2229-5E49-4160-B3AD-24C1438F96E0}" destId="{15E5A8F8-F0BE-4703-9F14-626065D7065C}" srcOrd="0" destOrd="0" presId="urn:microsoft.com/office/officeart/2005/8/layout/vList2"/>
    <dgm:cxn modelId="{91E3F27B-F764-45E0-88EE-9401FFB44CB5}" type="presParOf" srcId="{15E5A8F8-F0BE-4703-9F14-626065D7065C}" destId="{C96EC219-E676-4598-84D1-D3202F1A4F3A}" srcOrd="0" destOrd="0" presId="urn:microsoft.com/office/officeart/2005/8/layout/vList2"/>
    <dgm:cxn modelId="{173E51DF-D93B-4BBD-ABE2-5FE706F14276}" type="presParOf" srcId="{15E5A8F8-F0BE-4703-9F14-626065D7065C}" destId="{B334CB86-B062-4C7D-B003-31EEEF57F722}" srcOrd="1" destOrd="0" presId="urn:microsoft.com/office/officeart/2005/8/layout/vList2"/>
    <dgm:cxn modelId="{33818696-AD6E-40FD-A421-486A870A91DC}" type="presParOf" srcId="{15E5A8F8-F0BE-4703-9F14-626065D7065C}" destId="{C0558356-92C6-451E-BEC5-324ACEE2AA1B}" srcOrd="2" destOrd="0" presId="urn:microsoft.com/office/officeart/2005/8/layout/vList2"/>
    <dgm:cxn modelId="{A5E61679-A2E3-4ACA-83FA-E7521AFB298D}" type="presParOf" srcId="{15E5A8F8-F0BE-4703-9F14-626065D7065C}" destId="{B3F5FBC7-4D3B-4D14-AEB8-35B2925FA4A8}" srcOrd="3" destOrd="0" presId="urn:microsoft.com/office/officeart/2005/8/layout/vList2"/>
    <dgm:cxn modelId="{9179AF46-DD7C-4B73-91D2-708864E3A621}" type="presParOf" srcId="{15E5A8F8-F0BE-4703-9F14-626065D7065C}" destId="{5C14C2DD-02CC-444F-8176-5060A103A828}" srcOrd="4"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B5B2229-5E49-4160-B3AD-24C1438F96E0}"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US"/>
        </a:p>
      </dgm:t>
    </dgm:pt>
    <dgm:pt modelId="{305159B2-59B4-4767-82C9-B9F227508AAB}">
      <dgm:prSet/>
      <dgm:spPr/>
      <dgm:t>
        <a:bodyPr/>
        <a:lstStyle/>
        <a:p>
          <a:r>
            <a:rPr lang="en-US" dirty="0"/>
            <a:t>1.</a:t>
          </a:r>
          <a:r>
            <a:rPr lang="vi-VN" dirty="0"/>
            <a:t> Đọc đúng từ ngữ, câu, đoạn và toàn bộ bài đọc </a:t>
          </a:r>
          <a:r>
            <a:rPr lang="vi-VN" i="1" dirty="0"/>
            <a:t>Tạm biệt mùa hè</a:t>
          </a:r>
          <a:r>
            <a:rPr lang="en-US" i="1" dirty="0"/>
            <a:t>.</a:t>
          </a:r>
          <a:endParaRPr lang="en-US" dirty="0"/>
        </a:p>
      </dgm:t>
    </dgm:pt>
    <dgm:pt modelId="{3B829F5F-8772-4B85-9C27-81A99E8A1EDE}" type="parTrans" cxnId="{146B24DF-9C8C-44F2-96D5-E2A5082FD1A4}">
      <dgm:prSet/>
      <dgm:spPr/>
      <dgm:t>
        <a:bodyPr/>
        <a:lstStyle/>
        <a:p>
          <a:endParaRPr lang="en-US"/>
        </a:p>
      </dgm:t>
    </dgm:pt>
    <dgm:pt modelId="{08CC8F11-8FAD-4D64-99BA-22864018F931}" type="sibTrans" cxnId="{146B24DF-9C8C-44F2-96D5-E2A5082FD1A4}">
      <dgm:prSet/>
      <dgm:spPr/>
      <dgm:t>
        <a:bodyPr/>
        <a:lstStyle/>
        <a:p>
          <a:endParaRPr lang="en-US"/>
        </a:p>
      </dgm:t>
    </dgm:pt>
    <dgm:pt modelId="{6EB2AFBF-2032-430E-9108-E342BB131C07}">
      <dgm:prSet/>
      <dgm:spPr/>
      <dgm:t>
        <a:bodyPr/>
        <a:lstStyle/>
        <a:p>
          <a:r>
            <a:rPr lang="en-US" dirty="0"/>
            <a:t>2.</a:t>
          </a:r>
          <a:r>
            <a:rPr lang="vi-VN" dirty="0"/>
            <a:t> </a:t>
          </a:r>
          <a:r>
            <a:rPr lang="en-US" dirty="0" err="1"/>
            <a:t>Hiểu</a:t>
          </a:r>
          <a:r>
            <a:rPr lang="en-US" dirty="0"/>
            <a:t> </a:t>
          </a:r>
          <a:r>
            <a:rPr lang="en-US" dirty="0" err="1"/>
            <a:t>nghĩa</a:t>
          </a:r>
          <a:r>
            <a:rPr lang="en-US" dirty="0"/>
            <a:t> </a:t>
          </a:r>
          <a:r>
            <a:rPr lang="en-US" dirty="0" err="1"/>
            <a:t>các</a:t>
          </a:r>
          <a:r>
            <a:rPr lang="en-US" dirty="0"/>
            <a:t> </a:t>
          </a:r>
          <a:r>
            <a:rPr lang="en-US" dirty="0" err="1"/>
            <a:t>từ</a:t>
          </a:r>
          <a:r>
            <a:rPr lang="en-US" dirty="0"/>
            <a:t> </a:t>
          </a:r>
          <a:r>
            <a:rPr lang="en-US" dirty="0" err="1"/>
            <a:t>khó</a:t>
          </a:r>
          <a:r>
            <a:rPr lang="en-US" dirty="0"/>
            <a:t>, </a:t>
          </a:r>
          <a:r>
            <a:rPr lang="en-US" dirty="0" err="1"/>
            <a:t>hiểu</a:t>
          </a:r>
          <a:r>
            <a:rPr lang="en-US" dirty="0"/>
            <a:t> </a:t>
          </a:r>
          <a:r>
            <a:rPr lang="vi-VN" dirty="0"/>
            <a:t>nội dung bài đọc</a:t>
          </a:r>
          <a:r>
            <a:rPr lang="en-US" dirty="0"/>
            <a:t>.</a:t>
          </a:r>
        </a:p>
      </dgm:t>
    </dgm:pt>
    <dgm:pt modelId="{CC3AC4BD-9CF4-4716-A038-1A731FD629C3}" type="parTrans" cxnId="{9511FE37-99B1-4B82-9A01-79C6284FB179}">
      <dgm:prSet/>
      <dgm:spPr/>
      <dgm:t>
        <a:bodyPr/>
        <a:lstStyle/>
        <a:p>
          <a:endParaRPr lang="en-US"/>
        </a:p>
      </dgm:t>
    </dgm:pt>
    <dgm:pt modelId="{F3A13632-E9D1-4D51-8E46-269520369940}" type="sibTrans" cxnId="{9511FE37-99B1-4B82-9A01-79C6284FB179}">
      <dgm:prSet/>
      <dgm:spPr/>
      <dgm:t>
        <a:bodyPr/>
        <a:lstStyle/>
        <a:p>
          <a:endParaRPr lang="en-US"/>
        </a:p>
      </dgm:t>
    </dgm:pt>
    <dgm:pt modelId="{9CE9A893-F07A-4D04-9EFF-FE79C9381F27}">
      <dgm:prSet/>
      <dgm:spPr/>
      <dgm:t>
        <a:bodyPr/>
        <a:lstStyle/>
        <a:p>
          <a:r>
            <a:rPr lang="en-US" dirty="0"/>
            <a:t>3.</a:t>
          </a:r>
          <a:r>
            <a:rPr lang="vi-VN" dirty="0"/>
            <a:t> </a:t>
          </a:r>
          <a:r>
            <a:rPr lang="en-US" dirty="0" err="1"/>
            <a:t>Bước</a:t>
          </a:r>
          <a:r>
            <a:rPr lang="en-US" dirty="0"/>
            <a:t> </a:t>
          </a:r>
          <a:r>
            <a:rPr lang="en-US" dirty="0" err="1"/>
            <a:t>đầu</a:t>
          </a:r>
          <a:r>
            <a:rPr lang="en-US" dirty="0"/>
            <a:t> </a:t>
          </a:r>
          <a:r>
            <a:rPr lang="en-US" dirty="0" err="1"/>
            <a:t>biết</a:t>
          </a:r>
          <a:r>
            <a:rPr lang="en-US" dirty="0"/>
            <a:t> </a:t>
          </a:r>
          <a:r>
            <a:rPr lang="en-US" dirty="0" err="1"/>
            <a:t>thể</a:t>
          </a:r>
          <a:r>
            <a:rPr lang="en-US" dirty="0"/>
            <a:t> </a:t>
          </a:r>
          <a:r>
            <a:rPr lang="en-US" dirty="0" err="1"/>
            <a:t>hiện</a:t>
          </a:r>
          <a:r>
            <a:rPr lang="en-US" dirty="0"/>
            <a:t> </a:t>
          </a:r>
          <a:r>
            <a:rPr lang="en-US" dirty="0" err="1"/>
            <a:t>giọng</a:t>
          </a:r>
          <a:r>
            <a:rPr lang="en-US" dirty="0"/>
            <a:t> </a:t>
          </a:r>
          <a:r>
            <a:rPr lang="en-US" dirty="0" err="1"/>
            <a:t>đọc</a:t>
          </a:r>
          <a:r>
            <a:rPr lang="en-US" dirty="0"/>
            <a:t> </a:t>
          </a:r>
          <a:r>
            <a:rPr lang="en-US" dirty="0" err="1"/>
            <a:t>của</a:t>
          </a:r>
          <a:r>
            <a:rPr lang="en-US" dirty="0"/>
            <a:t> </a:t>
          </a:r>
          <a:r>
            <a:rPr lang="en-US" dirty="0" err="1"/>
            <a:t>bài</a:t>
          </a:r>
          <a:r>
            <a:rPr lang="en-US" dirty="0"/>
            <a:t>.</a:t>
          </a:r>
        </a:p>
      </dgm:t>
    </dgm:pt>
    <dgm:pt modelId="{001F76E2-2FBB-4CBC-8A0B-89465143119E}" type="parTrans" cxnId="{C1F9C112-C51F-4209-85C0-7776EBEF9A68}">
      <dgm:prSet/>
      <dgm:spPr/>
      <dgm:t>
        <a:bodyPr/>
        <a:lstStyle/>
        <a:p>
          <a:endParaRPr lang="en-US"/>
        </a:p>
      </dgm:t>
    </dgm:pt>
    <dgm:pt modelId="{5186259B-DB37-4AEE-9F51-6D98A1FDF76A}" type="sibTrans" cxnId="{C1F9C112-C51F-4209-85C0-7776EBEF9A68}">
      <dgm:prSet/>
      <dgm:spPr/>
      <dgm:t>
        <a:bodyPr/>
        <a:lstStyle/>
        <a:p>
          <a:endParaRPr lang="en-US"/>
        </a:p>
      </dgm:t>
    </dgm:pt>
    <dgm:pt modelId="{15E5A8F8-F0BE-4703-9F14-626065D7065C}" type="pres">
      <dgm:prSet presAssocID="{4B5B2229-5E49-4160-B3AD-24C1438F96E0}" presName="linear" presStyleCnt="0">
        <dgm:presLayoutVars>
          <dgm:animLvl val="lvl"/>
          <dgm:resizeHandles val="exact"/>
        </dgm:presLayoutVars>
      </dgm:prSet>
      <dgm:spPr/>
      <dgm:t>
        <a:bodyPr/>
        <a:lstStyle/>
        <a:p>
          <a:endParaRPr lang="en-US"/>
        </a:p>
      </dgm:t>
    </dgm:pt>
    <dgm:pt modelId="{C96EC219-E676-4598-84D1-D3202F1A4F3A}" type="pres">
      <dgm:prSet presAssocID="{305159B2-59B4-4767-82C9-B9F227508AAB}" presName="parentText" presStyleLbl="node1" presStyleIdx="0" presStyleCnt="3">
        <dgm:presLayoutVars>
          <dgm:chMax val="0"/>
          <dgm:bulletEnabled val="1"/>
        </dgm:presLayoutVars>
      </dgm:prSet>
      <dgm:spPr/>
      <dgm:t>
        <a:bodyPr/>
        <a:lstStyle/>
        <a:p>
          <a:endParaRPr lang="en-US"/>
        </a:p>
      </dgm:t>
    </dgm:pt>
    <dgm:pt modelId="{B334CB86-B062-4C7D-B003-31EEEF57F722}" type="pres">
      <dgm:prSet presAssocID="{08CC8F11-8FAD-4D64-99BA-22864018F931}" presName="spacer" presStyleCnt="0"/>
      <dgm:spPr/>
    </dgm:pt>
    <dgm:pt modelId="{C0558356-92C6-451E-BEC5-324ACEE2AA1B}" type="pres">
      <dgm:prSet presAssocID="{6EB2AFBF-2032-430E-9108-E342BB131C07}" presName="parentText" presStyleLbl="node1" presStyleIdx="1" presStyleCnt="3">
        <dgm:presLayoutVars>
          <dgm:chMax val="0"/>
          <dgm:bulletEnabled val="1"/>
        </dgm:presLayoutVars>
      </dgm:prSet>
      <dgm:spPr/>
      <dgm:t>
        <a:bodyPr/>
        <a:lstStyle/>
        <a:p>
          <a:endParaRPr lang="en-US"/>
        </a:p>
      </dgm:t>
    </dgm:pt>
    <dgm:pt modelId="{B3F5FBC7-4D3B-4D14-AEB8-35B2925FA4A8}" type="pres">
      <dgm:prSet presAssocID="{F3A13632-E9D1-4D51-8E46-269520369940}" presName="spacer" presStyleCnt="0"/>
      <dgm:spPr/>
    </dgm:pt>
    <dgm:pt modelId="{5C14C2DD-02CC-444F-8176-5060A103A828}" type="pres">
      <dgm:prSet presAssocID="{9CE9A893-F07A-4D04-9EFF-FE79C9381F27}" presName="parentText" presStyleLbl="node1" presStyleIdx="2" presStyleCnt="3">
        <dgm:presLayoutVars>
          <dgm:chMax val="0"/>
          <dgm:bulletEnabled val="1"/>
        </dgm:presLayoutVars>
      </dgm:prSet>
      <dgm:spPr/>
      <dgm:t>
        <a:bodyPr/>
        <a:lstStyle/>
        <a:p>
          <a:endParaRPr lang="en-US"/>
        </a:p>
      </dgm:t>
    </dgm:pt>
  </dgm:ptLst>
  <dgm:cxnLst>
    <dgm:cxn modelId="{F3E6FD6E-A8FD-4936-8634-3665697B6C45}" type="presOf" srcId="{305159B2-59B4-4767-82C9-B9F227508AAB}" destId="{C96EC219-E676-4598-84D1-D3202F1A4F3A}" srcOrd="0" destOrd="0" presId="urn:microsoft.com/office/officeart/2005/8/layout/vList2"/>
    <dgm:cxn modelId="{C1F9C112-C51F-4209-85C0-7776EBEF9A68}" srcId="{4B5B2229-5E49-4160-B3AD-24C1438F96E0}" destId="{9CE9A893-F07A-4D04-9EFF-FE79C9381F27}" srcOrd="2" destOrd="0" parTransId="{001F76E2-2FBB-4CBC-8A0B-89465143119E}" sibTransId="{5186259B-DB37-4AEE-9F51-6D98A1FDF76A}"/>
    <dgm:cxn modelId="{49381F74-D607-43CD-BF90-B1C892AD3F23}" type="presOf" srcId="{9CE9A893-F07A-4D04-9EFF-FE79C9381F27}" destId="{5C14C2DD-02CC-444F-8176-5060A103A828}" srcOrd="0" destOrd="0" presId="urn:microsoft.com/office/officeart/2005/8/layout/vList2"/>
    <dgm:cxn modelId="{C8E0CDC5-1FA4-413C-8DD2-961F1EFFD308}" type="presOf" srcId="{6EB2AFBF-2032-430E-9108-E342BB131C07}" destId="{C0558356-92C6-451E-BEC5-324ACEE2AA1B}" srcOrd="0" destOrd="0" presId="urn:microsoft.com/office/officeart/2005/8/layout/vList2"/>
    <dgm:cxn modelId="{9511FE37-99B1-4B82-9A01-79C6284FB179}" srcId="{4B5B2229-5E49-4160-B3AD-24C1438F96E0}" destId="{6EB2AFBF-2032-430E-9108-E342BB131C07}" srcOrd="1" destOrd="0" parTransId="{CC3AC4BD-9CF4-4716-A038-1A731FD629C3}" sibTransId="{F3A13632-E9D1-4D51-8E46-269520369940}"/>
    <dgm:cxn modelId="{146B24DF-9C8C-44F2-96D5-E2A5082FD1A4}" srcId="{4B5B2229-5E49-4160-B3AD-24C1438F96E0}" destId="{305159B2-59B4-4767-82C9-B9F227508AAB}" srcOrd="0" destOrd="0" parTransId="{3B829F5F-8772-4B85-9C27-81A99E8A1EDE}" sibTransId="{08CC8F11-8FAD-4D64-99BA-22864018F931}"/>
    <dgm:cxn modelId="{A6FC9515-29AF-4D48-8DE0-9DEC0C6A803D}" type="presOf" srcId="{4B5B2229-5E49-4160-B3AD-24C1438F96E0}" destId="{15E5A8F8-F0BE-4703-9F14-626065D7065C}" srcOrd="0" destOrd="0" presId="urn:microsoft.com/office/officeart/2005/8/layout/vList2"/>
    <dgm:cxn modelId="{91E3F27B-F764-45E0-88EE-9401FFB44CB5}" type="presParOf" srcId="{15E5A8F8-F0BE-4703-9F14-626065D7065C}" destId="{C96EC219-E676-4598-84D1-D3202F1A4F3A}" srcOrd="0" destOrd="0" presId="urn:microsoft.com/office/officeart/2005/8/layout/vList2"/>
    <dgm:cxn modelId="{173E51DF-D93B-4BBD-ABE2-5FE706F14276}" type="presParOf" srcId="{15E5A8F8-F0BE-4703-9F14-626065D7065C}" destId="{B334CB86-B062-4C7D-B003-31EEEF57F722}" srcOrd="1" destOrd="0" presId="urn:microsoft.com/office/officeart/2005/8/layout/vList2"/>
    <dgm:cxn modelId="{33818696-AD6E-40FD-A421-486A870A91DC}" type="presParOf" srcId="{15E5A8F8-F0BE-4703-9F14-626065D7065C}" destId="{C0558356-92C6-451E-BEC5-324ACEE2AA1B}" srcOrd="2" destOrd="0" presId="urn:microsoft.com/office/officeart/2005/8/layout/vList2"/>
    <dgm:cxn modelId="{A5E61679-A2E3-4ACA-83FA-E7521AFB298D}" type="presParOf" srcId="{15E5A8F8-F0BE-4703-9F14-626065D7065C}" destId="{B3F5FBC7-4D3B-4D14-AEB8-35B2925FA4A8}" srcOrd="3" destOrd="0" presId="urn:microsoft.com/office/officeart/2005/8/layout/vList2"/>
    <dgm:cxn modelId="{9179AF46-DD7C-4B73-91D2-708864E3A621}" type="presParOf" srcId="{15E5A8F8-F0BE-4703-9F14-626065D7065C}" destId="{5C14C2DD-02CC-444F-8176-5060A103A828}" srcOrd="4"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930C387-ADC0-46EC-A9A0-F4790D3D49A8}" type="doc">
      <dgm:prSet loTypeId="urn:microsoft.com/office/officeart/2005/8/layout/vList2" loCatId="list" qsTypeId="urn:microsoft.com/office/officeart/2005/8/quickstyle/simple1" qsCatId="simple" csTypeId="urn:microsoft.com/office/officeart/2005/8/colors/colorful2" csCatId="colorful"/>
      <dgm:spPr/>
      <dgm:t>
        <a:bodyPr/>
        <a:lstStyle/>
        <a:p>
          <a:endParaRPr lang="en-US"/>
        </a:p>
      </dgm:t>
    </dgm:pt>
    <dgm:pt modelId="{AC1C9400-99EF-4BF1-959A-4C8B4FD0DB44}">
      <dgm:prSet/>
      <dgm:spPr/>
      <dgm:t>
        <a:bodyPr/>
        <a:lstStyle/>
        <a:p>
          <a:r>
            <a:rPr lang="en-US" dirty="0"/>
            <a:t>1.</a:t>
          </a:r>
          <a:r>
            <a:rPr lang="vi-VN" dirty="0"/>
            <a:t> Đọc </a:t>
          </a:r>
          <a:r>
            <a:rPr lang="en-US" dirty="0" err="1"/>
            <a:t>lại</a:t>
          </a:r>
          <a:r>
            <a:rPr lang="en-US" dirty="0"/>
            <a:t> </a:t>
          </a:r>
          <a:r>
            <a:rPr lang="en-US" dirty="0" err="1"/>
            <a:t>bài</a:t>
          </a:r>
          <a:r>
            <a:rPr lang="en-US" dirty="0"/>
            <a:t> </a:t>
          </a:r>
          <a:r>
            <a:rPr lang="vi-VN" i="1" dirty="0"/>
            <a:t>Tạm biệt mùa hè</a:t>
          </a:r>
          <a:r>
            <a:rPr lang="en-US" i="1" dirty="0"/>
            <a:t>.</a:t>
          </a:r>
          <a:endParaRPr lang="en-US" dirty="0"/>
        </a:p>
      </dgm:t>
    </dgm:pt>
    <dgm:pt modelId="{3A1B8087-0BA5-43A4-A96A-3A31ECD621F1}" type="parTrans" cxnId="{1150B157-4A97-4B4D-BB5C-7B3351FC94E9}">
      <dgm:prSet/>
      <dgm:spPr/>
      <dgm:t>
        <a:bodyPr/>
        <a:lstStyle/>
        <a:p>
          <a:endParaRPr lang="en-US"/>
        </a:p>
      </dgm:t>
    </dgm:pt>
    <dgm:pt modelId="{D507A2F5-6868-4F60-9859-1738C9A54D1A}" type="sibTrans" cxnId="{1150B157-4A97-4B4D-BB5C-7B3351FC94E9}">
      <dgm:prSet/>
      <dgm:spPr/>
      <dgm:t>
        <a:bodyPr/>
        <a:lstStyle/>
        <a:p>
          <a:endParaRPr lang="en-US"/>
        </a:p>
      </dgm:t>
    </dgm:pt>
    <dgm:pt modelId="{EFFC36FC-55E0-4C45-A7B4-EF4C8DB9526F}">
      <dgm:prSet/>
      <dgm:spPr/>
      <dgm:t>
        <a:bodyPr/>
        <a:lstStyle/>
        <a:p>
          <a:r>
            <a:rPr lang="en-US" i="1"/>
            <a:t>2. </a:t>
          </a:r>
          <a:r>
            <a:rPr lang="en-US"/>
            <a:t>Chuẩn bị bài sau: </a:t>
          </a:r>
          <a:r>
            <a:rPr lang="en-US" i="1"/>
            <a:t>Đi học vui sao.</a:t>
          </a:r>
          <a:endParaRPr lang="en-US"/>
        </a:p>
      </dgm:t>
    </dgm:pt>
    <dgm:pt modelId="{DD0861F7-D19B-4C3F-8E9F-06300A6A585E}" type="parTrans" cxnId="{B646DF01-7D6C-4AFE-842B-8E881D5DCE8A}">
      <dgm:prSet/>
      <dgm:spPr/>
      <dgm:t>
        <a:bodyPr/>
        <a:lstStyle/>
        <a:p>
          <a:endParaRPr lang="en-US"/>
        </a:p>
      </dgm:t>
    </dgm:pt>
    <dgm:pt modelId="{8AA90A09-39C3-4919-A06E-984D1CA49E9F}" type="sibTrans" cxnId="{B646DF01-7D6C-4AFE-842B-8E881D5DCE8A}">
      <dgm:prSet/>
      <dgm:spPr/>
      <dgm:t>
        <a:bodyPr/>
        <a:lstStyle/>
        <a:p>
          <a:endParaRPr lang="en-US"/>
        </a:p>
      </dgm:t>
    </dgm:pt>
    <dgm:pt modelId="{B293D1EF-E901-4B24-97C0-30E0E4ECDBA3}" type="pres">
      <dgm:prSet presAssocID="{9930C387-ADC0-46EC-A9A0-F4790D3D49A8}" presName="linear" presStyleCnt="0">
        <dgm:presLayoutVars>
          <dgm:animLvl val="lvl"/>
          <dgm:resizeHandles val="exact"/>
        </dgm:presLayoutVars>
      </dgm:prSet>
      <dgm:spPr/>
      <dgm:t>
        <a:bodyPr/>
        <a:lstStyle/>
        <a:p>
          <a:endParaRPr lang="en-US"/>
        </a:p>
      </dgm:t>
    </dgm:pt>
    <dgm:pt modelId="{12FBC9E3-4A98-417B-8379-4F7FD006464F}" type="pres">
      <dgm:prSet presAssocID="{AC1C9400-99EF-4BF1-959A-4C8B4FD0DB44}" presName="parentText" presStyleLbl="node1" presStyleIdx="0" presStyleCnt="2">
        <dgm:presLayoutVars>
          <dgm:chMax val="0"/>
          <dgm:bulletEnabled val="1"/>
        </dgm:presLayoutVars>
      </dgm:prSet>
      <dgm:spPr/>
      <dgm:t>
        <a:bodyPr/>
        <a:lstStyle/>
        <a:p>
          <a:endParaRPr lang="en-US"/>
        </a:p>
      </dgm:t>
    </dgm:pt>
    <dgm:pt modelId="{EA152A53-7010-4943-B3AF-062EF6278485}" type="pres">
      <dgm:prSet presAssocID="{D507A2F5-6868-4F60-9859-1738C9A54D1A}" presName="spacer" presStyleCnt="0"/>
      <dgm:spPr/>
    </dgm:pt>
    <dgm:pt modelId="{6AF40B9A-8EFE-4663-8C52-397A47C6159B}" type="pres">
      <dgm:prSet presAssocID="{EFFC36FC-55E0-4C45-A7B4-EF4C8DB9526F}" presName="parentText" presStyleLbl="node1" presStyleIdx="1" presStyleCnt="2">
        <dgm:presLayoutVars>
          <dgm:chMax val="0"/>
          <dgm:bulletEnabled val="1"/>
        </dgm:presLayoutVars>
      </dgm:prSet>
      <dgm:spPr/>
      <dgm:t>
        <a:bodyPr/>
        <a:lstStyle/>
        <a:p>
          <a:endParaRPr lang="en-US"/>
        </a:p>
      </dgm:t>
    </dgm:pt>
  </dgm:ptLst>
  <dgm:cxnLst>
    <dgm:cxn modelId="{E6F4244D-5400-4315-BEF8-D89058565C74}" type="presOf" srcId="{9930C387-ADC0-46EC-A9A0-F4790D3D49A8}" destId="{B293D1EF-E901-4B24-97C0-30E0E4ECDBA3}" srcOrd="0" destOrd="0" presId="urn:microsoft.com/office/officeart/2005/8/layout/vList2"/>
    <dgm:cxn modelId="{07BC1F77-DB33-42E1-8C46-C7A7B8FD77F5}" type="presOf" srcId="{AC1C9400-99EF-4BF1-959A-4C8B4FD0DB44}" destId="{12FBC9E3-4A98-417B-8379-4F7FD006464F}" srcOrd="0" destOrd="0" presId="urn:microsoft.com/office/officeart/2005/8/layout/vList2"/>
    <dgm:cxn modelId="{B646DF01-7D6C-4AFE-842B-8E881D5DCE8A}" srcId="{9930C387-ADC0-46EC-A9A0-F4790D3D49A8}" destId="{EFFC36FC-55E0-4C45-A7B4-EF4C8DB9526F}" srcOrd="1" destOrd="0" parTransId="{DD0861F7-D19B-4C3F-8E9F-06300A6A585E}" sibTransId="{8AA90A09-39C3-4919-A06E-984D1CA49E9F}"/>
    <dgm:cxn modelId="{016E1326-E6D1-4200-87BD-521AD3488A32}" type="presOf" srcId="{EFFC36FC-55E0-4C45-A7B4-EF4C8DB9526F}" destId="{6AF40B9A-8EFE-4663-8C52-397A47C6159B}" srcOrd="0" destOrd="0" presId="urn:microsoft.com/office/officeart/2005/8/layout/vList2"/>
    <dgm:cxn modelId="{1150B157-4A97-4B4D-BB5C-7B3351FC94E9}" srcId="{9930C387-ADC0-46EC-A9A0-F4790D3D49A8}" destId="{AC1C9400-99EF-4BF1-959A-4C8B4FD0DB44}" srcOrd="0" destOrd="0" parTransId="{3A1B8087-0BA5-43A4-A96A-3A31ECD621F1}" sibTransId="{D507A2F5-6868-4F60-9859-1738C9A54D1A}"/>
    <dgm:cxn modelId="{48C10C3C-41D9-490E-839F-B3D2B57A6FD2}" type="presParOf" srcId="{B293D1EF-E901-4B24-97C0-30E0E4ECDBA3}" destId="{12FBC9E3-4A98-417B-8379-4F7FD006464F}" srcOrd="0" destOrd="0" presId="urn:microsoft.com/office/officeart/2005/8/layout/vList2"/>
    <dgm:cxn modelId="{06B0DBAE-E20A-46F1-BFF0-77E3311663BC}" type="presParOf" srcId="{B293D1EF-E901-4B24-97C0-30E0E4ECDBA3}" destId="{EA152A53-7010-4943-B3AF-062EF6278485}" srcOrd="1" destOrd="0" presId="urn:microsoft.com/office/officeart/2005/8/layout/vList2"/>
    <dgm:cxn modelId="{F19BE575-6A08-46E1-96C0-25E1687CDD0C}" type="presParOf" srcId="{B293D1EF-E901-4B24-97C0-30E0E4ECDBA3}" destId="{6AF40B9A-8EFE-4663-8C52-397A47C6159B}" srcOrd="2"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96EC219-E676-4598-84D1-D3202F1A4F3A}">
      <dsp:nvSpPr>
        <dsp:cNvPr id="0" name=""/>
        <dsp:cNvSpPr/>
      </dsp:nvSpPr>
      <dsp:spPr>
        <a:xfrm>
          <a:off x="0" y="7796"/>
          <a:ext cx="8639033" cy="116883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lvl="0" algn="l" defTabSz="1200150">
            <a:lnSpc>
              <a:spcPct val="90000"/>
            </a:lnSpc>
            <a:spcBef>
              <a:spcPct val="0"/>
            </a:spcBef>
            <a:spcAft>
              <a:spcPct val="35000"/>
            </a:spcAft>
          </a:pPr>
          <a:r>
            <a:rPr lang="en-US" sz="2700" kern="1200" dirty="0"/>
            <a:t>1.</a:t>
          </a:r>
          <a:r>
            <a:rPr lang="vi-VN" sz="2700" kern="1200" dirty="0"/>
            <a:t> Đọc đúng từ ngữ, câu, đoạn và toàn bộ bài đọc </a:t>
          </a:r>
          <a:r>
            <a:rPr lang="vi-VN" sz="2700" i="1" kern="1200" dirty="0"/>
            <a:t>Tạm biệt mùa hè</a:t>
          </a:r>
          <a:r>
            <a:rPr lang="en-US" sz="2700" i="1" kern="1200" dirty="0"/>
            <a:t>.</a:t>
          </a:r>
          <a:endParaRPr lang="en-US" sz="2700" kern="1200" dirty="0"/>
        </a:p>
      </dsp:txBody>
      <dsp:txXfrm>
        <a:off x="57058" y="64854"/>
        <a:ext cx="8524917" cy="1054714"/>
      </dsp:txXfrm>
    </dsp:sp>
    <dsp:sp modelId="{C0558356-92C6-451E-BEC5-324ACEE2AA1B}">
      <dsp:nvSpPr>
        <dsp:cNvPr id="0" name=""/>
        <dsp:cNvSpPr/>
      </dsp:nvSpPr>
      <dsp:spPr>
        <a:xfrm>
          <a:off x="0" y="1254386"/>
          <a:ext cx="8639033" cy="1168830"/>
        </a:xfrm>
        <a:prstGeom prst="roundRect">
          <a:avLst/>
        </a:prstGeom>
        <a:solidFill>
          <a:schemeClr val="accent2">
            <a:hueOff val="-727682"/>
            <a:satOff val="-41964"/>
            <a:lumOff val="431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lvl="0" algn="l" defTabSz="1200150">
            <a:lnSpc>
              <a:spcPct val="90000"/>
            </a:lnSpc>
            <a:spcBef>
              <a:spcPct val="0"/>
            </a:spcBef>
            <a:spcAft>
              <a:spcPct val="35000"/>
            </a:spcAft>
          </a:pPr>
          <a:r>
            <a:rPr lang="en-US" sz="2700" kern="1200" dirty="0"/>
            <a:t>2.</a:t>
          </a:r>
          <a:r>
            <a:rPr lang="vi-VN" sz="2700" kern="1200" dirty="0"/>
            <a:t> </a:t>
          </a:r>
          <a:r>
            <a:rPr lang="en-US" sz="2700" kern="1200" dirty="0" err="1"/>
            <a:t>Hiểu</a:t>
          </a:r>
          <a:r>
            <a:rPr lang="en-US" sz="2700" kern="1200" dirty="0"/>
            <a:t> </a:t>
          </a:r>
          <a:r>
            <a:rPr lang="en-US" sz="2700" kern="1200" dirty="0" err="1"/>
            <a:t>nghĩa</a:t>
          </a:r>
          <a:r>
            <a:rPr lang="en-US" sz="2700" kern="1200" dirty="0"/>
            <a:t> </a:t>
          </a:r>
          <a:r>
            <a:rPr lang="en-US" sz="2700" kern="1200" dirty="0" err="1"/>
            <a:t>các</a:t>
          </a:r>
          <a:r>
            <a:rPr lang="en-US" sz="2700" kern="1200" dirty="0"/>
            <a:t> </a:t>
          </a:r>
          <a:r>
            <a:rPr lang="en-US" sz="2700" kern="1200" dirty="0" err="1"/>
            <a:t>từ</a:t>
          </a:r>
          <a:r>
            <a:rPr lang="en-US" sz="2700" kern="1200" dirty="0"/>
            <a:t> </a:t>
          </a:r>
          <a:r>
            <a:rPr lang="en-US" sz="2700" kern="1200" dirty="0" err="1"/>
            <a:t>khó</a:t>
          </a:r>
          <a:r>
            <a:rPr lang="en-US" sz="2700" kern="1200" dirty="0"/>
            <a:t>, </a:t>
          </a:r>
          <a:r>
            <a:rPr lang="en-US" sz="2700" kern="1200" dirty="0" err="1"/>
            <a:t>hiểu</a:t>
          </a:r>
          <a:r>
            <a:rPr lang="en-US" sz="2700" kern="1200" dirty="0"/>
            <a:t> </a:t>
          </a:r>
          <a:r>
            <a:rPr lang="vi-VN" sz="2700" kern="1200" dirty="0"/>
            <a:t>nội dung bài đọc</a:t>
          </a:r>
          <a:r>
            <a:rPr lang="en-US" sz="2700" kern="1200" dirty="0"/>
            <a:t>.</a:t>
          </a:r>
        </a:p>
      </dsp:txBody>
      <dsp:txXfrm>
        <a:off x="57058" y="1311444"/>
        <a:ext cx="8524917" cy="1054714"/>
      </dsp:txXfrm>
    </dsp:sp>
    <dsp:sp modelId="{5C14C2DD-02CC-444F-8176-5060A103A828}">
      <dsp:nvSpPr>
        <dsp:cNvPr id="0" name=""/>
        <dsp:cNvSpPr/>
      </dsp:nvSpPr>
      <dsp:spPr>
        <a:xfrm>
          <a:off x="0" y="2500976"/>
          <a:ext cx="8639033" cy="1168830"/>
        </a:xfrm>
        <a:prstGeom prst="roundRect">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lvl="0" algn="l" defTabSz="1200150">
            <a:lnSpc>
              <a:spcPct val="90000"/>
            </a:lnSpc>
            <a:spcBef>
              <a:spcPct val="0"/>
            </a:spcBef>
            <a:spcAft>
              <a:spcPct val="35000"/>
            </a:spcAft>
          </a:pPr>
          <a:r>
            <a:rPr lang="en-US" sz="2700" kern="1200" dirty="0"/>
            <a:t>3.</a:t>
          </a:r>
          <a:r>
            <a:rPr lang="vi-VN" sz="2700" kern="1200" dirty="0"/>
            <a:t> </a:t>
          </a:r>
          <a:r>
            <a:rPr lang="en-US" sz="2700" kern="1200" dirty="0" err="1"/>
            <a:t>Bước</a:t>
          </a:r>
          <a:r>
            <a:rPr lang="en-US" sz="2700" kern="1200" dirty="0"/>
            <a:t> </a:t>
          </a:r>
          <a:r>
            <a:rPr lang="en-US" sz="2700" kern="1200" dirty="0" err="1"/>
            <a:t>đầu</a:t>
          </a:r>
          <a:r>
            <a:rPr lang="en-US" sz="2700" kern="1200" dirty="0"/>
            <a:t> </a:t>
          </a:r>
          <a:r>
            <a:rPr lang="en-US" sz="2700" kern="1200" dirty="0" err="1"/>
            <a:t>biết</a:t>
          </a:r>
          <a:r>
            <a:rPr lang="en-US" sz="2700" kern="1200" dirty="0"/>
            <a:t> </a:t>
          </a:r>
          <a:r>
            <a:rPr lang="en-US" sz="2700" kern="1200" dirty="0" err="1"/>
            <a:t>thể</a:t>
          </a:r>
          <a:r>
            <a:rPr lang="en-US" sz="2700" kern="1200" dirty="0"/>
            <a:t> </a:t>
          </a:r>
          <a:r>
            <a:rPr lang="en-US" sz="2700" kern="1200" dirty="0" err="1"/>
            <a:t>hiện</a:t>
          </a:r>
          <a:r>
            <a:rPr lang="en-US" sz="2700" kern="1200" dirty="0"/>
            <a:t> </a:t>
          </a:r>
          <a:r>
            <a:rPr lang="en-US" sz="2700" kern="1200" dirty="0" err="1"/>
            <a:t>giọng</a:t>
          </a:r>
          <a:r>
            <a:rPr lang="en-US" sz="2700" kern="1200" dirty="0"/>
            <a:t> </a:t>
          </a:r>
          <a:r>
            <a:rPr lang="en-US" sz="2700" kern="1200" dirty="0" err="1"/>
            <a:t>đọc</a:t>
          </a:r>
          <a:r>
            <a:rPr lang="en-US" sz="2700" kern="1200" dirty="0"/>
            <a:t> </a:t>
          </a:r>
          <a:r>
            <a:rPr lang="en-US" sz="2700" kern="1200" dirty="0" err="1"/>
            <a:t>của</a:t>
          </a:r>
          <a:r>
            <a:rPr lang="en-US" sz="2700" kern="1200" dirty="0"/>
            <a:t> </a:t>
          </a:r>
          <a:r>
            <a:rPr lang="en-US" sz="2700" kern="1200" dirty="0" err="1"/>
            <a:t>bài</a:t>
          </a:r>
          <a:r>
            <a:rPr lang="en-US" sz="2700" kern="1200" dirty="0"/>
            <a:t>.</a:t>
          </a:r>
        </a:p>
      </dsp:txBody>
      <dsp:txXfrm>
        <a:off x="57058" y="2558034"/>
        <a:ext cx="8524917" cy="105471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96EC219-E676-4598-84D1-D3202F1A4F3A}">
      <dsp:nvSpPr>
        <dsp:cNvPr id="0" name=""/>
        <dsp:cNvSpPr/>
      </dsp:nvSpPr>
      <dsp:spPr>
        <a:xfrm>
          <a:off x="0" y="7796"/>
          <a:ext cx="8639033" cy="116883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lvl="0" algn="l" defTabSz="1200150">
            <a:lnSpc>
              <a:spcPct val="90000"/>
            </a:lnSpc>
            <a:spcBef>
              <a:spcPct val="0"/>
            </a:spcBef>
            <a:spcAft>
              <a:spcPct val="35000"/>
            </a:spcAft>
          </a:pPr>
          <a:r>
            <a:rPr lang="en-US" sz="2700" kern="1200" dirty="0"/>
            <a:t>1.</a:t>
          </a:r>
          <a:r>
            <a:rPr lang="vi-VN" sz="2700" kern="1200" dirty="0"/>
            <a:t> Đọc đúng từ ngữ, câu, đoạn và toàn bộ bài đọc </a:t>
          </a:r>
          <a:r>
            <a:rPr lang="vi-VN" sz="2700" i="1" kern="1200" dirty="0"/>
            <a:t>Tạm biệt mùa hè</a:t>
          </a:r>
          <a:r>
            <a:rPr lang="en-US" sz="2700" i="1" kern="1200" dirty="0"/>
            <a:t>.</a:t>
          </a:r>
          <a:endParaRPr lang="en-US" sz="2700" kern="1200" dirty="0"/>
        </a:p>
      </dsp:txBody>
      <dsp:txXfrm>
        <a:off x="57058" y="64854"/>
        <a:ext cx="8524917" cy="1054714"/>
      </dsp:txXfrm>
    </dsp:sp>
    <dsp:sp modelId="{C0558356-92C6-451E-BEC5-324ACEE2AA1B}">
      <dsp:nvSpPr>
        <dsp:cNvPr id="0" name=""/>
        <dsp:cNvSpPr/>
      </dsp:nvSpPr>
      <dsp:spPr>
        <a:xfrm>
          <a:off x="0" y="1254386"/>
          <a:ext cx="8639033" cy="1168830"/>
        </a:xfrm>
        <a:prstGeom prst="roundRect">
          <a:avLst/>
        </a:prstGeom>
        <a:solidFill>
          <a:schemeClr val="accent2">
            <a:hueOff val="-727682"/>
            <a:satOff val="-41964"/>
            <a:lumOff val="431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lvl="0" algn="l" defTabSz="1200150">
            <a:lnSpc>
              <a:spcPct val="90000"/>
            </a:lnSpc>
            <a:spcBef>
              <a:spcPct val="0"/>
            </a:spcBef>
            <a:spcAft>
              <a:spcPct val="35000"/>
            </a:spcAft>
          </a:pPr>
          <a:r>
            <a:rPr lang="en-US" sz="2700" kern="1200" dirty="0"/>
            <a:t>2.</a:t>
          </a:r>
          <a:r>
            <a:rPr lang="vi-VN" sz="2700" kern="1200" dirty="0"/>
            <a:t> </a:t>
          </a:r>
          <a:r>
            <a:rPr lang="en-US" sz="2700" kern="1200" dirty="0" err="1"/>
            <a:t>Hiểu</a:t>
          </a:r>
          <a:r>
            <a:rPr lang="en-US" sz="2700" kern="1200" dirty="0"/>
            <a:t> </a:t>
          </a:r>
          <a:r>
            <a:rPr lang="en-US" sz="2700" kern="1200" dirty="0" err="1"/>
            <a:t>nghĩa</a:t>
          </a:r>
          <a:r>
            <a:rPr lang="en-US" sz="2700" kern="1200" dirty="0"/>
            <a:t> </a:t>
          </a:r>
          <a:r>
            <a:rPr lang="en-US" sz="2700" kern="1200" dirty="0" err="1"/>
            <a:t>các</a:t>
          </a:r>
          <a:r>
            <a:rPr lang="en-US" sz="2700" kern="1200" dirty="0"/>
            <a:t> </a:t>
          </a:r>
          <a:r>
            <a:rPr lang="en-US" sz="2700" kern="1200" dirty="0" err="1"/>
            <a:t>từ</a:t>
          </a:r>
          <a:r>
            <a:rPr lang="en-US" sz="2700" kern="1200" dirty="0"/>
            <a:t> </a:t>
          </a:r>
          <a:r>
            <a:rPr lang="en-US" sz="2700" kern="1200" dirty="0" err="1"/>
            <a:t>khó</a:t>
          </a:r>
          <a:r>
            <a:rPr lang="en-US" sz="2700" kern="1200" dirty="0"/>
            <a:t>, </a:t>
          </a:r>
          <a:r>
            <a:rPr lang="en-US" sz="2700" kern="1200" dirty="0" err="1"/>
            <a:t>hiểu</a:t>
          </a:r>
          <a:r>
            <a:rPr lang="en-US" sz="2700" kern="1200" dirty="0"/>
            <a:t> </a:t>
          </a:r>
          <a:r>
            <a:rPr lang="vi-VN" sz="2700" kern="1200" dirty="0"/>
            <a:t>nội dung bài đọc</a:t>
          </a:r>
          <a:r>
            <a:rPr lang="en-US" sz="2700" kern="1200" dirty="0"/>
            <a:t>.</a:t>
          </a:r>
        </a:p>
      </dsp:txBody>
      <dsp:txXfrm>
        <a:off x="57058" y="1311444"/>
        <a:ext cx="8524917" cy="1054714"/>
      </dsp:txXfrm>
    </dsp:sp>
    <dsp:sp modelId="{5C14C2DD-02CC-444F-8176-5060A103A828}">
      <dsp:nvSpPr>
        <dsp:cNvPr id="0" name=""/>
        <dsp:cNvSpPr/>
      </dsp:nvSpPr>
      <dsp:spPr>
        <a:xfrm>
          <a:off x="0" y="2500976"/>
          <a:ext cx="8639033" cy="1168830"/>
        </a:xfrm>
        <a:prstGeom prst="roundRect">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lvl="0" algn="l" defTabSz="1200150">
            <a:lnSpc>
              <a:spcPct val="90000"/>
            </a:lnSpc>
            <a:spcBef>
              <a:spcPct val="0"/>
            </a:spcBef>
            <a:spcAft>
              <a:spcPct val="35000"/>
            </a:spcAft>
          </a:pPr>
          <a:r>
            <a:rPr lang="en-US" sz="2700" kern="1200" dirty="0"/>
            <a:t>3.</a:t>
          </a:r>
          <a:r>
            <a:rPr lang="vi-VN" sz="2700" kern="1200" dirty="0"/>
            <a:t> </a:t>
          </a:r>
          <a:r>
            <a:rPr lang="en-US" sz="2700" kern="1200" dirty="0" err="1"/>
            <a:t>Bước</a:t>
          </a:r>
          <a:r>
            <a:rPr lang="en-US" sz="2700" kern="1200" dirty="0"/>
            <a:t> </a:t>
          </a:r>
          <a:r>
            <a:rPr lang="en-US" sz="2700" kern="1200" dirty="0" err="1"/>
            <a:t>đầu</a:t>
          </a:r>
          <a:r>
            <a:rPr lang="en-US" sz="2700" kern="1200" dirty="0"/>
            <a:t> </a:t>
          </a:r>
          <a:r>
            <a:rPr lang="en-US" sz="2700" kern="1200" dirty="0" err="1"/>
            <a:t>biết</a:t>
          </a:r>
          <a:r>
            <a:rPr lang="en-US" sz="2700" kern="1200" dirty="0"/>
            <a:t> </a:t>
          </a:r>
          <a:r>
            <a:rPr lang="en-US" sz="2700" kern="1200" dirty="0" err="1"/>
            <a:t>thể</a:t>
          </a:r>
          <a:r>
            <a:rPr lang="en-US" sz="2700" kern="1200" dirty="0"/>
            <a:t> </a:t>
          </a:r>
          <a:r>
            <a:rPr lang="en-US" sz="2700" kern="1200" dirty="0" err="1"/>
            <a:t>hiện</a:t>
          </a:r>
          <a:r>
            <a:rPr lang="en-US" sz="2700" kern="1200" dirty="0"/>
            <a:t> </a:t>
          </a:r>
          <a:r>
            <a:rPr lang="en-US" sz="2700" kern="1200" dirty="0" err="1"/>
            <a:t>giọng</a:t>
          </a:r>
          <a:r>
            <a:rPr lang="en-US" sz="2700" kern="1200" dirty="0"/>
            <a:t> </a:t>
          </a:r>
          <a:r>
            <a:rPr lang="en-US" sz="2700" kern="1200" dirty="0" err="1"/>
            <a:t>đọc</a:t>
          </a:r>
          <a:r>
            <a:rPr lang="en-US" sz="2700" kern="1200" dirty="0"/>
            <a:t> </a:t>
          </a:r>
          <a:r>
            <a:rPr lang="en-US" sz="2700" kern="1200" dirty="0" err="1"/>
            <a:t>của</a:t>
          </a:r>
          <a:r>
            <a:rPr lang="en-US" sz="2700" kern="1200" dirty="0"/>
            <a:t> </a:t>
          </a:r>
          <a:r>
            <a:rPr lang="en-US" sz="2700" kern="1200" dirty="0" err="1"/>
            <a:t>bài</a:t>
          </a:r>
          <a:r>
            <a:rPr lang="en-US" sz="2700" kern="1200" dirty="0"/>
            <a:t>.</a:t>
          </a:r>
        </a:p>
      </dsp:txBody>
      <dsp:txXfrm>
        <a:off x="57058" y="2558034"/>
        <a:ext cx="8524917" cy="105471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2FBC9E3-4A98-417B-8379-4F7FD006464F}">
      <dsp:nvSpPr>
        <dsp:cNvPr id="0" name=""/>
        <dsp:cNvSpPr/>
      </dsp:nvSpPr>
      <dsp:spPr>
        <a:xfrm>
          <a:off x="0" y="4560"/>
          <a:ext cx="5606548" cy="671580"/>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l" defTabSz="1244600">
            <a:lnSpc>
              <a:spcPct val="90000"/>
            </a:lnSpc>
            <a:spcBef>
              <a:spcPct val="0"/>
            </a:spcBef>
            <a:spcAft>
              <a:spcPct val="35000"/>
            </a:spcAft>
          </a:pPr>
          <a:r>
            <a:rPr lang="en-US" sz="2800" kern="1200" dirty="0"/>
            <a:t>1.</a:t>
          </a:r>
          <a:r>
            <a:rPr lang="vi-VN" sz="2800" kern="1200" dirty="0"/>
            <a:t> Đọc </a:t>
          </a:r>
          <a:r>
            <a:rPr lang="en-US" sz="2800" kern="1200" dirty="0" err="1"/>
            <a:t>lại</a:t>
          </a:r>
          <a:r>
            <a:rPr lang="en-US" sz="2800" kern="1200" dirty="0"/>
            <a:t> </a:t>
          </a:r>
          <a:r>
            <a:rPr lang="en-US" sz="2800" kern="1200" dirty="0" err="1"/>
            <a:t>bài</a:t>
          </a:r>
          <a:r>
            <a:rPr lang="en-US" sz="2800" kern="1200" dirty="0"/>
            <a:t> </a:t>
          </a:r>
          <a:r>
            <a:rPr lang="vi-VN" sz="2800" i="1" kern="1200" dirty="0"/>
            <a:t>Tạm biệt mùa hè</a:t>
          </a:r>
          <a:r>
            <a:rPr lang="en-US" sz="2800" i="1" kern="1200" dirty="0"/>
            <a:t>.</a:t>
          </a:r>
          <a:endParaRPr lang="en-US" sz="2800" kern="1200" dirty="0"/>
        </a:p>
      </dsp:txBody>
      <dsp:txXfrm>
        <a:off x="32784" y="37344"/>
        <a:ext cx="5540980" cy="606012"/>
      </dsp:txXfrm>
    </dsp:sp>
    <dsp:sp modelId="{6AF40B9A-8EFE-4663-8C52-397A47C6159B}">
      <dsp:nvSpPr>
        <dsp:cNvPr id="0" name=""/>
        <dsp:cNvSpPr/>
      </dsp:nvSpPr>
      <dsp:spPr>
        <a:xfrm>
          <a:off x="0" y="756781"/>
          <a:ext cx="5606548" cy="671580"/>
        </a:xfrm>
        <a:prstGeom prst="roundRect">
          <a:avLst/>
        </a:prstGeom>
        <a:solidFill>
          <a:schemeClr val="accent2">
            <a:hueOff val="4681519"/>
            <a:satOff val="-5839"/>
            <a:lumOff val="137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l" defTabSz="1244600">
            <a:lnSpc>
              <a:spcPct val="90000"/>
            </a:lnSpc>
            <a:spcBef>
              <a:spcPct val="0"/>
            </a:spcBef>
            <a:spcAft>
              <a:spcPct val="35000"/>
            </a:spcAft>
          </a:pPr>
          <a:r>
            <a:rPr lang="en-US" sz="2800" i="1" kern="1200"/>
            <a:t>2. </a:t>
          </a:r>
          <a:r>
            <a:rPr lang="en-US" sz="2800" kern="1200"/>
            <a:t>Chuẩn bị bài sau: </a:t>
          </a:r>
          <a:r>
            <a:rPr lang="en-US" sz="2800" i="1" kern="1200"/>
            <a:t>Đi học vui sao.</a:t>
          </a:r>
          <a:endParaRPr lang="en-US" sz="2800" kern="1200"/>
        </a:p>
      </dsp:txBody>
      <dsp:txXfrm>
        <a:off x="32784" y="789565"/>
        <a:ext cx="5540980" cy="606012"/>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01CCCFC-999A-4FF1-A55C-CE6EC98F1A4D}" type="datetimeFigureOut">
              <a:rPr lang="en-US" smtClean="0"/>
              <a:t>6/5/2024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3931870-9C3A-499F-BFAD-62D50DA65582}" type="slidenum">
              <a:rPr lang="en-US" smtClean="0"/>
              <a:t>‹#›</a:t>
            </a:fld>
            <a:endParaRPr lang="en-US"/>
          </a:p>
        </p:txBody>
      </p:sp>
    </p:spTree>
    <p:extLst>
      <p:ext uri="{BB962C8B-B14F-4D97-AF65-F5344CB8AC3E}">
        <p14:creationId xmlns:p14="http://schemas.microsoft.com/office/powerpoint/2010/main" val="17184414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DE1024-5134-46BF-AA56-75ABC3CC279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3757045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52号-阿开漫画体" panose="00000500000000000000" pitchFamily="2" charset="-122"/>
              <a:cs typeface="+mn-cs"/>
            </a:endParaRPr>
          </a:p>
        </p:txBody>
      </p:sp>
    </p:spTree>
    <p:extLst>
      <p:ext uri="{BB962C8B-B14F-4D97-AF65-F5344CB8AC3E}">
        <p14:creationId xmlns:p14="http://schemas.microsoft.com/office/powerpoint/2010/main" val="30280448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kumimoji="0" lang="en-US" sz="2800" b="0" i="0" u="none" strike="noStrike" kern="1200" cap="none" spc="0" normalizeH="0" baseline="0" noProof="0" dirty="0" err="1">
                <a:ln>
                  <a:noFill/>
                </a:ln>
                <a:solidFill>
                  <a:srgbClr val="0070C0"/>
                </a:solidFill>
                <a:effectLst/>
                <a:uLnTx/>
                <a:uFillTx/>
                <a:latin typeface="Nunito Black" pitchFamily="2" charset="0"/>
                <a:ea typeface="Tahoma" panose="020B0604030504040204" pitchFamily="34" charset="0"/>
                <a:cs typeface="Tahoma" panose="020B0604030504040204" pitchFamily="34" charset="0"/>
              </a:rPr>
              <a:t>Ví</a:t>
            </a:r>
            <a:r>
              <a:rPr kumimoji="0" lang="en-US" sz="2800" b="0" i="0" u="none" strike="noStrike" kern="1200" cap="none" spc="0" normalizeH="0" baseline="0" noProof="0" dirty="0">
                <a:ln>
                  <a:noFill/>
                </a:ln>
                <a:solidFill>
                  <a:srgbClr val="0070C0"/>
                </a:solidFill>
                <a:effectLst/>
                <a:uLnTx/>
                <a:uFillTx/>
                <a:latin typeface="Nunito Black" pitchFamily="2" charset="0"/>
                <a:ea typeface="Tahoma" panose="020B0604030504040204" pitchFamily="34" charset="0"/>
                <a:cs typeface="Tahoma" panose="020B0604030504040204" pitchFamily="34" charset="0"/>
              </a:rPr>
              <a:t> </a:t>
            </a:r>
            <a:r>
              <a:rPr kumimoji="0" lang="en-US" sz="2800" b="0" i="0" u="none" strike="noStrike" kern="1200" cap="none" spc="0" normalizeH="0" baseline="0" noProof="0" dirty="0" err="1">
                <a:ln>
                  <a:noFill/>
                </a:ln>
                <a:solidFill>
                  <a:srgbClr val="0070C0"/>
                </a:solidFill>
                <a:effectLst/>
                <a:uLnTx/>
                <a:uFillTx/>
                <a:latin typeface="Nunito Black" pitchFamily="2" charset="0"/>
                <a:ea typeface="Tahoma" panose="020B0604030504040204" pitchFamily="34" charset="0"/>
                <a:cs typeface="Tahoma" panose="020B0604030504040204" pitchFamily="34" charset="0"/>
              </a:rPr>
              <a:t>dụ</a:t>
            </a:r>
            <a:r>
              <a:rPr kumimoji="0" lang="en-US" sz="2800" b="0" i="0" u="none" strike="noStrike" kern="1200" cap="none" spc="0" normalizeH="0" baseline="0" noProof="0" dirty="0">
                <a:ln>
                  <a:noFill/>
                </a:ln>
                <a:solidFill>
                  <a:srgbClr val="0070C0"/>
                </a:solidFill>
                <a:effectLst/>
                <a:uLnTx/>
                <a:uFillTx/>
                <a:latin typeface="Nunito Black" pitchFamily="2" charset="0"/>
                <a:ea typeface="Tahoma" panose="020B0604030504040204" pitchFamily="34" charset="0"/>
                <a:cs typeface="Tahoma" panose="020B0604030504040204" pitchFamily="34" charset="0"/>
              </a:rPr>
              <a:t>: </a:t>
            </a:r>
            <a:r>
              <a:rPr kumimoji="0" lang="vi-VN" sz="2800" b="0" i="0" u="none" strike="noStrike" kern="1200" cap="none" spc="0" normalizeH="0" baseline="0" noProof="0" dirty="0">
                <a:ln>
                  <a:noFill/>
                </a:ln>
                <a:solidFill>
                  <a:srgbClr val="0070C0"/>
                </a:solidFill>
                <a:effectLst/>
                <a:uLnTx/>
                <a:uFillTx/>
                <a:latin typeface="Nunito Black" pitchFamily="2" charset="0"/>
                <a:ea typeface="Tahoma" panose="020B0604030504040204" pitchFamily="34" charset="0"/>
                <a:cs typeface="Tahoma" panose="020B0604030504040204" pitchFamily="34" charset="0"/>
              </a:rPr>
              <a:t>Mùa hè kết thúc, tớ cảm thấy hơi buồn vì tớ không được ở quê cùng ông bà nữa. Nhưng tớ cũng cảm thấy vui vì được đi học, được gặp lại thầy cô và các bạn.</a:t>
            </a:r>
            <a:endParaRPr lang="en-US" dirty="0"/>
          </a:p>
        </p:txBody>
      </p:sp>
      <p:sp>
        <p:nvSpPr>
          <p:cNvPr id="4" name="Slide Number Placeholder 3"/>
          <p:cNvSpPr>
            <a:spLocks noGrp="1"/>
          </p:cNvSpPr>
          <p:nvPr>
            <p:ph type="sldNum" sz="quarter" idx="5"/>
          </p:nvPr>
        </p:nvSpPr>
        <p:spPr/>
        <p:txBody>
          <a:bodyPr/>
          <a:lstStyle/>
          <a:p>
            <a:fld id="{83931870-9C3A-499F-BFAD-62D50DA65582}" type="slidenum">
              <a:rPr lang="en-US" smtClean="0"/>
              <a:t>10</a:t>
            </a:fld>
            <a:endParaRPr lang="en-US"/>
          </a:p>
        </p:txBody>
      </p:sp>
    </p:spTree>
    <p:extLst>
      <p:ext uri="{BB962C8B-B14F-4D97-AF65-F5344CB8AC3E}">
        <p14:creationId xmlns:p14="http://schemas.microsoft.com/office/powerpoint/2010/main" val="38615358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DE1024-5134-46BF-AA56-75ABC3CC279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3704338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3931870-9C3A-499F-BFAD-62D50DA65582}" type="slidenum">
              <a:rPr lang="en-US" smtClean="0"/>
              <a:t>30</a:t>
            </a:fld>
            <a:endParaRPr lang="en-US"/>
          </a:p>
        </p:txBody>
      </p:sp>
    </p:spTree>
    <p:extLst>
      <p:ext uri="{BB962C8B-B14F-4D97-AF65-F5344CB8AC3E}">
        <p14:creationId xmlns:p14="http://schemas.microsoft.com/office/powerpoint/2010/main" val="37110641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DE1024-5134-46BF-AA56-75ABC3CC279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3214895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52号-阿开漫画体" panose="00000500000000000000" pitchFamily="2" charset="-122"/>
              <a:cs typeface="+mn-cs"/>
            </a:endParaRPr>
          </a:p>
        </p:txBody>
      </p:sp>
    </p:spTree>
    <p:extLst>
      <p:ext uri="{BB962C8B-B14F-4D97-AF65-F5344CB8AC3E}">
        <p14:creationId xmlns:p14="http://schemas.microsoft.com/office/powerpoint/2010/main" val="10091140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Cần</a:t>
            </a:r>
            <a:r>
              <a:rPr lang="en-US" dirty="0"/>
              <a:t> </a:t>
            </a:r>
            <a:r>
              <a:rPr lang="en-US" dirty="0" err="1"/>
              <a:t>nhấn</a:t>
            </a:r>
            <a:r>
              <a:rPr lang="en-US" dirty="0"/>
              <a:t> </a:t>
            </a:r>
            <a:r>
              <a:rPr lang="en-US" dirty="0" err="1"/>
              <a:t>giọng</a:t>
            </a:r>
            <a:r>
              <a:rPr lang="en-US" dirty="0"/>
              <a:t> </a:t>
            </a:r>
            <a:r>
              <a:rPr lang="en-US" dirty="0" err="1"/>
              <a:t>vào</a:t>
            </a:r>
            <a:r>
              <a:rPr lang="en-US" dirty="0"/>
              <a:t> </a:t>
            </a:r>
            <a:r>
              <a:rPr lang="en-US" dirty="0" err="1"/>
              <a:t>các</a:t>
            </a:r>
            <a:r>
              <a:rPr lang="en-US" dirty="0"/>
              <a:t> </a:t>
            </a:r>
            <a:r>
              <a:rPr lang="en-US" dirty="0" err="1"/>
              <a:t>từ</a:t>
            </a:r>
            <a:r>
              <a:rPr lang="en-US" dirty="0"/>
              <a:t> </a:t>
            </a:r>
            <a:r>
              <a:rPr lang="en-US" dirty="0" err="1"/>
              <a:t>ngữ</a:t>
            </a:r>
            <a:r>
              <a:rPr lang="en-US" dirty="0"/>
              <a:t> </a:t>
            </a:r>
            <a:r>
              <a:rPr lang="en-US" dirty="0" err="1"/>
              <a:t>nào</a:t>
            </a:r>
            <a:r>
              <a:rPr lang="en-US" dirty="0"/>
              <a:t>?</a:t>
            </a:r>
          </a:p>
        </p:txBody>
      </p:sp>
      <p:sp>
        <p:nvSpPr>
          <p:cNvPr id="4" name="Slide Number Placeholder 3"/>
          <p:cNvSpPr>
            <a:spLocks noGrp="1"/>
          </p:cNvSpPr>
          <p:nvPr>
            <p:ph type="sldNum" sz="quarter" idx="5"/>
          </p:nvPr>
        </p:nvSpPr>
        <p:spPr/>
        <p:txBody>
          <a:bodyPr/>
          <a:lstStyle/>
          <a:p>
            <a:fld id="{83931870-9C3A-499F-BFAD-62D50DA65582}" type="slidenum">
              <a:rPr lang="en-US" smtClean="0"/>
              <a:t>37</a:t>
            </a:fld>
            <a:endParaRPr lang="en-US"/>
          </a:p>
        </p:txBody>
      </p:sp>
    </p:spTree>
    <p:extLst>
      <p:ext uri="{BB962C8B-B14F-4D97-AF65-F5344CB8AC3E}">
        <p14:creationId xmlns:p14="http://schemas.microsoft.com/office/powerpoint/2010/main" val="31032198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3931870-9C3A-499F-BFAD-62D50DA65582}" type="slidenum">
              <a:rPr lang="en-US" smtClean="0"/>
              <a:t>38</a:t>
            </a:fld>
            <a:endParaRPr lang="en-US"/>
          </a:p>
        </p:txBody>
      </p:sp>
    </p:spTree>
    <p:extLst>
      <p:ext uri="{BB962C8B-B14F-4D97-AF65-F5344CB8AC3E}">
        <p14:creationId xmlns:p14="http://schemas.microsoft.com/office/powerpoint/2010/main" val="40226826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52号-阿开漫画体" panose="00000500000000000000" pitchFamily="2" charset="-122"/>
              <a:cs typeface="+mn-cs"/>
            </a:endParaRPr>
          </a:p>
        </p:txBody>
      </p:sp>
    </p:spTree>
    <p:extLst>
      <p:ext uri="{BB962C8B-B14F-4D97-AF65-F5344CB8AC3E}">
        <p14:creationId xmlns:p14="http://schemas.microsoft.com/office/powerpoint/2010/main" val="1259640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3.xml"/><Relationship Id="rId6" Type="http://schemas.openxmlformats.org/officeDocument/2006/relationships/image" Target="../media/image4.png"/><Relationship Id="rId5" Type="http://schemas.openxmlformats.org/officeDocument/2006/relationships/image" Target="../media/image6.png"/><Relationship Id="rId4" Type="http://schemas.openxmlformats.org/officeDocument/2006/relationships/image" Target="../media/image1.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3.xml"/><Relationship Id="rId5" Type="http://schemas.openxmlformats.org/officeDocument/2006/relationships/image" Target="../media/image4.png"/><Relationship Id="rId4" Type="http://schemas.openxmlformats.org/officeDocument/2006/relationships/image" Target="../media/image1.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3.xml"/><Relationship Id="rId4" Type="http://schemas.openxmlformats.org/officeDocument/2006/relationships/image" Target="../media/image9.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3.xml"/><Relationship Id="rId4" Type="http://schemas.openxmlformats.org/officeDocument/2006/relationships/image" Target="../media/image9.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3.xml"/><Relationship Id="rId6" Type="http://schemas.openxmlformats.org/officeDocument/2006/relationships/image" Target="../media/image4.png"/><Relationship Id="rId5" Type="http://schemas.openxmlformats.org/officeDocument/2006/relationships/image" Target="../media/image6.png"/><Relationship Id="rId4" Type="http://schemas.openxmlformats.org/officeDocument/2006/relationships/image" Target="../media/image1.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5.xml"/><Relationship Id="rId6" Type="http://schemas.openxmlformats.org/officeDocument/2006/relationships/image" Target="../media/image4.png"/><Relationship Id="rId5" Type="http://schemas.openxmlformats.org/officeDocument/2006/relationships/image" Target="../media/image6.png"/><Relationship Id="rId4" Type="http://schemas.openxmlformats.org/officeDocument/2006/relationships/image" Target="../media/image1.pn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5.xml"/><Relationship Id="rId5" Type="http://schemas.openxmlformats.org/officeDocument/2006/relationships/image" Target="../media/image4.png"/><Relationship Id="rId4" Type="http://schemas.openxmlformats.org/officeDocument/2006/relationships/image" Target="../media/image1.pn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5.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5.xml"/><Relationship Id="rId4" Type="http://schemas.openxmlformats.org/officeDocument/2006/relationships/image" Target="../media/image9.pn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5.xml"/><Relationship Id="rId4" Type="http://schemas.openxmlformats.org/officeDocument/2006/relationships/image" Target="../media/image9.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5.xml"/><Relationship Id="rId6" Type="http://schemas.openxmlformats.org/officeDocument/2006/relationships/image" Target="../media/image4.png"/><Relationship Id="rId5" Type="http://schemas.openxmlformats.org/officeDocument/2006/relationships/image" Target="../media/image6.png"/><Relationship Id="rId4" Type="http://schemas.openxmlformats.org/officeDocument/2006/relationships/image" Target="../media/image1.pn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6/5/2024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sp>
        <p:nvSpPr>
          <p:cNvPr id="10" name="矩形: 圆角 9">
            <a:extLst>
              <a:ext uri="{FF2B5EF4-FFF2-40B4-BE49-F238E27FC236}">
                <a16:creationId xmlns="" xmlns:a16="http://schemas.microsoft.com/office/drawing/2014/main" id="{A0220A13-2F6A-4E97-8B1E-8F1974501E26}"/>
              </a:ext>
            </a:extLst>
          </p:cNvPr>
          <p:cNvSpPr/>
          <p:nvPr userDrawn="1"/>
        </p:nvSpPr>
        <p:spPr>
          <a:xfrm>
            <a:off x="697463" y="914338"/>
            <a:ext cx="10797073" cy="5016043"/>
          </a:xfrm>
          <a:prstGeom prst="roundRect">
            <a:avLst>
              <a:gd name="adj" fmla="val 5377"/>
            </a:avLst>
          </a:prstGeom>
          <a:noFill/>
          <a:ln w="635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7" name="图片 6">
            <a:extLst>
              <a:ext uri="{FF2B5EF4-FFF2-40B4-BE49-F238E27FC236}">
                <a16:creationId xmlns="" xmlns:a16="http://schemas.microsoft.com/office/drawing/2014/main" id="{CF4D948A-7807-4D9B-99FF-FA9DD84E24B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344" t="46836" r="15250" b="23996"/>
          <a:stretch/>
        </p:blipFill>
        <p:spPr>
          <a:xfrm flipH="1">
            <a:off x="0" y="4926563"/>
            <a:ext cx="12192000" cy="1931437"/>
          </a:xfrm>
          <a:prstGeom prst="rect">
            <a:avLst/>
          </a:prstGeom>
        </p:spPr>
      </p:pic>
      <p:pic>
        <p:nvPicPr>
          <p:cNvPr id="11" name="图片 10">
            <a:extLst>
              <a:ext uri="{FF2B5EF4-FFF2-40B4-BE49-F238E27FC236}">
                <a16:creationId xmlns="" xmlns:a16="http://schemas.microsoft.com/office/drawing/2014/main" id="{7B9225F2-E840-4BC8-AE37-EFE3E69E244B}"/>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3881" r="666"/>
          <a:stretch/>
        </p:blipFill>
        <p:spPr>
          <a:xfrm>
            <a:off x="873386" y="1169653"/>
            <a:ext cx="10445225" cy="3891822"/>
          </a:xfrm>
          <a:prstGeom prst="rect">
            <a:avLst/>
          </a:prstGeom>
        </p:spPr>
      </p:pic>
      <p:pic>
        <p:nvPicPr>
          <p:cNvPr id="9" name="图片 8">
            <a:extLst>
              <a:ext uri="{FF2B5EF4-FFF2-40B4-BE49-F238E27FC236}">
                <a16:creationId xmlns="" xmlns:a16="http://schemas.microsoft.com/office/drawing/2014/main" id="{28C5EF30-C349-497F-A3AC-A83A3979E5F5}"/>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27877"/>
          <a:stretch/>
        </p:blipFill>
        <p:spPr>
          <a:xfrm flipH="1">
            <a:off x="7378181" y="2228850"/>
            <a:ext cx="4813818" cy="4629150"/>
          </a:xfrm>
          <a:prstGeom prst="rect">
            <a:avLst/>
          </a:prstGeom>
          <a:effectLst/>
        </p:spPr>
      </p:pic>
      <p:grpSp>
        <p:nvGrpSpPr>
          <p:cNvPr id="12" name="组合 11">
            <a:extLst>
              <a:ext uri="{FF2B5EF4-FFF2-40B4-BE49-F238E27FC236}">
                <a16:creationId xmlns="" xmlns:a16="http://schemas.microsoft.com/office/drawing/2014/main" id="{0A63FDAD-8B55-4251-9156-7959BDDAED9A}"/>
              </a:ext>
            </a:extLst>
          </p:cNvPr>
          <p:cNvGrpSpPr/>
          <p:nvPr userDrawn="1"/>
        </p:nvGrpSpPr>
        <p:grpSpPr>
          <a:xfrm>
            <a:off x="6041759" y="5143253"/>
            <a:ext cx="1277918" cy="1277918"/>
            <a:chOff x="1771650" y="1931437"/>
            <a:chExt cx="1409700" cy="1409700"/>
          </a:xfrm>
        </p:grpSpPr>
        <p:sp>
          <p:nvSpPr>
            <p:cNvPr id="13" name="椭圆 12">
              <a:extLst>
                <a:ext uri="{FF2B5EF4-FFF2-40B4-BE49-F238E27FC236}">
                  <a16:creationId xmlns="" xmlns:a16="http://schemas.microsoft.com/office/drawing/2014/main" id="{EBF01810-8E0B-46B1-91BA-3537FECB3A88}"/>
                </a:ext>
              </a:extLst>
            </p:cNvPr>
            <p:cNvSpPr/>
            <p:nvPr userDrawn="1"/>
          </p:nvSpPr>
          <p:spPr>
            <a:xfrm>
              <a:off x="1771650" y="1931437"/>
              <a:ext cx="1409700" cy="1409700"/>
            </a:xfrm>
            <a:prstGeom prst="ellipse">
              <a:avLst/>
            </a:prstGeom>
            <a:solidFill>
              <a:srgbClr val="D4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椭圆 13">
              <a:extLst>
                <a:ext uri="{FF2B5EF4-FFF2-40B4-BE49-F238E27FC236}">
                  <a16:creationId xmlns="" xmlns:a16="http://schemas.microsoft.com/office/drawing/2014/main" id="{F5C75916-D656-4EB5-AD16-0C067EF294AF}"/>
                </a:ext>
              </a:extLst>
            </p:cNvPr>
            <p:cNvSpPr/>
            <p:nvPr userDrawn="1"/>
          </p:nvSpPr>
          <p:spPr>
            <a:xfrm>
              <a:off x="1995173" y="2154960"/>
              <a:ext cx="962654" cy="962654"/>
            </a:xfrm>
            <a:prstGeom prst="ellipse">
              <a:avLst/>
            </a:prstGeom>
            <a:solidFill>
              <a:srgbClr val="75D5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a:extLst>
              <a:ext uri="{FF2B5EF4-FFF2-40B4-BE49-F238E27FC236}">
                <a16:creationId xmlns="" xmlns:a16="http://schemas.microsoft.com/office/drawing/2014/main" id="{EFBB48F3-3871-413A-9131-79271D5E78C4}"/>
              </a:ext>
            </a:extLst>
          </p:cNvPr>
          <p:cNvGrpSpPr/>
          <p:nvPr userDrawn="1"/>
        </p:nvGrpSpPr>
        <p:grpSpPr>
          <a:xfrm>
            <a:off x="10246751" y="569041"/>
            <a:ext cx="939072" cy="939072"/>
            <a:chOff x="1771650" y="1931437"/>
            <a:chExt cx="1409700" cy="1409700"/>
          </a:xfrm>
        </p:grpSpPr>
        <p:sp>
          <p:nvSpPr>
            <p:cNvPr id="16" name="椭圆 15">
              <a:extLst>
                <a:ext uri="{FF2B5EF4-FFF2-40B4-BE49-F238E27FC236}">
                  <a16:creationId xmlns="" xmlns:a16="http://schemas.microsoft.com/office/drawing/2014/main" id="{E591CB1B-5A57-43AC-A766-FE185A151D4D}"/>
                </a:ext>
              </a:extLst>
            </p:cNvPr>
            <p:cNvSpPr/>
            <p:nvPr userDrawn="1"/>
          </p:nvSpPr>
          <p:spPr>
            <a:xfrm>
              <a:off x="1771650" y="1931437"/>
              <a:ext cx="1409700" cy="1409700"/>
            </a:xfrm>
            <a:prstGeom prst="ellipse">
              <a:avLst/>
            </a:prstGeom>
            <a:solidFill>
              <a:srgbClr val="D4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椭圆 16">
              <a:extLst>
                <a:ext uri="{FF2B5EF4-FFF2-40B4-BE49-F238E27FC236}">
                  <a16:creationId xmlns="" xmlns:a16="http://schemas.microsoft.com/office/drawing/2014/main" id="{2B9648F7-43FC-40D9-B65E-44F2C4B7ED17}"/>
                </a:ext>
              </a:extLst>
            </p:cNvPr>
            <p:cNvSpPr/>
            <p:nvPr userDrawn="1"/>
          </p:nvSpPr>
          <p:spPr>
            <a:xfrm>
              <a:off x="1995173" y="2154960"/>
              <a:ext cx="962655" cy="962655"/>
            </a:xfrm>
            <a:prstGeom prst="ellipse">
              <a:avLst/>
            </a:prstGeom>
            <a:solidFill>
              <a:srgbClr val="75D5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18" name="图片 17">
            <a:extLst>
              <a:ext uri="{FF2B5EF4-FFF2-40B4-BE49-F238E27FC236}">
                <a16:creationId xmlns="" xmlns:a16="http://schemas.microsoft.com/office/drawing/2014/main" id="{B400C15C-A04C-473E-9EAD-0FC1F9BE1508}"/>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648038" y="4093528"/>
            <a:ext cx="1434190" cy="1594819"/>
          </a:xfrm>
          <a:prstGeom prst="rect">
            <a:avLst/>
          </a:prstGeom>
        </p:spPr>
      </p:pic>
      <p:grpSp>
        <p:nvGrpSpPr>
          <p:cNvPr id="19" name="组合 18">
            <a:extLst>
              <a:ext uri="{FF2B5EF4-FFF2-40B4-BE49-F238E27FC236}">
                <a16:creationId xmlns="" xmlns:a16="http://schemas.microsoft.com/office/drawing/2014/main" id="{93B22471-CE4A-467F-9609-491CB557468F}"/>
              </a:ext>
            </a:extLst>
          </p:cNvPr>
          <p:cNvGrpSpPr/>
          <p:nvPr userDrawn="1"/>
        </p:nvGrpSpPr>
        <p:grpSpPr>
          <a:xfrm>
            <a:off x="1648038" y="1359214"/>
            <a:ext cx="791983" cy="791983"/>
            <a:chOff x="1771650" y="1931437"/>
            <a:chExt cx="1409700" cy="1409700"/>
          </a:xfrm>
        </p:grpSpPr>
        <p:sp>
          <p:nvSpPr>
            <p:cNvPr id="20" name="椭圆 19">
              <a:extLst>
                <a:ext uri="{FF2B5EF4-FFF2-40B4-BE49-F238E27FC236}">
                  <a16:creationId xmlns="" xmlns:a16="http://schemas.microsoft.com/office/drawing/2014/main" id="{3F300F67-1DFA-48E4-8C6D-F36F1672B998}"/>
                </a:ext>
              </a:extLst>
            </p:cNvPr>
            <p:cNvSpPr/>
            <p:nvPr userDrawn="1"/>
          </p:nvSpPr>
          <p:spPr>
            <a:xfrm>
              <a:off x="1771650" y="1931437"/>
              <a:ext cx="1409700" cy="1409700"/>
            </a:xfrm>
            <a:prstGeom prst="ellipse">
              <a:avLst/>
            </a:prstGeom>
            <a:solidFill>
              <a:srgbClr val="D4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椭圆 20">
              <a:extLst>
                <a:ext uri="{FF2B5EF4-FFF2-40B4-BE49-F238E27FC236}">
                  <a16:creationId xmlns="" xmlns:a16="http://schemas.microsoft.com/office/drawing/2014/main" id="{53B406C7-FC1B-42CF-8356-EF324D53AA82}"/>
                </a:ext>
              </a:extLst>
            </p:cNvPr>
            <p:cNvSpPr/>
            <p:nvPr userDrawn="1"/>
          </p:nvSpPr>
          <p:spPr>
            <a:xfrm>
              <a:off x="1995173" y="2154960"/>
              <a:ext cx="962654" cy="962654"/>
            </a:xfrm>
            <a:prstGeom prst="ellipse">
              <a:avLst/>
            </a:prstGeom>
            <a:solidFill>
              <a:srgbClr val="75D5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12201107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par>
                                <p:cTn id="14" presetID="10" presetClass="entr" presetSubtype="0"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par>
                                <p:cTn id="17" presetID="10"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par>
                                <p:cTn id="20" presetID="10" presetClass="entr" presetSubtype="0" fill="hold"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par>
                                <p:cTn id="23" presetID="10" presetClass="entr" presetSubtype="0" fill="hold" nodeType="with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fade">
                                      <p:cBhvr>
                                        <p:cTn id="25" dur="500"/>
                                        <p:tgtEl>
                                          <p:spTgt spid="18"/>
                                        </p:tgtEl>
                                      </p:cBhvr>
                                    </p:animEffect>
                                  </p:childTnLst>
                                </p:cTn>
                              </p:par>
                              <p:par>
                                <p:cTn id="26" presetID="10" presetClass="entr" presetSubtype="0" fill="hold" nodeType="with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fade">
                                      <p:cBhvr>
                                        <p:cTn id="28"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6/5/2024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9979177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6/5/2024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1389979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6/5/2024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5936962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6/5/2024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4771569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6/5/2024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8141664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6/5/2024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9794077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6/5/2024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604609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6/5/2024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438573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6/5/2024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6893065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6/5/2024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7443340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6/5/2024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5828827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21" name="图片 20">
            <a:extLst>
              <a:ext uri="{FF2B5EF4-FFF2-40B4-BE49-F238E27FC236}">
                <a16:creationId xmlns="" xmlns:a16="http://schemas.microsoft.com/office/drawing/2014/main" id="{C3DB632B-2A60-44F1-A556-DB0BB951A78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990" y="690827"/>
            <a:ext cx="12192000" cy="4336094"/>
          </a:xfrm>
          <a:prstGeom prst="rect">
            <a:avLst/>
          </a:prstGeom>
        </p:spPr>
      </p:pic>
      <p:pic>
        <p:nvPicPr>
          <p:cNvPr id="23" name="图片 22" descr="图片包含 植物&#10;&#10;描述已自动生成">
            <a:extLst>
              <a:ext uri="{FF2B5EF4-FFF2-40B4-BE49-F238E27FC236}">
                <a16:creationId xmlns="" xmlns:a16="http://schemas.microsoft.com/office/drawing/2014/main" id="{15673818-6D56-4D6B-8882-416237C0599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54636" y="160942"/>
            <a:ext cx="3868629" cy="6006231"/>
          </a:xfrm>
          <a:prstGeom prst="rect">
            <a:avLst/>
          </a:prstGeom>
        </p:spPr>
      </p:pic>
      <p:pic>
        <p:nvPicPr>
          <p:cNvPr id="7" name="图片 6">
            <a:extLst>
              <a:ext uri="{FF2B5EF4-FFF2-40B4-BE49-F238E27FC236}">
                <a16:creationId xmlns="" xmlns:a16="http://schemas.microsoft.com/office/drawing/2014/main" id="{EA2A3867-3FF5-476B-8F31-2A3486365232}"/>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8344" t="46836" r="15250" b="23996"/>
          <a:stretch/>
        </p:blipFill>
        <p:spPr>
          <a:xfrm flipH="1">
            <a:off x="0" y="4926563"/>
            <a:ext cx="12192000" cy="1931437"/>
          </a:xfrm>
          <a:prstGeom prst="rect">
            <a:avLst/>
          </a:prstGeom>
        </p:spPr>
      </p:pic>
      <p:pic>
        <p:nvPicPr>
          <p:cNvPr id="9" name="图片 8">
            <a:extLst>
              <a:ext uri="{FF2B5EF4-FFF2-40B4-BE49-F238E27FC236}">
                <a16:creationId xmlns="" xmlns:a16="http://schemas.microsoft.com/office/drawing/2014/main" id="{A633D0F8-FD95-4142-AE45-CA9EAE15A3D2}"/>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l="31619" t="1905" r="11056" b="52108"/>
          <a:stretch/>
        </p:blipFill>
        <p:spPr>
          <a:xfrm rot="2786184">
            <a:off x="8864771" y="2355931"/>
            <a:ext cx="3703032" cy="3960839"/>
          </a:xfrm>
          <a:prstGeom prst="rect">
            <a:avLst/>
          </a:prstGeom>
        </p:spPr>
      </p:pic>
      <p:grpSp>
        <p:nvGrpSpPr>
          <p:cNvPr id="16" name="组合 15">
            <a:extLst>
              <a:ext uri="{FF2B5EF4-FFF2-40B4-BE49-F238E27FC236}">
                <a16:creationId xmlns="" xmlns:a16="http://schemas.microsoft.com/office/drawing/2014/main" id="{DE53D522-57D9-42D8-9AA9-4C5BD55B42EF}"/>
              </a:ext>
            </a:extLst>
          </p:cNvPr>
          <p:cNvGrpSpPr/>
          <p:nvPr userDrawn="1"/>
        </p:nvGrpSpPr>
        <p:grpSpPr>
          <a:xfrm>
            <a:off x="6956640" y="5026921"/>
            <a:ext cx="1272960" cy="1272960"/>
            <a:chOff x="1771650" y="1931437"/>
            <a:chExt cx="1409700" cy="1409700"/>
          </a:xfrm>
        </p:grpSpPr>
        <p:sp>
          <p:nvSpPr>
            <p:cNvPr id="14" name="椭圆 13">
              <a:extLst>
                <a:ext uri="{FF2B5EF4-FFF2-40B4-BE49-F238E27FC236}">
                  <a16:creationId xmlns="" xmlns:a16="http://schemas.microsoft.com/office/drawing/2014/main" id="{38D021EB-9771-4AC7-A311-0528816EB856}"/>
                </a:ext>
              </a:extLst>
            </p:cNvPr>
            <p:cNvSpPr/>
            <p:nvPr userDrawn="1"/>
          </p:nvSpPr>
          <p:spPr>
            <a:xfrm>
              <a:off x="1771650" y="1931437"/>
              <a:ext cx="1409700" cy="1409700"/>
            </a:xfrm>
            <a:prstGeom prst="ellipse">
              <a:avLst/>
            </a:prstGeom>
            <a:solidFill>
              <a:srgbClr val="D4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椭圆 14">
              <a:extLst>
                <a:ext uri="{FF2B5EF4-FFF2-40B4-BE49-F238E27FC236}">
                  <a16:creationId xmlns="" xmlns:a16="http://schemas.microsoft.com/office/drawing/2014/main" id="{DDB83887-64A6-40A7-8497-2E165337ABC7}"/>
                </a:ext>
              </a:extLst>
            </p:cNvPr>
            <p:cNvSpPr/>
            <p:nvPr userDrawn="1"/>
          </p:nvSpPr>
          <p:spPr>
            <a:xfrm>
              <a:off x="1995173" y="2154960"/>
              <a:ext cx="962654" cy="962654"/>
            </a:xfrm>
            <a:prstGeom prst="ellipse">
              <a:avLst/>
            </a:prstGeom>
            <a:solidFill>
              <a:srgbClr val="75D5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7" name="组合 16">
            <a:extLst>
              <a:ext uri="{FF2B5EF4-FFF2-40B4-BE49-F238E27FC236}">
                <a16:creationId xmlns="" xmlns:a16="http://schemas.microsoft.com/office/drawing/2014/main" id="{7F5DD946-4C43-4837-9952-B64DF6E869A6}"/>
              </a:ext>
            </a:extLst>
          </p:cNvPr>
          <p:cNvGrpSpPr/>
          <p:nvPr userDrawn="1"/>
        </p:nvGrpSpPr>
        <p:grpSpPr>
          <a:xfrm>
            <a:off x="10246751" y="569041"/>
            <a:ext cx="939072" cy="939072"/>
            <a:chOff x="1771650" y="1931437"/>
            <a:chExt cx="1409700" cy="1409700"/>
          </a:xfrm>
        </p:grpSpPr>
        <p:sp>
          <p:nvSpPr>
            <p:cNvPr id="18" name="椭圆 17">
              <a:extLst>
                <a:ext uri="{FF2B5EF4-FFF2-40B4-BE49-F238E27FC236}">
                  <a16:creationId xmlns="" xmlns:a16="http://schemas.microsoft.com/office/drawing/2014/main" id="{0A2B7561-2BF2-4440-B2CA-0499C21CAFE3}"/>
                </a:ext>
              </a:extLst>
            </p:cNvPr>
            <p:cNvSpPr/>
            <p:nvPr userDrawn="1"/>
          </p:nvSpPr>
          <p:spPr>
            <a:xfrm>
              <a:off x="1771650" y="1931437"/>
              <a:ext cx="1409700" cy="1409700"/>
            </a:xfrm>
            <a:prstGeom prst="ellipse">
              <a:avLst/>
            </a:prstGeom>
            <a:solidFill>
              <a:srgbClr val="D4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椭圆 18">
              <a:extLst>
                <a:ext uri="{FF2B5EF4-FFF2-40B4-BE49-F238E27FC236}">
                  <a16:creationId xmlns="" xmlns:a16="http://schemas.microsoft.com/office/drawing/2014/main" id="{80FD4E5E-7D23-48C9-A4EC-8695BA722407}"/>
                </a:ext>
              </a:extLst>
            </p:cNvPr>
            <p:cNvSpPr/>
            <p:nvPr userDrawn="1"/>
          </p:nvSpPr>
          <p:spPr>
            <a:xfrm>
              <a:off x="1995173" y="2154960"/>
              <a:ext cx="962655" cy="962655"/>
            </a:xfrm>
            <a:prstGeom prst="ellipse">
              <a:avLst/>
            </a:prstGeom>
            <a:solidFill>
              <a:srgbClr val="75D5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24" name="图片 23">
            <a:extLst>
              <a:ext uri="{FF2B5EF4-FFF2-40B4-BE49-F238E27FC236}">
                <a16:creationId xmlns="" xmlns:a16="http://schemas.microsoft.com/office/drawing/2014/main" id="{E7887E5A-AAC5-41AD-A4EC-5F578AA3C45B}"/>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653418" y="3795610"/>
            <a:ext cx="1587302" cy="1765079"/>
          </a:xfrm>
          <a:prstGeom prst="rect">
            <a:avLst/>
          </a:prstGeom>
        </p:spPr>
      </p:pic>
    </p:spTree>
    <p:extLst>
      <p:ext uri="{BB962C8B-B14F-4D97-AF65-F5344CB8AC3E}">
        <p14:creationId xmlns:p14="http://schemas.microsoft.com/office/powerpoint/2010/main" val="3432543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par>
                                <p:cTn id="8" presetID="10" presetClass="entr" presetSubtype="0" fill="hold"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fade">
                                      <p:cBhvr>
                                        <p:cTn id="10" dur="500"/>
                                        <p:tgtEl>
                                          <p:spTgt spid="23"/>
                                        </p:tgtEl>
                                      </p:cBhvr>
                                    </p:animEffect>
                                  </p:childTnLst>
                                </p:cTn>
                              </p:par>
                              <p:par>
                                <p:cTn id="11" presetID="10"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par>
                                <p:cTn id="14" presetID="10" presetClass="entr" presetSubtype="0"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par>
                                <p:cTn id="17" presetID="10" presetClass="entr" presetSubtype="0"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500"/>
                                        <p:tgtEl>
                                          <p:spTgt spid="16"/>
                                        </p:tgtEl>
                                      </p:cBhvr>
                                    </p:animEffect>
                                  </p:childTnLst>
                                </p:cTn>
                              </p:par>
                              <p:par>
                                <p:cTn id="20" presetID="10" presetClass="entr" presetSubtype="0" fill="hold"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500"/>
                                        <p:tgtEl>
                                          <p:spTgt spid="17"/>
                                        </p:tgtEl>
                                      </p:cBhvr>
                                    </p:animEffect>
                                  </p:childTnLst>
                                </p:cTn>
                              </p:par>
                              <p:par>
                                <p:cTn id="23" presetID="10" presetClass="entr" presetSubtype="0" fill="hold" nodeType="with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fade">
                                      <p:cBhvr>
                                        <p:cTn id="25"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9" name="图片 8">
            <a:extLst>
              <a:ext uri="{FF2B5EF4-FFF2-40B4-BE49-F238E27FC236}">
                <a16:creationId xmlns="" xmlns:a16="http://schemas.microsoft.com/office/drawing/2014/main" id="{41994D17-4365-41C4-A3F4-80D8018C907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990" y="690827"/>
            <a:ext cx="12192000" cy="4336094"/>
          </a:xfrm>
          <a:prstGeom prst="rect">
            <a:avLst/>
          </a:prstGeom>
        </p:spPr>
      </p:pic>
      <p:pic>
        <p:nvPicPr>
          <p:cNvPr id="10" name="图片 9" descr="图片包含 植物&#10;&#10;描述已自动生成">
            <a:extLst>
              <a:ext uri="{FF2B5EF4-FFF2-40B4-BE49-F238E27FC236}">
                <a16:creationId xmlns="" xmlns:a16="http://schemas.microsoft.com/office/drawing/2014/main" id="{6A47777B-0298-4695-83D5-92E5F0FF982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flipH="1">
            <a:off x="8308381" y="160942"/>
            <a:ext cx="3868629" cy="6006231"/>
          </a:xfrm>
          <a:prstGeom prst="rect">
            <a:avLst/>
          </a:prstGeom>
        </p:spPr>
      </p:pic>
      <p:pic>
        <p:nvPicPr>
          <p:cNvPr id="11" name="图片 10">
            <a:extLst>
              <a:ext uri="{FF2B5EF4-FFF2-40B4-BE49-F238E27FC236}">
                <a16:creationId xmlns="" xmlns:a16="http://schemas.microsoft.com/office/drawing/2014/main" id="{81A717C9-37E1-4161-8B3B-2C039CDDCF61}"/>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8344" t="46836" r="15250" b="23996"/>
          <a:stretch/>
        </p:blipFill>
        <p:spPr>
          <a:xfrm flipH="1">
            <a:off x="0" y="4926563"/>
            <a:ext cx="12192000" cy="1931437"/>
          </a:xfrm>
          <a:prstGeom prst="rect">
            <a:avLst/>
          </a:prstGeom>
        </p:spPr>
      </p:pic>
      <p:grpSp>
        <p:nvGrpSpPr>
          <p:cNvPr id="16" name="组合 15">
            <a:extLst>
              <a:ext uri="{FF2B5EF4-FFF2-40B4-BE49-F238E27FC236}">
                <a16:creationId xmlns="" xmlns:a16="http://schemas.microsoft.com/office/drawing/2014/main" id="{5996D3E9-648B-4BD2-A686-D34B5BE9AC0C}"/>
              </a:ext>
            </a:extLst>
          </p:cNvPr>
          <p:cNvGrpSpPr/>
          <p:nvPr userDrawn="1"/>
        </p:nvGrpSpPr>
        <p:grpSpPr>
          <a:xfrm>
            <a:off x="6008610" y="5003388"/>
            <a:ext cx="939072" cy="939072"/>
            <a:chOff x="1771650" y="1931437"/>
            <a:chExt cx="1409700" cy="1409700"/>
          </a:xfrm>
        </p:grpSpPr>
        <p:sp>
          <p:nvSpPr>
            <p:cNvPr id="17" name="椭圆 16">
              <a:extLst>
                <a:ext uri="{FF2B5EF4-FFF2-40B4-BE49-F238E27FC236}">
                  <a16:creationId xmlns="" xmlns:a16="http://schemas.microsoft.com/office/drawing/2014/main" id="{6D3D291D-1B64-42F9-BCDB-031065EF8EA8}"/>
                </a:ext>
              </a:extLst>
            </p:cNvPr>
            <p:cNvSpPr/>
            <p:nvPr userDrawn="1"/>
          </p:nvSpPr>
          <p:spPr>
            <a:xfrm>
              <a:off x="1771650" y="1931437"/>
              <a:ext cx="1409700" cy="1409700"/>
            </a:xfrm>
            <a:prstGeom prst="ellipse">
              <a:avLst/>
            </a:prstGeom>
            <a:solidFill>
              <a:srgbClr val="D4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椭圆 17">
              <a:extLst>
                <a:ext uri="{FF2B5EF4-FFF2-40B4-BE49-F238E27FC236}">
                  <a16:creationId xmlns="" xmlns:a16="http://schemas.microsoft.com/office/drawing/2014/main" id="{4903750C-A2B3-4959-BE9D-2AB2694CCDCD}"/>
                </a:ext>
              </a:extLst>
            </p:cNvPr>
            <p:cNvSpPr/>
            <p:nvPr userDrawn="1"/>
          </p:nvSpPr>
          <p:spPr>
            <a:xfrm>
              <a:off x="1995173" y="2154960"/>
              <a:ext cx="962655" cy="962655"/>
            </a:xfrm>
            <a:prstGeom prst="ellipse">
              <a:avLst/>
            </a:prstGeom>
            <a:solidFill>
              <a:srgbClr val="75D5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9" name="椭圆 18">
            <a:extLst>
              <a:ext uri="{FF2B5EF4-FFF2-40B4-BE49-F238E27FC236}">
                <a16:creationId xmlns="" xmlns:a16="http://schemas.microsoft.com/office/drawing/2014/main" id="{07DB9AC2-F056-4CD2-96F4-3D77714135CE}"/>
              </a:ext>
            </a:extLst>
          </p:cNvPr>
          <p:cNvSpPr/>
          <p:nvPr userDrawn="1"/>
        </p:nvSpPr>
        <p:spPr>
          <a:xfrm>
            <a:off x="3041954" y="5921229"/>
            <a:ext cx="394238" cy="394238"/>
          </a:xfrm>
          <a:prstGeom prst="ellipse">
            <a:avLst/>
          </a:prstGeom>
          <a:solidFill>
            <a:srgbClr val="D4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3" name="组合 22">
            <a:extLst>
              <a:ext uri="{FF2B5EF4-FFF2-40B4-BE49-F238E27FC236}">
                <a16:creationId xmlns="" xmlns:a16="http://schemas.microsoft.com/office/drawing/2014/main" id="{2AB9D2DB-C49F-431A-AF48-057B054400CF}"/>
              </a:ext>
            </a:extLst>
          </p:cNvPr>
          <p:cNvGrpSpPr/>
          <p:nvPr userDrawn="1"/>
        </p:nvGrpSpPr>
        <p:grpSpPr>
          <a:xfrm>
            <a:off x="567813" y="1258178"/>
            <a:ext cx="1890574" cy="3201392"/>
            <a:chOff x="8632521" y="1671488"/>
            <a:chExt cx="2185526" cy="3700847"/>
          </a:xfrm>
        </p:grpSpPr>
        <p:grpSp>
          <p:nvGrpSpPr>
            <p:cNvPr id="13" name="组合 12">
              <a:extLst>
                <a:ext uri="{FF2B5EF4-FFF2-40B4-BE49-F238E27FC236}">
                  <a16:creationId xmlns="" xmlns:a16="http://schemas.microsoft.com/office/drawing/2014/main" id="{B02F1362-4C48-489A-8544-24A506C34C4B}"/>
                </a:ext>
              </a:extLst>
            </p:cNvPr>
            <p:cNvGrpSpPr/>
            <p:nvPr userDrawn="1"/>
          </p:nvGrpSpPr>
          <p:grpSpPr>
            <a:xfrm>
              <a:off x="8632521" y="1671488"/>
              <a:ext cx="2170536" cy="2170536"/>
              <a:chOff x="1771650" y="1931437"/>
              <a:chExt cx="1409700" cy="1409700"/>
            </a:xfrm>
          </p:grpSpPr>
          <p:sp>
            <p:nvSpPr>
              <p:cNvPr id="14" name="椭圆 13">
                <a:extLst>
                  <a:ext uri="{FF2B5EF4-FFF2-40B4-BE49-F238E27FC236}">
                    <a16:creationId xmlns="" xmlns:a16="http://schemas.microsoft.com/office/drawing/2014/main" id="{5E62B975-F914-4D5C-B861-888BB6B2AA18}"/>
                  </a:ext>
                </a:extLst>
              </p:cNvPr>
              <p:cNvSpPr/>
              <p:nvPr userDrawn="1"/>
            </p:nvSpPr>
            <p:spPr>
              <a:xfrm>
                <a:off x="1771650" y="1931437"/>
                <a:ext cx="1409700" cy="1409700"/>
              </a:xfrm>
              <a:prstGeom prst="ellipse">
                <a:avLst/>
              </a:prstGeom>
              <a:solidFill>
                <a:srgbClr val="D4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椭圆 14">
                <a:extLst>
                  <a:ext uri="{FF2B5EF4-FFF2-40B4-BE49-F238E27FC236}">
                    <a16:creationId xmlns="" xmlns:a16="http://schemas.microsoft.com/office/drawing/2014/main" id="{DB95E1D0-B27A-455D-8E7D-5C46F06D612A}"/>
                  </a:ext>
                </a:extLst>
              </p:cNvPr>
              <p:cNvSpPr/>
              <p:nvPr userDrawn="1"/>
            </p:nvSpPr>
            <p:spPr>
              <a:xfrm>
                <a:off x="1936802" y="2094452"/>
                <a:ext cx="1083670" cy="1083670"/>
              </a:xfrm>
              <a:prstGeom prst="ellipse">
                <a:avLst/>
              </a:prstGeom>
              <a:solidFill>
                <a:srgbClr val="75D5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0" name="组合 19">
              <a:extLst>
                <a:ext uri="{FF2B5EF4-FFF2-40B4-BE49-F238E27FC236}">
                  <a16:creationId xmlns="" xmlns:a16="http://schemas.microsoft.com/office/drawing/2014/main" id="{EDA9AE87-6F7C-409A-BA20-77931900BEB1}"/>
                </a:ext>
              </a:extLst>
            </p:cNvPr>
            <p:cNvGrpSpPr/>
            <p:nvPr userDrawn="1"/>
          </p:nvGrpSpPr>
          <p:grpSpPr>
            <a:xfrm>
              <a:off x="8647511" y="3201799"/>
              <a:ext cx="2170536" cy="2170536"/>
              <a:chOff x="1771650" y="1931437"/>
              <a:chExt cx="1409700" cy="1409700"/>
            </a:xfrm>
          </p:grpSpPr>
          <p:sp>
            <p:nvSpPr>
              <p:cNvPr id="21" name="椭圆 20">
                <a:extLst>
                  <a:ext uri="{FF2B5EF4-FFF2-40B4-BE49-F238E27FC236}">
                    <a16:creationId xmlns="" xmlns:a16="http://schemas.microsoft.com/office/drawing/2014/main" id="{F03330F1-117A-4CD5-B030-6B93EFBA2031}"/>
                  </a:ext>
                </a:extLst>
              </p:cNvPr>
              <p:cNvSpPr/>
              <p:nvPr userDrawn="1"/>
            </p:nvSpPr>
            <p:spPr>
              <a:xfrm>
                <a:off x="1771650" y="1931437"/>
                <a:ext cx="1409700" cy="1409700"/>
              </a:xfrm>
              <a:prstGeom prst="ellipse">
                <a:avLst/>
              </a:prstGeom>
              <a:solidFill>
                <a:srgbClr val="D4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椭圆 21">
                <a:extLst>
                  <a:ext uri="{FF2B5EF4-FFF2-40B4-BE49-F238E27FC236}">
                    <a16:creationId xmlns="" xmlns:a16="http://schemas.microsoft.com/office/drawing/2014/main" id="{A790B097-0C6B-4D59-BA8D-5255D45B3505}"/>
                  </a:ext>
                </a:extLst>
              </p:cNvPr>
              <p:cNvSpPr/>
              <p:nvPr userDrawn="1"/>
            </p:nvSpPr>
            <p:spPr>
              <a:xfrm>
                <a:off x="1936802" y="2094452"/>
                <a:ext cx="1083670" cy="1083670"/>
              </a:xfrm>
              <a:prstGeom prst="ellipse">
                <a:avLst/>
              </a:prstGeom>
              <a:solidFill>
                <a:srgbClr val="75D5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pic>
        <p:nvPicPr>
          <p:cNvPr id="24" name="图片 23">
            <a:extLst>
              <a:ext uri="{FF2B5EF4-FFF2-40B4-BE49-F238E27FC236}">
                <a16:creationId xmlns="" xmlns:a16="http://schemas.microsoft.com/office/drawing/2014/main" id="{434703C1-DA16-47DF-8216-2FFDC08E3926}"/>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8655393" y="4242447"/>
            <a:ext cx="1587302" cy="1765079"/>
          </a:xfrm>
          <a:prstGeom prst="rect">
            <a:avLst/>
          </a:prstGeom>
        </p:spPr>
      </p:pic>
    </p:spTree>
    <p:extLst>
      <p:ext uri="{BB962C8B-B14F-4D97-AF65-F5344CB8AC3E}">
        <p14:creationId xmlns:p14="http://schemas.microsoft.com/office/powerpoint/2010/main" val="30681393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par>
                                <p:cTn id="14" presetID="10" presetClass="entr" presetSubtype="0" fill="hold"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500"/>
                                        <p:tgtEl>
                                          <p:spTgt spid="16"/>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500"/>
                                        <p:tgtEl>
                                          <p:spTgt spid="19"/>
                                        </p:tgtEl>
                                      </p:cBhvr>
                                    </p:animEffect>
                                  </p:childTnLst>
                                </p:cTn>
                              </p:par>
                              <p:par>
                                <p:cTn id="20" presetID="10" presetClass="entr" presetSubtype="0" fill="hold" nodeType="with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500"/>
                                        <p:tgtEl>
                                          <p:spTgt spid="23"/>
                                        </p:tgtEl>
                                      </p:cBhvr>
                                    </p:animEffect>
                                  </p:childTnLst>
                                </p:cTn>
                              </p:par>
                              <p:par>
                                <p:cTn id="23" presetID="10" presetClass="entr" presetSubtype="0" fill="hold" nodeType="with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fade">
                                      <p:cBhvr>
                                        <p:cTn id="25"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10" name="矩形: 圆角 9">
            <a:extLst>
              <a:ext uri="{FF2B5EF4-FFF2-40B4-BE49-F238E27FC236}">
                <a16:creationId xmlns="" xmlns:a16="http://schemas.microsoft.com/office/drawing/2014/main" id="{A0220A13-2F6A-4E97-8B1E-8F1974501E26}"/>
              </a:ext>
            </a:extLst>
          </p:cNvPr>
          <p:cNvSpPr/>
          <p:nvPr userDrawn="1"/>
        </p:nvSpPr>
        <p:spPr>
          <a:xfrm>
            <a:off x="697463" y="914338"/>
            <a:ext cx="10797073" cy="5016043"/>
          </a:xfrm>
          <a:prstGeom prst="roundRect">
            <a:avLst>
              <a:gd name="adj" fmla="val 5377"/>
            </a:avLst>
          </a:prstGeom>
          <a:noFill/>
          <a:ln w="635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7" name="图片 6">
            <a:extLst>
              <a:ext uri="{FF2B5EF4-FFF2-40B4-BE49-F238E27FC236}">
                <a16:creationId xmlns="" xmlns:a16="http://schemas.microsoft.com/office/drawing/2014/main" id="{CF4D948A-7807-4D9B-99FF-FA9DD84E24B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344" t="46836" r="15250" b="23996"/>
          <a:stretch/>
        </p:blipFill>
        <p:spPr>
          <a:xfrm flipH="1">
            <a:off x="0" y="4926563"/>
            <a:ext cx="12192000" cy="1931437"/>
          </a:xfrm>
          <a:prstGeom prst="rect">
            <a:avLst/>
          </a:prstGeom>
        </p:spPr>
      </p:pic>
      <p:pic>
        <p:nvPicPr>
          <p:cNvPr id="11" name="图片 10">
            <a:extLst>
              <a:ext uri="{FF2B5EF4-FFF2-40B4-BE49-F238E27FC236}">
                <a16:creationId xmlns="" xmlns:a16="http://schemas.microsoft.com/office/drawing/2014/main" id="{7B9225F2-E840-4BC8-AE37-EFE3E69E244B}"/>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3881" r="666"/>
          <a:stretch/>
        </p:blipFill>
        <p:spPr>
          <a:xfrm>
            <a:off x="873386" y="1169653"/>
            <a:ext cx="10445225" cy="3891822"/>
          </a:xfrm>
          <a:prstGeom prst="rect">
            <a:avLst/>
          </a:prstGeom>
        </p:spPr>
      </p:pic>
      <p:pic>
        <p:nvPicPr>
          <p:cNvPr id="9" name="图片 8">
            <a:extLst>
              <a:ext uri="{FF2B5EF4-FFF2-40B4-BE49-F238E27FC236}">
                <a16:creationId xmlns="" xmlns:a16="http://schemas.microsoft.com/office/drawing/2014/main" id="{28C5EF30-C349-497F-A3AC-A83A3979E5F5}"/>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27877"/>
          <a:stretch/>
        </p:blipFill>
        <p:spPr>
          <a:xfrm flipH="1">
            <a:off x="7378181" y="2228850"/>
            <a:ext cx="4813818" cy="4629150"/>
          </a:xfrm>
          <a:prstGeom prst="rect">
            <a:avLst/>
          </a:prstGeom>
          <a:effectLst/>
        </p:spPr>
      </p:pic>
      <p:grpSp>
        <p:nvGrpSpPr>
          <p:cNvPr id="12" name="组合 11">
            <a:extLst>
              <a:ext uri="{FF2B5EF4-FFF2-40B4-BE49-F238E27FC236}">
                <a16:creationId xmlns="" xmlns:a16="http://schemas.microsoft.com/office/drawing/2014/main" id="{0A63FDAD-8B55-4251-9156-7959BDDAED9A}"/>
              </a:ext>
            </a:extLst>
          </p:cNvPr>
          <p:cNvGrpSpPr/>
          <p:nvPr userDrawn="1"/>
        </p:nvGrpSpPr>
        <p:grpSpPr>
          <a:xfrm>
            <a:off x="6041759" y="5143253"/>
            <a:ext cx="1277918" cy="1277918"/>
            <a:chOff x="1771650" y="1931437"/>
            <a:chExt cx="1409700" cy="1409700"/>
          </a:xfrm>
        </p:grpSpPr>
        <p:sp>
          <p:nvSpPr>
            <p:cNvPr id="13" name="椭圆 12">
              <a:extLst>
                <a:ext uri="{FF2B5EF4-FFF2-40B4-BE49-F238E27FC236}">
                  <a16:creationId xmlns="" xmlns:a16="http://schemas.microsoft.com/office/drawing/2014/main" id="{EBF01810-8E0B-46B1-91BA-3537FECB3A88}"/>
                </a:ext>
              </a:extLst>
            </p:cNvPr>
            <p:cNvSpPr/>
            <p:nvPr userDrawn="1"/>
          </p:nvSpPr>
          <p:spPr>
            <a:xfrm>
              <a:off x="1771650" y="1931437"/>
              <a:ext cx="1409700" cy="1409700"/>
            </a:xfrm>
            <a:prstGeom prst="ellipse">
              <a:avLst/>
            </a:prstGeom>
            <a:solidFill>
              <a:srgbClr val="D4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椭圆 13">
              <a:extLst>
                <a:ext uri="{FF2B5EF4-FFF2-40B4-BE49-F238E27FC236}">
                  <a16:creationId xmlns="" xmlns:a16="http://schemas.microsoft.com/office/drawing/2014/main" id="{F5C75916-D656-4EB5-AD16-0C067EF294AF}"/>
                </a:ext>
              </a:extLst>
            </p:cNvPr>
            <p:cNvSpPr/>
            <p:nvPr userDrawn="1"/>
          </p:nvSpPr>
          <p:spPr>
            <a:xfrm>
              <a:off x="1995173" y="2154960"/>
              <a:ext cx="962654" cy="962654"/>
            </a:xfrm>
            <a:prstGeom prst="ellipse">
              <a:avLst/>
            </a:prstGeom>
            <a:solidFill>
              <a:srgbClr val="75D5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a:extLst>
              <a:ext uri="{FF2B5EF4-FFF2-40B4-BE49-F238E27FC236}">
                <a16:creationId xmlns="" xmlns:a16="http://schemas.microsoft.com/office/drawing/2014/main" id="{EFBB48F3-3871-413A-9131-79271D5E78C4}"/>
              </a:ext>
            </a:extLst>
          </p:cNvPr>
          <p:cNvGrpSpPr/>
          <p:nvPr userDrawn="1"/>
        </p:nvGrpSpPr>
        <p:grpSpPr>
          <a:xfrm>
            <a:off x="10246751" y="569041"/>
            <a:ext cx="939072" cy="939072"/>
            <a:chOff x="1771650" y="1931437"/>
            <a:chExt cx="1409700" cy="1409700"/>
          </a:xfrm>
        </p:grpSpPr>
        <p:sp>
          <p:nvSpPr>
            <p:cNvPr id="16" name="椭圆 15">
              <a:extLst>
                <a:ext uri="{FF2B5EF4-FFF2-40B4-BE49-F238E27FC236}">
                  <a16:creationId xmlns="" xmlns:a16="http://schemas.microsoft.com/office/drawing/2014/main" id="{E591CB1B-5A57-43AC-A766-FE185A151D4D}"/>
                </a:ext>
              </a:extLst>
            </p:cNvPr>
            <p:cNvSpPr/>
            <p:nvPr userDrawn="1"/>
          </p:nvSpPr>
          <p:spPr>
            <a:xfrm>
              <a:off x="1771650" y="1931437"/>
              <a:ext cx="1409700" cy="1409700"/>
            </a:xfrm>
            <a:prstGeom prst="ellipse">
              <a:avLst/>
            </a:prstGeom>
            <a:solidFill>
              <a:srgbClr val="D4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椭圆 16">
              <a:extLst>
                <a:ext uri="{FF2B5EF4-FFF2-40B4-BE49-F238E27FC236}">
                  <a16:creationId xmlns="" xmlns:a16="http://schemas.microsoft.com/office/drawing/2014/main" id="{2B9648F7-43FC-40D9-B65E-44F2C4B7ED17}"/>
                </a:ext>
              </a:extLst>
            </p:cNvPr>
            <p:cNvSpPr/>
            <p:nvPr userDrawn="1"/>
          </p:nvSpPr>
          <p:spPr>
            <a:xfrm>
              <a:off x="1995173" y="2154960"/>
              <a:ext cx="962655" cy="962655"/>
            </a:xfrm>
            <a:prstGeom prst="ellipse">
              <a:avLst/>
            </a:prstGeom>
            <a:solidFill>
              <a:srgbClr val="75D5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18" name="图片 17">
            <a:extLst>
              <a:ext uri="{FF2B5EF4-FFF2-40B4-BE49-F238E27FC236}">
                <a16:creationId xmlns="" xmlns:a16="http://schemas.microsoft.com/office/drawing/2014/main" id="{B400C15C-A04C-473E-9EAD-0FC1F9BE1508}"/>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648038" y="4093528"/>
            <a:ext cx="1434190" cy="1594819"/>
          </a:xfrm>
          <a:prstGeom prst="rect">
            <a:avLst/>
          </a:prstGeom>
        </p:spPr>
      </p:pic>
      <p:grpSp>
        <p:nvGrpSpPr>
          <p:cNvPr id="19" name="组合 18">
            <a:extLst>
              <a:ext uri="{FF2B5EF4-FFF2-40B4-BE49-F238E27FC236}">
                <a16:creationId xmlns="" xmlns:a16="http://schemas.microsoft.com/office/drawing/2014/main" id="{93B22471-CE4A-467F-9609-491CB557468F}"/>
              </a:ext>
            </a:extLst>
          </p:cNvPr>
          <p:cNvGrpSpPr/>
          <p:nvPr userDrawn="1"/>
        </p:nvGrpSpPr>
        <p:grpSpPr>
          <a:xfrm>
            <a:off x="1648038" y="1359214"/>
            <a:ext cx="791983" cy="791983"/>
            <a:chOff x="1771650" y="1931437"/>
            <a:chExt cx="1409700" cy="1409700"/>
          </a:xfrm>
        </p:grpSpPr>
        <p:sp>
          <p:nvSpPr>
            <p:cNvPr id="20" name="椭圆 19">
              <a:extLst>
                <a:ext uri="{FF2B5EF4-FFF2-40B4-BE49-F238E27FC236}">
                  <a16:creationId xmlns="" xmlns:a16="http://schemas.microsoft.com/office/drawing/2014/main" id="{3F300F67-1DFA-48E4-8C6D-F36F1672B998}"/>
                </a:ext>
              </a:extLst>
            </p:cNvPr>
            <p:cNvSpPr/>
            <p:nvPr userDrawn="1"/>
          </p:nvSpPr>
          <p:spPr>
            <a:xfrm>
              <a:off x="1771650" y="1931437"/>
              <a:ext cx="1409700" cy="1409700"/>
            </a:xfrm>
            <a:prstGeom prst="ellipse">
              <a:avLst/>
            </a:prstGeom>
            <a:solidFill>
              <a:srgbClr val="D4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椭圆 20">
              <a:extLst>
                <a:ext uri="{FF2B5EF4-FFF2-40B4-BE49-F238E27FC236}">
                  <a16:creationId xmlns="" xmlns:a16="http://schemas.microsoft.com/office/drawing/2014/main" id="{53B406C7-FC1B-42CF-8356-EF324D53AA82}"/>
                </a:ext>
              </a:extLst>
            </p:cNvPr>
            <p:cNvSpPr/>
            <p:nvPr userDrawn="1"/>
          </p:nvSpPr>
          <p:spPr>
            <a:xfrm>
              <a:off x="1995173" y="2154960"/>
              <a:ext cx="962654" cy="962654"/>
            </a:xfrm>
            <a:prstGeom prst="ellipse">
              <a:avLst/>
            </a:prstGeom>
            <a:solidFill>
              <a:srgbClr val="75D5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36290938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par>
                                <p:cTn id="14" presetID="10" presetClass="entr" presetSubtype="0"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par>
                                <p:cTn id="17" presetID="10"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par>
                                <p:cTn id="20" presetID="10" presetClass="entr" presetSubtype="0" fill="hold"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par>
                                <p:cTn id="23" presetID="10" presetClass="entr" presetSubtype="0" fill="hold" nodeType="with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fade">
                                      <p:cBhvr>
                                        <p:cTn id="25" dur="500"/>
                                        <p:tgtEl>
                                          <p:spTgt spid="18"/>
                                        </p:tgtEl>
                                      </p:cBhvr>
                                    </p:animEffect>
                                  </p:childTnLst>
                                </p:cTn>
                              </p:par>
                              <p:par>
                                <p:cTn id="26" presetID="10" presetClass="entr" presetSubtype="0" fill="hold" nodeType="with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fade">
                                      <p:cBhvr>
                                        <p:cTn id="28"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pic>
        <p:nvPicPr>
          <p:cNvPr id="11" name="图片 10">
            <a:extLst>
              <a:ext uri="{FF2B5EF4-FFF2-40B4-BE49-F238E27FC236}">
                <a16:creationId xmlns="" xmlns:a16="http://schemas.microsoft.com/office/drawing/2014/main" id="{BD44F3E0-3461-4C59-A2FB-541CA82739D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438" r="15223" b="41583"/>
          <a:stretch/>
        </p:blipFill>
        <p:spPr>
          <a:xfrm>
            <a:off x="0" y="4631190"/>
            <a:ext cx="12192000" cy="2226811"/>
          </a:xfrm>
          <a:prstGeom prst="rect">
            <a:avLst/>
          </a:prstGeom>
        </p:spPr>
      </p:pic>
      <p:sp>
        <p:nvSpPr>
          <p:cNvPr id="9" name="矩形: 圆角 8">
            <a:extLst>
              <a:ext uri="{FF2B5EF4-FFF2-40B4-BE49-F238E27FC236}">
                <a16:creationId xmlns="" xmlns:a16="http://schemas.microsoft.com/office/drawing/2014/main" id="{38821910-21F7-4CCC-90DA-5CCDD0725C48}"/>
              </a:ext>
            </a:extLst>
          </p:cNvPr>
          <p:cNvSpPr/>
          <p:nvPr userDrawn="1"/>
        </p:nvSpPr>
        <p:spPr>
          <a:xfrm>
            <a:off x="697463" y="565606"/>
            <a:ext cx="10797073" cy="5726787"/>
          </a:xfrm>
          <a:prstGeom prst="roundRect">
            <a:avLst>
              <a:gd name="adj" fmla="val 5377"/>
            </a:avLst>
          </a:prstGeom>
          <a:solidFill>
            <a:schemeClr val="bg1"/>
          </a:solidFill>
          <a:ln w="635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3" name="图片 12">
            <a:extLst>
              <a:ext uri="{FF2B5EF4-FFF2-40B4-BE49-F238E27FC236}">
                <a16:creationId xmlns="" xmlns:a16="http://schemas.microsoft.com/office/drawing/2014/main" id="{F5DC0F8A-D06F-4B45-BEB6-4A997F778AC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399953" y="5665577"/>
            <a:ext cx="1425890" cy="909620"/>
          </a:xfrm>
          <a:prstGeom prst="rect">
            <a:avLst/>
          </a:prstGeom>
        </p:spPr>
      </p:pic>
      <p:pic>
        <p:nvPicPr>
          <p:cNvPr id="19" name="图片 18">
            <a:extLst>
              <a:ext uri="{FF2B5EF4-FFF2-40B4-BE49-F238E27FC236}">
                <a16:creationId xmlns="" xmlns:a16="http://schemas.microsoft.com/office/drawing/2014/main" id="{1F583E76-B147-4553-ADFF-B03A705441FD}"/>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31461" y="3175000"/>
            <a:ext cx="2762250" cy="3683000"/>
          </a:xfrm>
          <a:prstGeom prst="rect">
            <a:avLst/>
          </a:prstGeom>
        </p:spPr>
      </p:pic>
    </p:spTree>
    <p:extLst>
      <p:ext uri="{BB962C8B-B14F-4D97-AF65-F5344CB8AC3E}">
        <p14:creationId xmlns:p14="http://schemas.microsoft.com/office/powerpoint/2010/main" val="31899174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par>
                                <p:cTn id="14" presetID="10" presetClass="entr" presetSubtype="0" fill="hold"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fade">
                                      <p:cBhvr>
                                        <p:cTn id="1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pic>
        <p:nvPicPr>
          <p:cNvPr id="10" name="图片 9">
            <a:extLst>
              <a:ext uri="{FF2B5EF4-FFF2-40B4-BE49-F238E27FC236}">
                <a16:creationId xmlns="" xmlns:a16="http://schemas.microsoft.com/office/drawing/2014/main" id="{5DF97A78-03D1-44B4-B550-5F0E46EC67C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438" r="15223" b="41583"/>
          <a:stretch/>
        </p:blipFill>
        <p:spPr>
          <a:xfrm>
            <a:off x="0" y="4631190"/>
            <a:ext cx="12192000" cy="2226811"/>
          </a:xfrm>
          <a:prstGeom prst="rect">
            <a:avLst/>
          </a:prstGeom>
        </p:spPr>
      </p:pic>
      <p:sp>
        <p:nvSpPr>
          <p:cNvPr id="11" name="矩形: 圆角 10">
            <a:extLst>
              <a:ext uri="{FF2B5EF4-FFF2-40B4-BE49-F238E27FC236}">
                <a16:creationId xmlns="" xmlns:a16="http://schemas.microsoft.com/office/drawing/2014/main" id="{7F7545AA-422F-450F-88CE-4F2074379672}"/>
              </a:ext>
            </a:extLst>
          </p:cNvPr>
          <p:cNvSpPr/>
          <p:nvPr userDrawn="1"/>
        </p:nvSpPr>
        <p:spPr>
          <a:xfrm>
            <a:off x="697463" y="565606"/>
            <a:ext cx="10797073" cy="5726787"/>
          </a:xfrm>
          <a:prstGeom prst="roundRect">
            <a:avLst>
              <a:gd name="adj" fmla="val 5377"/>
            </a:avLst>
          </a:prstGeom>
          <a:solidFill>
            <a:schemeClr val="bg1"/>
          </a:solidFill>
          <a:ln w="635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6" name="图片 15" descr="图片包含 植物&#10;&#10;描述已自动生成">
            <a:extLst>
              <a:ext uri="{FF2B5EF4-FFF2-40B4-BE49-F238E27FC236}">
                <a16:creationId xmlns="" xmlns:a16="http://schemas.microsoft.com/office/drawing/2014/main" id="{F3B888A3-AB27-4BC6-AB66-F3A55E2C1DA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 y="3886200"/>
            <a:ext cx="2041788" cy="3169973"/>
          </a:xfrm>
          <a:prstGeom prst="rect">
            <a:avLst/>
          </a:prstGeom>
        </p:spPr>
      </p:pic>
    </p:spTree>
    <p:extLst>
      <p:ext uri="{BB962C8B-B14F-4D97-AF65-F5344CB8AC3E}">
        <p14:creationId xmlns:p14="http://schemas.microsoft.com/office/powerpoint/2010/main" val="20871150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6" name="图片 5">
            <a:extLst>
              <a:ext uri="{FF2B5EF4-FFF2-40B4-BE49-F238E27FC236}">
                <a16:creationId xmlns="" xmlns:a16="http://schemas.microsoft.com/office/drawing/2014/main" id="{145F2D06-0341-4795-A5E5-237C29FFCFF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438" r="15223" b="41583"/>
          <a:stretch/>
        </p:blipFill>
        <p:spPr>
          <a:xfrm>
            <a:off x="0" y="4631190"/>
            <a:ext cx="12192000" cy="2226811"/>
          </a:xfrm>
          <a:prstGeom prst="rect">
            <a:avLst/>
          </a:prstGeom>
        </p:spPr>
      </p:pic>
      <p:sp>
        <p:nvSpPr>
          <p:cNvPr id="7" name="矩形: 圆角 6">
            <a:extLst>
              <a:ext uri="{FF2B5EF4-FFF2-40B4-BE49-F238E27FC236}">
                <a16:creationId xmlns="" xmlns:a16="http://schemas.microsoft.com/office/drawing/2014/main" id="{7F50053E-D3B3-4C69-8472-5CEF50E8471B}"/>
              </a:ext>
            </a:extLst>
          </p:cNvPr>
          <p:cNvSpPr/>
          <p:nvPr userDrawn="1"/>
        </p:nvSpPr>
        <p:spPr>
          <a:xfrm>
            <a:off x="697463" y="565606"/>
            <a:ext cx="10797073" cy="5726787"/>
          </a:xfrm>
          <a:prstGeom prst="roundRect">
            <a:avLst>
              <a:gd name="adj" fmla="val 5377"/>
            </a:avLst>
          </a:prstGeom>
          <a:solidFill>
            <a:schemeClr val="bg1"/>
          </a:solidFill>
          <a:ln w="635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 xmlns:a16="http://schemas.microsoft.com/office/drawing/2014/main" id="{FF355723-7EA6-462A-9603-9803C929782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48731" y="5665577"/>
            <a:ext cx="1425890" cy="909620"/>
          </a:xfrm>
          <a:prstGeom prst="rect">
            <a:avLst/>
          </a:prstGeom>
        </p:spPr>
      </p:pic>
      <p:pic>
        <p:nvPicPr>
          <p:cNvPr id="12" name="图片 11">
            <a:extLst>
              <a:ext uri="{FF2B5EF4-FFF2-40B4-BE49-F238E27FC236}">
                <a16:creationId xmlns="" xmlns:a16="http://schemas.microsoft.com/office/drawing/2014/main" id="{A668F49C-4817-43DA-A1A5-38F9980253D4}"/>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9778482" y="3175000"/>
            <a:ext cx="2762250" cy="3683000"/>
          </a:xfrm>
          <a:prstGeom prst="rect">
            <a:avLst/>
          </a:prstGeom>
        </p:spPr>
      </p:pic>
    </p:spTree>
    <p:extLst>
      <p:ext uri="{BB962C8B-B14F-4D97-AF65-F5344CB8AC3E}">
        <p14:creationId xmlns:p14="http://schemas.microsoft.com/office/powerpoint/2010/main" val="8956156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6/5/2024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5" name="图片 4">
            <a:extLst>
              <a:ext uri="{FF2B5EF4-FFF2-40B4-BE49-F238E27FC236}">
                <a16:creationId xmlns="" xmlns:a16="http://schemas.microsoft.com/office/drawing/2014/main" id="{9AD1BEC9-2AFB-4247-8FE9-817C7961E84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438" r="15223" b="41583"/>
          <a:stretch/>
        </p:blipFill>
        <p:spPr>
          <a:xfrm>
            <a:off x="0" y="4631190"/>
            <a:ext cx="12192000" cy="2226811"/>
          </a:xfrm>
          <a:prstGeom prst="rect">
            <a:avLst/>
          </a:prstGeom>
        </p:spPr>
      </p:pic>
      <p:sp>
        <p:nvSpPr>
          <p:cNvPr id="6" name="矩形: 圆角 5">
            <a:extLst>
              <a:ext uri="{FF2B5EF4-FFF2-40B4-BE49-F238E27FC236}">
                <a16:creationId xmlns="" xmlns:a16="http://schemas.microsoft.com/office/drawing/2014/main" id="{41913052-56A4-4506-88F6-541F5ABC6C96}"/>
              </a:ext>
            </a:extLst>
          </p:cNvPr>
          <p:cNvSpPr/>
          <p:nvPr userDrawn="1"/>
        </p:nvSpPr>
        <p:spPr>
          <a:xfrm>
            <a:off x="697463" y="565606"/>
            <a:ext cx="10797073" cy="5726787"/>
          </a:xfrm>
          <a:prstGeom prst="roundRect">
            <a:avLst>
              <a:gd name="adj" fmla="val 5377"/>
            </a:avLst>
          </a:prstGeom>
          <a:solidFill>
            <a:schemeClr val="bg1"/>
          </a:solidFill>
          <a:ln w="635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 name="图片 9">
            <a:extLst>
              <a:ext uri="{FF2B5EF4-FFF2-40B4-BE49-F238E27FC236}">
                <a16:creationId xmlns="" xmlns:a16="http://schemas.microsoft.com/office/drawing/2014/main" id="{FD27E546-C75C-4949-AB2E-772E6D8E1BF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049709" y="4348386"/>
            <a:ext cx="2002528" cy="2226811"/>
          </a:xfrm>
          <a:prstGeom prst="rect">
            <a:avLst/>
          </a:prstGeom>
        </p:spPr>
      </p:pic>
    </p:spTree>
    <p:extLst>
      <p:ext uri="{BB962C8B-B14F-4D97-AF65-F5344CB8AC3E}">
        <p14:creationId xmlns:p14="http://schemas.microsoft.com/office/powerpoint/2010/main" val="33790889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pic>
        <p:nvPicPr>
          <p:cNvPr id="8" name="图片 7">
            <a:extLst>
              <a:ext uri="{FF2B5EF4-FFF2-40B4-BE49-F238E27FC236}">
                <a16:creationId xmlns="" xmlns:a16="http://schemas.microsoft.com/office/drawing/2014/main" id="{C73E2934-7956-4B7D-A5AB-49F397324DD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990" y="690827"/>
            <a:ext cx="12192000" cy="4336094"/>
          </a:xfrm>
          <a:prstGeom prst="rect">
            <a:avLst/>
          </a:prstGeom>
        </p:spPr>
      </p:pic>
      <p:pic>
        <p:nvPicPr>
          <p:cNvPr id="9" name="图片 8" descr="图片包含 植物&#10;&#10;描述已自动生成">
            <a:extLst>
              <a:ext uri="{FF2B5EF4-FFF2-40B4-BE49-F238E27FC236}">
                <a16:creationId xmlns="" xmlns:a16="http://schemas.microsoft.com/office/drawing/2014/main" id="{7097CB3A-A2D9-4C38-82F5-9D39EAE71E7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54636" y="160942"/>
            <a:ext cx="3868629" cy="6006231"/>
          </a:xfrm>
          <a:prstGeom prst="rect">
            <a:avLst/>
          </a:prstGeom>
        </p:spPr>
      </p:pic>
      <p:pic>
        <p:nvPicPr>
          <p:cNvPr id="10" name="图片 9">
            <a:extLst>
              <a:ext uri="{FF2B5EF4-FFF2-40B4-BE49-F238E27FC236}">
                <a16:creationId xmlns="" xmlns:a16="http://schemas.microsoft.com/office/drawing/2014/main" id="{34EB0EB2-9CEA-4816-9FBF-7D8BFC7BCEC8}"/>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8344" t="46836" r="15250" b="23996"/>
          <a:stretch/>
        </p:blipFill>
        <p:spPr>
          <a:xfrm flipH="1">
            <a:off x="0" y="4926563"/>
            <a:ext cx="12192000" cy="1931437"/>
          </a:xfrm>
          <a:prstGeom prst="rect">
            <a:avLst/>
          </a:prstGeom>
        </p:spPr>
      </p:pic>
      <p:pic>
        <p:nvPicPr>
          <p:cNvPr id="11" name="图片 10">
            <a:extLst>
              <a:ext uri="{FF2B5EF4-FFF2-40B4-BE49-F238E27FC236}">
                <a16:creationId xmlns="" xmlns:a16="http://schemas.microsoft.com/office/drawing/2014/main" id="{5C7DCF24-CD8B-492F-9B53-8F1A941190DC}"/>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l="31619" t="1905" r="11056" b="52108"/>
          <a:stretch/>
        </p:blipFill>
        <p:spPr>
          <a:xfrm rot="2786184">
            <a:off x="8864771" y="2355931"/>
            <a:ext cx="3703032" cy="3960839"/>
          </a:xfrm>
          <a:prstGeom prst="rect">
            <a:avLst/>
          </a:prstGeom>
        </p:spPr>
      </p:pic>
      <p:grpSp>
        <p:nvGrpSpPr>
          <p:cNvPr id="12" name="组合 11">
            <a:extLst>
              <a:ext uri="{FF2B5EF4-FFF2-40B4-BE49-F238E27FC236}">
                <a16:creationId xmlns="" xmlns:a16="http://schemas.microsoft.com/office/drawing/2014/main" id="{01AA029B-EC53-4B76-A554-5FEC4D09BD72}"/>
              </a:ext>
            </a:extLst>
          </p:cNvPr>
          <p:cNvGrpSpPr/>
          <p:nvPr userDrawn="1"/>
        </p:nvGrpSpPr>
        <p:grpSpPr>
          <a:xfrm>
            <a:off x="1711675" y="4480363"/>
            <a:ext cx="1277918" cy="1277918"/>
            <a:chOff x="1771650" y="1931437"/>
            <a:chExt cx="1409700" cy="1409700"/>
          </a:xfrm>
        </p:grpSpPr>
        <p:sp>
          <p:nvSpPr>
            <p:cNvPr id="13" name="椭圆 12">
              <a:extLst>
                <a:ext uri="{FF2B5EF4-FFF2-40B4-BE49-F238E27FC236}">
                  <a16:creationId xmlns="" xmlns:a16="http://schemas.microsoft.com/office/drawing/2014/main" id="{C3D5DE8E-7553-4CF4-9219-A1A64DB4AD21}"/>
                </a:ext>
              </a:extLst>
            </p:cNvPr>
            <p:cNvSpPr/>
            <p:nvPr userDrawn="1"/>
          </p:nvSpPr>
          <p:spPr>
            <a:xfrm>
              <a:off x="1771650" y="1931437"/>
              <a:ext cx="1409700" cy="1409700"/>
            </a:xfrm>
            <a:prstGeom prst="ellipse">
              <a:avLst/>
            </a:prstGeom>
            <a:solidFill>
              <a:srgbClr val="D4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椭圆 13">
              <a:extLst>
                <a:ext uri="{FF2B5EF4-FFF2-40B4-BE49-F238E27FC236}">
                  <a16:creationId xmlns="" xmlns:a16="http://schemas.microsoft.com/office/drawing/2014/main" id="{874A8CFD-D31D-4B24-B48A-638BBDEFB164}"/>
                </a:ext>
              </a:extLst>
            </p:cNvPr>
            <p:cNvSpPr/>
            <p:nvPr userDrawn="1"/>
          </p:nvSpPr>
          <p:spPr>
            <a:xfrm>
              <a:off x="1995173" y="2154960"/>
              <a:ext cx="962654" cy="962654"/>
            </a:xfrm>
            <a:prstGeom prst="ellipse">
              <a:avLst/>
            </a:prstGeom>
            <a:solidFill>
              <a:srgbClr val="75D5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a:extLst>
              <a:ext uri="{FF2B5EF4-FFF2-40B4-BE49-F238E27FC236}">
                <a16:creationId xmlns="" xmlns:a16="http://schemas.microsoft.com/office/drawing/2014/main" id="{C77D047B-B50B-4601-ADE3-0C20B0D200C4}"/>
              </a:ext>
            </a:extLst>
          </p:cNvPr>
          <p:cNvGrpSpPr/>
          <p:nvPr userDrawn="1"/>
        </p:nvGrpSpPr>
        <p:grpSpPr>
          <a:xfrm>
            <a:off x="10246751" y="569041"/>
            <a:ext cx="939072" cy="939072"/>
            <a:chOff x="1771650" y="1931437"/>
            <a:chExt cx="1409700" cy="1409700"/>
          </a:xfrm>
        </p:grpSpPr>
        <p:sp>
          <p:nvSpPr>
            <p:cNvPr id="16" name="椭圆 15">
              <a:extLst>
                <a:ext uri="{FF2B5EF4-FFF2-40B4-BE49-F238E27FC236}">
                  <a16:creationId xmlns="" xmlns:a16="http://schemas.microsoft.com/office/drawing/2014/main" id="{57302FBB-F309-44BE-A860-62ED04A55CDB}"/>
                </a:ext>
              </a:extLst>
            </p:cNvPr>
            <p:cNvSpPr/>
            <p:nvPr userDrawn="1"/>
          </p:nvSpPr>
          <p:spPr>
            <a:xfrm>
              <a:off x="1771650" y="1931437"/>
              <a:ext cx="1409700" cy="1409700"/>
            </a:xfrm>
            <a:prstGeom prst="ellipse">
              <a:avLst/>
            </a:prstGeom>
            <a:solidFill>
              <a:srgbClr val="D4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椭圆 16">
              <a:extLst>
                <a:ext uri="{FF2B5EF4-FFF2-40B4-BE49-F238E27FC236}">
                  <a16:creationId xmlns="" xmlns:a16="http://schemas.microsoft.com/office/drawing/2014/main" id="{9449D7D8-8440-486C-A3F1-8EBDCAEDD2F9}"/>
                </a:ext>
              </a:extLst>
            </p:cNvPr>
            <p:cNvSpPr/>
            <p:nvPr userDrawn="1"/>
          </p:nvSpPr>
          <p:spPr>
            <a:xfrm>
              <a:off x="1995173" y="2154960"/>
              <a:ext cx="962655" cy="962655"/>
            </a:xfrm>
            <a:prstGeom prst="ellipse">
              <a:avLst/>
            </a:prstGeom>
            <a:solidFill>
              <a:srgbClr val="75D5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18" name="图片 17">
            <a:extLst>
              <a:ext uri="{FF2B5EF4-FFF2-40B4-BE49-F238E27FC236}">
                <a16:creationId xmlns="" xmlns:a16="http://schemas.microsoft.com/office/drawing/2014/main" id="{321A8197-CEFE-408B-A433-27C72EE7F614}"/>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8140700" y="4846249"/>
            <a:ext cx="1127468" cy="1253744"/>
          </a:xfrm>
          <a:prstGeom prst="rect">
            <a:avLst/>
          </a:prstGeom>
        </p:spPr>
      </p:pic>
    </p:spTree>
    <p:extLst>
      <p:ext uri="{BB962C8B-B14F-4D97-AF65-F5344CB8AC3E}">
        <p14:creationId xmlns:p14="http://schemas.microsoft.com/office/powerpoint/2010/main" val="35172477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par>
                                <p:cTn id="14" presetID="10" presetClass="entr" presetSubtype="0"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par>
                                <p:cTn id="17" presetID="10"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par>
                                <p:cTn id="20" presetID="10" presetClass="entr" presetSubtype="0" fill="hold"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par>
                                <p:cTn id="23" presetID="10" presetClass="entr" presetSubtype="0" fill="hold" nodeType="with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fade">
                                      <p:cBhvr>
                                        <p:cTn id="2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pic>
        <p:nvPicPr>
          <p:cNvPr id="8" name="图片 7">
            <a:extLst>
              <a:ext uri="{FF2B5EF4-FFF2-40B4-BE49-F238E27FC236}">
                <a16:creationId xmlns="" xmlns:a16="http://schemas.microsoft.com/office/drawing/2014/main" id="{CF9AFA02-22FC-418B-825A-AFDBD2C6EB3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438" r="15223" b="41583"/>
          <a:stretch/>
        </p:blipFill>
        <p:spPr>
          <a:xfrm>
            <a:off x="0" y="4631190"/>
            <a:ext cx="12192000" cy="2226811"/>
          </a:xfrm>
          <a:prstGeom prst="rect">
            <a:avLst/>
          </a:prstGeom>
        </p:spPr>
      </p:pic>
      <p:sp>
        <p:nvSpPr>
          <p:cNvPr id="9" name="矩形: 圆角 8">
            <a:extLst>
              <a:ext uri="{FF2B5EF4-FFF2-40B4-BE49-F238E27FC236}">
                <a16:creationId xmlns="" xmlns:a16="http://schemas.microsoft.com/office/drawing/2014/main" id="{AEDF950D-B842-476C-B3D8-EC8DD65DC6C9}"/>
              </a:ext>
            </a:extLst>
          </p:cNvPr>
          <p:cNvSpPr/>
          <p:nvPr userDrawn="1"/>
        </p:nvSpPr>
        <p:spPr>
          <a:xfrm>
            <a:off x="697463" y="565606"/>
            <a:ext cx="10797073" cy="5726787"/>
          </a:xfrm>
          <a:prstGeom prst="roundRect">
            <a:avLst>
              <a:gd name="adj" fmla="val 5377"/>
            </a:avLst>
          </a:prstGeom>
          <a:solidFill>
            <a:schemeClr val="bg1"/>
          </a:solidFill>
          <a:ln w="635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3" name="图片 12">
            <a:extLst>
              <a:ext uri="{FF2B5EF4-FFF2-40B4-BE49-F238E27FC236}">
                <a16:creationId xmlns="" xmlns:a16="http://schemas.microsoft.com/office/drawing/2014/main" id="{E9B4C0C9-93A4-4250-A800-8B969D6011A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399953" y="5665577"/>
            <a:ext cx="1425890" cy="909620"/>
          </a:xfrm>
          <a:prstGeom prst="rect">
            <a:avLst/>
          </a:prstGeom>
        </p:spPr>
      </p:pic>
    </p:spTree>
    <p:extLst>
      <p:ext uri="{BB962C8B-B14F-4D97-AF65-F5344CB8AC3E}">
        <p14:creationId xmlns:p14="http://schemas.microsoft.com/office/powerpoint/2010/main" val="33299637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7804C7D8-E59D-4AD0-88BD-0DE27979836B}"/>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 xmlns:a16="http://schemas.microsoft.com/office/drawing/2014/main" id="{9BD456E4-C5A1-4446-9F28-B2ABA47CED9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 xmlns:a16="http://schemas.microsoft.com/office/drawing/2014/main" id="{5071E84B-DCC5-479C-B7CD-4269B31A2088}"/>
              </a:ext>
            </a:extLst>
          </p:cNvPr>
          <p:cNvSpPr>
            <a:spLocks noGrp="1"/>
          </p:cNvSpPr>
          <p:nvPr>
            <p:ph type="dt" sz="half" idx="10"/>
          </p:nvPr>
        </p:nvSpPr>
        <p:spPr/>
        <p:txBody>
          <a:bodyPr/>
          <a:lstStyle/>
          <a:p>
            <a:fld id="{39A3C6C5-9E25-4AA0-932E-9A15EDE19516}" type="datetimeFigureOut">
              <a:rPr lang="zh-CN" altLang="en-US" smtClean="0"/>
              <a:t>2024/6/5</a:t>
            </a:fld>
            <a:endParaRPr lang="zh-CN" altLang="en-US"/>
          </a:p>
        </p:txBody>
      </p:sp>
      <p:sp>
        <p:nvSpPr>
          <p:cNvPr id="5" name="页脚占位符 4">
            <a:extLst>
              <a:ext uri="{FF2B5EF4-FFF2-40B4-BE49-F238E27FC236}">
                <a16:creationId xmlns="" xmlns:a16="http://schemas.microsoft.com/office/drawing/2014/main" id="{7A05E5B4-A90B-4162-A9DA-278E7A0B627F}"/>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 xmlns:a16="http://schemas.microsoft.com/office/drawing/2014/main" id="{6426FB36-540A-4D93-A579-DD1FA8446217}"/>
              </a:ext>
            </a:extLst>
          </p:cNvPr>
          <p:cNvSpPr>
            <a:spLocks noGrp="1"/>
          </p:cNvSpPr>
          <p:nvPr>
            <p:ph type="sldNum" sz="quarter" idx="12"/>
          </p:nvPr>
        </p:nvSpPr>
        <p:spPr/>
        <p:txBody>
          <a:bodyPr/>
          <a:lstStyle/>
          <a:p>
            <a:fld id="{4888EAD6-95AE-4900-910D-3A821990CDF7}" type="slidenum">
              <a:rPr lang="zh-CN" altLang="en-US" smtClean="0"/>
              <a:t>‹#›</a:t>
            </a:fld>
            <a:endParaRPr lang="zh-CN" altLang="en-US"/>
          </a:p>
        </p:txBody>
      </p:sp>
    </p:spTree>
    <p:extLst>
      <p:ext uri="{BB962C8B-B14F-4D97-AF65-F5344CB8AC3E}">
        <p14:creationId xmlns:p14="http://schemas.microsoft.com/office/powerpoint/2010/main" val="386590780"/>
      </p:ext>
    </p:extLst>
  </p:cSld>
  <p:clrMapOvr>
    <a:masterClrMapping/>
  </p:clrMapOvr>
  <mc:AlternateContent xmlns:mc="http://schemas.openxmlformats.org/markup-compatibility/2006" xmlns:p14="http://schemas.microsoft.com/office/powerpoint/2010/main">
    <mc:Choice Requires="p14">
      <p:transition spd="slow" p14:dur="1200" advClick="0" advTm="1000">
        <p:dissolve/>
      </p:transition>
    </mc:Choice>
    <mc:Fallback xmlns:a16="http://schemas.microsoft.com/office/drawing/2014/main" xmlns="">
      <p:transition spd="slow" advClick="0" advTm="1000">
        <p:dissolv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D091D6DB-B48C-41AF-9EA0-1E598B0E7D9B}"/>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 xmlns:a16="http://schemas.microsoft.com/office/drawing/2014/main" id="{1A94FB70-B608-4CB1-8659-153E0B618D69}"/>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 xmlns:a16="http://schemas.microsoft.com/office/drawing/2014/main" id="{63018095-DEAB-4C3D-B38C-F6B28E114928}"/>
              </a:ext>
            </a:extLst>
          </p:cNvPr>
          <p:cNvSpPr>
            <a:spLocks noGrp="1"/>
          </p:cNvSpPr>
          <p:nvPr>
            <p:ph type="dt" sz="half" idx="10"/>
          </p:nvPr>
        </p:nvSpPr>
        <p:spPr/>
        <p:txBody>
          <a:bodyPr/>
          <a:lstStyle/>
          <a:p>
            <a:fld id="{39A3C6C5-9E25-4AA0-932E-9A15EDE19516}" type="datetimeFigureOut">
              <a:rPr lang="zh-CN" altLang="en-US" smtClean="0"/>
              <a:t>2024/6/5</a:t>
            </a:fld>
            <a:endParaRPr lang="zh-CN" altLang="en-US"/>
          </a:p>
        </p:txBody>
      </p:sp>
      <p:sp>
        <p:nvSpPr>
          <p:cNvPr id="5" name="页脚占位符 4">
            <a:extLst>
              <a:ext uri="{FF2B5EF4-FFF2-40B4-BE49-F238E27FC236}">
                <a16:creationId xmlns="" xmlns:a16="http://schemas.microsoft.com/office/drawing/2014/main" id="{43ACB7B2-1E20-4060-9AC8-8B101B20A20E}"/>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 xmlns:a16="http://schemas.microsoft.com/office/drawing/2014/main" id="{8FCD810E-108E-422C-AA43-06CD870C4166}"/>
              </a:ext>
            </a:extLst>
          </p:cNvPr>
          <p:cNvSpPr>
            <a:spLocks noGrp="1"/>
          </p:cNvSpPr>
          <p:nvPr>
            <p:ph type="sldNum" sz="quarter" idx="12"/>
          </p:nvPr>
        </p:nvSpPr>
        <p:spPr/>
        <p:txBody>
          <a:bodyPr/>
          <a:lstStyle/>
          <a:p>
            <a:fld id="{4888EAD6-95AE-4900-910D-3A821990CDF7}" type="slidenum">
              <a:rPr lang="zh-CN" altLang="en-US" smtClean="0"/>
              <a:t>‹#›</a:t>
            </a:fld>
            <a:endParaRPr lang="zh-CN" altLang="en-US"/>
          </a:p>
        </p:txBody>
      </p:sp>
    </p:spTree>
    <p:extLst>
      <p:ext uri="{BB962C8B-B14F-4D97-AF65-F5344CB8AC3E}">
        <p14:creationId xmlns:p14="http://schemas.microsoft.com/office/powerpoint/2010/main" val="948871836"/>
      </p:ext>
    </p:extLst>
  </p:cSld>
  <p:clrMapOvr>
    <a:masterClrMapping/>
  </p:clrMapOvr>
  <mc:AlternateContent xmlns:mc="http://schemas.openxmlformats.org/markup-compatibility/2006" xmlns:p14="http://schemas.microsoft.com/office/powerpoint/2010/main">
    <mc:Choice Requires="p14">
      <p:transition spd="slow" p14:dur="1200" advClick="0" advTm="1000">
        <p:dissolve/>
      </p:transition>
    </mc:Choice>
    <mc:Fallback xmlns:a16="http://schemas.microsoft.com/office/drawing/2014/main" xmlns="">
      <p:transition spd="slow" advClick="0" advTm="1000">
        <p:dissolv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56BFA3B1-C7C0-4201-9923-2B3BE125048C}"/>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 xmlns:a16="http://schemas.microsoft.com/office/drawing/2014/main" id="{BA0D525B-B321-46DA-99DB-0FAF2DA779D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 xmlns:a16="http://schemas.microsoft.com/office/drawing/2014/main" id="{A67FDFAD-CE43-4E00-881C-2F19B73C1BC1}"/>
              </a:ext>
            </a:extLst>
          </p:cNvPr>
          <p:cNvSpPr>
            <a:spLocks noGrp="1"/>
          </p:cNvSpPr>
          <p:nvPr>
            <p:ph type="dt" sz="half" idx="10"/>
          </p:nvPr>
        </p:nvSpPr>
        <p:spPr/>
        <p:txBody>
          <a:bodyPr/>
          <a:lstStyle/>
          <a:p>
            <a:fld id="{39A3C6C5-9E25-4AA0-932E-9A15EDE19516}" type="datetimeFigureOut">
              <a:rPr lang="zh-CN" altLang="en-US" smtClean="0"/>
              <a:t>2024/6/5</a:t>
            </a:fld>
            <a:endParaRPr lang="zh-CN" altLang="en-US"/>
          </a:p>
        </p:txBody>
      </p:sp>
      <p:sp>
        <p:nvSpPr>
          <p:cNvPr id="5" name="页脚占位符 4">
            <a:extLst>
              <a:ext uri="{FF2B5EF4-FFF2-40B4-BE49-F238E27FC236}">
                <a16:creationId xmlns="" xmlns:a16="http://schemas.microsoft.com/office/drawing/2014/main" id="{FB0C5CE9-8CC3-47B8-A47D-4B23E5BD5600}"/>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 xmlns:a16="http://schemas.microsoft.com/office/drawing/2014/main" id="{1C3E3D81-B975-4CC7-9C94-A2D13412F9C3}"/>
              </a:ext>
            </a:extLst>
          </p:cNvPr>
          <p:cNvSpPr>
            <a:spLocks noGrp="1"/>
          </p:cNvSpPr>
          <p:nvPr>
            <p:ph type="sldNum" sz="quarter" idx="12"/>
          </p:nvPr>
        </p:nvSpPr>
        <p:spPr/>
        <p:txBody>
          <a:bodyPr/>
          <a:lstStyle/>
          <a:p>
            <a:fld id="{4888EAD6-95AE-4900-910D-3A821990CDF7}" type="slidenum">
              <a:rPr lang="zh-CN" altLang="en-US" smtClean="0"/>
              <a:t>‹#›</a:t>
            </a:fld>
            <a:endParaRPr lang="zh-CN" altLang="en-US"/>
          </a:p>
        </p:txBody>
      </p:sp>
    </p:spTree>
    <p:extLst>
      <p:ext uri="{BB962C8B-B14F-4D97-AF65-F5344CB8AC3E}">
        <p14:creationId xmlns:p14="http://schemas.microsoft.com/office/powerpoint/2010/main" val="1713979082"/>
      </p:ext>
    </p:extLst>
  </p:cSld>
  <p:clrMapOvr>
    <a:masterClrMapping/>
  </p:clrMapOvr>
  <mc:AlternateContent xmlns:mc="http://schemas.openxmlformats.org/markup-compatibility/2006" xmlns:p14="http://schemas.microsoft.com/office/powerpoint/2010/main">
    <mc:Choice Requires="p14">
      <p:transition spd="slow" p14:dur="1200" advClick="0" advTm="1000">
        <p:dissolve/>
      </p:transition>
    </mc:Choice>
    <mc:Fallback xmlns:a16="http://schemas.microsoft.com/office/drawing/2014/main" xmlns="">
      <p:transition spd="slow" advClick="0" advTm="1000">
        <p:dissolv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6D2C19AB-6FE5-47F2-AFCD-400E3AE951C5}"/>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 xmlns:a16="http://schemas.microsoft.com/office/drawing/2014/main" id="{30B96CBC-67AC-412A-9927-B93ACE2CD776}"/>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 xmlns:a16="http://schemas.microsoft.com/office/drawing/2014/main" id="{7CDF03FA-96FC-4C12-A32F-F049A478FDD7}"/>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 xmlns:a16="http://schemas.microsoft.com/office/drawing/2014/main" id="{3FF2DFD9-9410-4027-81B2-E2216FDC3662}"/>
              </a:ext>
            </a:extLst>
          </p:cNvPr>
          <p:cNvSpPr>
            <a:spLocks noGrp="1"/>
          </p:cNvSpPr>
          <p:nvPr>
            <p:ph type="dt" sz="half" idx="10"/>
          </p:nvPr>
        </p:nvSpPr>
        <p:spPr/>
        <p:txBody>
          <a:bodyPr/>
          <a:lstStyle/>
          <a:p>
            <a:fld id="{39A3C6C5-9E25-4AA0-932E-9A15EDE19516}" type="datetimeFigureOut">
              <a:rPr lang="zh-CN" altLang="en-US" smtClean="0"/>
              <a:t>2024/6/5</a:t>
            </a:fld>
            <a:endParaRPr lang="zh-CN" altLang="en-US"/>
          </a:p>
        </p:txBody>
      </p:sp>
      <p:sp>
        <p:nvSpPr>
          <p:cNvPr id="6" name="页脚占位符 5">
            <a:extLst>
              <a:ext uri="{FF2B5EF4-FFF2-40B4-BE49-F238E27FC236}">
                <a16:creationId xmlns="" xmlns:a16="http://schemas.microsoft.com/office/drawing/2014/main" id="{2E9E7092-2070-4160-82FE-9F7E0CB1B89B}"/>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 xmlns:a16="http://schemas.microsoft.com/office/drawing/2014/main" id="{5CC2229D-E284-47AB-B592-E64ACE3CCD66}"/>
              </a:ext>
            </a:extLst>
          </p:cNvPr>
          <p:cNvSpPr>
            <a:spLocks noGrp="1"/>
          </p:cNvSpPr>
          <p:nvPr>
            <p:ph type="sldNum" sz="quarter" idx="12"/>
          </p:nvPr>
        </p:nvSpPr>
        <p:spPr/>
        <p:txBody>
          <a:bodyPr/>
          <a:lstStyle/>
          <a:p>
            <a:fld id="{4888EAD6-95AE-4900-910D-3A821990CDF7}" type="slidenum">
              <a:rPr lang="zh-CN" altLang="en-US" smtClean="0"/>
              <a:t>‹#›</a:t>
            </a:fld>
            <a:endParaRPr lang="zh-CN" altLang="en-US"/>
          </a:p>
        </p:txBody>
      </p:sp>
    </p:spTree>
    <p:extLst>
      <p:ext uri="{BB962C8B-B14F-4D97-AF65-F5344CB8AC3E}">
        <p14:creationId xmlns:p14="http://schemas.microsoft.com/office/powerpoint/2010/main" val="4262902351"/>
      </p:ext>
    </p:extLst>
  </p:cSld>
  <p:clrMapOvr>
    <a:masterClrMapping/>
  </p:clrMapOvr>
  <mc:AlternateContent xmlns:mc="http://schemas.openxmlformats.org/markup-compatibility/2006" xmlns:p14="http://schemas.microsoft.com/office/powerpoint/2010/main">
    <mc:Choice Requires="p14">
      <p:transition spd="slow" p14:dur="1200" advClick="0" advTm="1000">
        <p:dissolve/>
      </p:transition>
    </mc:Choice>
    <mc:Fallback xmlns:a16="http://schemas.microsoft.com/office/drawing/2014/main" xmlns="">
      <p:transition spd="slow" advClick="0" advTm="1000">
        <p:dissolv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D870141E-E57A-46FF-802C-CFCF0DDC0241}"/>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 xmlns:a16="http://schemas.microsoft.com/office/drawing/2014/main" id="{F0EE1394-C1A7-4E18-8DA4-2671B40D853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 xmlns:a16="http://schemas.microsoft.com/office/drawing/2014/main" id="{85D73A5B-E846-4193-BA8D-71AFE189BD89}"/>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 xmlns:a16="http://schemas.microsoft.com/office/drawing/2014/main" id="{AEAD0191-4329-4F0C-8199-00B61A6B08D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 xmlns:a16="http://schemas.microsoft.com/office/drawing/2014/main" id="{004C19F1-8A7F-4511-853D-2C68396D39F1}"/>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 xmlns:a16="http://schemas.microsoft.com/office/drawing/2014/main" id="{49B38879-CDDE-460C-92B1-1701ACCE7981}"/>
              </a:ext>
            </a:extLst>
          </p:cNvPr>
          <p:cNvSpPr>
            <a:spLocks noGrp="1"/>
          </p:cNvSpPr>
          <p:nvPr>
            <p:ph type="dt" sz="half" idx="10"/>
          </p:nvPr>
        </p:nvSpPr>
        <p:spPr/>
        <p:txBody>
          <a:bodyPr/>
          <a:lstStyle/>
          <a:p>
            <a:fld id="{39A3C6C5-9E25-4AA0-932E-9A15EDE19516}" type="datetimeFigureOut">
              <a:rPr lang="zh-CN" altLang="en-US" smtClean="0"/>
              <a:t>2024/6/5</a:t>
            </a:fld>
            <a:endParaRPr lang="zh-CN" altLang="en-US"/>
          </a:p>
        </p:txBody>
      </p:sp>
      <p:sp>
        <p:nvSpPr>
          <p:cNvPr id="8" name="页脚占位符 7">
            <a:extLst>
              <a:ext uri="{FF2B5EF4-FFF2-40B4-BE49-F238E27FC236}">
                <a16:creationId xmlns="" xmlns:a16="http://schemas.microsoft.com/office/drawing/2014/main" id="{D0BB2402-4D0A-4A09-9500-2D11ECD390D1}"/>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 xmlns:a16="http://schemas.microsoft.com/office/drawing/2014/main" id="{13B04A97-AB7D-4767-88BD-4F9F1A59285B}"/>
              </a:ext>
            </a:extLst>
          </p:cNvPr>
          <p:cNvSpPr>
            <a:spLocks noGrp="1"/>
          </p:cNvSpPr>
          <p:nvPr>
            <p:ph type="sldNum" sz="quarter" idx="12"/>
          </p:nvPr>
        </p:nvSpPr>
        <p:spPr/>
        <p:txBody>
          <a:bodyPr/>
          <a:lstStyle/>
          <a:p>
            <a:fld id="{4888EAD6-95AE-4900-910D-3A821990CDF7}" type="slidenum">
              <a:rPr lang="zh-CN" altLang="en-US" smtClean="0"/>
              <a:t>‹#›</a:t>
            </a:fld>
            <a:endParaRPr lang="zh-CN" altLang="en-US"/>
          </a:p>
        </p:txBody>
      </p:sp>
    </p:spTree>
    <p:extLst>
      <p:ext uri="{BB962C8B-B14F-4D97-AF65-F5344CB8AC3E}">
        <p14:creationId xmlns:p14="http://schemas.microsoft.com/office/powerpoint/2010/main" val="271589724"/>
      </p:ext>
    </p:extLst>
  </p:cSld>
  <p:clrMapOvr>
    <a:masterClrMapping/>
  </p:clrMapOvr>
  <mc:AlternateContent xmlns:mc="http://schemas.openxmlformats.org/markup-compatibility/2006" xmlns:p14="http://schemas.microsoft.com/office/powerpoint/2010/main">
    <mc:Choice Requires="p14">
      <p:transition spd="slow" p14:dur="1200" advClick="0" advTm="1000">
        <p:dissolve/>
      </p:transition>
    </mc:Choice>
    <mc:Fallback xmlns:a16="http://schemas.microsoft.com/office/drawing/2014/main" xmlns="">
      <p:transition spd="slow" advClick="0" advTm="1000">
        <p:dissolv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E21F65EC-5BB7-4E69-A94E-D8D359A4417E}"/>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 xmlns:a16="http://schemas.microsoft.com/office/drawing/2014/main" id="{2CA2DF3A-1366-4A70-8E6B-E621A10955E8}"/>
              </a:ext>
            </a:extLst>
          </p:cNvPr>
          <p:cNvSpPr>
            <a:spLocks noGrp="1"/>
          </p:cNvSpPr>
          <p:nvPr>
            <p:ph type="dt" sz="half" idx="10"/>
          </p:nvPr>
        </p:nvSpPr>
        <p:spPr/>
        <p:txBody>
          <a:bodyPr/>
          <a:lstStyle/>
          <a:p>
            <a:fld id="{39A3C6C5-9E25-4AA0-932E-9A15EDE19516}" type="datetimeFigureOut">
              <a:rPr lang="zh-CN" altLang="en-US" smtClean="0"/>
              <a:t>2024/6/5</a:t>
            </a:fld>
            <a:endParaRPr lang="zh-CN" altLang="en-US"/>
          </a:p>
        </p:txBody>
      </p:sp>
      <p:sp>
        <p:nvSpPr>
          <p:cNvPr id="4" name="页脚占位符 3">
            <a:extLst>
              <a:ext uri="{FF2B5EF4-FFF2-40B4-BE49-F238E27FC236}">
                <a16:creationId xmlns="" xmlns:a16="http://schemas.microsoft.com/office/drawing/2014/main" id="{088C1C0E-E9D9-40F1-AE5C-6DCF2051BBFD}"/>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 xmlns:a16="http://schemas.microsoft.com/office/drawing/2014/main" id="{DC5D2EB2-8368-465C-AF19-79DE3A33A70F}"/>
              </a:ext>
            </a:extLst>
          </p:cNvPr>
          <p:cNvSpPr>
            <a:spLocks noGrp="1"/>
          </p:cNvSpPr>
          <p:nvPr>
            <p:ph type="sldNum" sz="quarter" idx="12"/>
          </p:nvPr>
        </p:nvSpPr>
        <p:spPr/>
        <p:txBody>
          <a:bodyPr/>
          <a:lstStyle/>
          <a:p>
            <a:fld id="{4888EAD6-95AE-4900-910D-3A821990CDF7}" type="slidenum">
              <a:rPr lang="zh-CN" altLang="en-US" smtClean="0"/>
              <a:t>‹#›</a:t>
            </a:fld>
            <a:endParaRPr lang="zh-CN" altLang="en-US"/>
          </a:p>
        </p:txBody>
      </p:sp>
    </p:spTree>
    <p:extLst>
      <p:ext uri="{BB962C8B-B14F-4D97-AF65-F5344CB8AC3E}">
        <p14:creationId xmlns:p14="http://schemas.microsoft.com/office/powerpoint/2010/main" val="3326137504"/>
      </p:ext>
    </p:extLst>
  </p:cSld>
  <p:clrMapOvr>
    <a:masterClrMapping/>
  </p:clrMapOvr>
  <mc:AlternateContent xmlns:mc="http://schemas.openxmlformats.org/markup-compatibility/2006" xmlns:p14="http://schemas.microsoft.com/office/powerpoint/2010/main">
    <mc:Choice Requires="p14">
      <p:transition spd="slow" p14:dur="1200" advClick="0" advTm="1000">
        <p:dissolve/>
      </p:transition>
    </mc:Choice>
    <mc:Fallback xmlns:a16="http://schemas.microsoft.com/office/drawing/2014/main" xmlns="">
      <p:transition spd="slow" advClick="0" advTm="1000">
        <p:dissolv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 xmlns:a16="http://schemas.microsoft.com/office/drawing/2014/main" id="{B1F7A4D2-5EEF-4C6F-A220-8446E7CF8045}"/>
              </a:ext>
            </a:extLst>
          </p:cNvPr>
          <p:cNvSpPr>
            <a:spLocks noGrp="1"/>
          </p:cNvSpPr>
          <p:nvPr>
            <p:ph type="dt" sz="half" idx="10"/>
          </p:nvPr>
        </p:nvSpPr>
        <p:spPr/>
        <p:txBody>
          <a:bodyPr/>
          <a:lstStyle/>
          <a:p>
            <a:fld id="{39A3C6C5-9E25-4AA0-932E-9A15EDE19516}" type="datetimeFigureOut">
              <a:rPr lang="zh-CN" altLang="en-US" smtClean="0"/>
              <a:t>2024/6/5</a:t>
            </a:fld>
            <a:endParaRPr lang="zh-CN" altLang="en-US"/>
          </a:p>
        </p:txBody>
      </p:sp>
      <p:sp>
        <p:nvSpPr>
          <p:cNvPr id="3" name="页脚占位符 2">
            <a:extLst>
              <a:ext uri="{FF2B5EF4-FFF2-40B4-BE49-F238E27FC236}">
                <a16:creationId xmlns="" xmlns:a16="http://schemas.microsoft.com/office/drawing/2014/main" id="{9A5FE026-004D-4AB0-BEAE-9CE433F28FC9}"/>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 xmlns:a16="http://schemas.microsoft.com/office/drawing/2014/main" id="{010D8451-726C-49FD-9BDD-35C824A6A093}"/>
              </a:ext>
            </a:extLst>
          </p:cNvPr>
          <p:cNvSpPr>
            <a:spLocks noGrp="1"/>
          </p:cNvSpPr>
          <p:nvPr>
            <p:ph type="sldNum" sz="quarter" idx="12"/>
          </p:nvPr>
        </p:nvSpPr>
        <p:spPr/>
        <p:txBody>
          <a:bodyPr/>
          <a:lstStyle/>
          <a:p>
            <a:fld id="{4888EAD6-95AE-4900-910D-3A821990CDF7}" type="slidenum">
              <a:rPr lang="zh-CN" altLang="en-US" smtClean="0"/>
              <a:t>‹#›</a:t>
            </a:fld>
            <a:endParaRPr lang="zh-CN" altLang="en-US"/>
          </a:p>
        </p:txBody>
      </p:sp>
    </p:spTree>
    <p:extLst>
      <p:ext uri="{BB962C8B-B14F-4D97-AF65-F5344CB8AC3E}">
        <p14:creationId xmlns:p14="http://schemas.microsoft.com/office/powerpoint/2010/main" val="1840425093"/>
      </p:ext>
    </p:extLst>
  </p:cSld>
  <p:clrMapOvr>
    <a:masterClrMapping/>
  </p:clrMapOvr>
  <mc:AlternateContent xmlns:mc="http://schemas.openxmlformats.org/markup-compatibility/2006" xmlns:p14="http://schemas.microsoft.com/office/powerpoint/2010/main">
    <mc:Choice Requires="p14">
      <p:transition spd="slow" p14:dur="1200" advClick="0" advTm="1000">
        <p:dissolve/>
      </p:transition>
    </mc:Choice>
    <mc:Fallback xmlns:a16="http://schemas.microsoft.com/office/drawing/2014/main" xmlns="">
      <p:transition spd="slow" advClick="0" advTm="1000">
        <p:dissolv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6/5/2024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7AB40866-E60E-41A5-8EE4-05343952C56B}"/>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 xmlns:a16="http://schemas.microsoft.com/office/drawing/2014/main" id="{A794CF5F-A81D-4049-9F06-0591C149DF4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 xmlns:a16="http://schemas.microsoft.com/office/drawing/2014/main" id="{D0FC853D-467A-47A3-A887-E562C548C1D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 xmlns:a16="http://schemas.microsoft.com/office/drawing/2014/main" id="{8B61D2B1-4BCC-4FCC-AAD0-C611D9FEAB55}"/>
              </a:ext>
            </a:extLst>
          </p:cNvPr>
          <p:cNvSpPr>
            <a:spLocks noGrp="1"/>
          </p:cNvSpPr>
          <p:nvPr>
            <p:ph type="dt" sz="half" idx="10"/>
          </p:nvPr>
        </p:nvSpPr>
        <p:spPr/>
        <p:txBody>
          <a:bodyPr/>
          <a:lstStyle/>
          <a:p>
            <a:fld id="{39A3C6C5-9E25-4AA0-932E-9A15EDE19516}" type="datetimeFigureOut">
              <a:rPr lang="zh-CN" altLang="en-US" smtClean="0"/>
              <a:t>2024/6/5</a:t>
            </a:fld>
            <a:endParaRPr lang="zh-CN" altLang="en-US"/>
          </a:p>
        </p:txBody>
      </p:sp>
      <p:sp>
        <p:nvSpPr>
          <p:cNvPr id="6" name="页脚占位符 5">
            <a:extLst>
              <a:ext uri="{FF2B5EF4-FFF2-40B4-BE49-F238E27FC236}">
                <a16:creationId xmlns="" xmlns:a16="http://schemas.microsoft.com/office/drawing/2014/main" id="{DC65F8E4-C432-4AD5-AA85-FE01424252BE}"/>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 xmlns:a16="http://schemas.microsoft.com/office/drawing/2014/main" id="{CFE67D27-7907-4A04-AC01-F6EE3EDB5C27}"/>
              </a:ext>
            </a:extLst>
          </p:cNvPr>
          <p:cNvSpPr>
            <a:spLocks noGrp="1"/>
          </p:cNvSpPr>
          <p:nvPr>
            <p:ph type="sldNum" sz="quarter" idx="12"/>
          </p:nvPr>
        </p:nvSpPr>
        <p:spPr/>
        <p:txBody>
          <a:bodyPr/>
          <a:lstStyle/>
          <a:p>
            <a:fld id="{4888EAD6-95AE-4900-910D-3A821990CDF7}" type="slidenum">
              <a:rPr lang="zh-CN" altLang="en-US" smtClean="0"/>
              <a:t>‹#›</a:t>
            </a:fld>
            <a:endParaRPr lang="zh-CN" altLang="en-US"/>
          </a:p>
        </p:txBody>
      </p:sp>
    </p:spTree>
    <p:extLst>
      <p:ext uri="{BB962C8B-B14F-4D97-AF65-F5344CB8AC3E}">
        <p14:creationId xmlns:p14="http://schemas.microsoft.com/office/powerpoint/2010/main" val="2151012565"/>
      </p:ext>
    </p:extLst>
  </p:cSld>
  <p:clrMapOvr>
    <a:masterClrMapping/>
  </p:clrMapOvr>
  <mc:AlternateContent xmlns:mc="http://schemas.openxmlformats.org/markup-compatibility/2006" xmlns:p14="http://schemas.microsoft.com/office/powerpoint/2010/main">
    <mc:Choice Requires="p14">
      <p:transition spd="slow" p14:dur="1200" advClick="0" advTm="1000">
        <p:dissolve/>
      </p:transition>
    </mc:Choice>
    <mc:Fallback xmlns:a16="http://schemas.microsoft.com/office/drawing/2014/main" xmlns="">
      <p:transition spd="slow" advClick="0" advTm="1000">
        <p:dissolv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2DCFF5D5-D3EE-44CF-8A37-4F1EDDAFA2CD}"/>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 xmlns:a16="http://schemas.microsoft.com/office/drawing/2014/main" id="{4FB31554-FD50-4E35-BF07-FD5D51CEB5F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 xmlns:a16="http://schemas.microsoft.com/office/drawing/2014/main" id="{B5188E01-ECD8-404C-BC9C-F41BFF49E40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 xmlns:a16="http://schemas.microsoft.com/office/drawing/2014/main" id="{338239B8-61C2-40D0-8834-643832C760C8}"/>
              </a:ext>
            </a:extLst>
          </p:cNvPr>
          <p:cNvSpPr>
            <a:spLocks noGrp="1"/>
          </p:cNvSpPr>
          <p:nvPr>
            <p:ph type="dt" sz="half" idx="10"/>
          </p:nvPr>
        </p:nvSpPr>
        <p:spPr/>
        <p:txBody>
          <a:bodyPr/>
          <a:lstStyle/>
          <a:p>
            <a:fld id="{39A3C6C5-9E25-4AA0-932E-9A15EDE19516}" type="datetimeFigureOut">
              <a:rPr lang="zh-CN" altLang="en-US" smtClean="0"/>
              <a:t>2024/6/5</a:t>
            </a:fld>
            <a:endParaRPr lang="zh-CN" altLang="en-US"/>
          </a:p>
        </p:txBody>
      </p:sp>
      <p:sp>
        <p:nvSpPr>
          <p:cNvPr id="6" name="页脚占位符 5">
            <a:extLst>
              <a:ext uri="{FF2B5EF4-FFF2-40B4-BE49-F238E27FC236}">
                <a16:creationId xmlns="" xmlns:a16="http://schemas.microsoft.com/office/drawing/2014/main" id="{DC8A9BD3-45FE-4F10-B7A7-90A1E25D52B8}"/>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 xmlns:a16="http://schemas.microsoft.com/office/drawing/2014/main" id="{BD5C2842-BF70-4A12-BC18-86D5E082962B}"/>
              </a:ext>
            </a:extLst>
          </p:cNvPr>
          <p:cNvSpPr>
            <a:spLocks noGrp="1"/>
          </p:cNvSpPr>
          <p:nvPr>
            <p:ph type="sldNum" sz="quarter" idx="12"/>
          </p:nvPr>
        </p:nvSpPr>
        <p:spPr/>
        <p:txBody>
          <a:bodyPr/>
          <a:lstStyle/>
          <a:p>
            <a:fld id="{4888EAD6-95AE-4900-910D-3A821990CDF7}" type="slidenum">
              <a:rPr lang="zh-CN" altLang="en-US" smtClean="0"/>
              <a:t>‹#›</a:t>
            </a:fld>
            <a:endParaRPr lang="zh-CN" altLang="en-US"/>
          </a:p>
        </p:txBody>
      </p:sp>
    </p:spTree>
    <p:extLst>
      <p:ext uri="{BB962C8B-B14F-4D97-AF65-F5344CB8AC3E}">
        <p14:creationId xmlns:p14="http://schemas.microsoft.com/office/powerpoint/2010/main" val="3697390732"/>
      </p:ext>
    </p:extLst>
  </p:cSld>
  <p:clrMapOvr>
    <a:masterClrMapping/>
  </p:clrMapOvr>
  <mc:AlternateContent xmlns:mc="http://schemas.openxmlformats.org/markup-compatibility/2006" xmlns:p14="http://schemas.microsoft.com/office/powerpoint/2010/main">
    <mc:Choice Requires="p14">
      <p:transition spd="slow" p14:dur="1200" advClick="0" advTm="1000">
        <p:dissolve/>
      </p:transition>
    </mc:Choice>
    <mc:Fallback xmlns:a16="http://schemas.microsoft.com/office/drawing/2014/main" xmlns="">
      <p:transition spd="slow" advClick="0" advTm="1000">
        <p:dissolv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0041187C-AE60-4996-81DC-C7E25A05544D}"/>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 xmlns:a16="http://schemas.microsoft.com/office/drawing/2014/main" id="{12EE01A5-8FE4-405B-A5E6-DA8EC006877F}"/>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 xmlns:a16="http://schemas.microsoft.com/office/drawing/2014/main" id="{3FB16795-8776-415B-B3A6-67AFCBA6EC61}"/>
              </a:ext>
            </a:extLst>
          </p:cNvPr>
          <p:cNvSpPr>
            <a:spLocks noGrp="1"/>
          </p:cNvSpPr>
          <p:nvPr>
            <p:ph type="dt" sz="half" idx="10"/>
          </p:nvPr>
        </p:nvSpPr>
        <p:spPr/>
        <p:txBody>
          <a:bodyPr/>
          <a:lstStyle/>
          <a:p>
            <a:fld id="{39A3C6C5-9E25-4AA0-932E-9A15EDE19516}" type="datetimeFigureOut">
              <a:rPr lang="zh-CN" altLang="en-US" smtClean="0"/>
              <a:t>2024/6/5</a:t>
            </a:fld>
            <a:endParaRPr lang="zh-CN" altLang="en-US"/>
          </a:p>
        </p:txBody>
      </p:sp>
      <p:sp>
        <p:nvSpPr>
          <p:cNvPr id="5" name="页脚占位符 4">
            <a:extLst>
              <a:ext uri="{FF2B5EF4-FFF2-40B4-BE49-F238E27FC236}">
                <a16:creationId xmlns="" xmlns:a16="http://schemas.microsoft.com/office/drawing/2014/main" id="{A1469777-E33C-4FEB-895B-C0F2487B7F80}"/>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 xmlns:a16="http://schemas.microsoft.com/office/drawing/2014/main" id="{31CCB0CA-BD01-4E4E-85A0-E9BF46FBC3DA}"/>
              </a:ext>
            </a:extLst>
          </p:cNvPr>
          <p:cNvSpPr>
            <a:spLocks noGrp="1"/>
          </p:cNvSpPr>
          <p:nvPr>
            <p:ph type="sldNum" sz="quarter" idx="12"/>
          </p:nvPr>
        </p:nvSpPr>
        <p:spPr/>
        <p:txBody>
          <a:bodyPr/>
          <a:lstStyle/>
          <a:p>
            <a:fld id="{4888EAD6-95AE-4900-910D-3A821990CDF7}" type="slidenum">
              <a:rPr lang="zh-CN" altLang="en-US" smtClean="0"/>
              <a:t>‹#›</a:t>
            </a:fld>
            <a:endParaRPr lang="zh-CN" altLang="en-US"/>
          </a:p>
        </p:txBody>
      </p:sp>
    </p:spTree>
    <p:extLst>
      <p:ext uri="{BB962C8B-B14F-4D97-AF65-F5344CB8AC3E}">
        <p14:creationId xmlns:p14="http://schemas.microsoft.com/office/powerpoint/2010/main" val="4292165334"/>
      </p:ext>
    </p:extLst>
  </p:cSld>
  <p:clrMapOvr>
    <a:masterClrMapping/>
  </p:clrMapOvr>
  <mc:AlternateContent xmlns:mc="http://schemas.openxmlformats.org/markup-compatibility/2006" xmlns:p14="http://schemas.microsoft.com/office/powerpoint/2010/main">
    <mc:Choice Requires="p14">
      <p:transition spd="slow" p14:dur="1200" advClick="0" advTm="1000">
        <p:dissolve/>
      </p:transition>
    </mc:Choice>
    <mc:Fallback xmlns:a16="http://schemas.microsoft.com/office/drawing/2014/main" xmlns="">
      <p:transition spd="slow" advClick="0" advTm="1000">
        <p:dissolv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 xmlns:a16="http://schemas.microsoft.com/office/drawing/2014/main" id="{73F4D32A-C49E-4263-91B9-320176F30B69}"/>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 xmlns:a16="http://schemas.microsoft.com/office/drawing/2014/main" id="{7938467F-EE46-4E58-BAC2-B29DF0D5263B}"/>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 xmlns:a16="http://schemas.microsoft.com/office/drawing/2014/main" id="{A43E2255-0E1B-43FA-8807-065C43DCEC81}"/>
              </a:ext>
            </a:extLst>
          </p:cNvPr>
          <p:cNvSpPr>
            <a:spLocks noGrp="1"/>
          </p:cNvSpPr>
          <p:nvPr>
            <p:ph type="dt" sz="half" idx="10"/>
          </p:nvPr>
        </p:nvSpPr>
        <p:spPr/>
        <p:txBody>
          <a:bodyPr/>
          <a:lstStyle/>
          <a:p>
            <a:fld id="{39A3C6C5-9E25-4AA0-932E-9A15EDE19516}" type="datetimeFigureOut">
              <a:rPr lang="zh-CN" altLang="en-US" smtClean="0"/>
              <a:t>2024/6/5</a:t>
            </a:fld>
            <a:endParaRPr lang="zh-CN" altLang="en-US"/>
          </a:p>
        </p:txBody>
      </p:sp>
      <p:sp>
        <p:nvSpPr>
          <p:cNvPr id="5" name="页脚占位符 4">
            <a:extLst>
              <a:ext uri="{FF2B5EF4-FFF2-40B4-BE49-F238E27FC236}">
                <a16:creationId xmlns="" xmlns:a16="http://schemas.microsoft.com/office/drawing/2014/main" id="{08A92251-66CF-4458-9062-1B4C492F2199}"/>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 xmlns:a16="http://schemas.microsoft.com/office/drawing/2014/main" id="{F7EE374F-76E2-46FD-8A5F-4F29D56BF18C}"/>
              </a:ext>
            </a:extLst>
          </p:cNvPr>
          <p:cNvSpPr>
            <a:spLocks noGrp="1"/>
          </p:cNvSpPr>
          <p:nvPr>
            <p:ph type="sldNum" sz="quarter" idx="12"/>
          </p:nvPr>
        </p:nvSpPr>
        <p:spPr/>
        <p:txBody>
          <a:bodyPr/>
          <a:lstStyle/>
          <a:p>
            <a:fld id="{4888EAD6-95AE-4900-910D-3A821990CDF7}" type="slidenum">
              <a:rPr lang="zh-CN" altLang="en-US" smtClean="0"/>
              <a:t>‹#›</a:t>
            </a:fld>
            <a:endParaRPr lang="zh-CN" altLang="en-US"/>
          </a:p>
        </p:txBody>
      </p:sp>
    </p:spTree>
    <p:extLst>
      <p:ext uri="{BB962C8B-B14F-4D97-AF65-F5344CB8AC3E}">
        <p14:creationId xmlns:p14="http://schemas.microsoft.com/office/powerpoint/2010/main" val="3534659072"/>
      </p:ext>
    </p:extLst>
  </p:cSld>
  <p:clrMapOvr>
    <a:masterClrMapping/>
  </p:clrMapOvr>
  <mc:AlternateContent xmlns:mc="http://schemas.openxmlformats.org/markup-compatibility/2006" xmlns:p14="http://schemas.microsoft.com/office/powerpoint/2010/main">
    <mc:Choice Requires="p14">
      <p:transition spd="slow" p14:dur="1200" advClick="0" advTm="1000">
        <p:dissolve/>
      </p:transition>
    </mc:Choice>
    <mc:Fallback xmlns:a16="http://schemas.microsoft.com/office/drawing/2014/main" xmlns="">
      <p:transition spd="slow" advClick="0" advTm="1000">
        <p:dissolv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21" name="图片 20">
            <a:extLst>
              <a:ext uri="{FF2B5EF4-FFF2-40B4-BE49-F238E27FC236}">
                <a16:creationId xmlns="" xmlns:a16="http://schemas.microsoft.com/office/drawing/2014/main" id="{C3DB632B-2A60-44F1-A556-DB0BB951A78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990" y="690827"/>
            <a:ext cx="12192000" cy="4336094"/>
          </a:xfrm>
          <a:prstGeom prst="rect">
            <a:avLst/>
          </a:prstGeom>
        </p:spPr>
      </p:pic>
      <p:pic>
        <p:nvPicPr>
          <p:cNvPr id="23" name="图片 22" descr="图片包含 植物&#10;&#10;描述已自动生成">
            <a:extLst>
              <a:ext uri="{FF2B5EF4-FFF2-40B4-BE49-F238E27FC236}">
                <a16:creationId xmlns="" xmlns:a16="http://schemas.microsoft.com/office/drawing/2014/main" id="{15673818-6D56-4D6B-8882-416237C0599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54636" y="160942"/>
            <a:ext cx="3868629" cy="6006231"/>
          </a:xfrm>
          <a:prstGeom prst="rect">
            <a:avLst/>
          </a:prstGeom>
        </p:spPr>
      </p:pic>
      <p:pic>
        <p:nvPicPr>
          <p:cNvPr id="7" name="图片 6">
            <a:extLst>
              <a:ext uri="{FF2B5EF4-FFF2-40B4-BE49-F238E27FC236}">
                <a16:creationId xmlns="" xmlns:a16="http://schemas.microsoft.com/office/drawing/2014/main" id="{EA2A3867-3FF5-476B-8F31-2A3486365232}"/>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8344" t="46836" r="15250" b="23996"/>
          <a:stretch/>
        </p:blipFill>
        <p:spPr>
          <a:xfrm flipH="1">
            <a:off x="0" y="4926563"/>
            <a:ext cx="12192000" cy="1931437"/>
          </a:xfrm>
          <a:prstGeom prst="rect">
            <a:avLst/>
          </a:prstGeom>
        </p:spPr>
      </p:pic>
      <p:pic>
        <p:nvPicPr>
          <p:cNvPr id="9" name="图片 8">
            <a:extLst>
              <a:ext uri="{FF2B5EF4-FFF2-40B4-BE49-F238E27FC236}">
                <a16:creationId xmlns="" xmlns:a16="http://schemas.microsoft.com/office/drawing/2014/main" id="{A633D0F8-FD95-4142-AE45-CA9EAE15A3D2}"/>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l="31619" t="1905" r="11056" b="52108"/>
          <a:stretch/>
        </p:blipFill>
        <p:spPr>
          <a:xfrm rot="2786184">
            <a:off x="8864771" y="2355931"/>
            <a:ext cx="3703032" cy="3960839"/>
          </a:xfrm>
          <a:prstGeom prst="rect">
            <a:avLst/>
          </a:prstGeom>
        </p:spPr>
      </p:pic>
      <p:grpSp>
        <p:nvGrpSpPr>
          <p:cNvPr id="16" name="组合 15">
            <a:extLst>
              <a:ext uri="{FF2B5EF4-FFF2-40B4-BE49-F238E27FC236}">
                <a16:creationId xmlns="" xmlns:a16="http://schemas.microsoft.com/office/drawing/2014/main" id="{DE53D522-57D9-42D8-9AA9-4C5BD55B42EF}"/>
              </a:ext>
            </a:extLst>
          </p:cNvPr>
          <p:cNvGrpSpPr/>
          <p:nvPr userDrawn="1"/>
        </p:nvGrpSpPr>
        <p:grpSpPr>
          <a:xfrm>
            <a:off x="6956640" y="5026921"/>
            <a:ext cx="1272960" cy="1272960"/>
            <a:chOff x="1771650" y="1931437"/>
            <a:chExt cx="1409700" cy="1409700"/>
          </a:xfrm>
        </p:grpSpPr>
        <p:sp>
          <p:nvSpPr>
            <p:cNvPr id="14" name="椭圆 13">
              <a:extLst>
                <a:ext uri="{FF2B5EF4-FFF2-40B4-BE49-F238E27FC236}">
                  <a16:creationId xmlns="" xmlns:a16="http://schemas.microsoft.com/office/drawing/2014/main" id="{38D021EB-9771-4AC7-A311-0528816EB856}"/>
                </a:ext>
              </a:extLst>
            </p:cNvPr>
            <p:cNvSpPr/>
            <p:nvPr userDrawn="1"/>
          </p:nvSpPr>
          <p:spPr>
            <a:xfrm>
              <a:off x="1771650" y="1931437"/>
              <a:ext cx="1409700" cy="1409700"/>
            </a:xfrm>
            <a:prstGeom prst="ellipse">
              <a:avLst/>
            </a:prstGeom>
            <a:solidFill>
              <a:srgbClr val="D4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椭圆 14">
              <a:extLst>
                <a:ext uri="{FF2B5EF4-FFF2-40B4-BE49-F238E27FC236}">
                  <a16:creationId xmlns="" xmlns:a16="http://schemas.microsoft.com/office/drawing/2014/main" id="{DDB83887-64A6-40A7-8497-2E165337ABC7}"/>
                </a:ext>
              </a:extLst>
            </p:cNvPr>
            <p:cNvSpPr/>
            <p:nvPr userDrawn="1"/>
          </p:nvSpPr>
          <p:spPr>
            <a:xfrm>
              <a:off x="1995173" y="2154960"/>
              <a:ext cx="962654" cy="962654"/>
            </a:xfrm>
            <a:prstGeom prst="ellipse">
              <a:avLst/>
            </a:prstGeom>
            <a:solidFill>
              <a:srgbClr val="75D5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7" name="组合 16">
            <a:extLst>
              <a:ext uri="{FF2B5EF4-FFF2-40B4-BE49-F238E27FC236}">
                <a16:creationId xmlns="" xmlns:a16="http://schemas.microsoft.com/office/drawing/2014/main" id="{7F5DD946-4C43-4837-9952-B64DF6E869A6}"/>
              </a:ext>
            </a:extLst>
          </p:cNvPr>
          <p:cNvGrpSpPr/>
          <p:nvPr userDrawn="1"/>
        </p:nvGrpSpPr>
        <p:grpSpPr>
          <a:xfrm>
            <a:off x="10246751" y="569041"/>
            <a:ext cx="939072" cy="939072"/>
            <a:chOff x="1771650" y="1931437"/>
            <a:chExt cx="1409700" cy="1409700"/>
          </a:xfrm>
        </p:grpSpPr>
        <p:sp>
          <p:nvSpPr>
            <p:cNvPr id="18" name="椭圆 17">
              <a:extLst>
                <a:ext uri="{FF2B5EF4-FFF2-40B4-BE49-F238E27FC236}">
                  <a16:creationId xmlns="" xmlns:a16="http://schemas.microsoft.com/office/drawing/2014/main" id="{0A2B7561-2BF2-4440-B2CA-0499C21CAFE3}"/>
                </a:ext>
              </a:extLst>
            </p:cNvPr>
            <p:cNvSpPr/>
            <p:nvPr userDrawn="1"/>
          </p:nvSpPr>
          <p:spPr>
            <a:xfrm>
              <a:off x="1771650" y="1931437"/>
              <a:ext cx="1409700" cy="1409700"/>
            </a:xfrm>
            <a:prstGeom prst="ellipse">
              <a:avLst/>
            </a:prstGeom>
            <a:solidFill>
              <a:srgbClr val="D4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椭圆 18">
              <a:extLst>
                <a:ext uri="{FF2B5EF4-FFF2-40B4-BE49-F238E27FC236}">
                  <a16:creationId xmlns="" xmlns:a16="http://schemas.microsoft.com/office/drawing/2014/main" id="{80FD4E5E-7D23-48C9-A4EC-8695BA722407}"/>
                </a:ext>
              </a:extLst>
            </p:cNvPr>
            <p:cNvSpPr/>
            <p:nvPr userDrawn="1"/>
          </p:nvSpPr>
          <p:spPr>
            <a:xfrm>
              <a:off x="1995173" y="2154960"/>
              <a:ext cx="962655" cy="962655"/>
            </a:xfrm>
            <a:prstGeom prst="ellipse">
              <a:avLst/>
            </a:prstGeom>
            <a:solidFill>
              <a:srgbClr val="75D5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24" name="图片 23">
            <a:extLst>
              <a:ext uri="{FF2B5EF4-FFF2-40B4-BE49-F238E27FC236}">
                <a16:creationId xmlns="" xmlns:a16="http://schemas.microsoft.com/office/drawing/2014/main" id="{E7887E5A-AAC5-41AD-A4EC-5F578AA3C45B}"/>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653418" y="3795610"/>
            <a:ext cx="1587302" cy="1765079"/>
          </a:xfrm>
          <a:prstGeom prst="rect">
            <a:avLst/>
          </a:prstGeom>
        </p:spPr>
      </p:pic>
    </p:spTree>
    <p:extLst>
      <p:ext uri="{BB962C8B-B14F-4D97-AF65-F5344CB8AC3E}">
        <p14:creationId xmlns:p14="http://schemas.microsoft.com/office/powerpoint/2010/main" val="5707680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par>
                                <p:cTn id="8" presetID="10" presetClass="entr" presetSubtype="0" fill="hold"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fade">
                                      <p:cBhvr>
                                        <p:cTn id="10" dur="500"/>
                                        <p:tgtEl>
                                          <p:spTgt spid="23"/>
                                        </p:tgtEl>
                                      </p:cBhvr>
                                    </p:animEffect>
                                  </p:childTnLst>
                                </p:cTn>
                              </p:par>
                              <p:par>
                                <p:cTn id="11" presetID="10"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par>
                                <p:cTn id="14" presetID="10" presetClass="entr" presetSubtype="0"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par>
                                <p:cTn id="17" presetID="10" presetClass="entr" presetSubtype="0"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500"/>
                                        <p:tgtEl>
                                          <p:spTgt spid="16"/>
                                        </p:tgtEl>
                                      </p:cBhvr>
                                    </p:animEffect>
                                  </p:childTnLst>
                                </p:cTn>
                              </p:par>
                              <p:par>
                                <p:cTn id="20" presetID="10" presetClass="entr" presetSubtype="0" fill="hold"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500"/>
                                        <p:tgtEl>
                                          <p:spTgt spid="17"/>
                                        </p:tgtEl>
                                      </p:cBhvr>
                                    </p:animEffect>
                                  </p:childTnLst>
                                </p:cTn>
                              </p:par>
                              <p:par>
                                <p:cTn id="23" presetID="10" presetClass="entr" presetSubtype="0" fill="hold" nodeType="with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fade">
                                      <p:cBhvr>
                                        <p:cTn id="25"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9" name="图片 8">
            <a:extLst>
              <a:ext uri="{FF2B5EF4-FFF2-40B4-BE49-F238E27FC236}">
                <a16:creationId xmlns="" xmlns:a16="http://schemas.microsoft.com/office/drawing/2014/main" id="{41994D17-4365-41C4-A3F4-80D8018C907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990" y="690827"/>
            <a:ext cx="12192000" cy="4336094"/>
          </a:xfrm>
          <a:prstGeom prst="rect">
            <a:avLst/>
          </a:prstGeom>
        </p:spPr>
      </p:pic>
      <p:pic>
        <p:nvPicPr>
          <p:cNvPr id="10" name="图片 9" descr="图片包含 植物&#10;&#10;描述已自动生成">
            <a:extLst>
              <a:ext uri="{FF2B5EF4-FFF2-40B4-BE49-F238E27FC236}">
                <a16:creationId xmlns="" xmlns:a16="http://schemas.microsoft.com/office/drawing/2014/main" id="{6A47777B-0298-4695-83D5-92E5F0FF982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flipH="1">
            <a:off x="8308381" y="160942"/>
            <a:ext cx="3868629" cy="6006231"/>
          </a:xfrm>
          <a:prstGeom prst="rect">
            <a:avLst/>
          </a:prstGeom>
        </p:spPr>
      </p:pic>
      <p:pic>
        <p:nvPicPr>
          <p:cNvPr id="11" name="图片 10">
            <a:extLst>
              <a:ext uri="{FF2B5EF4-FFF2-40B4-BE49-F238E27FC236}">
                <a16:creationId xmlns="" xmlns:a16="http://schemas.microsoft.com/office/drawing/2014/main" id="{81A717C9-37E1-4161-8B3B-2C039CDDCF61}"/>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8344" t="46836" r="15250" b="23996"/>
          <a:stretch/>
        </p:blipFill>
        <p:spPr>
          <a:xfrm flipH="1">
            <a:off x="0" y="4926563"/>
            <a:ext cx="12192000" cy="1931437"/>
          </a:xfrm>
          <a:prstGeom prst="rect">
            <a:avLst/>
          </a:prstGeom>
        </p:spPr>
      </p:pic>
      <p:grpSp>
        <p:nvGrpSpPr>
          <p:cNvPr id="16" name="组合 15">
            <a:extLst>
              <a:ext uri="{FF2B5EF4-FFF2-40B4-BE49-F238E27FC236}">
                <a16:creationId xmlns="" xmlns:a16="http://schemas.microsoft.com/office/drawing/2014/main" id="{5996D3E9-648B-4BD2-A686-D34B5BE9AC0C}"/>
              </a:ext>
            </a:extLst>
          </p:cNvPr>
          <p:cNvGrpSpPr/>
          <p:nvPr userDrawn="1"/>
        </p:nvGrpSpPr>
        <p:grpSpPr>
          <a:xfrm>
            <a:off x="6008610" y="5003388"/>
            <a:ext cx="939072" cy="939072"/>
            <a:chOff x="1771650" y="1931437"/>
            <a:chExt cx="1409700" cy="1409700"/>
          </a:xfrm>
        </p:grpSpPr>
        <p:sp>
          <p:nvSpPr>
            <p:cNvPr id="17" name="椭圆 16">
              <a:extLst>
                <a:ext uri="{FF2B5EF4-FFF2-40B4-BE49-F238E27FC236}">
                  <a16:creationId xmlns="" xmlns:a16="http://schemas.microsoft.com/office/drawing/2014/main" id="{6D3D291D-1B64-42F9-BCDB-031065EF8EA8}"/>
                </a:ext>
              </a:extLst>
            </p:cNvPr>
            <p:cNvSpPr/>
            <p:nvPr userDrawn="1"/>
          </p:nvSpPr>
          <p:spPr>
            <a:xfrm>
              <a:off x="1771650" y="1931437"/>
              <a:ext cx="1409700" cy="1409700"/>
            </a:xfrm>
            <a:prstGeom prst="ellipse">
              <a:avLst/>
            </a:prstGeom>
            <a:solidFill>
              <a:srgbClr val="D4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椭圆 17">
              <a:extLst>
                <a:ext uri="{FF2B5EF4-FFF2-40B4-BE49-F238E27FC236}">
                  <a16:creationId xmlns="" xmlns:a16="http://schemas.microsoft.com/office/drawing/2014/main" id="{4903750C-A2B3-4959-BE9D-2AB2694CCDCD}"/>
                </a:ext>
              </a:extLst>
            </p:cNvPr>
            <p:cNvSpPr/>
            <p:nvPr userDrawn="1"/>
          </p:nvSpPr>
          <p:spPr>
            <a:xfrm>
              <a:off x="1995173" y="2154960"/>
              <a:ext cx="962655" cy="962655"/>
            </a:xfrm>
            <a:prstGeom prst="ellipse">
              <a:avLst/>
            </a:prstGeom>
            <a:solidFill>
              <a:srgbClr val="75D5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9" name="椭圆 18">
            <a:extLst>
              <a:ext uri="{FF2B5EF4-FFF2-40B4-BE49-F238E27FC236}">
                <a16:creationId xmlns="" xmlns:a16="http://schemas.microsoft.com/office/drawing/2014/main" id="{07DB9AC2-F056-4CD2-96F4-3D77714135CE}"/>
              </a:ext>
            </a:extLst>
          </p:cNvPr>
          <p:cNvSpPr/>
          <p:nvPr userDrawn="1"/>
        </p:nvSpPr>
        <p:spPr>
          <a:xfrm>
            <a:off x="3041954" y="5921229"/>
            <a:ext cx="394238" cy="394238"/>
          </a:xfrm>
          <a:prstGeom prst="ellipse">
            <a:avLst/>
          </a:prstGeom>
          <a:solidFill>
            <a:srgbClr val="D4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3" name="组合 22">
            <a:extLst>
              <a:ext uri="{FF2B5EF4-FFF2-40B4-BE49-F238E27FC236}">
                <a16:creationId xmlns="" xmlns:a16="http://schemas.microsoft.com/office/drawing/2014/main" id="{2AB9D2DB-C49F-431A-AF48-057B054400CF}"/>
              </a:ext>
            </a:extLst>
          </p:cNvPr>
          <p:cNvGrpSpPr/>
          <p:nvPr userDrawn="1"/>
        </p:nvGrpSpPr>
        <p:grpSpPr>
          <a:xfrm>
            <a:off x="567813" y="1258178"/>
            <a:ext cx="1890574" cy="3201392"/>
            <a:chOff x="8632521" y="1671488"/>
            <a:chExt cx="2185526" cy="3700847"/>
          </a:xfrm>
        </p:grpSpPr>
        <p:grpSp>
          <p:nvGrpSpPr>
            <p:cNvPr id="13" name="组合 12">
              <a:extLst>
                <a:ext uri="{FF2B5EF4-FFF2-40B4-BE49-F238E27FC236}">
                  <a16:creationId xmlns="" xmlns:a16="http://schemas.microsoft.com/office/drawing/2014/main" id="{B02F1362-4C48-489A-8544-24A506C34C4B}"/>
                </a:ext>
              </a:extLst>
            </p:cNvPr>
            <p:cNvGrpSpPr/>
            <p:nvPr userDrawn="1"/>
          </p:nvGrpSpPr>
          <p:grpSpPr>
            <a:xfrm>
              <a:off x="8632521" y="1671488"/>
              <a:ext cx="2170536" cy="2170536"/>
              <a:chOff x="1771650" y="1931437"/>
              <a:chExt cx="1409700" cy="1409700"/>
            </a:xfrm>
          </p:grpSpPr>
          <p:sp>
            <p:nvSpPr>
              <p:cNvPr id="14" name="椭圆 13">
                <a:extLst>
                  <a:ext uri="{FF2B5EF4-FFF2-40B4-BE49-F238E27FC236}">
                    <a16:creationId xmlns="" xmlns:a16="http://schemas.microsoft.com/office/drawing/2014/main" id="{5E62B975-F914-4D5C-B861-888BB6B2AA18}"/>
                  </a:ext>
                </a:extLst>
              </p:cNvPr>
              <p:cNvSpPr/>
              <p:nvPr userDrawn="1"/>
            </p:nvSpPr>
            <p:spPr>
              <a:xfrm>
                <a:off x="1771650" y="1931437"/>
                <a:ext cx="1409700" cy="1409700"/>
              </a:xfrm>
              <a:prstGeom prst="ellipse">
                <a:avLst/>
              </a:prstGeom>
              <a:solidFill>
                <a:srgbClr val="D4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椭圆 14">
                <a:extLst>
                  <a:ext uri="{FF2B5EF4-FFF2-40B4-BE49-F238E27FC236}">
                    <a16:creationId xmlns="" xmlns:a16="http://schemas.microsoft.com/office/drawing/2014/main" id="{DB95E1D0-B27A-455D-8E7D-5C46F06D612A}"/>
                  </a:ext>
                </a:extLst>
              </p:cNvPr>
              <p:cNvSpPr/>
              <p:nvPr userDrawn="1"/>
            </p:nvSpPr>
            <p:spPr>
              <a:xfrm>
                <a:off x="1936802" y="2094452"/>
                <a:ext cx="1083670" cy="1083670"/>
              </a:xfrm>
              <a:prstGeom prst="ellipse">
                <a:avLst/>
              </a:prstGeom>
              <a:solidFill>
                <a:srgbClr val="75D5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0" name="组合 19">
              <a:extLst>
                <a:ext uri="{FF2B5EF4-FFF2-40B4-BE49-F238E27FC236}">
                  <a16:creationId xmlns="" xmlns:a16="http://schemas.microsoft.com/office/drawing/2014/main" id="{EDA9AE87-6F7C-409A-BA20-77931900BEB1}"/>
                </a:ext>
              </a:extLst>
            </p:cNvPr>
            <p:cNvGrpSpPr/>
            <p:nvPr userDrawn="1"/>
          </p:nvGrpSpPr>
          <p:grpSpPr>
            <a:xfrm>
              <a:off x="8647511" y="3201799"/>
              <a:ext cx="2170536" cy="2170536"/>
              <a:chOff x="1771650" y="1931437"/>
              <a:chExt cx="1409700" cy="1409700"/>
            </a:xfrm>
          </p:grpSpPr>
          <p:sp>
            <p:nvSpPr>
              <p:cNvPr id="21" name="椭圆 20">
                <a:extLst>
                  <a:ext uri="{FF2B5EF4-FFF2-40B4-BE49-F238E27FC236}">
                    <a16:creationId xmlns="" xmlns:a16="http://schemas.microsoft.com/office/drawing/2014/main" id="{F03330F1-117A-4CD5-B030-6B93EFBA2031}"/>
                  </a:ext>
                </a:extLst>
              </p:cNvPr>
              <p:cNvSpPr/>
              <p:nvPr userDrawn="1"/>
            </p:nvSpPr>
            <p:spPr>
              <a:xfrm>
                <a:off x="1771650" y="1931437"/>
                <a:ext cx="1409700" cy="1409700"/>
              </a:xfrm>
              <a:prstGeom prst="ellipse">
                <a:avLst/>
              </a:prstGeom>
              <a:solidFill>
                <a:srgbClr val="D4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椭圆 21">
                <a:extLst>
                  <a:ext uri="{FF2B5EF4-FFF2-40B4-BE49-F238E27FC236}">
                    <a16:creationId xmlns="" xmlns:a16="http://schemas.microsoft.com/office/drawing/2014/main" id="{A790B097-0C6B-4D59-BA8D-5255D45B3505}"/>
                  </a:ext>
                </a:extLst>
              </p:cNvPr>
              <p:cNvSpPr/>
              <p:nvPr userDrawn="1"/>
            </p:nvSpPr>
            <p:spPr>
              <a:xfrm>
                <a:off x="1936802" y="2094452"/>
                <a:ext cx="1083670" cy="1083670"/>
              </a:xfrm>
              <a:prstGeom prst="ellipse">
                <a:avLst/>
              </a:prstGeom>
              <a:solidFill>
                <a:srgbClr val="75D5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pic>
        <p:nvPicPr>
          <p:cNvPr id="24" name="图片 23">
            <a:extLst>
              <a:ext uri="{FF2B5EF4-FFF2-40B4-BE49-F238E27FC236}">
                <a16:creationId xmlns="" xmlns:a16="http://schemas.microsoft.com/office/drawing/2014/main" id="{434703C1-DA16-47DF-8216-2FFDC08E3926}"/>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8655393" y="4242447"/>
            <a:ext cx="1587302" cy="1765079"/>
          </a:xfrm>
          <a:prstGeom prst="rect">
            <a:avLst/>
          </a:prstGeom>
        </p:spPr>
      </p:pic>
    </p:spTree>
    <p:extLst>
      <p:ext uri="{BB962C8B-B14F-4D97-AF65-F5344CB8AC3E}">
        <p14:creationId xmlns:p14="http://schemas.microsoft.com/office/powerpoint/2010/main" val="21451898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par>
                                <p:cTn id="14" presetID="10" presetClass="entr" presetSubtype="0" fill="hold"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500"/>
                                        <p:tgtEl>
                                          <p:spTgt spid="16"/>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500"/>
                                        <p:tgtEl>
                                          <p:spTgt spid="19"/>
                                        </p:tgtEl>
                                      </p:cBhvr>
                                    </p:animEffect>
                                  </p:childTnLst>
                                </p:cTn>
                              </p:par>
                              <p:par>
                                <p:cTn id="20" presetID="10" presetClass="entr" presetSubtype="0" fill="hold" nodeType="with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500"/>
                                        <p:tgtEl>
                                          <p:spTgt spid="23"/>
                                        </p:tgtEl>
                                      </p:cBhvr>
                                    </p:animEffect>
                                  </p:childTnLst>
                                </p:cTn>
                              </p:par>
                              <p:par>
                                <p:cTn id="23" presetID="10" presetClass="entr" presetSubtype="0" fill="hold" nodeType="with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fade">
                                      <p:cBhvr>
                                        <p:cTn id="25"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10" name="矩形: 圆角 9">
            <a:extLst>
              <a:ext uri="{FF2B5EF4-FFF2-40B4-BE49-F238E27FC236}">
                <a16:creationId xmlns="" xmlns:a16="http://schemas.microsoft.com/office/drawing/2014/main" id="{A0220A13-2F6A-4E97-8B1E-8F1974501E26}"/>
              </a:ext>
            </a:extLst>
          </p:cNvPr>
          <p:cNvSpPr/>
          <p:nvPr userDrawn="1"/>
        </p:nvSpPr>
        <p:spPr>
          <a:xfrm>
            <a:off x="697463" y="914338"/>
            <a:ext cx="10797073" cy="5016043"/>
          </a:xfrm>
          <a:prstGeom prst="roundRect">
            <a:avLst>
              <a:gd name="adj" fmla="val 5377"/>
            </a:avLst>
          </a:prstGeom>
          <a:noFill/>
          <a:ln w="635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7" name="图片 6">
            <a:extLst>
              <a:ext uri="{FF2B5EF4-FFF2-40B4-BE49-F238E27FC236}">
                <a16:creationId xmlns="" xmlns:a16="http://schemas.microsoft.com/office/drawing/2014/main" id="{CF4D948A-7807-4D9B-99FF-FA9DD84E24B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344" t="46836" r="15250" b="23996"/>
          <a:stretch/>
        </p:blipFill>
        <p:spPr>
          <a:xfrm flipH="1">
            <a:off x="0" y="4926563"/>
            <a:ext cx="12192000" cy="1931437"/>
          </a:xfrm>
          <a:prstGeom prst="rect">
            <a:avLst/>
          </a:prstGeom>
        </p:spPr>
      </p:pic>
      <p:pic>
        <p:nvPicPr>
          <p:cNvPr id="11" name="图片 10">
            <a:extLst>
              <a:ext uri="{FF2B5EF4-FFF2-40B4-BE49-F238E27FC236}">
                <a16:creationId xmlns="" xmlns:a16="http://schemas.microsoft.com/office/drawing/2014/main" id="{7B9225F2-E840-4BC8-AE37-EFE3E69E244B}"/>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3881" r="666"/>
          <a:stretch/>
        </p:blipFill>
        <p:spPr>
          <a:xfrm>
            <a:off x="873386" y="1169653"/>
            <a:ext cx="10445225" cy="3891822"/>
          </a:xfrm>
          <a:prstGeom prst="rect">
            <a:avLst/>
          </a:prstGeom>
        </p:spPr>
      </p:pic>
      <p:pic>
        <p:nvPicPr>
          <p:cNvPr id="9" name="图片 8">
            <a:extLst>
              <a:ext uri="{FF2B5EF4-FFF2-40B4-BE49-F238E27FC236}">
                <a16:creationId xmlns="" xmlns:a16="http://schemas.microsoft.com/office/drawing/2014/main" id="{28C5EF30-C349-497F-A3AC-A83A3979E5F5}"/>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27877"/>
          <a:stretch/>
        </p:blipFill>
        <p:spPr>
          <a:xfrm flipH="1">
            <a:off x="7378181" y="2228850"/>
            <a:ext cx="4813818" cy="4629150"/>
          </a:xfrm>
          <a:prstGeom prst="rect">
            <a:avLst/>
          </a:prstGeom>
          <a:effectLst/>
        </p:spPr>
      </p:pic>
      <p:grpSp>
        <p:nvGrpSpPr>
          <p:cNvPr id="12" name="组合 11">
            <a:extLst>
              <a:ext uri="{FF2B5EF4-FFF2-40B4-BE49-F238E27FC236}">
                <a16:creationId xmlns="" xmlns:a16="http://schemas.microsoft.com/office/drawing/2014/main" id="{0A63FDAD-8B55-4251-9156-7959BDDAED9A}"/>
              </a:ext>
            </a:extLst>
          </p:cNvPr>
          <p:cNvGrpSpPr/>
          <p:nvPr userDrawn="1"/>
        </p:nvGrpSpPr>
        <p:grpSpPr>
          <a:xfrm>
            <a:off x="6041759" y="5143253"/>
            <a:ext cx="1277918" cy="1277918"/>
            <a:chOff x="1771650" y="1931437"/>
            <a:chExt cx="1409700" cy="1409700"/>
          </a:xfrm>
        </p:grpSpPr>
        <p:sp>
          <p:nvSpPr>
            <p:cNvPr id="13" name="椭圆 12">
              <a:extLst>
                <a:ext uri="{FF2B5EF4-FFF2-40B4-BE49-F238E27FC236}">
                  <a16:creationId xmlns="" xmlns:a16="http://schemas.microsoft.com/office/drawing/2014/main" id="{EBF01810-8E0B-46B1-91BA-3537FECB3A88}"/>
                </a:ext>
              </a:extLst>
            </p:cNvPr>
            <p:cNvSpPr/>
            <p:nvPr userDrawn="1"/>
          </p:nvSpPr>
          <p:spPr>
            <a:xfrm>
              <a:off x="1771650" y="1931437"/>
              <a:ext cx="1409700" cy="1409700"/>
            </a:xfrm>
            <a:prstGeom prst="ellipse">
              <a:avLst/>
            </a:prstGeom>
            <a:solidFill>
              <a:srgbClr val="D4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椭圆 13">
              <a:extLst>
                <a:ext uri="{FF2B5EF4-FFF2-40B4-BE49-F238E27FC236}">
                  <a16:creationId xmlns="" xmlns:a16="http://schemas.microsoft.com/office/drawing/2014/main" id="{F5C75916-D656-4EB5-AD16-0C067EF294AF}"/>
                </a:ext>
              </a:extLst>
            </p:cNvPr>
            <p:cNvSpPr/>
            <p:nvPr userDrawn="1"/>
          </p:nvSpPr>
          <p:spPr>
            <a:xfrm>
              <a:off x="1995173" y="2154960"/>
              <a:ext cx="962654" cy="962654"/>
            </a:xfrm>
            <a:prstGeom prst="ellipse">
              <a:avLst/>
            </a:prstGeom>
            <a:solidFill>
              <a:srgbClr val="75D5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a:extLst>
              <a:ext uri="{FF2B5EF4-FFF2-40B4-BE49-F238E27FC236}">
                <a16:creationId xmlns="" xmlns:a16="http://schemas.microsoft.com/office/drawing/2014/main" id="{EFBB48F3-3871-413A-9131-79271D5E78C4}"/>
              </a:ext>
            </a:extLst>
          </p:cNvPr>
          <p:cNvGrpSpPr/>
          <p:nvPr userDrawn="1"/>
        </p:nvGrpSpPr>
        <p:grpSpPr>
          <a:xfrm>
            <a:off x="10246751" y="569041"/>
            <a:ext cx="939072" cy="939072"/>
            <a:chOff x="1771650" y="1931437"/>
            <a:chExt cx="1409700" cy="1409700"/>
          </a:xfrm>
        </p:grpSpPr>
        <p:sp>
          <p:nvSpPr>
            <p:cNvPr id="16" name="椭圆 15">
              <a:extLst>
                <a:ext uri="{FF2B5EF4-FFF2-40B4-BE49-F238E27FC236}">
                  <a16:creationId xmlns="" xmlns:a16="http://schemas.microsoft.com/office/drawing/2014/main" id="{E591CB1B-5A57-43AC-A766-FE185A151D4D}"/>
                </a:ext>
              </a:extLst>
            </p:cNvPr>
            <p:cNvSpPr/>
            <p:nvPr userDrawn="1"/>
          </p:nvSpPr>
          <p:spPr>
            <a:xfrm>
              <a:off x="1771650" y="1931437"/>
              <a:ext cx="1409700" cy="1409700"/>
            </a:xfrm>
            <a:prstGeom prst="ellipse">
              <a:avLst/>
            </a:prstGeom>
            <a:solidFill>
              <a:srgbClr val="D4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椭圆 16">
              <a:extLst>
                <a:ext uri="{FF2B5EF4-FFF2-40B4-BE49-F238E27FC236}">
                  <a16:creationId xmlns="" xmlns:a16="http://schemas.microsoft.com/office/drawing/2014/main" id="{2B9648F7-43FC-40D9-B65E-44F2C4B7ED17}"/>
                </a:ext>
              </a:extLst>
            </p:cNvPr>
            <p:cNvSpPr/>
            <p:nvPr userDrawn="1"/>
          </p:nvSpPr>
          <p:spPr>
            <a:xfrm>
              <a:off x="1995173" y="2154960"/>
              <a:ext cx="962655" cy="962655"/>
            </a:xfrm>
            <a:prstGeom prst="ellipse">
              <a:avLst/>
            </a:prstGeom>
            <a:solidFill>
              <a:srgbClr val="75D5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18" name="图片 17">
            <a:extLst>
              <a:ext uri="{FF2B5EF4-FFF2-40B4-BE49-F238E27FC236}">
                <a16:creationId xmlns="" xmlns:a16="http://schemas.microsoft.com/office/drawing/2014/main" id="{B400C15C-A04C-473E-9EAD-0FC1F9BE1508}"/>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648038" y="4093528"/>
            <a:ext cx="1434190" cy="1594819"/>
          </a:xfrm>
          <a:prstGeom prst="rect">
            <a:avLst/>
          </a:prstGeom>
        </p:spPr>
      </p:pic>
      <p:grpSp>
        <p:nvGrpSpPr>
          <p:cNvPr id="19" name="组合 18">
            <a:extLst>
              <a:ext uri="{FF2B5EF4-FFF2-40B4-BE49-F238E27FC236}">
                <a16:creationId xmlns="" xmlns:a16="http://schemas.microsoft.com/office/drawing/2014/main" id="{93B22471-CE4A-467F-9609-491CB557468F}"/>
              </a:ext>
            </a:extLst>
          </p:cNvPr>
          <p:cNvGrpSpPr/>
          <p:nvPr userDrawn="1"/>
        </p:nvGrpSpPr>
        <p:grpSpPr>
          <a:xfrm>
            <a:off x="1648038" y="1359214"/>
            <a:ext cx="791983" cy="791983"/>
            <a:chOff x="1771650" y="1931437"/>
            <a:chExt cx="1409700" cy="1409700"/>
          </a:xfrm>
        </p:grpSpPr>
        <p:sp>
          <p:nvSpPr>
            <p:cNvPr id="20" name="椭圆 19">
              <a:extLst>
                <a:ext uri="{FF2B5EF4-FFF2-40B4-BE49-F238E27FC236}">
                  <a16:creationId xmlns="" xmlns:a16="http://schemas.microsoft.com/office/drawing/2014/main" id="{3F300F67-1DFA-48E4-8C6D-F36F1672B998}"/>
                </a:ext>
              </a:extLst>
            </p:cNvPr>
            <p:cNvSpPr/>
            <p:nvPr userDrawn="1"/>
          </p:nvSpPr>
          <p:spPr>
            <a:xfrm>
              <a:off x="1771650" y="1931437"/>
              <a:ext cx="1409700" cy="1409700"/>
            </a:xfrm>
            <a:prstGeom prst="ellipse">
              <a:avLst/>
            </a:prstGeom>
            <a:solidFill>
              <a:srgbClr val="D4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椭圆 20">
              <a:extLst>
                <a:ext uri="{FF2B5EF4-FFF2-40B4-BE49-F238E27FC236}">
                  <a16:creationId xmlns="" xmlns:a16="http://schemas.microsoft.com/office/drawing/2014/main" id="{53B406C7-FC1B-42CF-8356-EF324D53AA82}"/>
                </a:ext>
              </a:extLst>
            </p:cNvPr>
            <p:cNvSpPr/>
            <p:nvPr userDrawn="1"/>
          </p:nvSpPr>
          <p:spPr>
            <a:xfrm>
              <a:off x="1995173" y="2154960"/>
              <a:ext cx="962654" cy="962654"/>
            </a:xfrm>
            <a:prstGeom prst="ellipse">
              <a:avLst/>
            </a:prstGeom>
            <a:solidFill>
              <a:srgbClr val="75D5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16743541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par>
                                <p:cTn id="14" presetID="10" presetClass="entr" presetSubtype="0"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par>
                                <p:cTn id="17" presetID="10"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par>
                                <p:cTn id="20" presetID="10" presetClass="entr" presetSubtype="0" fill="hold"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par>
                                <p:cTn id="23" presetID="10" presetClass="entr" presetSubtype="0" fill="hold" nodeType="with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fade">
                                      <p:cBhvr>
                                        <p:cTn id="25" dur="500"/>
                                        <p:tgtEl>
                                          <p:spTgt spid="18"/>
                                        </p:tgtEl>
                                      </p:cBhvr>
                                    </p:animEffect>
                                  </p:childTnLst>
                                </p:cTn>
                              </p:par>
                              <p:par>
                                <p:cTn id="26" presetID="10" presetClass="entr" presetSubtype="0" fill="hold" nodeType="with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fade">
                                      <p:cBhvr>
                                        <p:cTn id="28"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pic>
        <p:nvPicPr>
          <p:cNvPr id="11" name="图片 10">
            <a:extLst>
              <a:ext uri="{FF2B5EF4-FFF2-40B4-BE49-F238E27FC236}">
                <a16:creationId xmlns="" xmlns:a16="http://schemas.microsoft.com/office/drawing/2014/main" id="{BD44F3E0-3461-4C59-A2FB-541CA82739D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438" r="15223" b="41583"/>
          <a:stretch/>
        </p:blipFill>
        <p:spPr>
          <a:xfrm>
            <a:off x="0" y="4631190"/>
            <a:ext cx="12192000" cy="2226811"/>
          </a:xfrm>
          <a:prstGeom prst="rect">
            <a:avLst/>
          </a:prstGeom>
        </p:spPr>
      </p:pic>
      <p:sp>
        <p:nvSpPr>
          <p:cNvPr id="9" name="矩形: 圆角 8">
            <a:extLst>
              <a:ext uri="{FF2B5EF4-FFF2-40B4-BE49-F238E27FC236}">
                <a16:creationId xmlns="" xmlns:a16="http://schemas.microsoft.com/office/drawing/2014/main" id="{38821910-21F7-4CCC-90DA-5CCDD0725C48}"/>
              </a:ext>
            </a:extLst>
          </p:cNvPr>
          <p:cNvSpPr/>
          <p:nvPr userDrawn="1"/>
        </p:nvSpPr>
        <p:spPr>
          <a:xfrm>
            <a:off x="697463" y="565606"/>
            <a:ext cx="10797073" cy="5726787"/>
          </a:xfrm>
          <a:prstGeom prst="roundRect">
            <a:avLst>
              <a:gd name="adj" fmla="val 5377"/>
            </a:avLst>
          </a:prstGeom>
          <a:solidFill>
            <a:schemeClr val="bg1"/>
          </a:solidFill>
          <a:ln w="635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3" name="图片 12">
            <a:extLst>
              <a:ext uri="{FF2B5EF4-FFF2-40B4-BE49-F238E27FC236}">
                <a16:creationId xmlns="" xmlns:a16="http://schemas.microsoft.com/office/drawing/2014/main" id="{F5DC0F8A-D06F-4B45-BEB6-4A997F778AC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399953" y="5665577"/>
            <a:ext cx="1425890" cy="909620"/>
          </a:xfrm>
          <a:prstGeom prst="rect">
            <a:avLst/>
          </a:prstGeom>
        </p:spPr>
      </p:pic>
      <p:pic>
        <p:nvPicPr>
          <p:cNvPr id="19" name="图片 18">
            <a:extLst>
              <a:ext uri="{FF2B5EF4-FFF2-40B4-BE49-F238E27FC236}">
                <a16:creationId xmlns="" xmlns:a16="http://schemas.microsoft.com/office/drawing/2014/main" id="{1F583E76-B147-4553-ADFF-B03A705441FD}"/>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31461" y="3175000"/>
            <a:ext cx="2762250" cy="3683000"/>
          </a:xfrm>
          <a:prstGeom prst="rect">
            <a:avLst/>
          </a:prstGeom>
        </p:spPr>
      </p:pic>
    </p:spTree>
    <p:extLst>
      <p:ext uri="{BB962C8B-B14F-4D97-AF65-F5344CB8AC3E}">
        <p14:creationId xmlns:p14="http://schemas.microsoft.com/office/powerpoint/2010/main" val="30384706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par>
                                <p:cTn id="14" presetID="10" presetClass="entr" presetSubtype="0" fill="hold"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fade">
                                      <p:cBhvr>
                                        <p:cTn id="1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pic>
        <p:nvPicPr>
          <p:cNvPr id="10" name="图片 9">
            <a:extLst>
              <a:ext uri="{FF2B5EF4-FFF2-40B4-BE49-F238E27FC236}">
                <a16:creationId xmlns="" xmlns:a16="http://schemas.microsoft.com/office/drawing/2014/main" id="{5DF97A78-03D1-44B4-B550-5F0E46EC67C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438" r="15223" b="41583"/>
          <a:stretch/>
        </p:blipFill>
        <p:spPr>
          <a:xfrm>
            <a:off x="0" y="4631190"/>
            <a:ext cx="12192000" cy="2226811"/>
          </a:xfrm>
          <a:prstGeom prst="rect">
            <a:avLst/>
          </a:prstGeom>
        </p:spPr>
      </p:pic>
      <p:sp>
        <p:nvSpPr>
          <p:cNvPr id="11" name="矩形: 圆角 10">
            <a:extLst>
              <a:ext uri="{FF2B5EF4-FFF2-40B4-BE49-F238E27FC236}">
                <a16:creationId xmlns="" xmlns:a16="http://schemas.microsoft.com/office/drawing/2014/main" id="{7F7545AA-422F-450F-88CE-4F2074379672}"/>
              </a:ext>
            </a:extLst>
          </p:cNvPr>
          <p:cNvSpPr/>
          <p:nvPr userDrawn="1"/>
        </p:nvSpPr>
        <p:spPr>
          <a:xfrm>
            <a:off x="697463" y="565606"/>
            <a:ext cx="10797073" cy="5726787"/>
          </a:xfrm>
          <a:prstGeom prst="roundRect">
            <a:avLst>
              <a:gd name="adj" fmla="val 5377"/>
            </a:avLst>
          </a:prstGeom>
          <a:solidFill>
            <a:schemeClr val="bg1"/>
          </a:solidFill>
          <a:ln w="635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6" name="图片 15" descr="图片包含 植物&#10;&#10;描述已自动生成">
            <a:extLst>
              <a:ext uri="{FF2B5EF4-FFF2-40B4-BE49-F238E27FC236}">
                <a16:creationId xmlns="" xmlns:a16="http://schemas.microsoft.com/office/drawing/2014/main" id="{F3B888A3-AB27-4BC6-AB66-F3A55E2C1DA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 y="3886200"/>
            <a:ext cx="2041788" cy="3169973"/>
          </a:xfrm>
          <a:prstGeom prst="rect">
            <a:avLst/>
          </a:prstGeom>
        </p:spPr>
      </p:pic>
    </p:spTree>
    <p:extLst>
      <p:ext uri="{BB962C8B-B14F-4D97-AF65-F5344CB8AC3E}">
        <p14:creationId xmlns:p14="http://schemas.microsoft.com/office/powerpoint/2010/main" val="15599926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6" name="图片 5">
            <a:extLst>
              <a:ext uri="{FF2B5EF4-FFF2-40B4-BE49-F238E27FC236}">
                <a16:creationId xmlns="" xmlns:a16="http://schemas.microsoft.com/office/drawing/2014/main" id="{145F2D06-0341-4795-A5E5-237C29FFCFF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438" r="15223" b="41583"/>
          <a:stretch/>
        </p:blipFill>
        <p:spPr>
          <a:xfrm>
            <a:off x="0" y="4631190"/>
            <a:ext cx="12192000" cy="2226811"/>
          </a:xfrm>
          <a:prstGeom prst="rect">
            <a:avLst/>
          </a:prstGeom>
        </p:spPr>
      </p:pic>
      <p:sp>
        <p:nvSpPr>
          <p:cNvPr id="7" name="矩形: 圆角 6">
            <a:extLst>
              <a:ext uri="{FF2B5EF4-FFF2-40B4-BE49-F238E27FC236}">
                <a16:creationId xmlns="" xmlns:a16="http://schemas.microsoft.com/office/drawing/2014/main" id="{7F50053E-D3B3-4C69-8472-5CEF50E8471B}"/>
              </a:ext>
            </a:extLst>
          </p:cNvPr>
          <p:cNvSpPr/>
          <p:nvPr userDrawn="1"/>
        </p:nvSpPr>
        <p:spPr>
          <a:xfrm>
            <a:off x="697463" y="565606"/>
            <a:ext cx="10797073" cy="5726787"/>
          </a:xfrm>
          <a:prstGeom prst="roundRect">
            <a:avLst>
              <a:gd name="adj" fmla="val 5377"/>
            </a:avLst>
          </a:prstGeom>
          <a:solidFill>
            <a:schemeClr val="bg1"/>
          </a:solidFill>
          <a:ln w="635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 xmlns:a16="http://schemas.microsoft.com/office/drawing/2014/main" id="{FF355723-7EA6-462A-9603-9803C929782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48731" y="5665577"/>
            <a:ext cx="1425890" cy="909620"/>
          </a:xfrm>
          <a:prstGeom prst="rect">
            <a:avLst/>
          </a:prstGeom>
        </p:spPr>
      </p:pic>
      <p:pic>
        <p:nvPicPr>
          <p:cNvPr id="12" name="图片 11">
            <a:extLst>
              <a:ext uri="{FF2B5EF4-FFF2-40B4-BE49-F238E27FC236}">
                <a16:creationId xmlns="" xmlns:a16="http://schemas.microsoft.com/office/drawing/2014/main" id="{A668F49C-4817-43DA-A1A5-38F9980253D4}"/>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9778482" y="3175000"/>
            <a:ext cx="2762250" cy="3683000"/>
          </a:xfrm>
          <a:prstGeom prst="rect">
            <a:avLst/>
          </a:prstGeom>
        </p:spPr>
      </p:pic>
    </p:spTree>
    <p:extLst>
      <p:ext uri="{BB962C8B-B14F-4D97-AF65-F5344CB8AC3E}">
        <p14:creationId xmlns:p14="http://schemas.microsoft.com/office/powerpoint/2010/main" val="13382696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6/5/2024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5" name="图片 4">
            <a:extLst>
              <a:ext uri="{FF2B5EF4-FFF2-40B4-BE49-F238E27FC236}">
                <a16:creationId xmlns="" xmlns:a16="http://schemas.microsoft.com/office/drawing/2014/main" id="{9AD1BEC9-2AFB-4247-8FE9-817C7961E84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438" r="15223" b="41583"/>
          <a:stretch/>
        </p:blipFill>
        <p:spPr>
          <a:xfrm>
            <a:off x="0" y="4631190"/>
            <a:ext cx="12192000" cy="2226811"/>
          </a:xfrm>
          <a:prstGeom prst="rect">
            <a:avLst/>
          </a:prstGeom>
        </p:spPr>
      </p:pic>
      <p:sp>
        <p:nvSpPr>
          <p:cNvPr id="6" name="矩形: 圆角 5">
            <a:extLst>
              <a:ext uri="{FF2B5EF4-FFF2-40B4-BE49-F238E27FC236}">
                <a16:creationId xmlns="" xmlns:a16="http://schemas.microsoft.com/office/drawing/2014/main" id="{41913052-56A4-4506-88F6-541F5ABC6C96}"/>
              </a:ext>
            </a:extLst>
          </p:cNvPr>
          <p:cNvSpPr/>
          <p:nvPr userDrawn="1"/>
        </p:nvSpPr>
        <p:spPr>
          <a:xfrm>
            <a:off x="697463" y="565606"/>
            <a:ext cx="10797073" cy="5726787"/>
          </a:xfrm>
          <a:prstGeom prst="roundRect">
            <a:avLst>
              <a:gd name="adj" fmla="val 5377"/>
            </a:avLst>
          </a:prstGeom>
          <a:solidFill>
            <a:schemeClr val="bg1"/>
          </a:solidFill>
          <a:ln w="635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 name="图片 9">
            <a:extLst>
              <a:ext uri="{FF2B5EF4-FFF2-40B4-BE49-F238E27FC236}">
                <a16:creationId xmlns="" xmlns:a16="http://schemas.microsoft.com/office/drawing/2014/main" id="{FD27E546-C75C-4949-AB2E-772E6D8E1BF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049709" y="4348386"/>
            <a:ext cx="2002528" cy="2226811"/>
          </a:xfrm>
          <a:prstGeom prst="rect">
            <a:avLst/>
          </a:prstGeom>
        </p:spPr>
      </p:pic>
    </p:spTree>
    <p:extLst>
      <p:ext uri="{BB962C8B-B14F-4D97-AF65-F5344CB8AC3E}">
        <p14:creationId xmlns:p14="http://schemas.microsoft.com/office/powerpoint/2010/main" val="22219694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pic>
        <p:nvPicPr>
          <p:cNvPr id="8" name="图片 7">
            <a:extLst>
              <a:ext uri="{FF2B5EF4-FFF2-40B4-BE49-F238E27FC236}">
                <a16:creationId xmlns="" xmlns:a16="http://schemas.microsoft.com/office/drawing/2014/main" id="{C73E2934-7956-4B7D-A5AB-49F397324DD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990" y="690827"/>
            <a:ext cx="12192000" cy="4336094"/>
          </a:xfrm>
          <a:prstGeom prst="rect">
            <a:avLst/>
          </a:prstGeom>
        </p:spPr>
      </p:pic>
      <p:pic>
        <p:nvPicPr>
          <p:cNvPr id="9" name="图片 8" descr="图片包含 植物&#10;&#10;描述已自动生成">
            <a:extLst>
              <a:ext uri="{FF2B5EF4-FFF2-40B4-BE49-F238E27FC236}">
                <a16:creationId xmlns="" xmlns:a16="http://schemas.microsoft.com/office/drawing/2014/main" id="{7097CB3A-A2D9-4C38-82F5-9D39EAE71E7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54636" y="160942"/>
            <a:ext cx="3868629" cy="6006231"/>
          </a:xfrm>
          <a:prstGeom prst="rect">
            <a:avLst/>
          </a:prstGeom>
        </p:spPr>
      </p:pic>
      <p:pic>
        <p:nvPicPr>
          <p:cNvPr id="10" name="图片 9">
            <a:extLst>
              <a:ext uri="{FF2B5EF4-FFF2-40B4-BE49-F238E27FC236}">
                <a16:creationId xmlns="" xmlns:a16="http://schemas.microsoft.com/office/drawing/2014/main" id="{34EB0EB2-9CEA-4816-9FBF-7D8BFC7BCEC8}"/>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8344" t="46836" r="15250" b="23996"/>
          <a:stretch/>
        </p:blipFill>
        <p:spPr>
          <a:xfrm flipH="1">
            <a:off x="0" y="4926563"/>
            <a:ext cx="12192000" cy="1931437"/>
          </a:xfrm>
          <a:prstGeom prst="rect">
            <a:avLst/>
          </a:prstGeom>
        </p:spPr>
      </p:pic>
      <p:pic>
        <p:nvPicPr>
          <p:cNvPr id="11" name="图片 10">
            <a:extLst>
              <a:ext uri="{FF2B5EF4-FFF2-40B4-BE49-F238E27FC236}">
                <a16:creationId xmlns="" xmlns:a16="http://schemas.microsoft.com/office/drawing/2014/main" id="{5C7DCF24-CD8B-492F-9B53-8F1A941190DC}"/>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l="31619" t="1905" r="11056" b="52108"/>
          <a:stretch/>
        </p:blipFill>
        <p:spPr>
          <a:xfrm rot="2786184">
            <a:off x="8864771" y="2355931"/>
            <a:ext cx="3703032" cy="3960839"/>
          </a:xfrm>
          <a:prstGeom prst="rect">
            <a:avLst/>
          </a:prstGeom>
        </p:spPr>
      </p:pic>
      <p:grpSp>
        <p:nvGrpSpPr>
          <p:cNvPr id="12" name="组合 11">
            <a:extLst>
              <a:ext uri="{FF2B5EF4-FFF2-40B4-BE49-F238E27FC236}">
                <a16:creationId xmlns="" xmlns:a16="http://schemas.microsoft.com/office/drawing/2014/main" id="{01AA029B-EC53-4B76-A554-5FEC4D09BD72}"/>
              </a:ext>
            </a:extLst>
          </p:cNvPr>
          <p:cNvGrpSpPr/>
          <p:nvPr userDrawn="1"/>
        </p:nvGrpSpPr>
        <p:grpSpPr>
          <a:xfrm>
            <a:off x="1711675" y="4480363"/>
            <a:ext cx="1277918" cy="1277918"/>
            <a:chOff x="1771650" y="1931437"/>
            <a:chExt cx="1409700" cy="1409700"/>
          </a:xfrm>
        </p:grpSpPr>
        <p:sp>
          <p:nvSpPr>
            <p:cNvPr id="13" name="椭圆 12">
              <a:extLst>
                <a:ext uri="{FF2B5EF4-FFF2-40B4-BE49-F238E27FC236}">
                  <a16:creationId xmlns="" xmlns:a16="http://schemas.microsoft.com/office/drawing/2014/main" id="{C3D5DE8E-7553-4CF4-9219-A1A64DB4AD21}"/>
                </a:ext>
              </a:extLst>
            </p:cNvPr>
            <p:cNvSpPr/>
            <p:nvPr userDrawn="1"/>
          </p:nvSpPr>
          <p:spPr>
            <a:xfrm>
              <a:off x="1771650" y="1931437"/>
              <a:ext cx="1409700" cy="1409700"/>
            </a:xfrm>
            <a:prstGeom prst="ellipse">
              <a:avLst/>
            </a:prstGeom>
            <a:solidFill>
              <a:srgbClr val="D4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椭圆 13">
              <a:extLst>
                <a:ext uri="{FF2B5EF4-FFF2-40B4-BE49-F238E27FC236}">
                  <a16:creationId xmlns="" xmlns:a16="http://schemas.microsoft.com/office/drawing/2014/main" id="{874A8CFD-D31D-4B24-B48A-638BBDEFB164}"/>
                </a:ext>
              </a:extLst>
            </p:cNvPr>
            <p:cNvSpPr/>
            <p:nvPr userDrawn="1"/>
          </p:nvSpPr>
          <p:spPr>
            <a:xfrm>
              <a:off x="1995173" y="2154960"/>
              <a:ext cx="962654" cy="962654"/>
            </a:xfrm>
            <a:prstGeom prst="ellipse">
              <a:avLst/>
            </a:prstGeom>
            <a:solidFill>
              <a:srgbClr val="75D5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a:extLst>
              <a:ext uri="{FF2B5EF4-FFF2-40B4-BE49-F238E27FC236}">
                <a16:creationId xmlns="" xmlns:a16="http://schemas.microsoft.com/office/drawing/2014/main" id="{C77D047B-B50B-4601-ADE3-0C20B0D200C4}"/>
              </a:ext>
            </a:extLst>
          </p:cNvPr>
          <p:cNvGrpSpPr/>
          <p:nvPr userDrawn="1"/>
        </p:nvGrpSpPr>
        <p:grpSpPr>
          <a:xfrm>
            <a:off x="10246751" y="569041"/>
            <a:ext cx="939072" cy="939072"/>
            <a:chOff x="1771650" y="1931437"/>
            <a:chExt cx="1409700" cy="1409700"/>
          </a:xfrm>
        </p:grpSpPr>
        <p:sp>
          <p:nvSpPr>
            <p:cNvPr id="16" name="椭圆 15">
              <a:extLst>
                <a:ext uri="{FF2B5EF4-FFF2-40B4-BE49-F238E27FC236}">
                  <a16:creationId xmlns="" xmlns:a16="http://schemas.microsoft.com/office/drawing/2014/main" id="{57302FBB-F309-44BE-A860-62ED04A55CDB}"/>
                </a:ext>
              </a:extLst>
            </p:cNvPr>
            <p:cNvSpPr/>
            <p:nvPr userDrawn="1"/>
          </p:nvSpPr>
          <p:spPr>
            <a:xfrm>
              <a:off x="1771650" y="1931437"/>
              <a:ext cx="1409700" cy="1409700"/>
            </a:xfrm>
            <a:prstGeom prst="ellipse">
              <a:avLst/>
            </a:prstGeom>
            <a:solidFill>
              <a:srgbClr val="D4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椭圆 16">
              <a:extLst>
                <a:ext uri="{FF2B5EF4-FFF2-40B4-BE49-F238E27FC236}">
                  <a16:creationId xmlns="" xmlns:a16="http://schemas.microsoft.com/office/drawing/2014/main" id="{9449D7D8-8440-486C-A3F1-8EBDCAEDD2F9}"/>
                </a:ext>
              </a:extLst>
            </p:cNvPr>
            <p:cNvSpPr/>
            <p:nvPr userDrawn="1"/>
          </p:nvSpPr>
          <p:spPr>
            <a:xfrm>
              <a:off x="1995173" y="2154960"/>
              <a:ext cx="962655" cy="962655"/>
            </a:xfrm>
            <a:prstGeom prst="ellipse">
              <a:avLst/>
            </a:prstGeom>
            <a:solidFill>
              <a:srgbClr val="75D5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18" name="图片 17">
            <a:extLst>
              <a:ext uri="{FF2B5EF4-FFF2-40B4-BE49-F238E27FC236}">
                <a16:creationId xmlns="" xmlns:a16="http://schemas.microsoft.com/office/drawing/2014/main" id="{321A8197-CEFE-408B-A433-27C72EE7F614}"/>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8140700" y="4846249"/>
            <a:ext cx="1127468" cy="1253744"/>
          </a:xfrm>
          <a:prstGeom prst="rect">
            <a:avLst/>
          </a:prstGeom>
        </p:spPr>
      </p:pic>
    </p:spTree>
    <p:extLst>
      <p:ext uri="{BB962C8B-B14F-4D97-AF65-F5344CB8AC3E}">
        <p14:creationId xmlns:p14="http://schemas.microsoft.com/office/powerpoint/2010/main" val="41148219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par>
                                <p:cTn id="14" presetID="10" presetClass="entr" presetSubtype="0"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par>
                                <p:cTn id="17" presetID="10"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par>
                                <p:cTn id="20" presetID="10" presetClass="entr" presetSubtype="0" fill="hold"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par>
                                <p:cTn id="23" presetID="10" presetClass="entr" presetSubtype="0" fill="hold" nodeType="with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fade">
                                      <p:cBhvr>
                                        <p:cTn id="2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pic>
        <p:nvPicPr>
          <p:cNvPr id="8" name="图片 7">
            <a:extLst>
              <a:ext uri="{FF2B5EF4-FFF2-40B4-BE49-F238E27FC236}">
                <a16:creationId xmlns="" xmlns:a16="http://schemas.microsoft.com/office/drawing/2014/main" id="{CF9AFA02-22FC-418B-825A-AFDBD2C6EB3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438" r="15223" b="41583"/>
          <a:stretch/>
        </p:blipFill>
        <p:spPr>
          <a:xfrm>
            <a:off x="0" y="4631190"/>
            <a:ext cx="12192000" cy="2226811"/>
          </a:xfrm>
          <a:prstGeom prst="rect">
            <a:avLst/>
          </a:prstGeom>
        </p:spPr>
      </p:pic>
      <p:sp>
        <p:nvSpPr>
          <p:cNvPr id="9" name="矩形: 圆角 8">
            <a:extLst>
              <a:ext uri="{FF2B5EF4-FFF2-40B4-BE49-F238E27FC236}">
                <a16:creationId xmlns="" xmlns:a16="http://schemas.microsoft.com/office/drawing/2014/main" id="{AEDF950D-B842-476C-B3D8-EC8DD65DC6C9}"/>
              </a:ext>
            </a:extLst>
          </p:cNvPr>
          <p:cNvSpPr/>
          <p:nvPr userDrawn="1"/>
        </p:nvSpPr>
        <p:spPr>
          <a:xfrm>
            <a:off x="697463" y="565606"/>
            <a:ext cx="10797073" cy="5726787"/>
          </a:xfrm>
          <a:prstGeom prst="roundRect">
            <a:avLst>
              <a:gd name="adj" fmla="val 5377"/>
            </a:avLst>
          </a:prstGeom>
          <a:solidFill>
            <a:schemeClr val="bg1"/>
          </a:solidFill>
          <a:ln w="635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3" name="图片 12">
            <a:extLst>
              <a:ext uri="{FF2B5EF4-FFF2-40B4-BE49-F238E27FC236}">
                <a16:creationId xmlns="" xmlns:a16="http://schemas.microsoft.com/office/drawing/2014/main" id="{E9B4C0C9-93A4-4250-A800-8B969D6011A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399953" y="5665577"/>
            <a:ext cx="1425890" cy="909620"/>
          </a:xfrm>
          <a:prstGeom prst="rect">
            <a:avLst/>
          </a:prstGeom>
        </p:spPr>
      </p:pic>
    </p:spTree>
    <p:extLst>
      <p:ext uri="{BB962C8B-B14F-4D97-AF65-F5344CB8AC3E}">
        <p14:creationId xmlns:p14="http://schemas.microsoft.com/office/powerpoint/2010/main" val="5745149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791" indent="0" algn="ctr">
              <a:buNone/>
              <a:defRPr>
                <a:solidFill>
                  <a:schemeClr val="tx1">
                    <a:tint val="75000"/>
                  </a:schemeClr>
                </a:solidFill>
              </a:defRPr>
            </a:lvl2pPr>
            <a:lvl3pPr marL="609583" indent="0" algn="ctr">
              <a:buNone/>
              <a:defRPr>
                <a:solidFill>
                  <a:schemeClr val="tx1">
                    <a:tint val="75000"/>
                  </a:schemeClr>
                </a:solidFill>
              </a:defRPr>
            </a:lvl3pPr>
            <a:lvl4pPr marL="914378" indent="0" algn="ctr">
              <a:buNone/>
              <a:defRPr>
                <a:solidFill>
                  <a:schemeClr val="tx1">
                    <a:tint val="75000"/>
                  </a:schemeClr>
                </a:solidFill>
              </a:defRPr>
            </a:lvl4pPr>
            <a:lvl5pPr marL="1219170" indent="0" algn="ctr">
              <a:buNone/>
              <a:defRPr>
                <a:solidFill>
                  <a:schemeClr val="tx1">
                    <a:tint val="75000"/>
                  </a:schemeClr>
                </a:solidFill>
              </a:defRPr>
            </a:lvl5pPr>
            <a:lvl6pPr marL="1523963" indent="0" algn="ctr">
              <a:buNone/>
              <a:defRPr>
                <a:solidFill>
                  <a:schemeClr val="tx1">
                    <a:tint val="75000"/>
                  </a:schemeClr>
                </a:solidFill>
              </a:defRPr>
            </a:lvl6pPr>
            <a:lvl7pPr marL="1828754" indent="0" algn="ctr">
              <a:buNone/>
              <a:defRPr>
                <a:solidFill>
                  <a:schemeClr val="tx1">
                    <a:tint val="75000"/>
                  </a:schemeClr>
                </a:solidFill>
              </a:defRPr>
            </a:lvl7pPr>
            <a:lvl8pPr marL="2133547" indent="0" algn="ctr">
              <a:buNone/>
              <a:defRPr>
                <a:solidFill>
                  <a:schemeClr val="tx1">
                    <a:tint val="75000"/>
                  </a:schemeClr>
                </a:solidFill>
              </a:defRPr>
            </a:lvl8pPr>
            <a:lvl9pPr marL="243834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6/5/2024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554862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6/5/2024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0597888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3" y="2937933"/>
            <a:ext cx="5181600" cy="908051"/>
          </a:xfrm>
        </p:spPr>
        <p:txBody>
          <a:bodyPr anchor="t"/>
          <a:lstStyle>
            <a:lvl1pPr algn="l">
              <a:defRPr sz="2700" b="1" cap="all"/>
            </a:lvl1pPr>
          </a:lstStyle>
          <a:p>
            <a:r>
              <a:rPr lang="en-US"/>
              <a:t>Click to edit Master title style</a:t>
            </a:r>
          </a:p>
        </p:txBody>
      </p:sp>
      <p:sp>
        <p:nvSpPr>
          <p:cNvPr id="3" name="Text Placeholder 2"/>
          <p:cNvSpPr>
            <a:spLocks noGrp="1"/>
          </p:cNvSpPr>
          <p:nvPr>
            <p:ph type="body" idx="1"/>
          </p:nvPr>
        </p:nvSpPr>
        <p:spPr>
          <a:xfrm>
            <a:off x="481543" y="1937812"/>
            <a:ext cx="5181600" cy="1000125"/>
          </a:xfrm>
        </p:spPr>
        <p:txBody>
          <a:bodyPr anchor="b"/>
          <a:lstStyle>
            <a:lvl1pPr marL="0" indent="0">
              <a:buNone/>
              <a:defRPr sz="1300">
                <a:solidFill>
                  <a:schemeClr val="tx1">
                    <a:tint val="75000"/>
                  </a:schemeClr>
                </a:solidFill>
              </a:defRPr>
            </a:lvl1pPr>
            <a:lvl2pPr marL="304791" indent="0">
              <a:buNone/>
              <a:defRPr sz="1200">
                <a:solidFill>
                  <a:schemeClr val="tx1">
                    <a:tint val="75000"/>
                  </a:schemeClr>
                </a:solidFill>
              </a:defRPr>
            </a:lvl2pPr>
            <a:lvl3pPr marL="609583" indent="0">
              <a:buNone/>
              <a:defRPr sz="1100">
                <a:solidFill>
                  <a:schemeClr val="tx1">
                    <a:tint val="75000"/>
                  </a:schemeClr>
                </a:solidFill>
              </a:defRPr>
            </a:lvl3pPr>
            <a:lvl4pPr marL="914378" indent="0">
              <a:buNone/>
              <a:defRPr sz="900">
                <a:solidFill>
                  <a:schemeClr val="tx1">
                    <a:tint val="75000"/>
                  </a:schemeClr>
                </a:solidFill>
              </a:defRPr>
            </a:lvl4pPr>
            <a:lvl5pPr marL="1219170" indent="0">
              <a:buNone/>
              <a:defRPr sz="900">
                <a:solidFill>
                  <a:schemeClr val="tx1">
                    <a:tint val="75000"/>
                  </a:schemeClr>
                </a:solidFill>
              </a:defRPr>
            </a:lvl5pPr>
            <a:lvl6pPr marL="1523963" indent="0">
              <a:buNone/>
              <a:defRPr sz="900">
                <a:solidFill>
                  <a:schemeClr val="tx1">
                    <a:tint val="75000"/>
                  </a:schemeClr>
                </a:solidFill>
              </a:defRPr>
            </a:lvl6pPr>
            <a:lvl7pPr marL="1828754" indent="0">
              <a:buNone/>
              <a:defRPr sz="900">
                <a:solidFill>
                  <a:schemeClr val="tx1">
                    <a:tint val="75000"/>
                  </a:schemeClr>
                </a:solidFill>
              </a:defRPr>
            </a:lvl7pPr>
            <a:lvl8pPr marL="2133547" indent="0">
              <a:buNone/>
              <a:defRPr sz="900">
                <a:solidFill>
                  <a:schemeClr val="tx1">
                    <a:tint val="75000"/>
                  </a:schemeClr>
                </a:solidFill>
              </a:defRPr>
            </a:lvl8pPr>
            <a:lvl9pPr marL="2438342" indent="0">
              <a:buNone/>
              <a:defRPr sz="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6/5/2024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1018683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900"/>
            </a:lvl1pPr>
            <a:lvl2pPr>
              <a:defRPr sz="1600"/>
            </a:lvl2pPr>
            <a:lvl3pPr>
              <a:defRPr sz="13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900"/>
            </a:lvl1pPr>
            <a:lvl2pPr>
              <a:defRPr sz="1600"/>
            </a:lvl2pPr>
            <a:lvl3pPr>
              <a:defRPr sz="13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6/5/2024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2809724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1" y="1023411"/>
            <a:ext cx="2693459" cy="426508"/>
          </a:xfrm>
        </p:spPr>
        <p:txBody>
          <a:bodyPr anchor="b"/>
          <a:lstStyle>
            <a:lvl1pPr marL="0" indent="0">
              <a:buNone/>
              <a:defRPr sz="1600" b="1"/>
            </a:lvl1pPr>
            <a:lvl2pPr marL="304791" indent="0">
              <a:buNone/>
              <a:defRPr sz="1300" b="1"/>
            </a:lvl2pPr>
            <a:lvl3pPr marL="609583" indent="0">
              <a:buNone/>
              <a:defRPr sz="1200" b="1"/>
            </a:lvl3pPr>
            <a:lvl4pPr marL="914378" indent="0">
              <a:buNone/>
              <a:defRPr sz="1100" b="1"/>
            </a:lvl4pPr>
            <a:lvl5pPr marL="1219170" indent="0">
              <a:buNone/>
              <a:defRPr sz="1100" b="1"/>
            </a:lvl5pPr>
            <a:lvl6pPr marL="1523963" indent="0">
              <a:buNone/>
              <a:defRPr sz="1100" b="1"/>
            </a:lvl6pPr>
            <a:lvl7pPr marL="1828754" indent="0">
              <a:buNone/>
              <a:defRPr sz="1100" b="1"/>
            </a:lvl7pPr>
            <a:lvl8pPr marL="2133547" indent="0">
              <a:buNone/>
              <a:defRPr sz="1100" b="1"/>
            </a:lvl8pPr>
            <a:lvl9pPr marL="2438342" indent="0">
              <a:buNone/>
              <a:defRPr sz="1100" b="1"/>
            </a:lvl9pPr>
          </a:lstStyle>
          <a:p>
            <a:pPr lvl="0"/>
            <a:r>
              <a:rPr lang="en-US"/>
              <a:t>Click to edit Master text styles</a:t>
            </a:r>
          </a:p>
        </p:txBody>
      </p:sp>
      <p:sp>
        <p:nvSpPr>
          <p:cNvPr id="4" name="Content Placeholder 3"/>
          <p:cNvSpPr>
            <a:spLocks noGrp="1"/>
          </p:cNvSpPr>
          <p:nvPr>
            <p:ph sz="half" idx="2"/>
          </p:nvPr>
        </p:nvSpPr>
        <p:spPr>
          <a:xfrm>
            <a:off x="304801" y="1449917"/>
            <a:ext cx="2693459" cy="2634192"/>
          </a:xfrm>
        </p:spPr>
        <p:txBody>
          <a:bodyPr/>
          <a:lstStyle>
            <a:lvl1pPr>
              <a:defRPr sz="1600"/>
            </a:lvl1pPr>
            <a:lvl2pPr>
              <a:defRPr sz="13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11"/>
            <a:ext cx="2694517" cy="426508"/>
          </a:xfrm>
        </p:spPr>
        <p:txBody>
          <a:bodyPr anchor="b"/>
          <a:lstStyle>
            <a:lvl1pPr marL="0" indent="0">
              <a:buNone/>
              <a:defRPr sz="1600" b="1"/>
            </a:lvl1pPr>
            <a:lvl2pPr marL="304791" indent="0">
              <a:buNone/>
              <a:defRPr sz="1300" b="1"/>
            </a:lvl2pPr>
            <a:lvl3pPr marL="609583" indent="0">
              <a:buNone/>
              <a:defRPr sz="1200" b="1"/>
            </a:lvl3pPr>
            <a:lvl4pPr marL="914378" indent="0">
              <a:buNone/>
              <a:defRPr sz="1100" b="1"/>
            </a:lvl4pPr>
            <a:lvl5pPr marL="1219170" indent="0">
              <a:buNone/>
              <a:defRPr sz="1100" b="1"/>
            </a:lvl5pPr>
            <a:lvl6pPr marL="1523963" indent="0">
              <a:buNone/>
              <a:defRPr sz="1100" b="1"/>
            </a:lvl6pPr>
            <a:lvl7pPr marL="1828754" indent="0">
              <a:buNone/>
              <a:defRPr sz="1100" b="1"/>
            </a:lvl7pPr>
            <a:lvl8pPr marL="2133547" indent="0">
              <a:buNone/>
              <a:defRPr sz="1100" b="1"/>
            </a:lvl8pPr>
            <a:lvl9pPr marL="2438342" indent="0">
              <a:buNone/>
              <a:defRPr sz="1100"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6/5/2024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6015822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6/5/2024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377675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6/5/2024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848361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6/5/2024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3" y="182035"/>
            <a:ext cx="2005543" cy="774700"/>
          </a:xfrm>
        </p:spPr>
        <p:txBody>
          <a:bodyPr anchor="b"/>
          <a:lstStyle>
            <a:lvl1pPr algn="l">
              <a:defRPr sz="1300" b="1"/>
            </a:lvl1pPr>
          </a:lstStyle>
          <a:p>
            <a:r>
              <a:rPr lang="en-US"/>
              <a:t>Click to edit Master title style</a:t>
            </a:r>
          </a:p>
        </p:txBody>
      </p:sp>
      <p:sp>
        <p:nvSpPr>
          <p:cNvPr id="3" name="Content Placeholder 2"/>
          <p:cNvSpPr>
            <a:spLocks noGrp="1"/>
          </p:cNvSpPr>
          <p:nvPr>
            <p:ph idx="1"/>
          </p:nvPr>
        </p:nvSpPr>
        <p:spPr>
          <a:xfrm>
            <a:off x="2383372" y="182037"/>
            <a:ext cx="3407833" cy="3902075"/>
          </a:xfrm>
        </p:spPr>
        <p:txBody>
          <a:bodyPr/>
          <a:lstStyle>
            <a:lvl1pPr>
              <a:defRPr sz="2100"/>
            </a:lvl1pPr>
            <a:lvl2pPr>
              <a:defRPr sz="1900"/>
            </a:lvl2pPr>
            <a:lvl3pPr>
              <a:defRPr sz="16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3" y="956738"/>
            <a:ext cx="2005543" cy="3127375"/>
          </a:xfrm>
        </p:spPr>
        <p:txBody>
          <a:bodyPr/>
          <a:lstStyle>
            <a:lvl1pPr marL="0" indent="0">
              <a:buNone/>
              <a:defRPr sz="900"/>
            </a:lvl1pPr>
            <a:lvl2pPr marL="304791" indent="0">
              <a:buNone/>
              <a:defRPr sz="800"/>
            </a:lvl2pPr>
            <a:lvl3pPr marL="609583" indent="0">
              <a:buNone/>
              <a:defRPr sz="700"/>
            </a:lvl3pPr>
            <a:lvl4pPr marL="914378" indent="0">
              <a:buNone/>
              <a:defRPr sz="700"/>
            </a:lvl4pPr>
            <a:lvl5pPr marL="1219170" indent="0">
              <a:buNone/>
              <a:defRPr sz="700"/>
            </a:lvl5pPr>
            <a:lvl6pPr marL="1523963" indent="0">
              <a:buNone/>
              <a:defRPr sz="700"/>
            </a:lvl6pPr>
            <a:lvl7pPr marL="1828754" indent="0">
              <a:buNone/>
              <a:defRPr sz="700"/>
            </a:lvl7pPr>
            <a:lvl8pPr marL="2133547" indent="0">
              <a:buNone/>
              <a:defRPr sz="700"/>
            </a:lvl8pPr>
            <a:lvl9pPr marL="2438342" indent="0">
              <a:buNone/>
              <a:defRPr sz="7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6/5/2024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9961723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4"/>
            <a:ext cx="3657600" cy="377825"/>
          </a:xfrm>
        </p:spPr>
        <p:txBody>
          <a:bodyPr anchor="b"/>
          <a:lstStyle>
            <a:lvl1pPr algn="l">
              <a:defRPr sz="1300"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00"/>
            </a:lvl1pPr>
            <a:lvl2pPr marL="304791" indent="0">
              <a:buNone/>
              <a:defRPr sz="1900"/>
            </a:lvl2pPr>
            <a:lvl3pPr marL="609583" indent="0">
              <a:buNone/>
              <a:defRPr sz="1600"/>
            </a:lvl3pPr>
            <a:lvl4pPr marL="914378" indent="0">
              <a:buNone/>
              <a:defRPr sz="1300"/>
            </a:lvl4pPr>
            <a:lvl5pPr marL="1219170" indent="0">
              <a:buNone/>
              <a:defRPr sz="1300"/>
            </a:lvl5pPr>
            <a:lvl6pPr marL="1523963" indent="0">
              <a:buNone/>
              <a:defRPr sz="1300"/>
            </a:lvl6pPr>
            <a:lvl7pPr marL="1828754" indent="0">
              <a:buNone/>
              <a:defRPr sz="1300"/>
            </a:lvl7pPr>
            <a:lvl8pPr marL="2133547" indent="0">
              <a:buNone/>
              <a:defRPr sz="1300"/>
            </a:lvl8pPr>
            <a:lvl9pPr marL="2438342" indent="0">
              <a:buNone/>
              <a:defRPr sz="1300"/>
            </a:lvl9pPr>
          </a:lstStyle>
          <a:p>
            <a:endParaRPr lang="en-US"/>
          </a:p>
        </p:txBody>
      </p:sp>
      <p:sp>
        <p:nvSpPr>
          <p:cNvPr id="4" name="Text Placeholder 3"/>
          <p:cNvSpPr>
            <a:spLocks noGrp="1"/>
          </p:cNvSpPr>
          <p:nvPr>
            <p:ph type="body" sz="half" idx="2"/>
          </p:nvPr>
        </p:nvSpPr>
        <p:spPr>
          <a:xfrm>
            <a:off x="1194859" y="3578229"/>
            <a:ext cx="3657600" cy="536575"/>
          </a:xfrm>
        </p:spPr>
        <p:txBody>
          <a:bodyPr/>
          <a:lstStyle>
            <a:lvl1pPr marL="0" indent="0">
              <a:buNone/>
              <a:defRPr sz="900"/>
            </a:lvl1pPr>
            <a:lvl2pPr marL="304791" indent="0">
              <a:buNone/>
              <a:defRPr sz="800"/>
            </a:lvl2pPr>
            <a:lvl3pPr marL="609583" indent="0">
              <a:buNone/>
              <a:defRPr sz="700"/>
            </a:lvl3pPr>
            <a:lvl4pPr marL="914378" indent="0">
              <a:buNone/>
              <a:defRPr sz="700"/>
            </a:lvl4pPr>
            <a:lvl5pPr marL="1219170" indent="0">
              <a:buNone/>
              <a:defRPr sz="700"/>
            </a:lvl5pPr>
            <a:lvl6pPr marL="1523963" indent="0">
              <a:buNone/>
              <a:defRPr sz="700"/>
            </a:lvl6pPr>
            <a:lvl7pPr marL="1828754" indent="0">
              <a:buNone/>
              <a:defRPr sz="700"/>
            </a:lvl7pPr>
            <a:lvl8pPr marL="2133547" indent="0">
              <a:buNone/>
              <a:defRPr sz="700"/>
            </a:lvl8pPr>
            <a:lvl9pPr marL="2438342" indent="0">
              <a:buNone/>
              <a:defRPr sz="7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6/5/2024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2829175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6/5/2024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6246917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6"/>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6"/>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6/5/2024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8019456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D31E1A7-BE2A-4821-8BD1-246388A165D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79BA4416-CAFA-4893-A486-5942232A5F69}"/>
              </a:ext>
            </a:extLst>
          </p:cNvPr>
          <p:cNvSpPr>
            <a:spLocks noGrp="1"/>
          </p:cNvSpPr>
          <p:nvPr>
            <p:ph type="subTitle" idx="1"/>
          </p:nvPr>
        </p:nvSpPr>
        <p:spPr>
          <a:xfrm>
            <a:off x="1524000" y="3602037"/>
            <a:ext cx="9144000" cy="1655763"/>
          </a:xfrm>
        </p:spPr>
        <p:txBody>
          <a:bodyPr/>
          <a:lstStyle>
            <a:lvl1pPr marL="0" indent="0" algn="ctr">
              <a:buNone/>
              <a:defRPr sz="2400"/>
            </a:lvl1pPr>
            <a:lvl2pPr marL="457167" indent="0" algn="ctr">
              <a:buNone/>
              <a:defRPr sz="2000"/>
            </a:lvl2pPr>
            <a:lvl3pPr marL="914332" indent="0" algn="ctr">
              <a:buNone/>
              <a:defRPr sz="1900"/>
            </a:lvl3pPr>
            <a:lvl4pPr marL="1371498" indent="0" algn="ctr">
              <a:buNone/>
              <a:defRPr sz="1600"/>
            </a:lvl4pPr>
            <a:lvl5pPr marL="1828664" indent="0" algn="ctr">
              <a:buNone/>
              <a:defRPr sz="1600"/>
            </a:lvl5pPr>
            <a:lvl6pPr marL="2285830" indent="0" algn="ctr">
              <a:buNone/>
              <a:defRPr sz="1600"/>
            </a:lvl6pPr>
            <a:lvl7pPr marL="2742994" indent="0" algn="ctr">
              <a:buNone/>
              <a:defRPr sz="1600"/>
            </a:lvl7pPr>
            <a:lvl8pPr marL="3200160" indent="0" algn="ctr">
              <a:buNone/>
              <a:defRPr sz="1600"/>
            </a:lvl8pPr>
            <a:lvl9pPr marL="3657327"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3F49F51B-A2F2-482D-9C06-A092524DF03A}"/>
              </a:ext>
            </a:extLst>
          </p:cNvPr>
          <p:cNvSpPr>
            <a:spLocks noGrp="1"/>
          </p:cNvSpPr>
          <p:nvPr>
            <p:ph type="dt" sz="half" idx="10"/>
          </p:nvPr>
        </p:nvSpPr>
        <p:spPr/>
        <p:txBody>
          <a:bodyPr/>
          <a:lstStyle/>
          <a:p>
            <a:fld id="{A3C7057A-3CB6-4482-95B3-991E6705BD35}" type="datetimeFigureOut">
              <a:rPr lang="en-US" smtClean="0"/>
              <a:t>6/5/2024</a:t>
            </a:fld>
            <a:endParaRPr lang="en-US"/>
          </a:p>
        </p:txBody>
      </p:sp>
      <p:sp>
        <p:nvSpPr>
          <p:cNvPr id="5" name="Footer Placeholder 4">
            <a:extLst>
              <a:ext uri="{FF2B5EF4-FFF2-40B4-BE49-F238E27FC236}">
                <a16:creationId xmlns="" xmlns:a16="http://schemas.microsoft.com/office/drawing/2014/main" id="{4CA563D0-A6AD-47AD-BF54-151C9EB591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F7BA4C79-2347-4B61-AC85-31D06AB467DA}"/>
              </a:ext>
            </a:extLst>
          </p:cNvPr>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374444638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F90B6A4-6B21-43B1-BEC1-315431077A1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4FF20D95-5629-4D8C-BAAF-9C808BC44B6E}"/>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8F7F2A3B-F856-46AF-94E2-4D9A62074768}"/>
              </a:ext>
            </a:extLst>
          </p:cNvPr>
          <p:cNvSpPr>
            <a:spLocks noGrp="1"/>
          </p:cNvSpPr>
          <p:nvPr>
            <p:ph type="dt" sz="half" idx="10"/>
          </p:nvPr>
        </p:nvSpPr>
        <p:spPr/>
        <p:txBody>
          <a:bodyPr/>
          <a:lstStyle/>
          <a:p>
            <a:fld id="{A3C7057A-3CB6-4482-95B3-991E6705BD35}" type="datetimeFigureOut">
              <a:rPr lang="en-US" smtClean="0"/>
              <a:t>6/5/2024</a:t>
            </a:fld>
            <a:endParaRPr lang="en-US"/>
          </a:p>
        </p:txBody>
      </p:sp>
      <p:sp>
        <p:nvSpPr>
          <p:cNvPr id="5" name="Footer Placeholder 4">
            <a:extLst>
              <a:ext uri="{FF2B5EF4-FFF2-40B4-BE49-F238E27FC236}">
                <a16:creationId xmlns="" xmlns:a16="http://schemas.microsoft.com/office/drawing/2014/main" id="{C0190A9B-2595-499B-A0D8-015AEB7AEED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8768A7F1-8976-494B-AF2C-A110BC16559F}"/>
              </a:ext>
            </a:extLst>
          </p:cNvPr>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90331706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48018C9-42EB-4190-AF3F-B1CA323CBD64}"/>
              </a:ext>
            </a:extLst>
          </p:cNvPr>
          <p:cNvSpPr>
            <a:spLocks noGrp="1"/>
          </p:cNvSpPr>
          <p:nvPr>
            <p:ph type="title"/>
          </p:nvPr>
        </p:nvSpPr>
        <p:spPr>
          <a:xfrm>
            <a:off x="831851" y="1709742"/>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21ECB7CF-63CF-41EB-8063-D363E1D0BDAC}"/>
              </a:ext>
            </a:extLst>
          </p:cNvPr>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7167" indent="0">
              <a:buNone/>
              <a:defRPr sz="2000">
                <a:solidFill>
                  <a:schemeClr val="tx1">
                    <a:tint val="75000"/>
                  </a:schemeClr>
                </a:solidFill>
              </a:defRPr>
            </a:lvl2pPr>
            <a:lvl3pPr marL="914332" indent="0">
              <a:buNone/>
              <a:defRPr sz="1900">
                <a:solidFill>
                  <a:schemeClr val="tx1">
                    <a:tint val="75000"/>
                  </a:schemeClr>
                </a:solidFill>
              </a:defRPr>
            </a:lvl3pPr>
            <a:lvl4pPr marL="1371498" indent="0">
              <a:buNone/>
              <a:defRPr sz="1600">
                <a:solidFill>
                  <a:schemeClr val="tx1">
                    <a:tint val="75000"/>
                  </a:schemeClr>
                </a:solidFill>
              </a:defRPr>
            </a:lvl4pPr>
            <a:lvl5pPr marL="1828664" indent="0">
              <a:buNone/>
              <a:defRPr sz="1600">
                <a:solidFill>
                  <a:schemeClr val="tx1">
                    <a:tint val="75000"/>
                  </a:schemeClr>
                </a:solidFill>
              </a:defRPr>
            </a:lvl5pPr>
            <a:lvl6pPr marL="2285830" indent="0">
              <a:buNone/>
              <a:defRPr sz="1600">
                <a:solidFill>
                  <a:schemeClr val="tx1">
                    <a:tint val="75000"/>
                  </a:schemeClr>
                </a:solidFill>
              </a:defRPr>
            </a:lvl6pPr>
            <a:lvl7pPr marL="2742994" indent="0">
              <a:buNone/>
              <a:defRPr sz="1600">
                <a:solidFill>
                  <a:schemeClr val="tx1">
                    <a:tint val="75000"/>
                  </a:schemeClr>
                </a:solidFill>
              </a:defRPr>
            </a:lvl7pPr>
            <a:lvl8pPr marL="3200160" indent="0">
              <a:buNone/>
              <a:defRPr sz="1600">
                <a:solidFill>
                  <a:schemeClr val="tx1">
                    <a:tint val="75000"/>
                  </a:schemeClr>
                </a:solidFill>
              </a:defRPr>
            </a:lvl8pPr>
            <a:lvl9pPr marL="3657327"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 xmlns:a16="http://schemas.microsoft.com/office/drawing/2014/main" id="{921A4C4E-EACE-42A6-8D5F-EE4A117A09BA}"/>
              </a:ext>
            </a:extLst>
          </p:cNvPr>
          <p:cNvSpPr>
            <a:spLocks noGrp="1"/>
          </p:cNvSpPr>
          <p:nvPr>
            <p:ph type="dt" sz="half" idx="10"/>
          </p:nvPr>
        </p:nvSpPr>
        <p:spPr/>
        <p:txBody>
          <a:bodyPr/>
          <a:lstStyle/>
          <a:p>
            <a:fld id="{A3C7057A-3CB6-4482-95B3-991E6705BD35}" type="datetimeFigureOut">
              <a:rPr lang="en-US" smtClean="0"/>
              <a:t>6/5/2024</a:t>
            </a:fld>
            <a:endParaRPr lang="en-US"/>
          </a:p>
        </p:txBody>
      </p:sp>
      <p:sp>
        <p:nvSpPr>
          <p:cNvPr id="5" name="Footer Placeholder 4">
            <a:extLst>
              <a:ext uri="{FF2B5EF4-FFF2-40B4-BE49-F238E27FC236}">
                <a16:creationId xmlns="" xmlns:a16="http://schemas.microsoft.com/office/drawing/2014/main" id="{555A4612-D2C0-4707-8C7A-6377D8974F4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426AA644-A205-4BDE-BEC2-0F0B129B6DA2}"/>
              </a:ext>
            </a:extLst>
          </p:cNvPr>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51650598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658286E-2FC8-474D-9605-C724463B28B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D49E7086-50CB-4FDB-8059-6EBDA117B1D5}"/>
              </a:ext>
            </a:extLst>
          </p:cNvPr>
          <p:cNvSpPr>
            <a:spLocks noGrp="1"/>
          </p:cNvSpPr>
          <p:nvPr>
            <p:ph sz="half" idx="1"/>
          </p:nvPr>
        </p:nvSpPr>
        <p:spPr>
          <a:xfrm>
            <a:off x="838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B8E87264-D1FA-40C4-8D2F-1E422BD9B796}"/>
              </a:ext>
            </a:extLst>
          </p:cNvPr>
          <p:cNvSpPr>
            <a:spLocks noGrp="1"/>
          </p:cNvSpPr>
          <p:nvPr>
            <p:ph sz="half" idx="2"/>
          </p:nvPr>
        </p:nvSpPr>
        <p:spPr>
          <a:xfrm>
            <a:off x="6172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8BE37009-E083-4E6D-8B1F-1D7B5BA48CA2}"/>
              </a:ext>
            </a:extLst>
          </p:cNvPr>
          <p:cNvSpPr>
            <a:spLocks noGrp="1"/>
          </p:cNvSpPr>
          <p:nvPr>
            <p:ph type="dt" sz="half" idx="10"/>
          </p:nvPr>
        </p:nvSpPr>
        <p:spPr/>
        <p:txBody>
          <a:bodyPr/>
          <a:lstStyle/>
          <a:p>
            <a:fld id="{A3C7057A-3CB6-4482-95B3-991E6705BD35}" type="datetimeFigureOut">
              <a:rPr lang="en-US" smtClean="0"/>
              <a:t>6/5/2024</a:t>
            </a:fld>
            <a:endParaRPr lang="en-US"/>
          </a:p>
        </p:txBody>
      </p:sp>
      <p:sp>
        <p:nvSpPr>
          <p:cNvPr id="6" name="Footer Placeholder 5">
            <a:extLst>
              <a:ext uri="{FF2B5EF4-FFF2-40B4-BE49-F238E27FC236}">
                <a16:creationId xmlns="" xmlns:a16="http://schemas.microsoft.com/office/drawing/2014/main" id="{BF07C21B-6526-4860-A19F-17AC4F5D37B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02F21CA5-3FDC-4143-87D4-D130F08B7053}"/>
              </a:ext>
            </a:extLst>
          </p:cNvPr>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279515358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56EC685-EFF1-498C-9766-A24371084E5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69556CF2-235F-4889-9ACE-A55CCAFE1513}"/>
              </a:ext>
            </a:extLst>
          </p:cNvPr>
          <p:cNvSpPr>
            <a:spLocks noGrp="1"/>
          </p:cNvSpPr>
          <p:nvPr>
            <p:ph type="body" idx="1"/>
          </p:nvPr>
        </p:nvSpPr>
        <p:spPr>
          <a:xfrm>
            <a:off x="839789" y="1681163"/>
            <a:ext cx="5157787" cy="823912"/>
          </a:xfrm>
        </p:spPr>
        <p:txBody>
          <a:bodyPr anchor="b"/>
          <a:lstStyle>
            <a:lvl1pPr marL="0" indent="0">
              <a:buNone/>
              <a:defRPr sz="2400" b="1"/>
            </a:lvl1pPr>
            <a:lvl2pPr marL="457167" indent="0">
              <a:buNone/>
              <a:defRPr sz="2000" b="1"/>
            </a:lvl2pPr>
            <a:lvl3pPr marL="914332" indent="0">
              <a:buNone/>
              <a:defRPr sz="1900" b="1"/>
            </a:lvl3pPr>
            <a:lvl4pPr marL="1371498"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7" indent="0">
              <a:buNone/>
              <a:defRPr sz="1600" b="1"/>
            </a:lvl9pPr>
          </a:lstStyle>
          <a:p>
            <a:pPr lvl="0"/>
            <a:r>
              <a:rPr lang="en-US"/>
              <a:t>Edit Master text styles</a:t>
            </a:r>
          </a:p>
        </p:txBody>
      </p:sp>
      <p:sp>
        <p:nvSpPr>
          <p:cNvPr id="4" name="Content Placeholder 3">
            <a:extLst>
              <a:ext uri="{FF2B5EF4-FFF2-40B4-BE49-F238E27FC236}">
                <a16:creationId xmlns="" xmlns:a16="http://schemas.microsoft.com/office/drawing/2014/main" id="{39773D81-1446-48F4-BE86-1AB02C72D257}"/>
              </a:ext>
            </a:extLst>
          </p:cNvPr>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20CC5920-D0CD-4A65-A44B-519785950BDD}"/>
              </a:ext>
            </a:extLst>
          </p:cNvPr>
          <p:cNvSpPr>
            <a:spLocks noGrp="1"/>
          </p:cNvSpPr>
          <p:nvPr>
            <p:ph type="body" sz="quarter" idx="3"/>
          </p:nvPr>
        </p:nvSpPr>
        <p:spPr>
          <a:xfrm>
            <a:off x="6172203" y="1681163"/>
            <a:ext cx="5183188" cy="823912"/>
          </a:xfrm>
        </p:spPr>
        <p:txBody>
          <a:bodyPr anchor="b"/>
          <a:lstStyle>
            <a:lvl1pPr marL="0" indent="0">
              <a:buNone/>
              <a:defRPr sz="2400" b="1"/>
            </a:lvl1pPr>
            <a:lvl2pPr marL="457167" indent="0">
              <a:buNone/>
              <a:defRPr sz="2000" b="1"/>
            </a:lvl2pPr>
            <a:lvl3pPr marL="914332" indent="0">
              <a:buNone/>
              <a:defRPr sz="1900" b="1"/>
            </a:lvl3pPr>
            <a:lvl4pPr marL="1371498"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7" indent="0">
              <a:buNone/>
              <a:defRPr sz="1600" b="1"/>
            </a:lvl9pPr>
          </a:lstStyle>
          <a:p>
            <a:pPr lvl="0"/>
            <a:r>
              <a:rPr lang="en-US"/>
              <a:t>Edit Master text styles</a:t>
            </a:r>
          </a:p>
        </p:txBody>
      </p:sp>
      <p:sp>
        <p:nvSpPr>
          <p:cNvPr id="6" name="Content Placeholder 5">
            <a:extLst>
              <a:ext uri="{FF2B5EF4-FFF2-40B4-BE49-F238E27FC236}">
                <a16:creationId xmlns="" xmlns:a16="http://schemas.microsoft.com/office/drawing/2014/main" id="{313939DF-0A36-4D0A-9FE2-389AA2C8863A}"/>
              </a:ext>
            </a:extLst>
          </p:cNvPr>
          <p:cNvSpPr>
            <a:spLocks noGrp="1"/>
          </p:cNvSpPr>
          <p:nvPr>
            <p:ph sz="quarter" idx="4"/>
          </p:nvPr>
        </p:nvSpPr>
        <p:spPr>
          <a:xfrm>
            <a:off x="6172203"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A382C1C1-98A9-4164-98F9-5F3CFFBD0C04}"/>
              </a:ext>
            </a:extLst>
          </p:cNvPr>
          <p:cNvSpPr>
            <a:spLocks noGrp="1"/>
          </p:cNvSpPr>
          <p:nvPr>
            <p:ph type="dt" sz="half" idx="10"/>
          </p:nvPr>
        </p:nvSpPr>
        <p:spPr/>
        <p:txBody>
          <a:bodyPr/>
          <a:lstStyle/>
          <a:p>
            <a:fld id="{A3C7057A-3CB6-4482-95B3-991E6705BD35}" type="datetimeFigureOut">
              <a:rPr lang="en-US" smtClean="0"/>
              <a:t>6/5/2024</a:t>
            </a:fld>
            <a:endParaRPr lang="en-US"/>
          </a:p>
        </p:txBody>
      </p:sp>
      <p:sp>
        <p:nvSpPr>
          <p:cNvPr id="8" name="Footer Placeholder 7">
            <a:extLst>
              <a:ext uri="{FF2B5EF4-FFF2-40B4-BE49-F238E27FC236}">
                <a16:creationId xmlns="" xmlns:a16="http://schemas.microsoft.com/office/drawing/2014/main" id="{6BEA244E-3674-471E-944C-2EA16748B76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 xmlns:a16="http://schemas.microsoft.com/office/drawing/2014/main" id="{C6CBB536-390B-4FB0-856D-8C7184548E4E}"/>
              </a:ext>
            </a:extLst>
          </p:cNvPr>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158278093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A272E28-AB03-471A-B91A-A50E133A707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958A5676-A4BE-45B3-B9B8-61CF14A544D1}"/>
              </a:ext>
            </a:extLst>
          </p:cNvPr>
          <p:cNvSpPr>
            <a:spLocks noGrp="1"/>
          </p:cNvSpPr>
          <p:nvPr>
            <p:ph type="dt" sz="half" idx="10"/>
          </p:nvPr>
        </p:nvSpPr>
        <p:spPr/>
        <p:txBody>
          <a:bodyPr/>
          <a:lstStyle/>
          <a:p>
            <a:fld id="{A3C7057A-3CB6-4482-95B3-991E6705BD35}" type="datetimeFigureOut">
              <a:rPr lang="en-US" smtClean="0"/>
              <a:t>6/5/2024</a:t>
            </a:fld>
            <a:endParaRPr lang="en-US"/>
          </a:p>
        </p:txBody>
      </p:sp>
      <p:sp>
        <p:nvSpPr>
          <p:cNvPr id="4" name="Footer Placeholder 3">
            <a:extLst>
              <a:ext uri="{FF2B5EF4-FFF2-40B4-BE49-F238E27FC236}">
                <a16:creationId xmlns="" xmlns:a16="http://schemas.microsoft.com/office/drawing/2014/main" id="{1D59EDE9-B984-4C49-B666-5223BBA92CE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 xmlns:a16="http://schemas.microsoft.com/office/drawing/2014/main" id="{F221E185-B971-4F2E-B2D9-C86B0DB06823}"/>
              </a:ext>
            </a:extLst>
          </p:cNvPr>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2026687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6/5/2024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37704910-9590-4BC3-BB88-5C62276CEB10}"/>
              </a:ext>
            </a:extLst>
          </p:cNvPr>
          <p:cNvSpPr>
            <a:spLocks noGrp="1"/>
          </p:cNvSpPr>
          <p:nvPr>
            <p:ph type="dt" sz="half" idx="10"/>
          </p:nvPr>
        </p:nvSpPr>
        <p:spPr/>
        <p:txBody>
          <a:bodyPr/>
          <a:lstStyle/>
          <a:p>
            <a:fld id="{A3C7057A-3CB6-4482-95B3-991E6705BD35}" type="datetimeFigureOut">
              <a:rPr lang="en-US" smtClean="0"/>
              <a:t>6/5/2024</a:t>
            </a:fld>
            <a:endParaRPr lang="en-US"/>
          </a:p>
        </p:txBody>
      </p:sp>
      <p:sp>
        <p:nvSpPr>
          <p:cNvPr id="3" name="Footer Placeholder 2">
            <a:extLst>
              <a:ext uri="{FF2B5EF4-FFF2-40B4-BE49-F238E27FC236}">
                <a16:creationId xmlns="" xmlns:a16="http://schemas.microsoft.com/office/drawing/2014/main" id="{59C27E7A-16D0-4841-A2F9-2BC249F37F0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CF72985B-4DB1-4323-9E57-FAA7D82E11F5}"/>
              </a:ext>
            </a:extLst>
          </p:cNvPr>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100203121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1849D84-29D6-417F-81F2-20BBB5B6BCF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FB40E798-AE75-466C-858F-2BE3F524895F}"/>
              </a:ext>
            </a:extLst>
          </p:cNvPr>
          <p:cNvSpPr>
            <a:spLocks noGrp="1"/>
          </p:cNvSpPr>
          <p:nvPr>
            <p:ph idx="1"/>
          </p:nvPr>
        </p:nvSpPr>
        <p:spPr>
          <a:xfrm>
            <a:off x="5183188" y="987429"/>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04807AA0-5EF6-4F80-AFB0-9DC09B09FCF8}"/>
              </a:ext>
            </a:extLst>
          </p:cNvPr>
          <p:cNvSpPr>
            <a:spLocks noGrp="1"/>
          </p:cNvSpPr>
          <p:nvPr>
            <p:ph type="body" sz="half" idx="2"/>
          </p:nvPr>
        </p:nvSpPr>
        <p:spPr>
          <a:xfrm>
            <a:off x="839788" y="2057403"/>
            <a:ext cx="3932237" cy="3811588"/>
          </a:xfrm>
        </p:spPr>
        <p:txBody>
          <a:bodyPr/>
          <a:lstStyle>
            <a:lvl1pPr marL="0" indent="0">
              <a:buNone/>
              <a:defRPr sz="1600"/>
            </a:lvl1pPr>
            <a:lvl2pPr marL="457167" indent="0">
              <a:buNone/>
              <a:defRPr sz="1500"/>
            </a:lvl2pPr>
            <a:lvl3pPr marL="914332" indent="0">
              <a:buNone/>
              <a:defRPr sz="1200"/>
            </a:lvl3pPr>
            <a:lvl4pPr marL="1371498" indent="0">
              <a:buNone/>
              <a:defRPr sz="1100"/>
            </a:lvl4pPr>
            <a:lvl5pPr marL="1828664" indent="0">
              <a:buNone/>
              <a:defRPr sz="1100"/>
            </a:lvl5pPr>
            <a:lvl6pPr marL="2285830" indent="0">
              <a:buNone/>
              <a:defRPr sz="1100"/>
            </a:lvl6pPr>
            <a:lvl7pPr marL="2742994" indent="0">
              <a:buNone/>
              <a:defRPr sz="1100"/>
            </a:lvl7pPr>
            <a:lvl8pPr marL="3200160" indent="0">
              <a:buNone/>
              <a:defRPr sz="1100"/>
            </a:lvl8pPr>
            <a:lvl9pPr marL="3657327" indent="0">
              <a:buNone/>
              <a:defRPr sz="1100"/>
            </a:lvl9pPr>
          </a:lstStyle>
          <a:p>
            <a:pPr lvl="0"/>
            <a:r>
              <a:rPr lang="en-US"/>
              <a:t>Edit Master text styles</a:t>
            </a:r>
          </a:p>
        </p:txBody>
      </p:sp>
      <p:sp>
        <p:nvSpPr>
          <p:cNvPr id="5" name="Date Placeholder 4">
            <a:extLst>
              <a:ext uri="{FF2B5EF4-FFF2-40B4-BE49-F238E27FC236}">
                <a16:creationId xmlns="" xmlns:a16="http://schemas.microsoft.com/office/drawing/2014/main" id="{C5A87F80-ECA2-4385-AC5B-BA85DBD61263}"/>
              </a:ext>
            </a:extLst>
          </p:cNvPr>
          <p:cNvSpPr>
            <a:spLocks noGrp="1"/>
          </p:cNvSpPr>
          <p:nvPr>
            <p:ph type="dt" sz="half" idx="10"/>
          </p:nvPr>
        </p:nvSpPr>
        <p:spPr/>
        <p:txBody>
          <a:bodyPr/>
          <a:lstStyle/>
          <a:p>
            <a:fld id="{A3C7057A-3CB6-4482-95B3-991E6705BD35}" type="datetimeFigureOut">
              <a:rPr lang="en-US" smtClean="0"/>
              <a:t>6/5/2024</a:t>
            </a:fld>
            <a:endParaRPr lang="en-US"/>
          </a:p>
        </p:txBody>
      </p:sp>
      <p:sp>
        <p:nvSpPr>
          <p:cNvPr id="6" name="Footer Placeholder 5">
            <a:extLst>
              <a:ext uri="{FF2B5EF4-FFF2-40B4-BE49-F238E27FC236}">
                <a16:creationId xmlns="" xmlns:a16="http://schemas.microsoft.com/office/drawing/2014/main" id="{200B74E1-5124-4579-8F9C-6F62519474D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9C9EBF02-625D-48A4-9A48-C10170B20BB1}"/>
              </a:ext>
            </a:extLst>
          </p:cNvPr>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196020840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E365FCC-6926-4633-A72C-7319DFC70B4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AF5A419E-1C5B-4A4C-9806-2540F72440AD}"/>
              </a:ext>
            </a:extLst>
          </p:cNvPr>
          <p:cNvSpPr>
            <a:spLocks noGrp="1"/>
          </p:cNvSpPr>
          <p:nvPr>
            <p:ph type="pic" idx="1"/>
          </p:nvPr>
        </p:nvSpPr>
        <p:spPr>
          <a:xfrm>
            <a:off x="5183188" y="987429"/>
            <a:ext cx="6172200" cy="4873625"/>
          </a:xfrm>
        </p:spPr>
        <p:txBody>
          <a:bodyPr/>
          <a:lstStyle>
            <a:lvl1pPr marL="0" indent="0">
              <a:buNone/>
              <a:defRPr sz="32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endParaRPr lang="en-US"/>
          </a:p>
        </p:txBody>
      </p:sp>
      <p:sp>
        <p:nvSpPr>
          <p:cNvPr id="4" name="Text Placeholder 3">
            <a:extLst>
              <a:ext uri="{FF2B5EF4-FFF2-40B4-BE49-F238E27FC236}">
                <a16:creationId xmlns="" xmlns:a16="http://schemas.microsoft.com/office/drawing/2014/main" id="{F4ED372A-0E41-4E8C-9CFF-FA8B0D17A3F9}"/>
              </a:ext>
            </a:extLst>
          </p:cNvPr>
          <p:cNvSpPr>
            <a:spLocks noGrp="1"/>
          </p:cNvSpPr>
          <p:nvPr>
            <p:ph type="body" sz="half" idx="2"/>
          </p:nvPr>
        </p:nvSpPr>
        <p:spPr>
          <a:xfrm>
            <a:off x="839788" y="2057403"/>
            <a:ext cx="3932237" cy="3811588"/>
          </a:xfrm>
        </p:spPr>
        <p:txBody>
          <a:bodyPr/>
          <a:lstStyle>
            <a:lvl1pPr marL="0" indent="0">
              <a:buNone/>
              <a:defRPr sz="1600"/>
            </a:lvl1pPr>
            <a:lvl2pPr marL="457167" indent="0">
              <a:buNone/>
              <a:defRPr sz="1500"/>
            </a:lvl2pPr>
            <a:lvl3pPr marL="914332" indent="0">
              <a:buNone/>
              <a:defRPr sz="1200"/>
            </a:lvl3pPr>
            <a:lvl4pPr marL="1371498" indent="0">
              <a:buNone/>
              <a:defRPr sz="1100"/>
            </a:lvl4pPr>
            <a:lvl5pPr marL="1828664" indent="0">
              <a:buNone/>
              <a:defRPr sz="1100"/>
            </a:lvl5pPr>
            <a:lvl6pPr marL="2285830" indent="0">
              <a:buNone/>
              <a:defRPr sz="1100"/>
            </a:lvl6pPr>
            <a:lvl7pPr marL="2742994" indent="0">
              <a:buNone/>
              <a:defRPr sz="1100"/>
            </a:lvl7pPr>
            <a:lvl8pPr marL="3200160" indent="0">
              <a:buNone/>
              <a:defRPr sz="1100"/>
            </a:lvl8pPr>
            <a:lvl9pPr marL="3657327" indent="0">
              <a:buNone/>
              <a:defRPr sz="1100"/>
            </a:lvl9pPr>
          </a:lstStyle>
          <a:p>
            <a:pPr lvl="0"/>
            <a:r>
              <a:rPr lang="en-US"/>
              <a:t>Edit Master text styles</a:t>
            </a:r>
          </a:p>
        </p:txBody>
      </p:sp>
      <p:sp>
        <p:nvSpPr>
          <p:cNvPr id="5" name="Date Placeholder 4">
            <a:extLst>
              <a:ext uri="{FF2B5EF4-FFF2-40B4-BE49-F238E27FC236}">
                <a16:creationId xmlns="" xmlns:a16="http://schemas.microsoft.com/office/drawing/2014/main" id="{29070A92-E8EB-4772-8E24-FA577A6553FC}"/>
              </a:ext>
            </a:extLst>
          </p:cNvPr>
          <p:cNvSpPr>
            <a:spLocks noGrp="1"/>
          </p:cNvSpPr>
          <p:nvPr>
            <p:ph type="dt" sz="half" idx="10"/>
          </p:nvPr>
        </p:nvSpPr>
        <p:spPr/>
        <p:txBody>
          <a:bodyPr/>
          <a:lstStyle/>
          <a:p>
            <a:fld id="{A3C7057A-3CB6-4482-95B3-991E6705BD35}" type="datetimeFigureOut">
              <a:rPr lang="en-US" smtClean="0"/>
              <a:t>6/5/2024</a:t>
            </a:fld>
            <a:endParaRPr lang="en-US"/>
          </a:p>
        </p:txBody>
      </p:sp>
      <p:sp>
        <p:nvSpPr>
          <p:cNvPr id="6" name="Footer Placeholder 5">
            <a:extLst>
              <a:ext uri="{FF2B5EF4-FFF2-40B4-BE49-F238E27FC236}">
                <a16:creationId xmlns="" xmlns:a16="http://schemas.microsoft.com/office/drawing/2014/main" id="{ADC8457D-0CA3-4938-B534-82A4C887A83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726B34EF-44E3-4BEF-BCBF-BD257F3CEF76}"/>
              </a:ext>
            </a:extLst>
          </p:cNvPr>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407173251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747945B-4394-405E-9CD0-93E3B0C4172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FB160DC9-EA05-465D-A8C7-6032F8FBEA64}"/>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B8FB7ABC-73FC-4185-9238-2377C477B14A}"/>
              </a:ext>
            </a:extLst>
          </p:cNvPr>
          <p:cNvSpPr>
            <a:spLocks noGrp="1"/>
          </p:cNvSpPr>
          <p:nvPr>
            <p:ph type="dt" sz="half" idx="10"/>
          </p:nvPr>
        </p:nvSpPr>
        <p:spPr/>
        <p:txBody>
          <a:bodyPr/>
          <a:lstStyle/>
          <a:p>
            <a:fld id="{A3C7057A-3CB6-4482-95B3-991E6705BD35}" type="datetimeFigureOut">
              <a:rPr lang="en-US" smtClean="0"/>
              <a:t>6/5/2024</a:t>
            </a:fld>
            <a:endParaRPr lang="en-US"/>
          </a:p>
        </p:txBody>
      </p:sp>
      <p:sp>
        <p:nvSpPr>
          <p:cNvPr id="5" name="Footer Placeholder 4">
            <a:extLst>
              <a:ext uri="{FF2B5EF4-FFF2-40B4-BE49-F238E27FC236}">
                <a16:creationId xmlns="" xmlns:a16="http://schemas.microsoft.com/office/drawing/2014/main" id="{2522FF99-8EC3-423D-B8B9-100DD7E6B3D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4CA971E0-E9CC-44ED-8D84-2EBC525AE3FB}"/>
              </a:ext>
            </a:extLst>
          </p:cNvPr>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120148185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DDA0DD7F-B25C-4A41-AF41-DCBE3153C909}"/>
              </a:ext>
            </a:extLst>
          </p:cNvPr>
          <p:cNvSpPr>
            <a:spLocks noGrp="1"/>
          </p:cNvSpPr>
          <p:nvPr>
            <p:ph type="title" orient="vert"/>
          </p:nvPr>
        </p:nvSpPr>
        <p:spPr>
          <a:xfrm>
            <a:off x="8724902" y="365129"/>
            <a:ext cx="2628900" cy="5811839"/>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E752D5DC-F4B9-491F-B696-ED598291C770}"/>
              </a:ext>
            </a:extLst>
          </p:cNvPr>
          <p:cNvSpPr>
            <a:spLocks noGrp="1"/>
          </p:cNvSpPr>
          <p:nvPr>
            <p:ph type="body" orient="vert" idx="1"/>
          </p:nvPr>
        </p:nvSpPr>
        <p:spPr>
          <a:xfrm>
            <a:off x="838203" y="365129"/>
            <a:ext cx="7734300" cy="581183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78FAE70A-32DE-4FD3-BF12-0372F98449BB}"/>
              </a:ext>
            </a:extLst>
          </p:cNvPr>
          <p:cNvSpPr>
            <a:spLocks noGrp="1"/>
          </p:cNvSpPr>
          <p:nvPr>
            <p:ph type="dt" sz="half" idx="10"/>
          </p:nvPr>
        </p:nvSpPr>
        <p:spPr/>
        <p:txBody>
          <a:bodyPr/>
          <a:lstStyle/>
          <a:p>
            <a:fld id="{A3C7057A-3CB6-4482-95B3-991E6705BD35}" type="datetimeFigureOut">
              <a:rPr lang="en-US" smtClean="0"/>
              <a:t>6/5/2024</a:t>
            </a:fld>
            <a:endParaRPr lang="en-US"/>
          </a:p>
        </p:txBody>
      </p:sp>
      <p:sp>
        <p:nvSpPr>
          <p:cNvPr id="5" name="Footer Placeholder 4">
            <a:extLst>
              <a:ext uri="{FF2B5EF4-FFF2-40B4-BE49-F238E27FC236}">
                <a16:creationId xmlns="" xmlns:a16="http://schemas.microsoft.com/office/drawing/2014/main" id="{20F44A2A-8EE7-41E5-91CF-1166C5C1967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73A8FD15-11B8-45D1-A628-3957418EC03B}"/>
              </a:ext>
            </a:extLst>
          </p:cNvPr>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41066972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5" Type="http://schemas.openxmlformats.org/officeDocument/2006/relationships/slideLayout" Target="../slideLayouts/slideLayout28.xml"/><Relationship Id="rId10" Type="http://schemas.openxmlformats.org/officeDocument/2006/relationships/theme" Target="../theme/theme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image" Target="../media/image10.png"/><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theme" Target="../theme/theme4.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1.xml"/><Relationship Id="rId3" Type="http://schemas.openxmlformats.org/officeDocument/2006/relationships/slideLayout" Target="../slideLayouts/slideLayout46.xml"/><Relationship Id="rId7" Type="http://schemas.openxmlformats.org/officeDocument/2006/relationships/slideLayout" Target="../slideLayouts/slideLayout50.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5" Type="http://schemas.openxmlformats.org/officeDocument/2006/relationships/slideLayout" Target="../slideLayouts/slideLayout48.xml"/><Relationship Id="rId10" Type="http://schemas.openxmlformats.org/officeDocument/2006/relationships/theme" Target="../theme/theme5.xml"/><Relationship Id="rId4" Type="http://schemas.openxmlformats.org/officeDocument/2006/relationships/slideLayout" Target="../slideLayouts/slideLayout47.xml"/><Relationship Id="rId9" Type="http://schemas.openxmlformats.org/officeDocument/2006/relationships/slideLayout" Target="../slideLayouts/slideLayout52.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0.xml"/><Relationship Id="rId3" Type="http://schemas.openxmlformats.org/officeDocument/2006/relationships/slideLayout" Target="../slideLayouts/slideLayout55.xml"/><Relationship Id="rId7" Type="http://schemas.openxmlformats.org/officeDocument/2006/relationships/slideLayout" Target="../slideLayouts/slideLayout59.xml"/><Relationship Id="rId12" Type="http://schemas.openxmlformats.org/officeDocument/2006/relationships/theme" Target="../theme/theme6.xml"/><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5" Type="http://schemas.openxmlformats.org/officeDocument/2006/relationships/slideLayout" Target="../slideLayouts/slideLayout57.xml"/><Relationship Id="rId10" Type="http://schemas.openxmlformats.org/officeDocument/2006/relationships/slideLayout" Target="../slideLayouts/slideLayout62.xml"/><Relationship Id="rId4" Type="http://schemas.openxmlformats.org/officeDocument/2006/relationships/slideLayout" Target="../slideLayouts/slideLayout56.xml"/><Relationship Id="rId9" Type="http://schemas.openxmlformats.org/officeDocument/2006/relationships/slideLayout" Target="../slideLayouts/slideLayout61.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1.xml"/><Relationship Id="rId3" Type="http://schemas.openxmlformats.org/officeDocument/2006/relationships/slideLayout" Target="../slideLayouts/slideLayout66.xml"/><Relationship Id="rId7" Type="http://schemas.openxmlformats.org/officeDocument/2006/relationships/slideLayout" Target="../slideLayouts/slideLayout70.xml"/><Relationship Id="rId12" Type="http://schemas.openxmlformats.org/officeDocument/2006/relationships/theme" Target="../theme/theme7.xml"/><Relationship Id="rId2" Type="http://schemas.openxmlformats.org/officeDocument/2006/relationships/slideLayout" Target="../slideLayouts/slideLayout65.xml"/><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slideLayout" Target="../slideLayouts/slideLayout74.xml"/><Relationship Id="rId5" Type="http://schemas.openxmlformats.org/officeDocument/2006/relationships/slideLayout" Target="../slideLayouts/slideLayout68.xml"/><Relationship Id="rId10" Type="http://schemas.openxmlformats.org/officeDocument/2006/relationships/slideLayout" Target="../slideLayouts/slideLayout73.xml"/><Relationship Id="rId4" Type="http://schemas.openxmlformats.org/officeDocument/2006/relationships/slideLayout" Target="../slideLayouts/slideLayout67.xml"/><Relationship Id="rId9" Type="http://schemas.openxmlformats.org/officeDocument/2006/relationships/slideLayout" Target="../slideLayouts/slideLayout7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6/5/2024</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742" r:id="rId12"/>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solidFill>
                  <a:prstClr val="black">
                    <a:tint val="75000"/>
                  </a:prstClr>
                </a:solidFill>
              </a:rPr>
              <a:pPr/>
              <a:t>6/5/2024</a:t>
            </a:fld>
            <a:endParaRPr lang="en-US">
              <a:solidFill>
                <a:prstClr val="black">
                  <a:tint val="75000"/>
                </a:prstClr>
              </a:solidFill>
            </a:endParaRPr>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51770725"/>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E05C"/>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2995174"/>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 xmlns:a16="http://schemas.microsoft.com/office/drawing/2014/main" id="{B2E7B89B-9A3F-4DD2-85AB-FE1B8D4B3EE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a:extLst>
              <a:ext uri="{FF2B5EF4-FFF2-40B4-BE49-F238E27FC236}">
                <a16:creationId xmlns="" xmlns:a16="http://schemas.microsoft.com/office/drawing/2014/main" id="{4441BDCA-78D4-4C6F-84D0-8C14A533047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a:extLst>
              <a:ext uri="{FF2B5EF4-FFF2-40B4-BE49-F238E27FC236}">
                <a16:creationId xmlns="" xmlns:a16="http://schemas.microsoft.com/office/drawing/2014/main" id="{9CD16C55-6B68-411C-B155-D5945764C2A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字魂52号-阿开漫画体" panose="00000500000000000000" pitchFamily="2" charset="-122"/>
                <a:ea typeface="字魂52号-阿开漫画体" panose="00000500000000000000" pitchFamily="2" charset="-122"/>
              </a:defRPr>
            </a:lvl1pPr>
          </a:lstStyle>
          <a:p>
            <a:fld id="{39A3C6C5-9E25-4AA0-932E-9A15EDE19516}" type="datetimeFigureOut">
              <a:rPr lang="zh-CN" altLang="en-US" smtClean="0"/>
              <a:pPr/>
              <a:t>2024/6/5</a:t>
            </a:fld>
            <a:endParaRPr lang="zh-CN" altLang="en-US" dirty="0"/>
          </a:p>
        </p:txBody>
      </p:sp>
      <p:sp>
        <p:nvSpPr>
          <p:cNvPr id="5" name="页脚占位符 4">
            <a:extLst>
              <a:ext uri="{FF2B5EF4-FFF2-40B4-BE49-F238E27FC236}">
                <a16:creationId xmlns="" xmlns:a16="http://schemas.microsoft.com/office/drawing/2014/main" id="{6D7C3DA0-FC72-45F2-A13A-57F1D2D79E1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字魂52号-阿开漫画体" panose="00000500000000000000" pitchFamily="2" charset="-122"/>
                <a:ea typeface="字魂52号-阿开漫画体" panose="00000500000000000000" pitchFamily="2" charset="-122"/>
              </a:defRPr>
            </a:lvl1pPr>
          </a:lstStyle>
          <a:p>
            <a:endParaRPr lang="zh-CN" altLang="en-US" dirty="0"/>
          </a:p>
        </p:txBody>
      </p:sp>
      <p:sp>
        <p:nvSpPr>
          <p:cNvPr id="6" name="灯片编号占位符 5">
            <a:extLst>
              <a:ext uri="{FF2B5EF4-FFF2-40B4-BE49-F238E27FC236}">
                <a16:creationId xmlns="" xmlns:a16="http://schemas.microsoft.com/office/drawing/2014/main" id="{25867D0C-2DF0-454C-BA3F-A563BA3BD57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字魂52号-阿开漫画体" panose="00000500000000000000" pitchFamily="2" charset="-122"/>
                <a:ea typeface="字魂52号-阿开漫画体" panose="00000500000000000000" pitchFamily="2" charset="-122"/>
              </a:defRPr>
            </a:lvl1pPr>
          </a:lstStyle>
          <a:p>
            <a:fld id="{4888EAD6-95AE-4900-910D-3A821990CDF7}" type="slidenum">
              <a:rPr lang="zh-CN" altLang="en-US" smtClean="0"/>
              <a:pPr/>
              <a:t>‹#›</a:t>
            </a:fld>
            <a:endParaRPr lang="zh-CN" altLang="en-US" dirty="0"/>
          </a:p>
        </p:txBody>
      </p:sp>
      <p:pic>
        <p:nvPicPr>
          <p:cNvPr id="8" name="Picture 7" descr="Shape&#10;&#10;Description automatically generated with medium confidence">
            <a:extLst>
              <a:ext uri="{FF2B5EF4-FFF2-40B4-BE49-F238E27FC236}">
                <a16:creationId xmlns="" xmlns:a16="http://schemas.microsoft.com/office/drawing/2014/main" id="{F26FBF6A-3DC0-46DC-9480-A3BF9A1815E7}"/>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847850" y="269875"/>
            <a:ext cx="1352252" cy="1352252"/>
          </a:xfrm>
          <a:prstGeom prst="rect">
            <a:avLst/>
          </a:prstGeom>
        </p:spPr>
      </p:pic>
    </p:spTree>
    <p:extLst>
      <p:ext uri="{BB962C8B-B14F-4D97-AF65-F5344CB8AC3E}">
        <p14:creationId xmlns:p14="http://schemas.microsoft.com/office/powerpoint/2010/main" val="1990865249"/>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 id="2147483739" r:id="rId9"/>
    <p:sldLayoutId id="2147483740" r:id="rId10"/>
    <p:sldLayoutId id="2147483741" r:id="rId11"/>
  </p:sldLayoutIdLst>
  <mc:AlternateContent xmlns:mc="http://schemas.openxmlformats.org/markup-compatibility/2006" xmlns:p14="http://schemas.microsoft.com/office/powerpoint/2010/main">
    <mc:Choice Requires="p14">
      <p:transition spd="slow" p14:dur="1200" advClick="0" advTm="1000">
        <p:dissolve/>
      </p:transition>
    </mc:Choice>
    <mc:Fallback xmlns:a16="http://schemas.microsoft.com/office/drawing/2014/main" xmlns="">
      <p:transition spd="slow" advClick="0" advTm="1000">
        <p:dissolv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字魂52号-阿开漫画体" panose="00000500000000000000" pitchFamily="2" charset="-122"/>
          <a:ea typeface="字魂52号-阿开漫画体" panose="00000500000000000000" pitchFamily="2"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字魂52号-阿开漫画体" panose="00000500000000000000" pitchFamily="2" charset="-122"/>
          <a:ea typeface="字魂52号-阿开漫画体" panose="00000500000000000000" pitchFamily="2"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字魂52号-阿开漫画体" panose="00000500000000000000" pitchFamily="2" charset="-122"/>
          <a:ea typeface="字魂52号-阿开漫画体" panose="00000500000000000000" pitchFamily="2"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字魂52号-阿开漫画体" panose="00000500000000000000" pitchFamily="2" charset="-122"/>
          <a:ea typeface="字魂52号-阿开漫画体" panose="00000500000000000000" pitchFamily="2"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字魂52号-阿开漫画体" panose="00000500000000000000" pitchFamily="2" charset="-122"/>
          <a:ea typeface="字魂52号-阿开漫画体" panose="00000500000000000000" pitchFamily="2"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字魂52号-阿开漫画体" panose="00000500000000000000" pitchFamily="2" charset="-122"/>
          <a:ea typeface="字魂52号-阿开漫画体" panose="00000500000000000000" pitchFamily="2"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FFE05C"/>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3367082"/>
      </p:ext>
    </p:extLst>
  </p:cSld>
  <p:clrMap bg1="lt1" tx1="dk1" bg2="lt2" tx2="dk2" accent1="accent1" accent2="accent2" accent3="accent3" accent4="accent4" accent5="accent5" accent6="accent6" hlink="hlink" folHlink="folHlink"/>
  <p:sldLayoutIdLst>
    <p:sldLayoutId id="2147483744" r:id="rId1"/>
    <p:sldLayoutId id="2147483745" r:id="rId2"/>
    <p:sldLayoutId id="2147483746" r:id="rId3"/>
    <p:sldLayoutId id="2147483747" r:id="rId4"/>
    <p:sldLayoutId id="2147483748" r:id="rId5"/>
    <p:sldLayoutId id="2147483749" r:id="rId6"/>
    <p:sldLayoutId id="2147483750" r:id="rId7"/>
    <p:sldLayoutId id="2147483751" r:id="rId8"/>
    <p:sldLayoutId id="2147483752" r:id="rId9"/>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34" tIns="45718" rIns="91434" bIns="45718"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34" tIns="45718" rIns="91434" bIns="4571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72"/>
            <a:ext cx="1422400" cy="243417"/>
          </a:xfrm>
          <a:prstGeom prst="rect">
            <a:avLst/>
          </a:prstGeom>
        </p:spPr>
        <p:txBody>
          <a:bodyPr vert="horz" lIns="91434" tIns="45718" rIns="91434" bIns="45718" rtlCol="0" anchor="ctr"/>
          <a:lstStyle>
            <a:lvl1pPr algn="l">
              <a:defRPr sz="800">
                <a:solidFill>
                  <a:schemeClr val="tx1">
                    <a:tint val="75000"/>
                  </a:schemeClr>
                </a:solidFill>
              </a:defRPr>
            </a:lvl1pPr>
          </a:lstStyle>
          <a:p>
            <a:pPr defTabSz="609491"/>
            <a:fld id="{1D8BD707-D9CF-40AE-B4C6-C98DA3205C09}" type="datetimeFigureOut">
              <a:rPr lang="en-US" smtClean="0">
                <a:solidFill>
                  <a:prstClr val="black">
                    <a:tint val="75000"/>
                  </a:prstClr>
                </a:solidFill>
              </a:rPr>
              <a:pPr defTabSz="609491"/>
              <a:t>6/5/2024</a:t>
            </a:fld>
            <a:endParaRPr lang="en-US">
              <a:solidFill>
                <a:prstClr val="black">
                  <a:tint val="75000"/>
                </a:prstClr>
              </a:solidFill>
            </a:endParaRPr>
          </a:p>
        </p:txBody>
      </p:sp>
      <p:sp>
        <p:nvSpPr>
          <p:cNvPr id="5" name="Footer Placeholder 4"/>
          <p:cNvSpPr>
            <a:spLocks noGrp="1"/>
          </p:cNvSpPr>
          <p:nvPr>
            <p:ph type="ftr" sz="quarter" idx="3"/>
          </p:nvPr>
        </p:nvSpPr>
        <p:spPr>
          <a:xfrm>
            <a:off x="2082800" y="4237572"/>
            <a:ext cx="1930400" cy="243417"/>
          </a:xfrm>
          <a:prstGeom prst="rect">
            <a:avLst/>
          </a:prstGeom>
        </p:spPr>
        <p:txBody>
          <a:bodyPr vert="horz" lIns="91434" tIns="45718" rIns="91434" bIns="45718" rtlCol="0" anchor="ctr"/>
          <a:lstStyle>
            <a:lvl1pPr algn="ctr">
              <a:defRPr sz="800">
                <a:solidFill>
                  <a:schemeClr val="tx1">
                    <a:tint val="75000"/>
                  </a:schemeClr>
                </a:solidFill>
              </a:defRPr>
            </a:lvl1pPr>
          </a:lstStyle>
          <a:p>
            <a:pPr defTabSz="609491"/>
            <a:endParaRPr lang="en-US">
              <a:solidFill>
                <a:prstClr val="black">
                  <a:tint val="75000"/>
                </a:prstClr>
              </a:solidFill>
            </a:endParaRPr>
          </a:p>
        </p:txBody>
      </p:sp>
      <p:sp>
        <p:nvSpPr>
          <p:cNvPr id="6" name="Slide Number Placeholder 5"/>
          <p:cNvSpPr>
            <a:spLocks noGrp="1"/>
          </p:cNvSpPr>
          <p:nvPr>
            <p:ph type="sldNum" sz="quarter" idx="4"/>
          </p:nvPr>
        </p:nvSpPr>
        <p:spPr>
          <a:xfrm>
            <a:off x="4368800" y="4237572"/>
            <a:ext cx="1422400" cy="243417"/>
          </a:xfrm>
          <a:prstGeom prst="rect">
            <a:avLst/>
          </a:prstGeom>
        </p:spPr>
        <p:txBody>
          <a:bodyPr vert="horz" lIns="91434" tIns="45718" rIns="91434" bIns="45718" rtlCol="0" anchor="ctr"/>
          <a:lstStyle>
            <a:lvl1pPr algn="r">
              <a:defRPr sz="800">
                <a:solidFill>
                  <a:schemeClr val="tx1">
                    <a:tint val="75000"/>
                  </a:schemeClr>
                </a:solidFill>
              </a:defRPr>
            </a:lvl1pPr>
          </a:lstStyle>
          <a:p>
            <a:pPr defTabSz="609491"/>
            <a:fld id="{B6F15528-21DE-4FAA-801E-634DDDAF4B2B}" type="slidenum">
              <a:rPr lang="en-US" smtClean="0">
                <a:solidFill>
                  <a:prstClr val="black">
                    <a:tint val="75000"/>
                  </a:prstClr>
                </a:solidFill>
              </a:rPr>
              <a:pPr defTabSz="609491"/>
              <a:t>‹#›</a:t>
            </a:fld>
            <a:endParaRPr lang="en-US">
              <a:solidFill>
                <a:prstClr val="black">
                  <a:tint val="75000"/>
                </a:prstClr>
              </a:solidFill>
            </a:endParaRPr>
          </a:p>
        </p:txBody>
      </p:sp>
    </p:spTree>
    <p:extLst>
      <p:ext uri="{BB962C8B-B14F-4D97-AF65-F5344CB8AC3E}">
        <p14:creationId xmlns:p14="http://schemas.microsoft.com/office/powerpoint/2010/main" val="707631130"/>
      </p:ext>
    </p:extLst>
  </p:cSld>
  <p:clrMap bg1="lt1" tx1="dk1" bg2="lt2" tx2="dk2" accent1="accent1" accent2="accent2" accent3="accent3" accent4="accent4" accent5="accent5" accent6="accent6" hlink="hlink" folHlink="folHlink"/>
  <p:sldLayoutIdLst>
    <p:sldLayoutId id="2147483754" r:id="rId1"/>
    <p:sldLayoutId id="2147483755" r:id="rId2"/>
    <p:sldLayoutId id="2147483756" r:id="rId3"/>
    <p:sldLayoutId id="2147483757" r:id="rId4"/>
    <p:sldLayoutId id="2147483758" r:id="rId5"/>
    <p:sldLayoutId id="2147483759" r:id="rId6"/>
    <p:sldLayoutId id="2147483760" r:id="rId7"/>
    <p:sldLayoutId id="2147483761" r:id="rId8"/>
    <p:sldLayoutId id="2147483762" r:id="rId9"/>
    <p:sldLayoutId id="2147483763" r:id="rId10"/>
    <p:sldLayoutId id="2147483764" r:id="rId11"/>
  </p:sldLayoutIdLst>
  <p:txStyles>
    <p:titleStyle>
      <a:lvl1pPr algn="ctr" defTabSz="609583" rtl="0" eaLnBrk="1" latinLnBrk="0" hangingPunct="1">
        <a:spcBef>
          <a:spcPct val="0"/>
        </a:spcBef>
        <a:buNone/>
        <a:defRPr sz="2900" kern="1200">
          <a:solidFill>
            <a:schemeClr val="tx1"/>
          </a:solidFill>
          <a:latin typeface="+mj-lt"/>
          <a:ea typeface="+mj-ea"/>
          <a:cs typeface="+mj-cs"/>
        </a:defRPr>
      </a:lvl1pPr>
    </p:titleStyle>
    <p:bodyStyle>
      <a:lvl1pPr marL="228594" indent="-228594" algn="l" defTabSz="609583" rtl="0" eaLnBrk="1" latinLnBrk="0" hangingPunct="1">
        <a:spcBef>
          <a:spcPct val="20000"/>
        </a:spcBef>
        <a:buFont typeface="Arial" pitchFamily="34" charset="0"/>
        <a:buChar char="•"/>
        <a:defRPr sz="2100" kern="1200">
          <a:solidFill>
            <a:schemeClr val="tx1"/>
          </a:solidFill>
          <a:latin typeface="+mn-lt"/>
          <a:ea typeface="+mn-ea"/>
          <a:cs typeface="+mn-cs"/>
        </a:defRPr>
      </a:lvl1pPr>
      <a:lvl2pPr marL="495289" indent="-190498" algn="l" defTabSz="609583" rtl="0" eaLnBrk="1" latinLnBrk="0" hangingPunct="1">
        <a:spcBef>
          <a:spcPct val="20000"/>
        </a:spcBef>
        <a:buFont typeface="Arial" pitchFamily="34" charset="0"/>
        <a:buChar char="–"/>
        <a:defRPr sz="1900" kern="1200">
          <a:solidFill>
            <a:schemeClr val="tx1"/>
          </a:solidFill>
          <a:latin typeface="+mn-lt"/>
          <a:ea typeface="+mn-ea"/>
          <a:cs typeface="+mn-cs"/>
        </a:defRPr>
      </a:lvl2pPr>
      <a:lvl3pPr marL="761982" indent="-152396" algn="l" defTabSz="609583"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773" indent="-152396" algn="l" defTabSz="609583" rtl="0" eaLnBrk="1" latinLnBrk="0" hangingPunct="1">
        <a:spcBef>
          <a:spcPct val="20000"/>
        </a:spcBef>
        <a:buFont typeface="Arial" pitchFamily="34" charset="0"/>
        <a:buChar char="–"/>
        <a:defRPr sz="1300" kern="1200">
          <a:solidFill>
            <a:schemeClr val="tx1"/>
          </a:solidFill>
          <a:latin typeface="+mn-lt"/>
          <a:ea typeface="+mn-ea"/>
          <a:cs typeface="+mn-cs"/>
        </a:defRPr>
      </a:lvl4pPr>
      <a:lvl5pPr marL="1371566" indent="-152396" algn="l" defTabSz="609583" rtl="0" eaLnBrk="1" latinLnBrk="0" hangingPunct="1">
        <a:spcBef>
          <a:spcPct val="20000"/>
        </a:spcBef>
        <a:buFont typeface="Arial" pitchFamily="34" charset="0"/>
        <a:buChar char="»"/>
        <a:defRPr sz="1300" kern="1200">
          <a:solidFill>
            <a:schemeClr val="tx1"/>
          </a:solidFill>
          <a:latin typeface="+mn-lt"/>
          <a:ea typeface="+mn-ea"/>
          <a:cs typeface="+mn-cs"/>
        </a:defRPr>
      </a:lvl5pPr>
      <a:lvl6pPr marL="1676359" indent="-152396" algn="l" defTabSz="609583" rtl="0" eaLnBrk="1" latinLnBrk="0" hangingPunct="1">
        <a:spcBef>
          <a:spcPct val="20000"/>
        </a:spcBef>
        <a:buFont typeface="Arial" pitchFamily="34" charset="0"/>
        <a:buChar char="•"/>
        <a:defRPr sz="1300" kern="1200">
          <a:solidFill>
            <a:schemeClr val="tx1"/>
          </a:solidFill>
          <a:latin typeface="+mn-lt"/>
          <a:ea typeface="+mn-ea"/>
          <a:cs typeface="+mn-cs"/>
        </a:defRPr>
      </a:lvl6pPr>
      <a:lvl7pPr marL="1981150" indent="-152396" algn="l" defTabSz="609583" rtl="0" eaLnBrk="1" latinLnBrk="0" hangingPunct="1">
        <a:spcBef>
          <a:spcPct val="20000"/>
        </a:spcBef>
        <a:buFont typeface="Arial" pitchFamily="34" charset="0"/>
        <a:buChar char="•"/>
        <a:defRPr sz="1300" kern="1200">
          <a:solidFill>
            <a:schemeClr val="tx1"/>
          </a:solidFill>
          <a:latin typeface="+mn-lt"/>
          <a:ea typeface="+mn-ea"/>
          <a:cs typeface="+mn-cs"/>
        </a:defRPr>
      </a:lvl7pPr>
      <a:lvl8pPr marL="2285946" indent="-152396" algn="l" defTabSz="609583" rtl="0" eaLnBrk="1" latinLnBrk="0" hangingPunct="1">
        <a:spcBef>
          <a:spcPct val="20000"/>
        </a:spcBef>
        <a:buFont typeface="Arial" pitchFamily="34" charset="0"/>
        <a:buChar char="•"/>
        <a:defRPr sz="1300" kern="1200">
          <a:solidFill>
            <a:schemeClr val="tx1"/>
          </a:solidFill>
          <a:latin typeface="+mn-lt"/>
          <a:ea typeface="+mn-ea"/>
          <a:cs typeface="+mn-cs"/>
        </a:defRPr>
      </a:lvl8pPr>
      <a:lvl9pPr marL="2590738" indent="-152396" algn="l" defTabSz="609583" rtl="0" eaLnBrk="1" latinLnBrk="0" hangingPunct="1">
        <a:spcBef>
          <a:spcPct val="20000"/>
        </a:spcBef>
        <a:buFont typeface="Arial" pitchFamily="34" charset="0"/>
        <a:buChar char="•"/>
        <a:defRPr sz="1300" kern="1200">
          <a:solidFill>
            <a:schemeClr val="tx1"/>
          </a:solidFill>
          <a:latin typeface="+mn-lt"/>
          <a:ea typeface="+mn-ea"/>
          <a:cs typeface="+mn-cs"/>
        </a:defRPr>
      </a:lvl9pPr>
    </p:bodyStyle>
    <p:otherStyle>
      <a:defPPr>
        <a:defRPr lang="en-US"/>
      </a:defPPr>
      <a:lvl1pPr marL="0" algn="l" defTabSz="609583" rtl="0" eaLnBrk="1" latinLnBrk="0" hangingPunct="1">
        <a:defRPr sz="1200" kern="1200">
          <a:solidFill>
            <a:schemeClr val="tx1"/>
          </a:solidFill>
          <a:latin typeface="+mn-lt"/>
          <a:ea typeface="+mn-ea"/>
          <a:cs typeface="+mn-cs"/>
        </a:defRPr>
      </a:lvl1pPr>
      <a:lvl2pPr marL="304791" algn="l" defTabSz="609583" rtl="0" eaLnBrk="1" latinLnBrk="0" hangingPunct="1">
        <a:defRPr sz="1200" kern="1200">
          <a:solidFill>
            <a:schemeClr val="tx1"/>
          </a:solidFill>
          <a:latin typeface="+mn-lt"/>
          <a:ea typeface="+mn-ea"/>
          <a:cs typeface="+mn-cs"/>
        </a:defRPr>
      </a:lvl2pPr>
      <a:lvl3pPr marL="609583" algn="l" defTabSz="609583" rtl="0" eaLnBrk="1" latinLnBrk="0" hangingPunct="1">
        <a:defRPr sz="1200" kern="1200">
          <a:solidFill>
            <a:schemeClr val="tx1"/>
          </a:solidFill>
          <a:latin typeface="+mn-lt"/>
          <a:ea typeface="+mn-ea"/>
          <a:cs typeface="+mn-cs"/>
        </a:defRPr>
      </a:lvl3pPr>
      <a:lvl4pPr marL="914378" algn="l" defTabSz="609583" rtl="0" eaLnBrk="1" latinLnBrk="0" hangingPunct="1">
        <a:defRPr sz="1200" kern="1200">
          <a:solidFill>
            <a:schemeClr val="tx1"/>
          </a:solidFill>
          <a:latin typeface="+mn-lt"/>
          <a:ea typeface="+mn-ea"/>
          <a:cs typeface="+mn-cs"/>
        </a:defRPr>
      </a:lvl4pPr>
      <a:lvl5pPr marL="1219170" algn="l" defTabSz="609583" rtl="0" eaLnBrk="1" latinLnBrk="0" hangingPunct="1">
        <a:defRPr sz="1200" kern="1200">
          <a:solidFill>
            <a:schemeClr val="tx1"/>
          </a:solidFill>
          <a:latin typeface="+mn-lt"/>
          <a:ea typeface="+mn-ea"/>
          <a:cs typeface="+mn-cs"/>
        </a:defRPr>
      </a:lvl5pPr>
      <a:lvl6pPr marL="1523963" algn="l" defTabSz="609583" rtl="0" eaLnBrk="1" latinLnBrk="0" hangingPunct="1">
        <a:defRPr sz="1200" kern="1200">
          <a:solidFill>
            <a:schemeClr val="tx1"/>
          </a:solidFill>
          <a:latin typeface="+mn-lt"/>
          <a:ea typeface="+mn-ea"/>
          <a:cs typeface="+mn-cs"/>
        </a:defRPr>
      </a:lvl6pPr>
      <a:lvl7pPr marL="1828754" algn="l" defTabSz="609583" rtl="0" eaLnBrk="1" latinLnBrk="0" hangingPunct="1">
        <a:defRPr sz="1200" kern="1200">
          <a:solidFill>
            <a:schemeClr val="tx1"/>
          </a:solidFill>
          <a:latin typeface="+mn-lt"/>
          <a:ea typeface="+mn-ea"/>
          <a:cs typeface="+mn-cs"/>
        </a:defRPr>
      </a:lvl7pPr>
      <a:lvl8pPr marL="2133547" algn="l" defTabSz="609583" rtl="0" eaLnBrk="1" latinLnBrk="0" hangingPunct="1">
        <a:defRPr sz="1200" kern="1200">
          <a:solidFill>
            <a:schemeClr val="tx1"/>
          </a:solidFill>
          <a:latin typeface="+mn-lt"/>
          <a:ea typeface="+mn-ea"/>
          <a:cs typeface="+mn-cs"/>
        </a:defRPr>
      </a:lvl8pPr>
      <a:lvl9pPr marL="2438342" algn="l" defTabSz="609583" rtl="0" eaLnBrk="1" latinLnBrk="0" hangingPunct="1">
        <a:defRPr sz="12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F6ABC6C3-2A12-45DD-86FC-47F1E55C3872}"/>
              </a:ext>
            </a:extLst>
          </p:cNvPr>
          <p:cNvSpPr>
            <a:spLocks noGrp="1"/>
          </p:cNvSpPr>
          <p:nvPr>
            <p:ph type="title"/>
          </p:nvPr>
        </p:nvSpPr>
        <p:spPr>
          <a:xfrm>
            <a:off x="838200" y="365125"/>
            <a:ext cx="10515600" cy="1325563"/>
          </a:xfrm>
          <a:prstGeom prst="rect">
            <a:avLst/>
          </a:prstGeom>
        </p:spPr>
        <p:txBody>
          <a:bodyPr vert="horz" lIns="91434" tIns="45718" rIns="91434" bIns="45718"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FDE2E244-42DE-4113-A621-C6B64C166AA7}"/>
              </a:ext>
            </a:extLst>
          </p:cNvPr>
          <p:cNvSpPr>
            <a:spLocks noGrp="1"/>
          </p:cNvSpPr>
          <p:nvPr>
            <p:ph type="body" idx="1"/>
          </p:nvPr>
        </p:nvSpPr>
        <p:spPr>
          <a:xfrm>
            <a:off x="838200" y="1825625"/>
            <a:ext cx="10515600" cy="4351339"/>
          </a:xfrm>
          <a:prstGeom prst="rect">
            <a:avLst/>
          </a:prstGeom>
        </p:spPr>
        <p:txBody>
          <a:bodyPr vert="horz" lIns="91434" tIns="45718" rIns="91434" bIns="45718"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1AB5AE31-8DBF-4DF5-A633-62C9050E4383}"/>
              </a:ext>
            </a:extLst>
          </p:cNvPr>
          <p:cNvSpPr>
            <a:spLocks noGrp="1"/>
          </p:cNvSpPr>
          <p:nvPr>
            <p:ph type="dt" sz="half" idx="2"/>
          </p:nvPr>
        </p:nvSpPr>
        <p:spPr>
          <a:xfrm>
            <a:off x="838200" y="6356352"/>
            <a:ext cx="2743200" cy="365125"/>
          </a:xfrm>
          <a:prstGeom prst="rect">
            <a:avLst/>
          </a:prstGeom>
        </p:spPr>
        <p:txBody>
          <a:bodyPr vert="horz" lIns="91434" tIns="45718" rIns="91434" bIns="45718" rtlCol="0" anchor="ctr"/>
          <a:lstStyle>
            <a:lvl1pPr algn="l">
              <a:defRPr sz="1200">
                <a:solidFill>
                  <a:schemeClr val="tx1">
                    <a:tint val="75000"/>
                  </a:schemeClr>
                </a:solidFill>
              </a:defRPr>
            </a:lvl1pPr>
          </a:lstStyle>
          <a:p>
            <a:fld id="{A3C7057A-3CB6-4482-95B3-991E6705BD35}" type="datetimeFigureOut">
              <a:rPr lang="en-US" smtClean="0"/>
              <a:t>6/5/2024</a:t>
            </a:fld>
            <a:endParaRPr lang="en-US"/>
          </a:p>
        </p:txBody>
      </p:sp>
      <p:sp>
        <p:nvSpPr>
          <p:cNvPr id="5" name="Footer Placeholder 4">
            <a:extLst>
              <a:ext uri="{FF2B5EF4-FFF2-40B4-BE49-F238E27FC236}">
                <a16:creationId xmlns="" xmlns:a16="http://schemas.microsoft.com/office/drawing/2014/main" id="{838DB619-CB95-4139-8402-B1294AA199CF}"/>
              </a:ext>
            </a:extLst>
          </p:cNvPr>
          <p:cNvSpPr>
            <a:spLocks noGrp="1"/>
          </p:cNvSpPr>
          <p:nvPr>
            <p:ph type="ftr" sz="quarter" idx="3"/>
          </p:nvPr>
        </p:nvSpPr>
        <p:spPr>
          <a:xfrm>
            <a:off x="4038600" y="6356352"/>
            <a:ext cx="4114800" cy="365125"/>
          </a:xfrm>
          <a:prstGeom prst="rect">
            <a:avLst/>
          </a:prstGeom>
        </p:spPr>
        <p:txBody>
          <a:bodyPr vert="horz" lIns="91434" tIns="45718" rIns="91434" bIns="45718"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 xmlns:a16="http://schemas.microsoft.com/office/drawing/2014/main" id="{EC2F0A53-ACCF-488C-AAD4-9DEAB8181E9C}"/>
              </a:ext>
            </a:extLst>
          </p:cNvPr>
          <p:cNvSpPr>
            <a:spLocks noGrp="1"/>
          </p:cNvSpPr>
          <p:nvPr>
            <p:ph type="sldNum" sz="quarter" idx="4"/>
          </p:nvPr>
        </p:nvSpPr>
        <p:spPr>
          <a:xfrm>
            <a:off x="8610600" y="6356352"/>
            <a:ext cx="2743200" cy="365125"/>
          </a:xfrm>
          <a:prstGeom prst="rect">
            <a:avLst/>
          </a:prstGeom>
        </p:spPr>
        <p:txBody>
          <a:bodyPr vert="horz" lIns="91434" tIns="45718" rIns="91434" bIns="45718" rtlCol="0" anchor="ctr"/>
          <a:lstStyle>
            <a:lvl1pPr algn="r">
              <a:defRPr sz="1200">
                <a:solidFill>
                  <a:schemeClr val="tx1">
                    <a:tint val="75000"/>
                  </a:schemeClr>
                </a:solidFill>
              </a:defRPr>
            </a:lvl1pPr>
          </a:lstStyle>
          <a:p>
            <a:fld id="{98258438-8E98-4F0D-B134-7A50166EB272}" type="slidenum">
              <a:rPr lang="en-US" smtClean="0"/>
              <a:t>‹#›</a:t>
            </a:fld>
            <a:endParaRPr lang="en-US"/>
          </a:p>
        </p:txBody>
      </p:sp>
    </p:spTree>
    <p:extLst>
      <p:ext uri="{BB962C8B-B14F-4D97-AF65-F5344CB8AC3E}">
        <p14:creationId xmlns:p14="http://schemas.microsoft.com/office/powerpoint/2010/main" val="3478368528"/>
      </p:ext>
    </p:extLst>
  </p:cSld>
  <p:clrMap bg1="lt1" tx1="dk1" bg2="lt2" tx2="dk2" accent1="accent1" accent2="accent2" accent3="accent3" accent4="accent4" accent5="accent5" accent6="accent6" hlink="hlink" folHlink="folHlink"/>
  <p:sldLayoutIdLst>
    <p:sldLayoutId id="2147483766" r:id="rId1"/>
    <p:sldLayoutId id="2147483767" r:id="rId2"/>
    <p:sldLayoutId id="2147483768" r:id="rId3"/>
    <p:sldLayoutId id="2147483769" r:id="rId4"/>
    <p:sldLayoutId id="2147483770" r:id="rId5"/>
    <p:sldLayoutId id="2147483771" r:id="rId6"/>
    <p:sldLayoutId id="2147483772" r:id="rId7"/>
    <p:sldLayoutId id="2147483773" r:id="rId8"/>
    <p:sldLayoutId id="2147483774" r:id="rId9"/>
    <p:sldLayoutId id="2147483775" r:id="rId10"/>
    <p:sldLayoutId id="2147483776" r:id="rId11"/>
  </p:sldLayoutIdLst>
  <p:txStyles>
    <p:titleStyle>
      <a:lvl1pPr algn="l" defTabSz="914332"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84" indent="-228584" algn="l" defTabSz="914332"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50" indent="-228584" algn="l" defTabSz="914332"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14" indent="-228584" algn="l" defTabSz="914332"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080" indent="-228584" algn="l" defTabSz="914332"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4pPr>
      <a:lvl5pPr marL="2057247" indent="-228584" algn="l" defTabSz="914332"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5pPr>
      <a:lvl6pPr marL="2514412" indent="-228584" algn="l" defTabSz="914332"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71578" indent="-228584" algn="l" defTabSz="914332"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8744" indent="-228584" algn="l" defTabSz="914332"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5910" indent="-228584" algn="l" defTabSz="914332"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p:bodyStyle>
    <p:otherStyle>
      <a:defPPr>
        <a:defRPr lang="en-US"/>
      </a:defPPr>
      <a:lvl1pPr marL="0" algn="l" defTabSz="914332" rtl="0" eaLnBrk="1" latinLnBrk="0" hangingPunct="1">
        <a:defRPr sz="1900" kern="1200">
          <a:solidFill>
            <a:schemeClr val="tx1"/>
          </a:solidFill>
          <a:latin typeface="+mn-lt"/>
          <a:ea typeface="+mn-ea"/>
          <a:cs typeface="+mn-cs"/>
        </a:defRPr>
      </a:lvl1pPr>
      <a:lvl2pPr marL="457167" algn="l" defTabSz="914332" rtl="0" eaLnBrk="1" latinLnBrk="0" hangingPunct="1">
        <a:defRPr sz="1900" kern="1200">
          <a:solidFill>
            <a:schemeClr val="tx1"/>
          </a:solidFill>
          <a:latin typeface="+mn-lt"/>
          <a:ea typeface="+mn-ea"/>
          <a:cs typeface="+mn-cs"/>
        </a:defRPr>
      </a:lvl2pPr>
      <a:lvl3pPr marL="914332" algn="l" defTabSz="914332" rtl="0" eaLnBrk="1" latinLnBrk="0" hangingPunct="1">
        <a:defRPr sz="1900" kern="1200">
          <a:solidFill>
            <a:schemeClr val="tx1"/>
          </a:solidFill>
          <a:latin typeface="+mn-lt"/>
          <a:ea typeface="+mn-ea"/>
          <a:cs typeface="+mn-cs"/>
        </a:defRPr>
      </a:lvl3pPr>
      <a:lvl4pPr marL="1371498" algn="l" defTabSz="914332" rtl="0" eaLnBrk="1" latinLnBrk="0" hangingPunct="1">
        <a:defRPr sz="1900" kern="1200">
          <a:solidFill>
            <a:schemeClr val="tx1"/>
          </a:solidFill>
          <a:latin typeface="+mn-lt"/>
          <a:ea typeface="+mn-ea"/>
          <a:cs typeface="+mn-cs"/>
        </a:defRPr>
      </a:lvl4pPr>
      <a:lvl5pPr marL="1828664" algn="l" defTabSz="914332" rtl="0" eaLnBrk="1" latinLnBrk="0" hangingPunct="1">
        <a:defRPr sz="1900" kern="1200">
          <a:solidFill>
            <a:schemeClr val="tx1"/>
          </a:solidFill>
          <a:latin typeface="+mn-lt"/>
          <a:ea typeface="+mn-ea"/>
          <a:cs typeface="+mn-cs"/>
        </a:defRPr>
      </a:lvl5pPr>
      <a:lvl6pPr marL="2285830" algn="l" defTabSz="914332" rtl="0" eaLnBrk="1" latinLnBrk="0" hangingPunct="1">
        <a:defRPr sz="1900" kern="1200">
          <a:solidFill>
            <a:schemeClr val="tx1"/>
          </a:solidFill>
          <a:latin typeface="+mn-lt"/>
          <a:ea typeface="+mn-ea"/>
          <a:cs typeface="+mn-cs"/>
        </a:defRPr>
      </a:lvl6pPr>
      <a:lvl7pPr marL="2742994" algn="l" defTabSz="914332" rtl="0" eaLnBrk="1" latinLnBrk="0" hangingPunct="1">
        <a:defRPr sz="1900" kern="1200">
          <a:solidFill>
            <a:schemeClr val="tx1"/>
          </a:solidFill>
          <a:latin typeface="+mn-lt"/>
          <a:ea typeface="+mn-ea"/>
          <a:cs typeface="+mn-cs"/>
        </a:defRPr>
      </a:lvl7pPr>
      <a:lvl8pPr marL="3200160" algn="l" defTabSz="914332" rtl="0" eaLnBrk="1" latinLnBrk="0" hangingPunct="1">
        <a:defRPr sz="1900" kern="1200">
          <a:solidFill>
            <a:schemeClr val="tx1"/>
          </a:solidFill>
          <a:latin typeface="+mn-lt"/>
          <a:ea typeface="+mn-ea"/>
          <a:cs typeface="+mn-cs"/>
        </a:defRPr>
      </a:lvl8pPr>
      <a:lvl9pPr marL="3657327" algn="l" defTabSz="914332" rtl="0" eaLnBrk="1" latinLnBrk="0" hangingPunct="1">
        <a:defRPr sz="19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36.jpg"/><Relationship Id="rId4" Type="http://schemas.openxmlformats.org/officeDocument/2006/relationships/image" Target="../media/image35.png"/></Relationships>
</file>

<file path=ppt/slides/_rels/slide11.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4.png"/><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33.png"/><Relationship Id="rId4" Type="http://schemas.openxmlformats.org/officeDocument/2006/relationships/image" Target="../media/image37.jpeg"/></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4.png"/><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4.png"/><Relationship Id="rId1" Type="http://schemas.openxmlformats.org/officeDocument/2006/relationships/slideLayout" Target="../slideLayouts/slideLayout7.xml"/><Relationship Id="rId4" Type="http://schemas.openxmlformats.org/officeDocument/2006/relationships/image" Target="../media/image39.png"/></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4.png"/><Relationship Id="rId1" Type="http://schemas.openxmlformats.org/officeDocument/2006/relationships/slideLayout" Target="../slideLayouts/slideLayout7.xml"/><Relationship Id="rId4" Type="http://schemas.openxmlformats.org/officeDocument/2006/relationships/image" Target="../media/image39.png"/></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4.png"/><Relationship Id="rId1" Type="http://schemas.openxmlformats.org/officeDocument/2006/relationships/slideLayout" Target="../slideLayouts/slideLayout7.xml"/><Relationship Id="rId4" Type="http://schemas.openxmlformats.org/officeDocument/2006/relationships/image" Target="../media/image39.png"/></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4.png"/><Relationship Id="rId1" Type="http://schemas.openxmlformats.org/officeDocument/2006/relationships/slideLayout" Target="../slideLayouts/slideLayout7.xml"/><Relationship Id="rId4" Type="http://schemas.openxmlformats.org/officeDocument/2006/relationships/image" Target="../media/image39.png"/></Relationships>
</file>

<file path=ppt/slides/_rels/slide2.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4.png"/><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33.png"/></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4.png"/><Relationship Id="rId1" Type="http://schemas.openxmlformats.org/officeDocument/2006/relationships/slideLayout" Target="../slideLayouts/slideLayout7.xml"/><Relationship Id="rId4" Type="http://schemas.openxmlformats.org/officeDocument/2006/relationships/image" Target="../media/image39.png"/></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3.xml"/><Relationship Id="rId7" Type="http://schemas.openxmlformats.org/officeDocument/2006/relationships/image" Target="../media/image42.jpeg"/><Relationship Id="rId2" Type="http://schemas.openxmlformats.org/officeDocument/2006/relationships/slideLayout" Target="../slideLayouts/slideLayout12.xml"/><Relationship Id="rId1" Type="http://schemas.openxmlformats.org/officeDocument/2006/relationships/themeOverride" Target="../theme/themeOverride2.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4.png"/></Relationships>
</file>

<file path=ppt/slides/_rels/slide2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34.png"/><Relationship Id="rId1" Type="http://schemas.openxmlformats.org/officeDocument/2006/relationships/slideLayout" Target="../slideLayouts/slideLayout7.xml"/><Relationship Id="rId4" Type="http://schemas.openxmlformats.org/officeDocument/2006/relationships/image" Target="../media/image44.jpeg"/></Relationships>
</file>

<file path=ppt/slides/_rels/slide2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4.png"/><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33.png"/></Relationships>
</file>

<file path=ppt/slides/_rels/slide2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34.png"/><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8" Type="http://schemas.openxmlformats.org/officeDocument/2006/relationships/image" Target="../media/image18.gif"/><Relationship Id="rId13" Type="http://schemas.openxmlformats.org/officeDocument/2006/relationships/image" Target="../media/image23.png"/><Relationship Id="rId18" Type="http://schemas.openxmlformats.org/officeDocument/2006/relationships/slide" Target="slide5.xml"/><Relationship Id="rId3" Type="http://schemas.openxmlformats.org/officeDocument/2006/relationships/image" Target="../media/image13.png"/><Relationship Id="rId21" Type="http://schemas.openxmlformats.org/officeDocument/2006/relationships/image" Target="../media/image27.png"/><Relationship Id="rId7" Type="http://schemas.openxmlformats.org/officeDocument/2006/relationships/image" Target="../media/image17.png"/><Relationship Id="rId12" Type="http://schemas.openxmlformats.org/officeDocument/2006/relationships/image" Target="../media/image22.png"/><Relationship Id="rId17" Type="http://schemas.openxmlformats.org/officeDocument/2006/relationships/image" Target="../media/image25.png"/><Relationship Id="rId2" Type="http://schemas.openxmlformats.org/officeDocument/2006/relationships/audio" Target="../media/audio1.wav"/><Relationship Id="rId16" Type="http://schemas.openxmlformats.org/officeDocument/2006/relationships/slide" Target="slide4.xml"/><Relationship Id="rId20" Type="http://schemas.openxmlformats.org/officeDocument/2006/relationships/slide" Target="slide6.xml"/><Relationship Id="rId1" Type="http://schemas.openxmlformats.org/officeDocument/2006/relationships/slideLayout" Target="../slideLayouts/slideLayout65.xml"/><Relationship Id="rId6" Type="http://schemas.openxmlformats.org/officeDocument/2006/relationships/image" Target="../media/image16.png"/><Relationship Id="rId11" Type="http://schemas.openxmlformats.org/officeDocument/2006/relationships/image" Target="../media/image21.gif"/><Relationship Id="rId5" Type="http://schemas.openxmlformats.org/officeDocument/2006/relationships/image" Target="../media/image15.png"/><Relationship Id="rId15" Type="http://schemas.openxmlformats.org/officeDocument/2006/relationships/image" Target="../media/image24.png"/><Relationship Id="rId23" Type="http://schemas.openxmlformats.org/officeDocument/2006/relationships/image" Target="../media/image28.png"/><Relationship Id="rId10" Type="http://schemas.openxmlformats.org/officeDocument/2006/relationships/image" Target="../media/image20.gif"/><Relationship Id="rId19" Type="http://schemas.openxmlformats.org/officeDocument/2006/relationships/image" Target="../media/image26.png"/><Relationship Id="rId4" Type="http://schemas.openxmlformats.org/officeDocument/2006/relationships/image" Target="../media/image14.png"/><Relationship Id="rId9" Type="http://schemas.openxmlformats.org/officeDocument/2006/relationships/image" Target="../media/image19.gif"/><Relationship Id="rId14" Type="http://schemas.openxmlformats.org/officeDocument/2006/relationships/slide" Target="slide8.xml"/><Relationship Id="rId22" Type="http://schemas.openxmlformats.org/officeDocument/2006/relationships/slide" Target="slide7.xml"/></Relationships>
</file>

<file path=ppt/slides/_rels/slide3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43.png"/></Relationships>
</file>

<file path=ppt/slides/_rels/slide3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4.png"/><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33.png"/></Relationships>
</file>

<file path=ppt/slides/_rels/slide3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5.xml"/><Relationship Id="rId1" Type="http://schemas.openxmlformats.org/officeDocument/2006/relationships/slideLayout" Target="../slideLayouts/slideLayout30.xml"/><Relationship Id="rId4" Type="http://schemas.microsoft.com/office/2007/relationships/hdphoto" Target="../media/hdphoto2.wdp"/></Relationships>
</file>

<file path=ppt/slides/_rels/slide34.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6.xml"/><Relationship Id="rId1" Type="http://schemas.openxmlformats.org/officeDocument/2006/relationships/slideLayout" Target="../slideLayouts/slideLayout39.xml"/><Relationship Id="rId5" Type="http://schemas.openxmlformats.org/officeDocument/2006/relationships/image" Target="../media/image49.jpeg"/><Relationship Id="rId4" Type="http://schemas.openxmlformats.org/officeDocument/2006/relationships/image" Target="../media/image48.png"/></Relationships>
</file>

<file path=ppt/slides/_rels/slide3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3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3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9.xml"/><Relationship Id="rId1" Type="http://schemas.openxmlformats.org/officeDocument/2006/relationships/slideLayout" Target="../slideLayouts/slideLayout39.xml"/><Relationship Id="rId6" Type="http://schemas.openxmlformats.org/officeDocument/2006/relationships/image" Target="../media/image49.jpeg"/><Relationship Id="rId5" Type="http://schemas.openxmlformats.org/officeDocument/2006/relationships/image" Target="../media/image42.jpeg"/><Relationship Id="rId4" Type="http://schemas.openxmlformats.org/officeDocument/2006/relationships/image" Target="../media/image48.png"/></Relationships>
</file>

<file path=ppt/slides/_rels/slide4.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29.PNG"/><Relationship Id="rId1" Type="http://schemas.openxmlformats.org/officeDocument/2006/relationships/slideLayout" Target="../slideLayouts/slideLayout65.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7.xml"/><Relationship Id="rId1" Type="http://schemas.openxmlformats.org/officeDocument/2006/relationships/themeOverride" Target="../theme/themeOverride3.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34.png"/></Relationships>
</file>

<file path=ppt/slides/_rels/slide41.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32.png"/><Relationship Id="rId7" Type="http://schemas.openxmlformats.org/officeDocument/2006/relationships/diagramColors" Target="../diagrams/colors2.xml"/><Relationship Id="rId2" Type="http://schemas.openxmlformats.org/officeDocument/2006/relationships/slideLayout" Target="../slideLayouts/slideLayout30.xml"/><Relationship Id="rId1" Type="http://schemas.openxmlformats.org/officeDocument/2006/relationships/themeOverride" Target="../theme/themeOverride4.xml"/><Relationship Id="rId6" Type="http://schemas.openxmlformats.org/officeDocument/2006/relationships/diagramQuickStyle" Target="../diagrams/quickStyle2.xml"/><Relationship Id="rId5" Type="http://schemas.openxmlformats.org/officeDocument/2006/relationships/diagramLayout" Target="../diagrams/layout2.xml"/><Relationship Id="rId10" Type="http://schemas.microsoft.com/office/2007/relationships/hdphoto" Target="../media/hdphoto1.wdp"/><Relationship Id="rId4" Type="http://schemas.openxmlformats.org/officeDocument/2006/relationships/diagramData" Target="../diagrams/data2.xml"/><Relationship Id="rId9" Type="http://schemas.openxmlformats.org/officeDocument/2006/relationships/image" Target="../media/image33.png"/></Relationships>
</file>

<file path=ppt/slides/_rels/slide42.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32.png"/><Relationship Id="rId7" Type="http://schemas.openxmlformats.org/officeDocument/2006/relationships/diagramColors" Target="../diagrams/colors3.xml"/><Relationship Id="rId2" Type="http://schemas.openxmlformats.org/officeDocument/2006/relationships/image" Target="../media/image34.png"/><Relationship Id="rId1" Type="http://schemas.openxmlformats.org/officeDocument/2006/relationships/slideLayout" Target="../slideLayouts/slideLayout59.xml"/><Relationship Id="rId6" Type="http://schemas.openxmlformats.org/officeDocument/2006/relationships/diagramQuickStyle" Target="../diagrams/quickStyle3.xml"/><Relationship Id="rId5" Type="http://schemas.openxmlformats.org/officeDocument/2006/relationships/diagramLayout" Target="../diagrams/layout3.xml"/><Relationship Id="rId10" Type="http://schemas.microsoft.com/office/2007/relationships/hdphoto" Target="../media/hdphoto1.wdp"/><Relationship Id="rId4" Type="http://schemas.openxmlformats.org/officeDocument/2006/relationships/diagramData" Target="../diagrams/data3.xml"/><Relationship Id="rId9" Type="http://schemas.openxmlformats.org/officeDocument/2006/relationships/image" Target="../media/image33.png"/></Relationships>
</file>

<file path=ppt/slides/_rels/slide43.xml.rels><?xml version="1.0" encoding="UTF-8" standalone="yes"?>
<Relationships xmlns="http://schemas.openxmlformats.org/package/2006/relationships"><Relationship Id="rId3" Type="http://schemas.openxmlformats.org/officeDocument/2006/relationships/image" Target="../media/image54.svg"/><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29.PNG"/><Relationship Id="rId1" Type="http://schemas.openxmlformats.org/officeDocument/2006/relationships/slideLayout" Target="../slideLayouts/slideLayout65.xml"/><Relationship Id="rId4" Type="http://schemas.openxmlformats.org/officeDocument/2006/relationships/image" Target="../media/image30.png"/></Relationships>
</file>

<file path=ppt/slides/_rels/slide6.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29.PNG"/><Relationship Id="rId1" Type="http://schemas.openxmlformats.org/officeDocument/2006/relationships/slideLayout" Target="../slideLayouts/slideLayout65.xml"/></Relationships>
</file>

<file path=ppt/slides/_rels/slide7.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29.PNG"/><Relationship Id="rId1" Type="http://schemas.openxmlformats.org/officeDocument/2006/relationships/slideLayout" Target="../slideLayouts/slideLayout65.xml"/><Relationship Id="rId4" Type="http://schemas.openxmlformats.org/officeDocument/2006/relationships/image" Target="../media/image30.png"/></Relationships>
</file>

<file path=ppt/slides/_rels/slide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xml"/><Relationship Id="rId1" Type="http://schemas.openxmlformats.org/officeDocument/2006/relationships/slideLayout" Target="../slideLayouts/slideLayout44.xml"/></Relationships>
</file>

<file path=ppt/slides/_rels/slide9.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32.png"/><Relationship Id="rId7" Type="http://schemas.openxmlformats.org/officeDocument/2006/relationships/diagramColors" Target="../diagrams/colors1.xml"/><Relationship Id="rId2" Type="http://schemas.openxmlformats.org/officeDocument/2006/relationships/slideLayout" Target="../slideLayouts/slideLayout50.xml"/><Relationship Id="rId1" Type="http://schemas.openxmlformats.org/officeDocument/2006/relationships/themeOverride" Target="../theme/themeOverride1.xml"/><Relationship Id="rId6" Type="http://schemas.openxmlformats.org/officeDocument/2006/relationships/diagramQuickStyle" Target="../diagrams/quickStyle1.xml"/><Relationship Id="rId5" Type="http://schemas.openxmlformats.org/officeDocument/2006/relationships/diagramLayout" Target="../diagrams/layout1.xml"/><Relationship Id="rId10" Type="http://schemas.microsoft.com/office/2007/relationships/hdphoto" Target="../media/hdphoto1.wdp"/><Relationship Id="rId4" Type="http://schemas.openxmlformats.org/officeDocument/2006/relationships/diagramData" Target="../diagrams/data1.xml"/><Relationship Id="rId9" Type="http://schemas.openxmlformats.org/officeDocument/2006/relationships/image" Target="../media/image33.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29">
            <a:extLst>
              <a:ext uri="{FF2B5EF4-FFF2-40B4-BE49-F238E27FC236}">
                <a16:creationId xmlns="" xmlns:a16="http://schemas.microsoft.com/office/drawing/2014/main" id="{25F218BB-A4D2-5667-6ABC-3FC78DCE3E5A}"/>
              </a:ext>
            </a:extLst>
          </p:cNvPr>
          <p:cNvSpPr txBox="1"/>
          <p:nvPr/>
        </p:nvSpPr>
        <p:spPr>
          <a:xfrm>
            <a:off x="851647" y="1219200"/>
            <a:ext cx="11353800" cy="3282950"/>
          </a:xfrm>
          <a:prstGeom prst="rect">
            <a:avLst/>
          </a:prstGeom>
        </p:spPr>
        <p:txBody>
          <a:bodyPr wrap="square" lIns="0" tIns="0" rIns="0" bIns="0" rtlCol="0" anchor="t">
            <a:spAutoFit/>
          </a:bodyPr>
          <a:lstStyle/>
          <a:p>
            <a:pPr algn="ctr">
              <a:lnSpc>
                <a:spcPts val="6400"/>
              </a:lnSpc>
              <a:spcBef>
                <a:spcPct val="0"/>
              </a:spcBef>
            </a:pPr>
            <a:r>
              <a:rPr lang="en-US" sz="5334" spc="-133">
                <a:solidFill>
                  <a:srgbClr val="272626"/>
                </a:solidFill>
                <a:latin typeface="Times New Roman" pitchFamily="18" charset="0"/>
                <a:cs typeface="Times New Roman" pitchFamily="18" charset="0"/>
              </a:rPr>
              <a:t>  </a:t>
            </a:r>
            <a:r>
              <a:rPr lang="en-US" sz="5334" spc="-133" smtClean="0">
                <a:solidFill>
                  <a:srgbClr val="272626"/>
                </a:solidFill>
                <a:latin typeface="Times New Roman" pitchFamily="18" charset="0"/>
                <a:cs typeface="Times New Roman" pitchFamily="18" charset="0"/>
              </a:rPr>
              <a:t>TRƯỜNG TIỂU HỌC ÁI MỘ </a:t>
            </a:r>
            <a:r>
              <a:rPr lang="en-US" sz="5334" spc="-133" smtClean="0">
                <a:solidFill>
                  <a:srgbClr val="272626"/>
                </a:solidFill>
                <a:latin typeface="Times New Roman" pitchFamily="18" charset="0"/>
                <a:cs typeface="Times New Roman" pitchFamily="18" charset="0"/>
              </a:rPr>
              <a:t>A</a:t>
            </a:r>
            <a:endParaRPr lang="en-US" sz="5334" spc="-133" smtClean="0">
              <a:solidFill>
                <a:srgbClr val="272626"/>
              </a:solidFill>
              <a:latin typeface="Times New Roman" pitchFamily="18" charset="0"/>
              <a:cs typeface="Times New Roman" pitchFamily="18" charset="0"/>
            </a:endParaRPr>
          </a:p>
          <a:p>
            <a:pPr algn="ctr">
              <a:lnSpc>
                <a:spcPts val="6400"/>
              </a:lnSpc>
              <a:spcBef>
                <a:spcPct val="0"/>
              </a:spcBef>
            </a:pPr>
            <a:r>
              <a:rPr lang="en-US" sz="3600" spc="-133" smtClean="0">
                <a:solidFill>
                  <a:srgbClr val="272626"/>
                </a:solidFill>
                <a:latin typeface="Times New Roman" pitchFamily="18" charset="0"/>
                <a:cs typeface="Times New Roman" pitchFamily="18" charset="0"/>
              </a:rPr>
              <a:t>CHÀO </a:t>
            </a:r>
            <a:r>
              <a:rPr lang="en-US" sz="3600" spc="-133" dirty="0">
                <a:solidFill>
                  <a:srgbClr val="272626"/>
                </a:solidFill>
                <a:latin typeface="Times New Roman" pitchFamily="18" charset="0"/>
                <a:cs typeface="Times New Roman" pitchFamily="18" charset="0"/>
              </a:rPr>
              <a:t>MỪNG CÁC CON ĐẾN VỚI TIẾT HỌC</a:t>
            </a:r>
          </a:p>
          <a:p>
            <a:pPr>
              <a:lnSpc>
                <a:spcPts val="6400"/>
              </a:lnSpc>
              <a:spcBef>
                <a:spcPct val="0"/>
              </a:spcBef>
            </a:pPr>
            <a:r>
              <a:rPr lang="en-US" sz="5334" spc="-133" dirty="0">
                <a:solidFill>
                  <a:srgbClr val="272626"/>
                </a:solidFill>
                <a:latin typeface="Times New Roman" pitchFamily="18" charset="0"/>
                <a:cs typeface="Times New Roman" pitchFamily="18" charset="0"/>
              </a:rPr>
              <a:t>                     </a:t>
            </a:r>
            <a:r>
              <a:rPr lang="en-US" sz="5334" spc="-133" dirty="0" err="1">
                <a:solidFill>
                  <a:schemeClr val="accent3">
                    <a:lumMod val="50000"/>
                  </a:schemeClr>
                </a:solidFill>
                <a:latin typeface="Times New Roman" pitchFamily="18" charset="0"/>
                <a:cs typeface="Times New Roman" pitchFamily="18" charset="0"/>
              </a:rPr>
              <a:t>Môn</a:t>
            </a:r>
            <a:r>
              <a:rPr lang="en-US" sz="5334" spc="-133" dirty="0">
                <a:solidFill>
                  <a:schemeClr val="accent3">
                    <a:lumMod val="50000"/>
                  </a:schemeClr>
                </a:solidFill>
                <a:latin typeface="Times New Roman" pitchFamily="18" charset="0"/>
                <a:cs typeface="Times New Roman" pitchFamily="18" charset="0"/>
              </a:rPr>
              <a:t>: </a:t>
            </a:r>
            <a:r>
              <a:rPr lang="en-US" sz="5334" spc="-133" dirty="0" err="1">
                <a:solidFill>
                  <a:srgbClr val="008000"/>
                </a:solidFill>
                <a:latin typeface="Times New Roman" pitchFamily="18" charset="0"/>
                <a:cs typeface="Times New Roman" pitchFamily="18" charset="0"/>
              </a:rPr>
              <a:t>Tiếng</a:t>
            </a:r>
            <a:r>
              <a:rPr lang="en-US" sz="5334" spc="-133" dirty="0">
                <a:solidFill>
                  <a:srgbClr val="008000"/>
                </a:solidFill>
                <a:latin typeface="Times New Roman" pitchFamily="18" charset="0"/>
                <a:cs typeface="Times New Roman" pitchFamily="18" charset="0"/>
              </a:rPr>
              <a:t> </a:t>
            </a:r>
            <a:r>
              <a:rPr lang="en-US" sz="5334" spc="-133" dirty="0" err="1">
                <a:solidFill>
                  <a:srgbClr val="008000"/>
                </a:solidFill>
                <a:latin typeface="Times New Roman" pitchFamily="18" charset="0"/>
                <a:cs typeface="Times New Roman" pitchFamily="18" charset="0"/>
              </a:rPr>
              <a:t>Việt</a:t>
            </a:r>
            <a:r>
              <a:rPr lang="en-US" sz="5334" spc="-133" dirty="0">
                <a:solidFill>
                  <a:srgbClr val="008000"/>
                </a:solidFill>
                <a:latin typeface="Times New Roman" pitchFamily="18" charset="0"/>
                <a:cs typeface="Times New Roman" pitchFamily="18" charset="0"/>
              </a:rPr>
              <a:t>                 </a:t>
            </a:r>
          </a:p>
          <a:p>
            <a:pPr>
              <a:lnSpc>
                <a:spcPts val="6400"/>
              </a:lnSpc>
              <a:spcBef>
                <a:spcPct val="0"/>
              </a:spcBef>
            </a:pPr>
            <a:r>
              <a:rPr lang="en-US" sz="5334" spc="-133" dirty="0">
                <a:solidFill>
                  <a:srgbClr val="008000"/>
                </a:solidFill>
                <a:latin typeface="Times New Roman" pitchFamily="18" charset="0"/>
                <a:cs typeface="Times New Roman" pitchFamily="18" charset="0"/>
              </a:rPr>
              <a:t>                     </a:t>
            </a:r>
            <a:r>
              <a:rPr lang="en-US" sz="5334" spc="-133" dirty="0" err="1">
                <a:solidFill>
                  <a:srgbClr val="0070C0"/>
                </a:solidFill>
                <a:latin typeface="Times New Roman" pitchFamily="18" charset="0"/>
                <a:cs typeface="Times New Roman" pitchFamily="18" charset="0"/>
              </a:rPr>
              <a:t>Tuần</a:t>
            </a:r>
            <a:r>
              <a:rPr lang="en-US" sz="5334" spc="-133" dirty="0">
                <a:solidFill>
                  <a:srgbClr val="0070C0"/>
                </a:solidFill>
                <a:latin typeface="Times New Roman" pitchFamily="18" charset="0"/>
                <a:cs typeface="Times New Roman" pitchFamily="18" charset="0"/>
              </a:rPr>
              <a:t> 4 – </a:t>
            </a:r>
            <a:r>
              <a:rPr lang="en-US" sz="5334" spc="-133" dirty="0" err="1">
                <a:solidFill>
                  <a:srgbClr val="0070C0"/>
                </a:solidFill>
                <a:latin typeface="Times New Roman" pitchFamily="18" charset="0"/>
                <a:cs typeface="Times New Roman" pitchFamily="18" charset="0"/>
              </a:rPr>
              <a:t>Lớp</a:t>
            </a:r>
            <a:r>
              <a:rPr lang="en-US" sz="5334" spc="-133" dirty="0">
                <a:solidFill>
                  <a:srgbClr val="0070C0"/>
                </a:solidFill>
                <a:latin typeface="Times New Roman" pitchFamily="18" charset="0"/>
                <a:cs typeface="Times New Roman" pitchFamily="18" charset="0"/>
              </a:rPr>
              <a:t> 3</a:t>
            </a:r>
          </a:p>
        </p:txBody>
      </p:sp>
      <p:sp>
        <p:nvSpPr>
          <p:cNvPr id="3" name="Rectangle 2">
            <a:extLst>
              <a:ext uri="{FF2B5EF4-FFF2-40B4-BE49-F238E27FC236}">
                <a16:creationId xmlns="" xmlns:a16="http://schemas.microsoft.com/office/drawing/2014/main" id="{26816DB6-15A2-B1F1-0F72-6654482BE2B0}"/>
              </a:ext>
            </a:extLst>
          </p:cNvPr>
          <p:cNvSpPr/>
          <p:nvPr/>
        </p:nvSpPr>
        <p:spPr>
          <a:xfrm>
            <a:off x="10591800" y="304800"/>
            <a:ext cx="1219200" cy="990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293112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80CE1472-3DF4-0955-94B3-0E5ED746F3E8}"/>
              </a:ext>
            </a:extLst>
          </p:cNvPr>
          <p:cNvPicPr>
            <a:picLocks noChangeAspect="1"/>
          </p:cNvPicPr>
          <p:nvPr/>
        </p:nvPicPr>
        <p:blipFill rotWithShape="1">
          <a:blip r:embed="rId4"/>
          <a:srcRect r="88722"/>
          <a:stretch/>
        </p:blipFill>
        <p:spPr>
          <a:xfrm>
            <a:off x="0" y="0"/>
            <a:ext cx="1143000" cy="914400"/>
          </a:xfrm>
          <a:prstGeom prst="rect">
            <a:avLst/>
          </a:prstGeom>
        </p:spPr>
      </p:pic>
      <p:sp>
        <p:nvSpPr>
          <p:cNvPr id="6" name="Cloud 5">
            <a:extLst>
              <a:ext uri="{FF2B5EF4-FFF2-40B4-BE49-F238E27FC236}">
                <a16:creationId xmlns="" xmlns:a16="http://schemas.microsoft.com/office/drawing/2014/main" id="{9983C60C-E901-DAA5-AC1C-ABD9B76BCFAC}"/>
              </a:ext>
            </a:extLst>
          </p:cNvPr>
          <p:cNvSpPr/>
          <p:nvPr/>
        </p:nvSpPr>
        <p:spPr>
          <a:xfrm>
            <a:off x="4031657" y="1054613"/>
            <a:ext cx="4128686" cy="1994585"/>
          </a:xfrm>
          <a:prstGeom prst="cloud">
            <a:avLst/>
          </a:prstGeom>
          <a:solidFill>
            <a:srgbClr val="FFFFCC"/>
          </a:solidFill>
          <a:ln w="28575">
            <a:solidFill>
              <a:schemeClr val="accent2">
                <a:lumMod val="50000"/>
              </a:schemeClr>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err="1">
                <a:solidFill>
                  <a:srgbClr val="C00000"/>
                </a:solidFill>
                <a:latin typeface="Times New Roman" pitchFamily="18" charset="0"/>
                <a:cs typeface="Times New Roman" pitchFamily="18" charset="0"/>
              </a:rPr>
              <a:t>Trao</a:t>
            </a:r>
            <a:r>
              <a:rPr lang="en-US" sz="2800" dirty="0">
                <a:solidFill>
                  <a:srgbClr val="C00000"/>
                </a:solidFill>
                <a:latin typeface="Times New Roman" pitchFamily="18" charset="0"/>
                <a:cs typeface="Times New Roman" pitchFamily="18" charset="0"/>
              </a:rPr>
              <a:t> </a:t>
            </a:r>
            <a:r>
              <a:rPr lang="en-US" sz="2800" dirty="0" err="1">
                <a:solidFill>
                  <a:srgbClr val="C00000"/>
                </a:solidFill>
                <a:latin typeface="Times New Roman" pitchFamily="18" charset="0"/>
                <a:cs typeface="Times New Roman" pitchFamily="18" charset="0"/>
              </a:rPr>
              <a:t>đổi</a:t>
            </a:r>
            <a:r>
              <a:rPr lang="en-US" sz="2800" dirty="0">
                <a:solidFill>
                  <a:srgbClr val="C00000"/>
                </a:solidFill>
                <a:latin typeface="Times New Roman" pitchFamily="18" charset="0"/>
                <a:cs typeface="Times New Roman" pitchFamily="18" charset="0"/>
              </a:rPr>
              <a:t> </a:t>
            </a:r>
            <a:r>
              <a:rPr lang="en-US" sz="2800" dirty="0" err="1">
                <a:solidFill>
                  <a:srgbClr val="C00000"/>
                </a:solidFill>
                <a:latin typeface="Times New Roman" pitchFamily="18" charset="0"/>
                <a:cs typeface="Times New Roman" pitchFamily="18" charset="0"/>
              </a:rPr>
              <a:t>theo</a:t>
            </a:r>
            <a:r>
              <a:rPr lang="en-US" sz="2800" dirty="0">
                <a:solidFill>
                  <a:srgbClr val="C00000"/>
                </a:solidFill>
                <a:latin typeface="Times New Roman" pitchFamily="18" charset="0"/>
                <a:cs typeface="Times New Roman" pitchFamily="18" charset="0"/>
              </a:rPr>
              <a:t> </a:t>
            </a:r>
            <a:r>
              <a:rPr lang="en-US" sz="2800" dirty="0" err="1">
                <a:solidFill>
                  <a:srgbClr val="C00000"/>
                </a:solidFill>
                <a:latin typeface="Times New Roman" pitchFamily="18" charset="0"/>
                <a:cs typeface="Times New Roman" pitchFamily="18" charset="0"/>
              </a:rPr>
              <a:t>nhóm</a:t>
            </a:r>
            <a:r>
              <a:rPr lang="en-US" sz="2800" dirty="0">
                <a:solidFill>
                  <a:srgbClr val="C00000"/>
                </a:solidFill>
                <a:latin typeface="Times New Roman" pitchFamily="18" charset="0"/>
                <a:cs typeface="Times New Roman" pitchFamily="18" charset="0"/>
              </a:rPr>
              <a:t> </a:t>
            </a:r>
            <a:r>
              <a:rPr lang="en-US" sz="2800" dirty="0" err="1">
                <a:solidFill>
                  <a:srgbClr val="C00000"/>
                </a:solidFill>
                <a:latin typeface="Times New Roman" pitchFamily="18" charset="0"/>
                <a:cs typeface="Times New Roman" pitchFamily="18" charset="0"/>
              </a:rPr>
              <a:t>đôi</a:t>
            </a:r>
            <a:endParaRPr lang="en-US" sz="2800" dirty="0">
              <a:solidFill>
                <a:srgbClr val="C00000"/>
              </a:solidFill>
              <a:latin typeface="Times New Roman" pitchFamily="18" charset="0"/>
              <a:cs typeface="Times New Roman" pitchFamily="18" charset="0"/>
            </a:endParaRPr>
          </a:p>
        </p:txBody>
      </p:sp>
      <p:pic>
        <p:nvPicPr>
          <p:cNvPr id="7" name="Picture 6" descr="A picture containing toy, doll, clipart&#10;&#10;Description automatically generated">
            <a:extLst>
              <a:ext uri="{FF2B5EF4-FFF2-40B4-BE49-F238E27FC236}">
                <a16:creationId xmlns="" xmlns:a16="http://schemas.microsoft.com/office/drawing/2014/main" id="{A194BB64-527E-9936-0BDE-0B88D0B09E8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26853" y="3042952"/>
            <a:ext cx="3465147" cy="3815048"/>
          </a:xfrm>
          <a:prstGeom prst="rect">
            <a:avLst/>
          </a:prstGeom>
        </p:spPr>
      </p:pic>
      <p:sp>
        <p:nvSpPr>
          <p:cNvPr id="8" name="TextBox 29"/>
          <p:cNvSpPr txBox="1"/>
          <p:nvPr/>
        </p:nvSpPr>
        <p:spPr>
          <a:xfrm>
            <a:off x="1066800" y="103064"/>
            <a:ext cx="10183318" cy="738664"/>
          </a:xfrm>
          <a:prstGeom prst="rect">
            <a:avLst/>
          </a:prstGeom>
        </p:spPr>
        <p:txBody>
          <a:bodyPr wrap="square" lIns="0" tIns="0" rIns="0" bIns="0" rtlCol="0" anchor="t">
            <a:spAutoFit/>
          </a:bodyPr>
          <a:lstStyle/>
          <a:p>
            <a:pPr algn="ctr">
              <a:lnSpc>
                <a:spcPts val="6400"/>
              </a:lnSpc>
              <a:spcBef>
                <a:spcPct val="0"/>
              </a:spcBef>
            </a:pPr>
            <a:r>
              <a:rPr lang="en-US" sz="3200" b="1" dirty="0" err="1">
                <a:solidFill>
                  <a:srgbClr val="008000"/>
                </a:solidFill>
                <a:latin typeface="Times New Roman" pitchFamily="18" charset="0"/>
                <a:ea typeface="Tahoma" panose="020B0604030504040204" pitchFamily="34" charset="0"/>
                <a:cs typeface="Times New Roman" pitchFamily="18" charset="0"/>
              </a:rPr>
              <a:t>Nói</a:t>
            </a:r>
            <a:r>
              <a:rPr lang="en-US" sz="3200" b="1" dirty="0">
                <a:solidFill>
                  <a:srgbClr val="008000"/>
                </a:solidFill>
                <a:latin typeface="Times New Roman" pitchFamily="18" charset="0"/>
                <a:ea typeface="Tahoma" panose="020B0604030504040204" pitchFamily="34" charset="0"/>
                <a:cs typeface="Times New Roman" pitchFamily="18" charset="0"/>
              </a:rPr>
              <a:t> </a:t>
            </a:r>
            <a:r>
              <a:rPr lang="en-US" sz="3200" b="1" dirty="0" err="1">
                <a:solidFill>
                  <a:srgbClr val="008000"/>
                </a:solidFill>
                <a:latin typeface="Times New Roman" pitchFamily="18" charset="0"/>
                <a:ea typeface="Tahoma" panose="020B0604030504040204" pitchFamily="34" charset="0"/>
                <a:cs typeface="Times New Roman" pitchFamily="18" charset="0"/>
              </a:rPr>
              <a:t>với</a:t>
            </a:r>
            <a:r>
              <a:rPr lang="en-US" sz="3200" b="1" dirty="0">
                <a:solidFill>
                  <a:srgbClr val="008000"/>
                </a:solidFill>
                <a:latin typeface="Times New Roman" pitchFamily="18" charset="0"/>
                <a:ea typeface="Tahoma" panose="020B0604030504040204" pitchFamily="34" charset="0"/>
                <a:cs typeface="Times New Roman" pitchFamily="18" charset="0"/>
              </a:rPr>
              <a:t> </a:t>
            </a:r>
            <a:r>
              <a:rPr lang="en-US" sz="3200" b="1" dirty="0" err="1">
                <a:solidFill>
                  <a:srgbClr val="008000"/>
                </a:solidFill>
                <a:latin typeface="Times New Roman" pitchFamily="18" charset="0"/>
                <a:ea typeface="Tahoma" panose="020B0604030504040204" pitchFamily="34" charset="0"/>
                <a:cs typeface="Times New Roman" pitchFamily="18" charset="0"/>
              </a:rPr>
              <a:t>bạn</a:t>
            </a:r>
            <a:r>
              <a:rPr lang="en-US" sz="3200" b="1" dirty="0">
                <a:solidFill>
                  <a:srgbClr val="008000"/>
                </a:solidFill>
                <a:latin typeface="Times New Roman" pitchFamily="18" charset="0"/>
                <a:ea typeface="Tahoma" panose="020B0604030504040204" pitchFamily="34" charset="0"/>
                <a:cs typeface="Times New Roman" pitchFamily="18" charset="0"/>
              </a:rPr>
              <a:t> </a:t>
            </a:r>
            <a:r>
              <a:rPr lang="en-US" sz="3200" b="1" dirty="0" err="1">
                <a:solidFill>
                  <a:srgbClr val="008000"/>
                </a:solidFill>
                <a:latin typeface="Times New Roman" pitchFamily="18" charset="0"/>
                <a:ea typeface="Tahoma" panose="020B0604030504040204" pitchFamily="34" charset="0"/>
                <a:cs typeface="Times New Roman" pitchFamily="18" charset="0"/>
              </a:rPr>
              <a:t>cảm</a:t>
            </a:r>
            <a:r>
              <a:rPr lang="en-US" sz="3200" b="1" dirty="0">
                <a:solidFill>
                  <a:srgbClr val="008000"/>
                </a:solidFill>
                <a:latin typeface="Times New Roman" pitchFamily="18" charset="0"/>
                <a:ea typeface="Tahoma" panose="020B0604030504040204" pitchFamily="34" charset="0"/>
                <a:cs typeface="Times New Roman" pitchFamily="18" charset="0"/>
              </a:rPr>
              <a:t> </a:t>
            </a:r>
            <a:r>
              <a:rPr lang="en-US" sz="3200" b="1" dirty="0" err="1">
                <a:solidFill>
                  <a:srgbClr val="008000"/>
                </a:solidFill>
                <a:latin typeface="Times New Roman" pitchFamily="18" charset="0"/>
                <a:ea typeface="Tahoma" panose="020B0604030504040204" pitchFamily="34" charset="0"/>
                <a:cs typeface="Times New Roman" pitchFamily="18" charset="0"/>
              </a:rPr>
              <a:t>nghĩ</a:t>
            </a:r>
            <a:r>
              <a:rPr lang="en-US" sz="3200" b="1" dirty="0">
                <a:solidFill>
                  <a:srgbClr val="008000"/>
                </a:solidFill>
                <a:latin typeface="Times New Roman" pitchFamily="18" charset="0"/>
                <a:ea typeface="Tahoma" panose="020B0604030504040204" pitchFamily="34" charset="0"/>
                <a:cs typeface="Times New Roman" pitchFamily="18" charset="0"/>
              </a:rPr>
              <a:t> </a:t>
            </a:r>
            <a:r>
              <a:rPr lang="en-US" sz="3200" b="1" dirty="0" err="1">
                <a:solidFill>
                  <a:srgbClr val="008000"/>
                </a:solidFill>
                <a:latin typeface="Times New Roman" pitchFamily="18" charset="0"/>
                <a:ea typeface="Tahoma" panose="020B0604030504040204" pitchFamily="34" charset="0"/>
                <a:cs typeface="Times New Roman" pitchFamily="18" charset="0"/>
              </a:rPr>
              <a:t>của</a:t>
            </a:r>
            <a:r>
              <a:rPr lang="en-US" sz="3200" b="1" dirty="0">
                <a:solidFill>
                  <a:srgbClr val="008000"/>
                </a:solidFill>
                <a:latin typeface="Times New Roman" pitchFamily="18" charset="0"/>
                <a:ea typeface="Tahoma" panose="020B0604030504040204" pitchFamily="34" charset="0"/>
                <a:cs typeface="Times New Roman" pitchFamily="18" charset="0"/>
              </a:rPr>
              <a:t> </a:t>
            </a:r>
            <a:r>
              <a:rPr lang="en-US" sz="3200" b="1" dirty="0" err="1">
                <a:solidFill>
                  <a:srgbClr val="008000"/>
                </a:solidFill>
                <a:latin typeface="Times New Roman" pitchFamily="18" charset="0"/>
                <a:ea typeface="Tahoma" panose="020B0604030504040204" pitchFamily="34" charset="0"/>
                <a:cs typeface="Times New Roman" pitchFamily="18" charset="0"/>
              </a:rPr>
              <a:t>em</a:t>
            </a:r>
            <a:r>
              <a:rPr lang="en-US" sz="3200" b="1" dirty="0">
                <a:solidFill>
                  <a:srgbClr val="008000"/>
                </a:solidFill>
                <a:latin typeface="Times New Roman" pitchFamily="18" charset="0"/>
                <a:ea typeface="Tahoma" panose="020B0604030504040204" pitchFamily="34" charset="0"/>
                <a:cs typeface="Times New Roman" pitchFamily="18" charset="0"/>
              </a:rPr>
              <a:t> </a:t>
            </a:r>
            <a:r>
              <a:rPr lang="en-US" sz="3200" b="1" dirty="0" err="1">
                <a:solidFill>
                  <a:srgbClr val="008000"/>
                </a:solidFill>
                <a:latin typeface="Times New Roman" pitchFamily="18" charset="0"/>
                <a:ea typeface="Tahoma" panose="020B0604030504040204" pitchFamily="34" charset="0"/>
                <a:cs typeface="Times New Roman" pitchFamily="18" charset="0"/>
              </a:rPr>
              <a:t>khi</a:t>
            </a:r>
            <a:r>
              <a:rPr lang="en-US" sz="3200" b="1" dirty="0">
                <a:solidFill>
                  <a:srgbClr val="008000"/>
                </a:solidFill>
                <a:latin typeface="Times New Roman" pitchFamily="18" charset="0"/>
                <a:ea typeface="Tahoma" panose="020B0604030504040204" pitchFamily="34" charset="0"/>
                <a:cs typeface="Times New Roman" pitchFamily="18" charset="0"/>
              </a:rPr>
              <a:t> </a:t>
            </a:r>
            <a:r>
              <a:rPr lang="en-US" sz="3200" b="1" dirty="0" err="1">
                <a:solidFill>
                  <a:srgbClr val="008000"/>
                </a:solidFill>
                <a:latin typeface="Times New Roman" pitchFamily="18" charset="0"/>
                <a:ea typeface="Tahoma" panose="020B0604030504040204" pitchFamily="34" charset="0"/>
                <a:cs typeface="Times New Roman" pitchFamily="18" charset="0"/>
              </a:rPr>
              <a:t>mùa</a:t>
            </a:r>
            <a:r>
              <a:rPr lang="en-US" sz="3200" b="1" dirty="0">
                <a:solidFill>
                  <a:srgbClr val="008000"/>
                </a:solidFill>
                <a:latin typeface="Times New Roman" pitchFamily="18" charset="0"/>
                <a:ea typeface="Tahoma" panose="020B0604030504040204" pitchFamily="34" charset="0"/>
                <a:cs typeface="Times New Roman" pitchFamily="18" charset="0"/>
              </a:rPr>
              <a:t> </a:t>
            </a:r>
            <a:r>
              <a:rPr lang="en-US" sz="3200" b="1" dirty="0" err="1">
                <a:solidFill>
                  <a:srgbClr val="008000"/>
                </a:solidFill>
                <a:latin typeface="Times New Roman" pitchFamily="18" charset="0"/>
                <a:ea typeface="Tahoma" panose="020B0604030504040204" pitchFamily="34" charset="0"/>
                <a:cs typeface="Times New Roman" pitchFamily="18" charset="0"/>
              </a:rPr>
              <a:t>hè</a:t>
            </a:r>
            <a:r>
              <a:rPr lang="en-US" sz="3200" b="1" dirty="0">
                <a:solidFill>
                  <a:srgbClr val="008000"/>
                </a:solidFill>
                <a:latin typeface="Times New Roman" pitchFamily="18" charset="0"/>
                <a:ea typeface="Tahoma" panose="020B0604030504040204" pitchFamily="34" charset="0"/>
                <a:cs typeface="Times New Roman" pitchFamily="18" charset="0"/>
              </a:rPr>
              <a:t> </a:t>
            </a:r>
            <a:r>
              <a:rPr lang="en-US" sz="3200" b="1" dirty="0" err="1">
                <a:solidFill>
                  <a:srgbClr val="008000"/>
                </a:solidFill>
                <a:latin typeface="Times New Roman" pitchFamily="18" charset="0"/>
                <a:ea typeface="Tahoma" panose="020B0604030504040204" pitchFamily="34" charset="0"/>
                <a:cs typeface="Times New Roman" pitchFamily="18" charset="0"/>
              </a:rPr>
              <a:t>kết</a:t>
            </a:r>
            <a:r>
              <a:rPr lang="en-US" sz="3200" b="1" dirty="0">
                <a:solidFill>
                  <a:srgbClr val="008000"/>
                </a:solidFill>
                <a:latin typeface="Times New Roman" pitchFamily="18" charset="0"/>
                <a:ea typeface="Tahoma" panose="020B0604030504040204" pitchFamily="34" charset="0"/>
                <a:cs typeface="Times New Roman" pitchFamily="18" charset="0"/>
              </a:rPr>
              <a:t> </a:t>
            </a:r>
            <a:r>
              <a:rPr lang="en-US" sz="3200" b="1" dirty="0" err="1">
                <a:solidFill>
                  <a:srgbClr val="008000"/>
                </a:solidFill>
                <a:latin typeface="Times New Roman" pitchFamily="18" charset="0"/>
                <a:ea typeface="Tahoma" panose="020B0604030504040204" pitchFamily="34" charset="0"/>
                <a:cs typeface="Times New Roman" pitchFamily="18" charset="0"/>
              </a:rPr>
              <a:t>thúc</a:t>
            </a:r>
            <a:r>
              <a:rPr lang="en-US" sz="3200" b="1" dirty="0">
                <a:solidFill>
                  <a:srgbClr val="008000"/>
                </a:solidFill>
                <a:latin typeface="Times New Roman" pitchFamily="18" charset="0"/>
                <a:ea typeface="Tahoma" panose="020B0604030504040204" pitchFamily="34" charset="0"/>
                <a:cs typeface="Times New Roman" pitchFamily="18" charset="0"/>
              </a:rPr>
              <a:t>.</a:t>
            </a:r>
            <a:endParaRPr lang="en-US" sz="3200" b="1" spc="-133" dirty="0">
              <a:solidFill>
                <a:srgbClr val="008000"/>
              </a:solidFill>
              <a:latin typeface="Times New Roman" pitchFamily="18" charset="0"/>
              <a:ea typeface="Tahoma" panose="020B0604030504040204" pitchFamily="34" charset="0"/>
              <a:cs typeface="Times New Roman" pitchFamily="18" charset="0"/>
            </a:endParaRPr>
          </a:p>
        </p:txBody>
      </p:sp>
      <p:sp>
        <p:nvSpPr>
          <p:cNvPr id="2" name="Rectangle 1">
            <a:extLst>
              <a:ext uri="{FF2B5EF4-FFF2-40B4-BE49-F238E27FC236}">
                <a16:creationId xmlns="" xmlns:a16="http://schemas.microsoft.com/office/drawing/2014/main" id="{9E8FA1D3-B82D-5E65-3DAE-B5036D8D10BD}"/>
              </a:ext>
            </a:extLst>
          </p:cNvPr>
          <p:cNvSpPr/>
          <p:nvPr/>
        </p:nvSpPr>
        <p:spPr>
          <a:xfrm>
            <a:off x="10972800" y="0"/>
            <a:ext cx="1219200" cy="1219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itchFamily="18" charset="0"/>
              <a:cs typeface="Times New Roman" pitchFamily="18" charset="0"/>
            </a:endParaRPr>
          </a:p>
        </p:txBody>
      </p:sp>
    </p:spTree>
    <p:extLst>
      <p:ext uri="{BB962C8B-B14F-4D97-AF65-F5344CB8AC3E}">
        <p14:creationId xmlns:p14="http://schemas.microsoft.com/office/powerpoint/2010/main" val="211025647"/>
      </p:ext>
    </p:extLst>
  </p:cSld>
  <p:clrMapOvr>
    <a:masterClrMapping/>
  </p:clrMapOvr>
  <mc:AlternateContent xmlns:mc="http://schemas.openxmlformats.org/markup-compatibility/2006" xmlns:p14="http://schemas.microsoft.com/office/powerpoint/2010/main">
    <mc:Choice Requires="p14">
      <p:transition spd="slow" p14:dur="1500">
        <p14:ripple dir="l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2" name="Rectangle 25">
            <a:extLst>
              <a:ext uri="{FF2B5EF4-FFF2-40B4-BE49-F238E27FC236}">
                <a16:creationId xmlns="" xmlns:a16="http://schemas.microsoft.com/office/drawing/2014/main" id="{22F15A2D-2324-487D-A02A-BF46C5C580E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latin typeface="Times New Roman" pitchFamily="18" charset="0"/>
              <a:cs typeface="Times New Roman" pitchFamily="18" charset="0"/>
            </a:endParaRPr>
          </a:p>
        </p:txBody>
      </p:sp>
      <p:sp>
        <p:nvSpPr>
          <p:cNvPr id="33" name="Freeform: Shape 27">
            <a:extLst>
              <a:ext uri="{FF2B5EF4-FFF2-40B4-BE49-F238E27FC236}">
                <a16:creationId xmlns="" xmlns:a16="http://schemas.microsoft.com/office/drawing/2014/main" id="{17A7F34E-D418-47E2-9F86-2C45BBC3121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321732" y="321733"/>
            <a:ext cx="11546828" cy="6214534"/>
          </a:xfrm>
          <a:custGeom>
            <a:avLst/>
            <a:gdLst>
              <a:gd name="connsiteX0" fmla="*/ 0 w 11546828"/>
              <a:gd name="connsiteY0" fmla="*/ 0 h 6214534"/>
              <a:gd name="connsiteX1" fmla="*/ 7965430 w 11546828"/>
              <a:gd name="connsiteY1" fmla="*/ 0 h 6214534"/>
              <a:gd name="connsiteX2" fmla="*/ 7965430 w 11546828"/>
              <a:gd name="connsiteY2" fmla="*/ 1786 h 6214534"/>
              <a:gd name="connsiteX3" fmla="*/ 11546828 w 11546828"/>
              <a:gd name="connsiteY3" fmla="*/ 1786 h 6214534"/>
              <a:gd name="connsiteX4" fmla="*/ 11546828 w 11546828"/>
              <a:gd name="connsiteY4" fmla="*/ 2866740 h 6214534"/>
              <a:gd name="connsiteX5" fmla="*/ 11225095 w 11546828"/>
              <a:gd name="connsiteY5" fmla="*/ 3179536 h 6214534"/>
              <a:gd name="connsiteX6" fmla="*/ 11225095 w 11546828"/>
              <a:gd name="connsiteY6" fmla="*/ 301542 h 6214534"/>
              <a:gd name="connsiteX7" fmla="*/ 320042 w 11546828"/>
              <a:gd name="connsiteY7" fmla="*/ 301542 h 6214534"/>
              <a:gd name="connsiteX8" fmla="*/ 320042 w 11546828"/>
              <a:gd name="connsiteY8" fmla="*/ 5909424 h 6214534"/>
              <a:gd name="connsiteX9" fmla="*/ 8417210 w 11546828"/>
              <a:gd name="connsiteY9" fmla="*/ 5909424 h 6214534"/>
              <a:gd name="connsiteX10" fmla="*/ 8103383 w 11546828"/>
              <a:gd name="connsiteY10" fmla="*/ 6214534 h 6214534"/>
              <a:gd name="connsiteX11" fmla="*/ 7222929 w 11546828"/>
              <a:gd name="connsiteY11" fmla="*/ 6214534 h 6214534"/>
              <a:gd name="connsiteX12" fmla="*/ 7222929 w 11546828"/>
              <a:gd name="connsiteY12" fmla="*/ 6212748 h 6214534"/>
              <a:gd name="connsiteX13" fmla="*/ 0 w 11546828"/>
              <a:gd name="connsiteY13" fmla="*/ 6212748 h 6214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546828" h="6214534">
                <a:moveTo>
                  <a:pt x="0" y="0"/>
                </a:moveTo>
                <a:lnTo>
                  <a:pt x="7965430" y="0"/>
                </a:lnTo>
                <a:lnTo>
                  <a:pt x="7965430" y="1786"/>
                </a:lnTo>
                <a:lnTo>
                  <a:pt x="11546828" y="1786"/>
                </a:lnTo>
                <a:lnTo>
                  <a:pt x="11546828" y="2866740"/>
                </a:lnTo>
                <a:lnTo>
                  <a:pt x="11225095" y="3179536"/>
                </a:lnTo>
                <a:lnTo>
                  <a:pt x="11225095" y="301542"/>
                </a:lnTo>
                <a:lnTo>
                  <a:pt x="320042" y="301542"/>
                </a:lnTo>
                <a:lnTo>
                  <a:pt x="320042" y="5909424"/>
                </a:lnTo>
                <a:lnTo>
                  <a:pt x="8417210" y="5909424"/>
                </a:lnTo>
                <a:lnTo>
                  <a:pt x="8103383" y="6214534"/>
                </a:lnTo>
                <a:lnTo>
                  <a:pt x="7222929" y="6214534"/>
                </a:lnTo>
                <a:lnTo>
                  <a:pt x="7222929" y="6212748"/>
                </a:lnTo>
                <a:lnTo>
                  <a:pt x="0" y="6212748"/>
                </a:lnTo>
                <a:close/>
              </a:path>
            </a:pathLst>
          </a:custGeom>
          <a:solidFill>
            <a:schemeClr val="tx1">
              <a:lumMod val="50000"/>
              <a:lumOff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latin typeface="Times New Roman" pitchFamily="18" charset="0"/>
              <a:cs typeface="Times New Roman" pitchFamily="18" charset="0"/>
            </a:endParaRPr>
          </a:p>
        </p:txBody>
      </p:sp>
      <p:sp>
        <p:nvSpPr>
          <p:cNvPr id="34" name="Right Triangle 29">
            <a:extLst>
              <a:ext uri="{FF2B5EF4-FFF2-40B4-BE49-F238E27FC236}">
                <a16:creationId xmlns="" xmlns:a16="http://schemas.microsoft.com/office/drawing/2014/main" id="{2AEAFA59-923A-4F54-8B49-44C970BCC32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latin typeface="Times New Roman" pitchFamily="18" charset="0"/>
              <a:cs typeface="Times New Roman" pitchFamily="18" charset="0"/>
            </a:endParaRPr>
          </a:p>
        </p:txBody>
      </p:sp>
      <p:pic>
        <p:nvPicPr>
          <p:cNvPr id="3" name="Picture 6">
            <a:extLst>
              <a:ext uri="{FF2B5EF4-FFF2-40B4-BE49-F238E27FC236}">
                <a16:creationId xmlns="" xmlns:a16="http://schemas.microsoft.com/office/drawing/2014/main" id="{0381C55F-8E9F-B550-DCE4-AC458AEE27B3}"/>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rot="16200000">
            <a:off x="729485" y="1327916"/>
            <a:ext cx="4979334" cy="4812703"/>
          </a:xfrm>
          <a:prstGeom prst="rect">
            <a:avLst/>
          </a:prstGeom>
        </p:spPr>
      </p:pic>
      <p:sp>
        <p:nvSpPr>
          <p:cNvPr id="4" name="TextBox 3">
            <a:extLst>
              <a:ext uri="{FF2B5EF4-FFF2-40B4-BE49-F238E27FC236}">
                <a16:creationId xmlns="" xmlns:a16="http://schemas.microsoft.com/office/drawing/2014/main" id="{CA0E28F7-C2FC-6CA9-E824-0E775DE5C238}"/>
              </a:ext>
            </a:extLst>
          </p:cNvPr>
          <p:cNvSpPr txBox="1"/>
          <p:nvPr/>
        </p:nvSpPr>
        <p:spPr>
          <a:xfrm>
            <a:off x="5486401" y="1955800"/>
            <a:ext cx="5605874" cy="1952947"/>
          </a:xfrm>
          <a:prstGeom prst="rect">
            <a:avLst/>
          </a:prstGeom>
          <a:noFill/>
        </p:spPr>
        <p:txBody>
          <a:bodyPr vert="horz" lIns="60960" tIns="30480" rIns="60960" bIns="30480" rtlCol="0" anchor="ctr">
            <a:normAutofit/>
          </a:bodyPr>
          <a:lstStyle/>
          <a:p>
            <a:pPr indent="-152408" algn="ctr">
              <a:lnSpc>
                <a:spcPct val="90000"/>
              </a:lnSpc>
              <a:spcBef>
                <a:spcPct val="0"/>
              </a:spcBef>
              <a:spcAft>
                <a:spcPts val="400"/>
              </a:spcAft>
            </a:pPr>
            <a:r>
              <a:rPr lang="en-US" sz="6400">
                <a:solidFill>
                  <a:srgbClr val="F92D67"/>
                </a:solidFill>
                <a:latin typeface="Times New Roman" pitchFamily="18" charset="0"/>
                <a:ea typeface="+mj-ea"/>
                <a:cs typeface="Times New Roman" pitchFamily="18" charset="0"/>
              </a:rPr>
              <a:t>LUYỆN </a:t>
            </a:r>
            <a:r>
              <a:rPr lang="en-US" sz="6400" smtClean="0">
                <a:solidFill>
                  <a:srgbClr val="F92D67"/>
                </a:solidFill>
                <a:latin typeface="Times New Roman" pitchFamily="18" charset="0"/>
                <a:ea typeface="+mj-ea"/>
                <a:cs typeface="Times New Roman" pitchFamily="18" charset="0"/>
              </a:rPr>
              <a:t>ĐỌC</a:t>
            </a:r>
            <a:endParaRPr lang="en-US" sz="6400" dirty="0">
              <a:solidFill>
                <a:srgbClr val="F92D67"/>
              </a:solidFill>
              <a:latin typeface="Times New Roman" pitchFamily="18" charset="0"/>
              <a:ea typeface="+mj-ea"/>
              <a:cs typeface="Times New Roman" pitchFamily="18" charset="0"/>
            </a:endParaRPr>
          </a:p>
        </p:txBody>
      </p:sp>
    </p:spTree>
    <p:extLst>
      <p:ext uri="{BB962C8B-B14F-4D97-AF65-F5344CB8AC3E}">
        <p14:creationId xmlns:p14="http://schemas.microsoft.com/office/powerpoint/2010/main" val="3656352704"/>
      </p:ext>
    </p:extLst>
  </p:cSld>
  <p:clrMapOvr>
    <a:masterClrMapping/>
  </p:clrMapOvr>
  <p:transition spd="slow">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 xmlns:a16="http://schemas.microsoft.com/office/drawing/2014/main" id="{08977D5A-3CE0-5936-80D7-A88FD3CB0262}"/>
              </a:ext>
            </a:extLst>
          </p:cNvPr>
          <p:cNvPicPr>
            <a:picLocks noChangeAspect="1"/>
          </p:cNvPicPr>
          <p:nvPr/>
        </p:nvPicPr>
        <p:blipFill>
          <a:blip r:embed="rId3"/>
          <a:stretch>
            <a:fillRect/>
          </a:stretch>
        </p:blipFill>
        <p:spPr>
          <a:xfrm>
            <a:off x="81718" y="15240"/>
            <a:ext cx="957155" cy="762066"/>
          </a:xfrm>
          <a:prstGeom prst="rect">
            <a:avLst/>
          </a:prstGeom>
        </p:spPr>
      </p:pic>
      <p:sp>
        <p:nvSpPr>
          <p:cNvPr id="9" name="TextBox 29">
            <a:extLst>
              <a:ext uri="{FF2B5EF4-FFF2-40B4-BE49-F238E27FC236}">
                <a16:creationId xmlns="" xmlns:a16="http://schemas.microsoft.com/office/drawing/2014/main" id="{F9AC805C-20B9-D478-A468-ED6319489366}"/>
              </a:ext>
            </a:extLst>
          </p:cNvPr>
          <p:cNvSpPr txBox="1"/>
          <p:nvPr/>
        </p:nvSpPr>
        <p:spPr>
          <a:xfrm>
            <a:off x="3429000" y="144959"/>
            <a:ext cx="4419600" cy="723724"/>
          </a:xfrm>
          <a:prstGeom prst="rect">
            <a:avLst/>
          </a:prstGeom>
        </p:spPr>
        <p:txBody>
          <a:bodyPr wrap="square" lIns="0" tIns="0" rIns="0" bIns="0" rtlCol="0" anchor="t">
            <a:spAutoFit/>
          </a:bodyPr>
          <a:lstStyle/>
          <a:p>
            <a:pPr algn="ctr">
              <a:lnSpc>
                <a:spcPts val="6400"/>
              </a:lnSpc>
              <a:spcBef>
                <a:spcPct val="0"/>
              </a:spcBef>
            </a:pPr>
            <a:r>
              <a:rPr lang="en-US" sz="3600" spc="-133" dirty="0" err="1">
                <a:solidFill>
                  <a:srgbClr val="F92D67"/>
                </a:solidFill>
                <a:latin typeface="Times New Roman" pitchFamily="18" charset="0"/>
                <a:cs typeface="Times New Roman" pitchFamily="18" charset="0"/>
              </a:rPr>
              <a:t>Tạm</a:t>
            </a:r>
            <a:r>
              <a:rPr lang="en-US" sz="3600" spc="-133" dirty="0">
                <a:solidFill>
                  <a:srgbClr val="F92D67"/>
                </a:solidFill>
                <a:latin typeface="Times New Roman" pitchFamily="18" charset="0"/>
                <a:cs typeface="Times New Roman" pitchFamily="18" charset="0"/>
              </a:rPr>
              <a:t> </a:t>
            </a:r>
            <a:r>
              <a:rPr lang="en-US" sz="3600" spc="-133" dirty="0" err="1">
                <a:solidFill>
                  <a:srgbClr val="F92D67"/>
                </a:solidFill>
                <a:latin typeface="Times New Roman" pitchFamily="18" charset="0"/>
                <a:cs typeface="Times New Roman" pitchFamily="18" charset="0"/>
              </a:rPr>
              <a:t>biệt</a:t>
            </a:r>
            <a:r>
              <a:rPr lang="en-US" sz="3600" spc="-133" dirty="0">
                <a:solidFill>
                  <a:srgbClr val="F92D67"/>
                </a:solidFill>
                <a:latin typeface="Times New Roman" pitchFamily="18" charset="0"/>
                <a:cs typeface="Times New Roman" pitchFamily="18" charset="0"/>
              </a:rPr>
              <a:t> </a:t>
            </a:r>
            <a:r>
              <a:rPr lang="en-US" sz="3600" spc="-133" dirty="0" err="1">
                <a:solidFill>
                  <a:srgbClr val="F92D67"/>
                </a:solidFill>
                <a:latin typeface="Times New Roman" pitchFamily="18" charset="0"/>
                <a:cs typeface="Times New Roman" pitchFamily="18" charset="0"/>
              </a:rPr>
              <a:t>mùa</a:t>
            </a:r>
            <a:r>
              <a:rPr lang="en-US" sz="3600" spc="-133" dirty="0">
                <a:solidFill>
                  <a:srgbClr val="F92D67"/>
                </a:solidFill>
                <a:latin typeface="Times New Roman" pitchFamily="18" charset="0"/>
                <a:cs typeface="Times New Roman" pitchFamily="18" charset="0"/>
              </a:rPr>
              <a:t> </a:t>
            </a:r>
            <a:r>
              <a:rPr lang="en-US" sz="3600" spc="-133" dirty="0" err="1">
                <a:solidFill>
                  <a:srgbClr val="F92D67"/>
                </a:solidFill>
                <a:latin typeface="Times New Roman" pitchFamily="18" charset="0"/>
                <a:cs typeface="Times New Roman" pitchFamily="18" charset="0"/>
              </a:rPr>
              <a:t>hè</a:t>
            </a:r>
            <a:endParaRPr lang="en-US" sz="3600" spc="-133" dirty="0">
              <a:solidFill>
                <a:srgbClr val="F92D67"/>
              </a:solidFill>
              <a:latin typeface="Times New Roman" pitchFamily="18" charset="0"/>
              <a:cs typeface="Times New Roman" pitchFamily="18" charset="0"/>
            </a:endParaRPr>
          </a:p>
        </p:txBody>
      </p:sp>
      <p:sp>
        <p:nvSpPr>
          <p:cNvPr id="3" name="Rectangle 2"/>
          <p:cNvSpPr/>
          <p:nvPr/>
        </p:nvSpPr>
        <p:spPr>
          <a:xfrm>
            <a:off x="81718" y="1165622"/>
            <a:ext cx="11957881" cy="4862870"/>
          </a:xfrm>
          <a:prstGeom prst="rect">
            <a:avLst/>
          </a:prstGeom>
          <a:solidFill>
            <a:schemeClr val="bg2"/>
          </a:solidFill>
          <a:ln>
            <a:noFill/>
          </a:ln>
          <a:effectLst/>
        </p:spPr>
        <p:txBody>
          <a:bodyPr wrap="square">
            <a:spAutoFit/>
          </a:bodyPr>
          <a:lstStyle/>
          <a:p>
            <a:pPr algn="just"/>
            <a:r>
              <a:rPr lang="en-US" sz="2400" dirty="0">
                <a:solidFill>
                  <a:srgbClr val="002060"/>
                </a:solidFill>
                <a:latin typeface="Times New Roman" pitchFamily="18" charset="0"/>
                <a:cs typeface="Times New Roman" pitchFamily="18" charset="0"/>
              </a:rPr>
              <a:t>	</a:t>
            </a:r>
            <a:r>
              <a:rPr lang="vi-VN" sz="2200" dirty="0">
                <a:solidFill>
                  <a:srgbClr val="002060"/>
                </a:solidFill>
                <a:latin typeface="Times New Roman" pitchFamily="18" charset="0"/>
                <a:cs typeface="Times New Roman" pitchFamily="18" charset="0"/>
              </a:rPr>
              <a:t>Đêm nay, Diệu nằm mãi mà không ngủ được vì háo hức chờ sớm mai đến lớp. Sau kì nghỉ hè, bạn bè gặp nhau sẽ có bao nhiêu chuyện vui để kể. Các bạn chắc chắn sẽ kể về những chuyến du lịch kì thú của mình: ra biển, lên núi, đến thăm những thành phố lớn,… Còn Diệu, Diệu sẽ kể với các bạn những gì nhỉ?</a:t>
            </a:r>
          </a:p>
          <a:p>
            <a:pPr algn="just"/>
            <a:r>
              <a:rPr lang="en-US" sz="2200" dirty="0">
                <a:solidFill>
                  <a:srgbClr val="002060"/>
                </a:solidFill>
                <a:latin typeface="Times New Roman" pitchFamily="18" charset="0"/>
                <a:cs typeface="Times New Roman" pitchFamily="18" charset="0"/>
              </a:rPr>
              <a:t>	</a:t>
            </a:r>
            <a:r>
              <a:rPr lang="vi-VN" sz="2200" dirty="0">
                <a:solidFill>
                  <a:srgbClr val="002060"/>
                </a:solidFill>
                <a:latin typeface="Times New Roman" pitchFamily="18" charset="0"/>
                <a:cs typeface="Times New Roman" pitchFamily="18" charset="0"/>
              </a:rPr>
              <a:t>Mùa hè của Diệu đơn giản lắm. Chiều nào Diệu cũng theo mẹ đi các vườn thu hái quả</a:t>
            </a:r>
            <a:r>
              <a:rPr lang="en-US" sz="2200" dirty="0">
                <a:solidFill>
                  <a:srgbClr val="002060"/>
                </a:solidFill>
                <a:latin typeface="Times New Roman" pitchFamily="18" charset="0"/>
                <a:cs typeface="Times New Roman" pitchFamily="18" charset="0"/>
              </a:rPr>
              <a:t>.</a:t>
            </a:r>
            <a:r>
              <a:rPr lang="vi-VN" sz="2200" dirty="0">
                <a:solidFill>
                  <a:srgbClr val="002060"/>
                </a:solidFill>
                <a:latin typeface="Times New Roman" pitchFamily="18" charset="0"/>
                <a:cs typeface="Times New Roman" pitchFamily="18" charset="0"/>
              </a:rPr>
              <a:t> Hết chôm chôm lại đến bơ, sầu riêng,… Được đến nhiều mảnh vườn với vô vàn </a:t>
            </a:r>
            <a:r>
              <a:rPr lang="en-US" sz="2200" dirty="0" err="1">
                <a:solidFill>
                  <a:srgbClr val="002060"/>
                </a:solidFill>
                <a:latin typeface="Times New Roman" pitchFamily="18" charset="0"/>
                <a:cs typeface="Times New Roman" pitchFamily="18" charset="0"/>
              </a:rPr>
              <a:t>cây</a:t>
            </a:r>
            <a:r>
              <a:rPr lang="en-US" sz="2200" dirty="0">
                <a:solidFill>
                  <a:srgbClr val="002060"/>
                </a:solidFill>
                <a:latin typeface="Times New Roman" pitchFamily="18" charset="0"/>
                <a:cs typeface="Times New Roman" pitchFamily="18" charset="0"/>
              </a:rPr>
              <a:t> </a:t>
            </a:r>
            <a:r>
              <a:rPr lang="en-US" sz="2200" dirty="0" err="1">
                <a:solidFill>
                  <a:srgbClr val="002060"/>
                </a:solidFill>
                <a:latin typeface="Times New Roman" pitchFamily="18" charset="0"/>
                <a:cs typeface="Times New Roman" pitchFamily="18" charset="0"/>
              </a:rPr>
              <a:t>trái</a:t>
            </a:r>
            <a:r>
              <a:rPr lang="vi-VN" sz="2200" dirty="0">
                <a:solidFill>
                  <a:srgbClr val="002060"/>
                </a:solidFill>
                <a:latin typeface="Times New Roman" pitchFamily="18" charset="0"/>
                <a:cs typeface="Times New Roman" pitchFamily="18" charset="0"/>
              </a:rPr>
              <a:t> khác nhau thật là thích!</a:t>
            </a:r>
          </a:p>
          <a:p>
            <a:pPr algn="just"/>
            <a:r>
              <a:rPr lang="en-US" sz="2200" dirty="0">
                <a:solidFill>
                  <a:srgbClr val="002060"/>
                </a:solidFill>
                <a:latin typeface="Times New Roman" pitchFamily="18" charset="0"/>
                <a:cs typeface="Times New Roman" pitchFamily="18" charset="0"/>
              </a:rPr>
              <a:t>	</a:t>
            </a:r>
            <a:r>
              <a:rPr lang="vi-VN" sz="2200" dirty="0">
                <a:solidFill>
                  <a:srgbClr val="002060"/>
                </a:solidFill>
                <a:latin typeface="Times New Roman" pitchFamily="18" charset="0"/>
                <a:cs typeface="Times New Roman" pitchFamily="18" charset="0"/>
              </a:rPr>
              <a:t>Mùa hè của Diệu là những lần đến</a:t>
            </a:r>
            <a:r>
              <a:rPr lang="en-US" sz="2200" dirty="0">
                <a:solidFill>
                  <a:srgbClr val="002060"/>
                </a:solidFill>
                <a:latin typeface="Times New Roman" pitchFamily="18" charset="0"/>
                <a:cs typeface="Times New Roman" pitchFamily="18" charset="0"/>
              </a:rPr>
              <a:t> </a:t>
            </a:r>
            <a:r>
              <a:rPr lang="en-US" sz="2200" dirty="0" err="1">
                <a:solidFill>
                  <a:srgbClr val="002060"/>
                </a:solidFill>
                <a:latin typeface="Times New Roman" pitchFamily="18" charset="0"/>
                <a:cs typeface="Times New Roman" pitchFamily="18" charset="0"/>
              </a:rPr>
              <a:t>ch</a:t>
            </a:r>
            <a:r>
              <a:rPr lang="vi-VN" sz="2200" dirty="0">
                <a:solidFill>
                  <a:srgbClr val="002060"/>
                </a:solidFill>
                <a:latin typeface="Times New Roman" pitchFamily="18" charset="0"/>
                <a:cs typeface="Times New Roman" pitchFamily="18" charset="0"/>
              </a:rPr>
              <a:t>ơ</a:t>
            </a:r>
            <a:r>
              <a:rPr lang="en-US" sz="2200" dirty="0">
                <a:solidFill>
                  <a:srgbClr val="002060"/>
                </a:solidFill>
                <a:latin typeface="Times New Roman" pitchFamily="18" charset="0"/>
                <a:cs typeface="Times New Roman" pitchFamily="18" charset="0"/>
              </a:rPr>
              <a:t>i</a:t>
            </a:r>
            <a:r>
              <a:rPr lang="vi-VN" sz="2200" dirty="0">
                <a:solidFill>
                  <a:srgbClr val="002060"/>
                </a:solidFill>
                <a:latin typeface="Times New Roman" pitchFamily="18" charset="0"/>
                <a:cs typeface="Times New Roman" pitchFamily="18" charset="0"/>
              </a:rPr>
              <a:t> nhà bà cụ Khởi ở cuối làng. Bà bị mù nhưng vẫn có thể làm hết mọi việc trong nhà. Bà đi không cần gậy dò đường. Diệu thường tỉ tê trò chuyện với bà. Bà là cả một kho chuyện thú vị.</a:t>
            </a:r>
          </a:p>
          <a:p>
            <a:pPr algn="just"/>
            <a:r>
              <a:rPr lang="en-US" sz="2200" dirty="0">
                <a:solidFill>
                  <a:srgbClr val="002060"/>
                </a:solidFill>
                <a:latin typeface="Times New Roman" pitchFamily="18" charset="0"/>
                <a:cs typeface="Times New Roman" pitchFamily="18" charset="0"/>
              </a:rPr>
              <a:t>	</a:t>
            </a:r>
            <a:r>
              <a:rPr lang="vi-VN" sz="2200" dirty="0">
                <a:solidFill>
                  <a:srgbClr val="002060"/>
                </a:solidFill>
                <a:latin typeface="Times New Roman" pitchFamily="18" charset="0"/>
                <a:cs typeface="Times New Roman" pitchFamily="18" charset="0"/>
              </a:rPr>
              <a:t>Mùa hè của Diệu là những buổi ra chợ cùng mẹ. Khu chợ quê nghèo ấy thật giản dị mà gần gũi, thân quen. Diệu yêu những người cô, người bác tảo tần bán từng giỏ cua, mớ tép; yêu cả những người bà sáng nào cũng dắt cháu đi mua một ít kẹo bột, vài chiếc bánh mì,…</a:t>
            </a:r>
          </a:p>
          <a:p>
            <a:pPr algn="just"/>
            <a:r>
              <a:rPr lang="en-US" sz="2200" dirty="0">
                <a:solidFill>
                  <a:srgbClr val="002060"/>
                </a:solidFill>
                <a:latin typeface="Times New Roman" pitchFamily="18" charset="0"/>
                <a:cs typeface="Times New Roman" pitchFamily="18" charset="0"/>
              </a:rPr>
              <a:t>	</a:t>
            </a:r>
            <a:r>
              <a:rPr lang="vi-VN" sz="2200" dirty="0">
                <a:solidFill>
                  <a:srgbClr val="002060"/>
                </a:solidFill>
                <a:latin typeface="Times New Roman" pitchFamily="18" charset="0"/>
                <a:cs typeface="Times New Roman" pitchFamily="18" charset="0"/>
              </a:rPr>
              <a:t>Tạm biệt mùa hè, mai Diệu sẽ bước vào năm học mới…</a:t>
            </a:r>
          </a:p>
          <a:p>
            <a:pPr algn="r"/>
            <a:r>
              <a:rPr lang="vi-VN" sz="2200" dirty="0">
                <a:solidFill>
                  <a:srgbClr val="002060"/>
                </a:solidFill>
                <a:latin typeface="Times New Roman" pitchFamily="18" charset="0"/>
                <a:cs typeface="Times New Roman" pitchFamily="18" charset="0"/>
              </a:rPr>
              <a:t>(Theo Vũ Thị Huyền Trang)</a:t>
            </a:r>
          </a:p>
        </p:txBody>
      </p:sp>
      <p:sp>
        <p:nvSpPr>
          <p:cNvPr id="2" name="Rectangle 1">
            <a:extLst>
              <a:ext uri="{FF2B5EF4-FFF2-40B4-BE49-F238E27FC236}">
                <a16:creationId xmlns="" xmlns:a16="http://schemas.microsoft.com/office/drawing/2014/main" id="{5439BE88-483B-F519-15C2-335D44A93213}"/>
              </a:ext>
            </a:extLst>
          </p:cNvPr>
          <p:cNvSpPr/>
          <p:nvPr/>
        </p:nvSpPr>
        <p:spPr>
          <a:xfrm>
            <a:off x="10972800" y="0"/>
            <a:ext cx="1219200" cy="1066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itchFamily="18" charset="0"/>
              <a:cs typeface="Times New Roman" pitchFamily="18" charset="0"/>
            </a:endParaRPr>
          </a:p>
        </p:txBody>
      </p:sp>
    </p:spTree>
    <p:extLst>
      <p:ext uri="{BB962C8B-B14F-4D97-AF65-F5344CB8AC3E}">
        <p14:creationId xmlns:p14="http://schemas.microsoft.com/office/powerpoint/2010/main" val="280264592"/>
      </p:ext>
    </p:extLst>
  </p:cSld>
  <p:clrMapOvr>
    <a:masterClrMapping/>
  </p:clrMapOvr>
  <p:transition spd="slow">
    <p:cove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 xmlns:a16="http://schemas.microsoft.com/office/drawing/2014/main" id="{08977D5A-3CE0-5936-80D7-A88FD3CB0262}"/>
              </a:ext>
            </a:extLst>
          </p:cNvPr>
          <p:cNvPicPr>
            <a:picLocks noChangeAspect="1"/>
          </p:cNvPicPr>
          <p:nvPr/>
        </p:nvPicPr>
        <p:blipFill>
          <a:blip r:embed="rId3"/>
          <a:stretch>
            <a:fillRect/>
          </a:stretch>
        </p:blipFill>
        <p:spPr>
          <a:xfrm>
            <a:off x="81718" y="15240"/>
            <a:ext cx="957155" cy="762066"/>
          </a:xfrm>
          <a:prstGeom prst="rect">
            <a:avLst/>
          </a:prstGeom>
        </p:spPr>
      </p:pic>
      <p:sp>
        <p:nvSpPr>
          <p:cNvPr id="15" name="TextBox 14">
            <a:extLst>
              <a:ext uri="{FF2B5EF4-FFF2-40B4-BE49-F238E27FC236}">
                <a16:creationId xmlns="" xmlns:a16="http://schemas.microsoft.com/office/drawing/2014/main" id="{874923DD-2CD3-2D7E-2162-E433FE8F2CFE}"/>
              </a:ext>
            </a:extLst>
          </p:cNvPr>
          <p:cNvSpPr txBox="1"/>
          <p:nvPr/>
        </p:nvSpPr>
        <p:spPr>
          <a:xfrm>
            <a:off x="1295400" y="195187"/>
            <a:ext cx="5105400" cy="783193"/>
          </a:xfrm>
          <a:prstGeom prst="roundRect">
            <a:avLst/>
          </a:prstGeom>
          <a:solidFill>
            <a:srgbClr val="FFFFCC"/>
          </a:solidFill>
          <a:ln w="28575">
            <a:solidFill>
              <a:srgbClr val="217875"/>
            </a:solidFill>
            <a:prstDash val="sysDash"/>
          </a:ln>
        </p:spPr>
        <p:txBody>
          <a:bodyPr wrap="square">
            <a:spAutoFit/>
          </a:bodyPr>
          <a:lstStyle/>
          <a:p>
            <a:pPr algn="ctr"/>
            <a:r>
              <a:rPr lang="en-US" sz="4000" b="1" dirty="0" err="1">
                <a:solidFill>
                  <a:srgbClr val="00B050"/>
                </a:solidFill>
                <a:latin typeface="Times New Roman" pitchFamily="18" charset="0"/>
                <a:cs typeface="Times New Roman" pitchFamily="18" charset="0"/>
              </a:rPr>
              <a:t>Luyện</a:t>
            </a:r>
            <a:r>
              <a:rPr lang="en-US" sz="4000" b="1" dirty="0">
                <a:solidFill>
                  <a:srgbClr val="00B050"/>
                </a:solidFill>
                <a:latin typeface="Times New Roman" pitchFamily="18" charset="0"/>
                <a:cs typeface="Times New Roman" pitchFamily="18" charset="0"/>
              </a:rPr>
              <a:t> </a:t>
            </a:r>
            <a:r>
              <a:rPr lang="en-US" sz="4000" b="1" dirty="0" err="1">
                <a:solidFill>
                  <a:srgbClr val="00B050"/>
                </a:solidFill>
                <a:latin typeface="Times New Roman" pitchFamily="18" charset="0"/>
                <a:cs typeface="Times New Roman" pitchFamily="18" charset="0"/>
              </a:rPr>
              <a:t>đọc</a:t>
            </a:r>
            <a:r>
              <a:rPr lang="en-US" sz="4000" b="1" dirty="0">
                <a:solidFill>
                  <a:srgbClr val="00B050"/>
                </a:solidFill>
                <a:latin typeface="Times New Roman" pitchFamily="18" charset="0"/>
                <a:cs typeface="Times New Roman" pitchFamily="18" charset="0"/>
              </a:rPr>
              <a:t> </a:t>
            </a:r>
            <a:r>
              <a:rPr lang="en-US" sz="4000" b="1" dirty="0" err="1">
                <a:solidFill>
                  <a:srgbClr val="00B050"/>
                </a:solidFill>
                <a:latin typeface="Times New Roman" pitchFamily="18" charset="0"/>
                <a:cs typeface="Times New Roman" pitchFamily="18" charset="0"/>
              </a:rPr>
              <a:t>từ</a:t>
            </a:r>
            <a:r>
              <a:rPr lang="en-US" sz="4000" b="1" dirty="0">
                <a:solidFill>
                  <a:srgbClr val="00B050"/>
                </a:solidFill>
                <a:latin typeface="Times New Roman" pitchFamily="18" charset="0"/>
                <a:cs typeface="Times New Roman" pitchFamily="18" charset="0"/>
              </a:rPr>
              <a:t>  </a:t>
            </a:r>
            <a:r>
              <a:rPr lang="en-US" sz="4000" b="1" dirty="0" err="1">
                <a:solidFill>
                  <a:srgbClr val="00B050"/>
                </a:solidFill>
                <a:latin typeface="Times New Roman" pitchFamily="18" charset="0"/>
                <a:cs typeface="Times New Roman" pitchFamily="18" charset="0"/>
              </a:rPr>
              <a:t>khó</a:t>
            </a:r>
            <a:endParaRPr lang="en-US" sz="4000" b="1" dirty="0">
              <a:solidFill>
                <a:srgbClr val="00B050"/>
              </a:solidFill>
              <a:latin typeface="Times New Roman" pitchFamily="18" charset="0"/>
              <a:cs typeface="Times New Roman" pitchFamily="18" charset="0"/>
            </a:endParaRPr>
          </a:p>
        </p:txBody>
      </p:sp>
      <p:grpSp>
        <p:nvGrpSpPr>
          <p:cNvPr id="3" name="Group 2">
            <a:extLst>
              <a:ext uri="{FF2B5EF4-FFF2-40B4-BE49-F238E27FC236}">
                <a16:creationId xmlns="" xmlns:a16="http://schemas.microsoft.com/office/drawing/2014/main" id="{AA4314A3-0577-7600-189F-AE7FA237EBC3}"/>
              </a:ext>
            </a:extLst>
          </p:cNvPr>
          <p:cNvGrpSpPr/>
          <p:nvPr/>
        </p:nvGrpSpPr>
        <p:grpSpPr>
          <a:xfrm>
            <a:off x="1295400" y="1143000"/>
            <a:ext cx="6629400" cy="5163318"/>
            <a:chOff x="2269850" y="1715268"/>
            <a:chExt cx="5057775" cy="4667250"/>
          </a:xfrm>
        </p:grpSpPr>
        <p:pic>
          <p:nvPicPr>
            <p:cNvPr id="2050" name="Picture 2">
              <a:extLst>
                <a:ext uri="{FF2B5EF4-FFF2-40B4-BE49-F238E27FC236}">
                  <a16:creationId xmlns="" xmlns:a16="http://schemas.microsoft.com/office/drawing/2014/main" id="{B51E0924-10D3-1A98-4845-CA1649498B6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69850" y="1715268"/>
              <a:ext cx="5057775" cy="4667250"/>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 xmlns:a16="http://schemas.microsoft.com/office/drawing/2014/main" id="{88628DBE-424A-324C-CB22-07A72047F688}"/>
                </a:ext>
              </a:extLst>
            </p:cNvPr>
            <p:cNvSpPr txBox="1"/>
            <p:nvPr/>
          </p:nvSpPr>
          <p:spPr>
            <a:xfrm>
              <a:off x="3607100" y="2993629"/>
              <a:ext cx="2031700" cy="584775"/>
            </a:xfrm>
            <a:prstGeom prst="rect">
              <a:avLst/>
            </a:prstGeom>
            <a:noFill/>
          </p:spPr>
          <p:txBody>
            <a:bodyPr wrap="square">
              <a:spAutoFit/>
            </a:bodyPr>
            <a:lstStyle/>
            <a:p>
              <a:pPr algn="ctr"/>
              <a:r>
                <a:rPr lang="en-US" sz="3600">
                  <a:solidFill>
                    <a:srgbClr val="002060"/>
                  </a:solidFill>
                  <a:latin typeface="Times New Roman" pitchFamily="18" charset="0"/>
                  <a:cs typeface="Times New Roman" pitchFamily="18" charset="0"/>
                </a:rPr>
                <a:t>háo </a:t>
              </a:r>
              <a:r>
                <a:rPr lang="en-US" sz="3600" dirty="0" err="1">
                  <a:solidFill>
                    <a:srgbClr val="002060"/>
                  </a:solidFill>
                  <a:latin typeface="Times New Roman" pitchFamily="18" charset="0"/>
                  <a:cs typeface="Times New Roman" pitchFamily="18" charset="0"/>
                </a:rPr>
                <a:t>hức</a:t>
              </a:r>
              <a:endParaRPr lang="en-US" sz="3600" dirty="0">
                <a:solidFill>
                  <a:srgbClr val="002060"/>
                </a:solidFill>
                <a:latin typeface="Times New Roman" pitchFamily="18" charset="0"/>
                <a:cs typeface="Times New Roman" pitchFamily="18" charset="0"/>
              </a:endParaRPr>
            </a:p>
          </p:txBody>
        </p:sp>
        <p:sp>
          <p:nvSpPr>
            <p:cNvPr id="12" name="TextBox 11">
              <a:extLst>
                <a:ext uri="{FF2B5EF4-FFF2-40B4-BE49-F238E27FC236}">
                  <a16:creationId xmlns="" xmlns:a16="http://schemas.microsoft.com/office/drawing/2014/main" id="{FCB8367F-DECA-FA20-B339-D39F5D4CDD15}"/>
                </a:ext>
              </a:extLst>
            </p:cNvPr>
            <p:cNvSpPr txBox="1"/>
            <p:nvPr/>
          </p:nvSpPr>
          <p:spPr>
            <a:xfrm>
              <a:off x="3782887" y="4139625"/>
              <a:ext cx="2031700" cy="584775"/>
            </a:xfrm>
            <a:prstGeom prst="rect">
              <a:avLst/>
            </a:prstGeom>
            <a:noFill/>
          </p:spPr>
          <p:txBody>
            <a:bodyPr wrap="square">
              <a:spAutoFit/>
            </a:bodyPr>
            <a:lstStyle/>
            <a:p>
              <a:pPr algn="ctr"/>
              <a:r>
                <a:rPr lang="en-US" sz="3600" dirty="0" err="1">
                  <a:solidFill>
                    <a:srgbClr val="002060"/>
                  </a:solidFill>
                  <a:latin typeface="Times New Roman" pitchFamily="18" charset="0"/>
                  <a:cs typeface="Times New Roman" pitchFamily="18" charset="0"/>
                </a:rPr>
                <a:t>lên</a:t>
              </a:r>
              <a:r>
                <a:rPr lang="en-US" sz="3600" dirty="0">
                  <a:solidFill>
                    <a:srgbClr val="002060"/>
                  </a:solidFill>
                  <a:latin typeface="Times New Roman" pitchFamily="18" charset="0"/>
                  <a:cs typeface="Times New Roman" pitchFamily="18" charset="0"/>
                </a:rPr>
                <a:t> </a:t>
              </a:r>
              <a:r>
                <a:rPr lang="en-US" sz="3600" dirty="0" err="1">
                  <a:solidFill>
                    <a:srgbClr val="002060"/>
                  </a:solidFill>
                  <a:latin typeface="Times New Roman" pitchFamily="18" charset="0"/>
                  <a:cs typeface="Times New Roman" pitchFamily="18" charset="0"/>
                </a:rPr>
                <a:t>núi</a:t>
              </a:r>
              <a:endParaRPr lang="en-US" sz="3600" dirty="0">
                <a:solidFill>
                  <a:srgbClr val="002060"/>
                </a:solidFill>
                <a:latin typeface="Times New Roman" pitchFamily="18" charset="0"/>
                <a:cs typeface="Times New Roman" pitchFamily="18" charset="0"/>
              </a:endParaRPr>
            </a:p>
          </p:txBody>
        </p:sp>
        <p:sp>
          <p:nvSpPr>
            <p:cNvPr id="14" name="TextBox 13">
              <a:extLst>
                <a:ext uri="{FF2B5EF4-FFF2-40B4-BE49-F238E27FC236}">
                  <a16:creationId xmlns="" xmlns:a16="http://schemas.microsoft.com/office/drawing/2014/main" id="{75F46899-DFCB-3467-89AE-5FEF0903EB2D}"/>
                </a:ext>
              </a:extLst>
            </p:cNvPr>
            <p:cNvSpPr txBox="1"/>
            <p:nvPr/>
          </p:nvSpPr>
          <p:spPr>
            <a:xfrm>
              <a:off x="3581400" y="5334000"/>
              <a:ext cx="2313113" cy="584775"/>
            </a:xfrm>
            <a:prstGeom prst="rect">
              <a:avLst/>
            </a:prstGeom>
            <a:noFill/>
          </p:spPr>
          <p:txBody>
            <a:bodyPr wrap="square">
              <a:spAutoFit/>
            </a:bodyPr>
            <a:lstStyle/>
            <a:p>
              <a:pPr algn="ctr"/>
              <a:r>
                <a:rPr lang="en-US" sz="3600" dirty="0" err="1">
                  <a:solidFill>
                    <a:srgbClr val="002060"/>
                  </a:solidFill>
                  <a:latin typeface="Times New Roman" pitchFamily="18" charset="0"/>
                  <a:cs typeface="Times New Roman" pitchFamily="18" charset="0"/>
                </a:rPr>
                <a:t>sầu</a:t>
              </a:r>
              <a:r>
                <a:rPr lang="en-US" sz="3600" dirty="0">
                  <a:solidFill>
                    <a:srgbClr val="002060"/>
                  </a:solidFill>
                  <a:latin typeface="Times New Roman" pitchFamily="18" charset="0"/>
                  <a:cs typeface="Times New Roman" pitchFamily="18" charset="0"/>
                </a:rPr>
                <a:t> </a:t>
              </a:r>
              <a:r>
                <a:rPr lang="en-US" sz="3600" dirty="0" err="1">
                  <a:solidFill>
                    <a:srgbClr val="002060"/>
                  </a:solidFill>
                  <a:latin typeface="Times New Roman" pitchFamily="18" charset="0"/>
                  <a:cs typeface="Times New Roman" pitchFamily="18" charset="0"/>
                </a:rPr>
                <a:t>riêng</a:t>
              </a:r>
              <a:endParaRPr lang="en-US" sz="3600" dirty="0">
                <a:solidFill>
                  <a:srgbClr val="002060"/>
                </a:solidFill>
                <a:latin typeface="Times New Roman" pitchFamily="18" charset="0"/>
                <a:cs typeface="Times New Roman" pitchFamily="18" charset="0"/>
              </a:endParaRPr>
            </a:p>
          </p:txBody>
        </p:sp>
      </p:grpSp>
      <p:pic>
        <p:nvPicPr>
          <p:cNvPr id="17" name="Picture 16">
            <a:extLst>
              <a:ext uri="{FF2B5EF4-FFF2-40B4-BE49-F238E27FC236}">
                <a16:creationId xmlns="" xmlns:a16="http://schemas.microsoft.com/office/drawing/2014/main" id="{6EFFA83F-2F19-3940-7105-9A742F7F35A4}"/>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3696" b="99783" l="532" r="97872">
                        <a14:foregroundMark x1="25709" y1="33261" x2="25709" y2="33261"/>
                        <a14:foregroundMark x1="25355" y1="32826" x2="25355" y2="32826"/>
                        <a14:foregroundMark x1="21631" y1="23913" x2="21631" y2="23913"/>
                        <a14:foregroundMark x1="12057" y1="20435" x2="12057" y2="20435"/>
                        <a14:foregroundMark x1="11525" y1="20435" x2="11525" y2="20435"/>
                        <a14:foregroundMark x1="11170" y1="14348" x2="11170" y2="14348"/>
                        <a14:foregroundMark x1="8333" y1="11957" x2="7447" y2="13696"/>
                        <a14:foregroundMark x1="7447" y1="15652" x2="7447" y2="15652"/>
                        <a14:foregroundMark x1="7447" y1="25217" x2="7447" y2="27174"/>
                        <a14:foregroundMark x1="10816" y1="27174" x2="13475" y2="26087"/>
                        <a14:foregroundMark x1="15780" y1="22826" x2="15780" y2="22826"/>
                        <a14:foregroundMark x1="11348" y1="9565" x2="11348" y2="9565"/>
                        <a14:foregroundMark x1="11348" y1="8913" x2="11348" y2="8913"/>
                        <a14:foregroundMark x1="7979" y1="5217" x2="7979" y2="5217"/>
                        <a14:foregroundMark x1="6206" y1="3696" x2="6206" y2="3696"/>
                        <a14:foregroundMark x1="4787" y1="3696" x2="4078" y2="5652"/>
                        <a14:foregroundMark x1="4078" y1="6522" x2="4078" y2="9565"/>
                        <a14:foregroundMark x1="2837" y1="8478" x2="2837" y2="8478"/>
                        <a14:foregroundMark x1="2837" y1="8478" x2="2837" y2="8478"/>
                        <a14:foregroundMark x1="4433" y1="8478" x2="4433" y2="8478"/>
                        <a14:foregroundMark x1="5851" y1="8913" x2="5851" y2="8913"/>
                        <a14:foregroundMark x1="7270" y1="10000" x2="7801" y2="12826"/>
                        <a14:foregroundMark x1="7801" y1="15652" x2="7801" y2="15652"/>
                        <a14:foregroundMark x1="3723" y1="12391" x2="3723" y2="12391"/>
                        <a14:foregroundMark x1="4078" y1="10435" x2="4078" y2="10435"/>
                        <a14:foregroundMark x1="4078" y1="10000" x2="4078" y2="10000"/>
                        <a14:foregroundMark x1="2128" y1="10435" x2="2128" y2="10435"/>
                        <a14:foregroundMark x1="2128" y1="10435" x2="2128" y2="10435"/>
                        <a14:foregroundMark x1="3723" y1="25217" x2="3723" y2="29130"/>
                        <a14:foregroundMark x1="3723" y1="30870" x2="3723" y2="30870"/>
                        <a14:foregroundMark x1="3546" y1="31957" x2="3546" y2="31957"/>
                        <a14:foregroundMark x1="2660" y1="32391" x2="2660" y2="32391"/>
                        <a14:foregroundMark x1="1950" y1="32391" x2="1950" y2="32391"/>
                        <a14:foregroundMark x1="1950" y1="31522" x2="1950" y2="31522"/>
                        <a14:foregroundMark x1="1418" y1="29130" x2="1418" y2="29130"/>
                        <a14:foregroundMark x1="1064" y1="32391" x2="1064" y2="32391"/>
                        <a14:foregroundMark x1="1418" y1="32391" x2="1418" y2="32391"/>
                        <a14:foregroundMark x1="709" y1="12391" x2="709" y2="12391"/>
                        <a14:foregroundMark x1="28369" y1="38043" x2="28369" y2="38043"/>
                        <a14:foregroundMark x1="43085" y1="58696" x2="43085" y2="58696"/>
                        <a14:foregroundMark x1="43617" y1="56739" x2="43617" y2="56739"/>
                        <a14:foregroundMark x1="45567" y1="52391" x2="46454" y2="52391"/>
                        <a14:foregroundMark x1="47695" y1="52391" x2="47695" y2="52391"/>
                        <a14:foregroundMark x1="48227" y1="52391" x2="48227" y2="52391"/>
                        <a14:foregroundMark x1="48759" y1="52391" x2="48759" y2="52391"/>
                        <a14:foregroundMark x1="53014" y1="55870" x2="53014" y2="55870"/>
                        <a14:foregroundMark x1="54255" y1="57174" x2="54255" y2="57174"/>
                        <a14:foregroundMark x1="54965" y1="57174" x2="55496" y2="58696"/>
                        <a14:foregroundMark x1="55851" y1="59130" x2="55851" y2="59130"/>
                        <a14:foregroundMark x1="56738" y1="59565" x2="56738" y2="59565"/>
                        <a14:foregroundMark x1="46099" y1="56304" x2="45213" y2="55217"/>
                        <a14:foregroundMark x1="42199" y1="50435" x2="42199" y2="50435"/>
                        <a14:foregroundMark x1="41844" y1="50435" x2="41844" y2="50435"/>
                        <a14:foregroundMark x1="41312" y1="51522" x2="41312" y2="51522"/>
                        <a14:foregroundMark x1="38830" y1="61957" x2="38830" y2="61957"/>
                        <a14:foregroundMark x1="38652" y1="63043" x2="39599" y2="64452"/>
                        <a14:foregroundMark x1="49645" y1="67174" x2="48787" y2="67911"/>
                        <a14:foregroundMark x1="48227" y1="65870" x2="48227" y2="65870"/>
                        <a14:foregroundMark x1="40071" y1="77174" x2="40071" y2="77174"/>
                        <a14:foregroundMark x1="47992" y1="77597" x2="48227" y2="77609"/>
                        <a14:foregroundMark x1="46611" y1="77523" x2="46877" y2="77537"/>
                        <a14:foregroundMark x1="44490" y1="77409" x2="45404" y2="77458"/>
                        <a14:foregroundMark x1="43061" y1="77333" x2="43966" y2="77381"/>
                        <a14:foregroundMark x1="40071" y1="77174" x2="42375" y2="77297"/>
                        <a14:foregroundMark x1="48227" y1="77609" x2="48482" y2="77139"/>
                        <a14:foregroundMark x1="44057" y1="83913" x2="43883" y2="84676"/>
                        <a14:foregroundMark x1="44258" y1="83034" x2="44057" y2="83913"/>
                        <a14:foregroundMark x1="40020" y1="99348" x2="39716" y2="99783"/>
                        <a14:foregroundMark x1="40401" y1="98803" x2="40020" y2="99348"/>
                        <a14:foregroundMark x1="25887" y1="85000" x2="25887" y2="85000"/>
                        <a14:foregroundMark x1="27482" y1="82609" x2="27482" y2="82609"/>
                        <a14:foregroundMark x1="27660" y1="81957" x2="27660" y2="81957"/>
                        <a14:foregroundMark x1="26596" y1="78261" x2="26596" y2="78261"/>
                        <a14:foregroundMark x1="18794" y1="73913" x2="18794" y2="73913"/>
                        <a14:foregroundMark x1="18440" y1="73478" x2="18440" y2="73478"/>
                        <a14:foregroundMark x1="22835" y1="88456" x2="25000" y2="99783"/>
                        <a14:foregroundMark x1="56206" y1="59130" x2="56206" y2="59130"/>
                        <a14:foregroundMark x1="51418" y1="61087" x2="51418" y2="61087"/>
                        <a14:foregroundMark x1="51418" y1="58696" x2="51418" y2="58696"/>
                        <a14:foregroundMark x1="51418" y1="58696" x2="51418" y2="58696"/>
                        <a14:foregroundMark x1="51950" y1="56739" x2="51950" y2="56739"/>
                        <a14:foregroundMark x1="49645" y1="56304" x2="49645" y2="56304"/>
                        <a14:foregroundMark x1="49468" y1="55217" x2="52837" y2="54783"/>
                        <a14:foregroundMark x1="54078" y1="55870" x2="54078" y2="55870"/>
                        <a14:foregroundMark x1="54078" y1="55870" x2="54078" y2="55870"/>
                        <a14:foregroundMark x1="54610" y1="58261" x2="54610" y2="60000"/>
                        <a14:foregroundMark x1="54965" y1="60652" x2="54965" y2="57174"/>
                        <a14:foregroundMark x1="54965" y1="55217" x2="55674" y2="56739"/>
                        <a14:foregroundMark x1="55674" y1="56739" x2="54965" y2="62391"/>
                        <a14:foregroundMark x1="52128" y1="53478" x2="52128" y2="53478"/>
                        <a14:foregroundMark x1="50709" y1="51087" x2="50709" y2="51087"/>
                        <a14:foregroundMark x1="18972" y1="75435" x2="18972" y2="75435"/>
                        <a14:foregroundMark x1="18972" y1="75435" x2="18972" y2="75435"/>
                        <a14:foregroundMark x1="58333" y1="76304" x2="58333" y2="76304"/>
                        <a14:foregroundMark x1="58333" y1="76304" x2="62411" y2="76304"/>
                        <a14:foregroundMark x1="70213" y1="73913" x2="70922" y2="73478"/>
                        <a14:foregroundMark x1="72340" y1="70652" x2="72340" y2="70652"/>
                        <a14:foregroundMark x1="73404" y1="69565" x2="73404" y2="69565"/>
                        <a14:foregroundMark x1="71454" y1="79130" x2="70688" y2="79600"/>
                        <a14:foregroundMark x1="63389" y1="83479" x2="54078" y2="99130"/>
                        <a14:foregroundMark x1="64362" y1="49565" x2="64362" y2="49565"/>
                        <a14:foregroundMark x1="63830" y1="49130" x2="61348" y2="44348"/>
                        <a14:foregroundMark x1="66844" y1="47174" x2="68440" y2="45652"/>
                        <a14:foregroundMark x1="54078" y1="34348" x2="54078" y2="34348"/>
                        <a14:foregroundMark x1="54078" y1="33913" x2="54078" y2="33913"/>
                        <a14:foregroundMark x1="71986" y1="57174" x2="71986" y2="57174"/>
                        <a14:foregroundMark x1="72340" y1="57174" x2="72340" y2="57174"/>
                        <a14:foregroundMark x1="84397" y1="85000" x2="84397" y2="81522"/>
                        <a14:foregroundMark x1="91489" y1="74783" x2="89539" y2="75435"/>
                        <a14:foregroundMark x1="95502" y1="83478" x2="97872" y2="85000"/>
                        <a14:foregroundMark x1="94149" y1="82609" x2="95502" y2="83478"/>
                        <a14:foregroundMark x1="88475" y1="86304" x2="89362" y2="93913"/>
                        <a14:foregroundMark x1="89007" y1="86304" x2="89007" y2="86304"/>
                        <a14:foregroundMark x1="53901" y1="35652" x2="53901" y2="35652"/>
                        <a14:foregroundMark x1="54965" y1="35217" x2="54965" y2="35217"/>
                        <a14:foregroundMark x1="55319" y1="34783" x2="55319" y2="34783"/>
                        <a14:foregroundMark x1="35993" y1="65000" x2="35993" y2="65000"/>
                        <a14:foregroundMark x1="37943" y1="65870" x2="37943" y2="65870"/>
                        <a14:foregroundMark x1="42376" y1="65000" x2="42376" y2="65000"/>
                        <a14:foregroundMark x1="42730" y1="63478" x2="39362" y2="61522"/>
                        <a14:foregroundMark x1="51064" y1="71087" x2="51064" y2="71087"/>
                        <a14:foregroundMark x1="51064" y1="65000" x2="49823" y2="65435"/>
                        <a14:foregroundMark x1="48759" y1="61522" x2="48759" y2="61522"/>
                        <a14:foregroundMark x1="48759" y1="61522" x2="41312" y2="70870"/>
                        <a14:foregroundMark x1="41312" y1="70870" x2="35106" y2="61087"/>
                        <a14:foregroundMark x1="35106" y1="61087" x2="36879" y2="60652"/>
                        <a14:foregroundMark x1="45213" y1="66739" x2="46809" y2="71957"/>
                        <a14:foregroundMark x1="48582" y1="68696" x2="47872" y2="76739"/>
                        <a14:foregroundMark x1="47518" y1="73478" x2="44858" y2="75000"/>
                        <a14:foregroundMark x1="35993" y1="74348" x2="35461" y2="78261"/>
                        <a14:foregroundMark x1="35461" y1="78261" x2="35816" y2="76739"/>
                        <a14:foregroundMark x1="35816" y1="75435" x2="41844" y2="75000"/>
                        <a14:foregroundMark x1="42199" y1="73478" x2="43972" y2="76739"/>
                        <a14:foregroundMark x1="45567" y1="71522" x2="45922" y2="74348"/>
                        <a14:foregroundMark x1="45922" y1="71522" x2="45567" y2="75435"/>
                        <a14:foregroundMark x1="38830" y1="63043" x2="34043" y2="81522"/>
                        <a14:foregroundMark x1="31383" y1="73913" x2="29433" y2="91087"/>
                        <a14:foregroundMark x1="27128" y1="58261" x2="28014" y2="73261"/>
                        <a14:foregroundMark x1="28014" y1="73261" x2="29610" y2="78261"/>
                        <a14:foregroundMark x1="30496" y1="65870" x2="30496" y2="72609"/>
                        <a14:foregroundMark x1="29078" y1="76739" x2="28369" y2="78696"/>
                        <a14:foregroundMark x1="27482" y1="73478" x2="24823" y2="81522"/>
                        <a14:foregroundMark x1="23936" y1="76739" x2="23050" y2="73478"/>
                        <a14:foregroundMark x1="22872" y1="69565" x2="19326" y2="65435"/>
                        <a14:foregroundMark x1="18972" y1="63043" x2="17730" y2="68696"/>
                        <a14:foregroundMark x1="16489" y1="60652" x2="16312" y2="63913"/>
                        <a14:foregroundMark x1="15248" y1="59130" x2="15248" y2="63913"/>
                        <a14:foregroundMark x1="14539" y1="66304" x2="14539" y2="75435"/>
                        <a14:foregroundMark x1="16135" y1="83478" x2="16135" y2="86739"/>
                        <a14:foregroundMark x1="15248" y1="74348" x2="15426" y2="77826"/>
                        <a14:foregroundMark x1="17021" y1="68696" x2="18972" y2="75870"/>
                        <a14:foregroundMark x1="19504" y1="75000" x2="20213" y2="79783"/>
                        <a14:foregroundMark x1="20213" y1="80217" x2="12057" y2="86739"/>
                        <a14:foregroundMark x1="12057" y1="86739" x2="13475" y2="86304"/>
                        <a14:foregroundMark x1="20567" y1="78261" x2="26064" y2="75870"/>
                        <a14:foregroundMark x1="26418" y1="75000" x2="25177" y2="71522"/>
                        <a14:foregroundMark x1="21099" y1="79130" x2="22872" y2="84565"/>
                        <a14:foregroundMark x1="24645" y1="82609" x2="25355" y2="87391"/>
                        <a14:foregroundMark x1="25355" y1="84565" x2="25355" y2="91087"/>
                        <a14:foregroundMark x1="24645" y1="87391" x2="24113" y2="91087"/>
                        <a14:foregroundMark x1="18440" y1="88696" x2="17553" y2="82174"/>
                        <a14:foregroundMark x1="21099" y1="85870" x2="22695" y2="86739"/>
                        <a14:foregroundMark x1="22872" y1="86739" x2="20567" y2="85870"/>
                        <a14:foregroundMark x1="70745" y1="75435" x2="68794" y2="80217"/>
                        <a14:foregroundMark x1="68794" y1="80217" x2="64539" y2="73043"/>
                        <a14:foregroundMark x1="64539" y1="70217" x2="62589" y2="70652"/>
                        <a14:foregroundMark x1="72340" y1="82174" x2="75000" y2="82174"/>
                        <a14:foregroundMark x1="75000" y1="82609" x2="69504" y2="78261"/>
                        <a14:foregroundMark x1="67021" y1="73913" x2="69681" y2="74348"/>
                        <a14:foregroundMark x1="69681" y1="77391" x2="68972" y2="79783"/>
                        <a14:foregroundMark x1="69858" y1="80217" x2="69149" y2="81087"/>
                        <a14:foregroundMark x1="69149" y1="80652" x2="62943" y2="75000"/>
                        <a14:foregroundMark x1="62234" y1="74348" x2="62234" y2="74348"/>
                        <a14:foregroundMark x1="67730" y1="79130" x2="69149" y2="84565"/>
                        <a14:foregroundMark x1="69149" y1="83913" x2="67908" y2="84565"/>
                        <a14:foregroundMark x1="62943" y1="79783" x2="62943" y2="79783"/>
                        <a14:foregroundMark x1="61170" y1="76304" x2="61170" y2="76304"/>
                        <a14:foregroundMark x1="49645" y1="79348" x2="49645" y2="79348"/>
                        <a14:foregroundMark x1="47518" y1="78913" x2="46099" y2="80217"/>
                        <a14:foregroundMark x1="44858" y1="79783" x2="47518" y2="79783"/>
                        <a14:foregroundMark x1="49645" y1="80217" x2="49113" y2="81739"/>
                        <a14:foregroundMark x1="49113" y1="79783" x2="47163" y2="79783"/>
                        <a14:foregroundMark x1="48050" y1="77826" x2="43617" y2="78913"/>
                        <a14:foregroundMark x1="37057" y1="82174" x2="36879" y2="78913"/>
                        <a14:foregroundMark x1="47518" y1="81304" x2="48227" y2="81304"/>
                        <a14:foregroundMark x1="49291" y1="80870" x2="49291" y2="80870"/>
                        <a14:foregroundMark x1="49823" y1="80217" x2="49823" y2="80217"/>
                        <a14:foregroundMark x1="49291" y1="77391" x2="49291" y2="77391"/>
                        <a14:foregroundMark x1="47163" y1="77391" x2="50000" y2="77391"/>
                        <a14:foregroundMark x1="51418" y1="77391" x2="51418" y2="77391"/>
                        <a14:foregroundMark x1="36879" y1="82174" x2="36879" y2="82174"/>
                        <a14:foregroundMark x1="37234" y1="81739" x2="37234" y2="81739"/>
                        <a14:foregroundMark x1="37943" y1="80217" x2="37943" y2="80217"/>
                        <a14:foregroundMark x1="37057" y1="80870" x2="37057" y2="80870"/>
                        <a14:foregroundMark x1="37943" y1="81304" x2="37943" y2="81304"/>
                        <a14:foregroundMark x1="37943" y1="80870" x2="37943" y2="80870"/>
                        <a14:foregroundMark x1="17730" y1="84130" x2="17730" y2="84130"/>
                        <a14:foregroundMark x1="19858" y1="85652" x2="20922" y2="86522"/>
                        <a14:foregroundMark x1="21809" y1="86522" x2="21809" y2="86522"/>
                        <a14:foregroundMark x1="21986" y1="88043" x2="21986" y2="88043"/>
                        <a14:foregroundMark x1="19326" y1="85000" x2="19326" y2="85000"/>
                        <a14:foregroundMark x1="18440" y1="86087" x2="18440" y2="86087"/>
                        <a14:foregroundMark x1="18085" y1="86957" x2="18085" y2="86957"/>
                        <a14:foregroundMark x1="94149" y1="79783" x2="93440" y2="79783"/>
                        <a14:foregroundMark x1="92199" y1="86087" x2="92021" y2="85000"/>
                        <a14:foregroundMark x1="92199" y1="83261" x2="93440" y2="79783"/>
                        <a14:foregroundMark x1="90426" y1="85000" x2="93262" y2="86522"/>
                        <a14:foregroundMark x1="92553" y1="85652" x2="94504" y2="85000"/>
                        <a14:foregroundMark x1="89894" y1="84130" x2="89184" y2="84565"/>
                        <a14:foregroundMark x1="90426" y1="82609" x2="89539" y2="86522"/>
                        <a14:foregroundMark x1="58865" y1="80217" x2="64184" y2="80217"/>
                        <a14:foregroundMark x1="36879" y1="78913" x2="44858" y2="77391"/>
                        <a14:foregroundMark x1="17730" y1="86522" x2="16667" y2="86957"/>
                        <a14:foregroundMark x1="96631" y1="85000" x2="96631" y2="85000"/>
                        <a14:foregroundMark x1="89184" y1="76087" x2="89184" y2="76087"/>
                        <a14:foregroundMark x1="88652" y1="87391" x2="88652" y2="95652"/>
                        <a14:foregroundMark x1="88298" y1="83696" x2="89539" y2="94130"/>
                        <a14:foregroundMark x1="43794" y1="76957" x2="41844" y2="94565"/>
                        <a14:foregroundMark x1="41844" y1="94565" x2="39007" y2="98913"/>
                        <a14:foregroundMark x1="44681" y1="81304" x2="42376" y2="96739"/>
                        <a14:foregroundMark x1="42376" y1="96739" x2="40603" y2="98913"/>
                        <a14:foregroundMark x1="64539" y1="80217" x2="57270" y2="94565"/>
                        <a14:foregroundMark x1="57270" y1="94565" x2="63298" y2="86522"/>
                        <a14:foregroundMark x1="63298" y1="86522" x2="64184" y2="82609"/>
                        <a14:foregroundMark x1="65071" y1="79348" x2="65071" y2="79348"/>
                        <a14:backgroundMark x1="37206" y1="82736" x2="36170" y2="87391"/>
                        <a14:backgroundMark x1="36702" y1="85870" x2="32801" y2="91957"/>
                        <a14:backgroundMark x1="51171" y1="75136" x2="52305" y2="76304"/>
                        <a14:backgroundMark x1="52305" y1="76304" x2="52837" y2="77174"/>
                        <a14:backgroundMark x1="60461" y1="76304" x2="60461" y2="76304"/>
                        <a14:backgroundMark x1="90248" y1="76304" x2="90248" y2="76304"/>
                      </a14:backgroundRemoval>
                    </a14:imgEffect>
                  </a14:imgLayer>
                </a14:imgProps>
              </a:ext>
            </a:extLst>
          </a:blip>
          <a:stretch>
            <a:fillRect/>
          </a:stretch>
        </p:blipFill>
        <p:spPr>
          <a:xfrm>
            <a:off x="7290271" y="1668449"/>
            <a:ext cx="4936706" cy="5163318"/>
          </a:xfrm>
          <a:prstGeom prst="rect">
            <a:avLst/>
          </a:prstGeom>
        </p:spPr>
      </p:pic>
      <p:sp>
        <p:nvSpPr>
          <p:cNvPr id="2" name="Rectangle 1">
            <a:extLst>
              <a:ext uri="{FF2B5EF4-FFF2-40B4-BE49-F238E27FC236}">
                <a16:creationId xmlns="" xmlns:a16="http://schemas.microsoft.com/office/drawing/2014/main" id="{1C9DFAB1-FBC7-0C67-6906-559C5FE9B700}"/>
              </a:ext>
            </a:extLst>
          </p:cNvPr>
          <p:cNvSpPr/>
          <p:nvPr/>
        </p:nvSpPr>
        <p:spPr>
          <a:xfrm>
            <a:off x="10896600" y="0"/>
            <a:ext cx="1295400" cy="12916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itchFamily="18" charset="0"/>
              <a:cs typeface="Times New Roman" pitchFamily="18" charset="0"/>
            </a:endParaRPr>
          </a:p>
        </p:txBody>
      </p:sp>
    </p:spTree>
    <p:extLst>
      <p:ext uri="{BB962C8B-B14F-4D97-AF65-F5344CB8AC3E}">
        <p14:creationId xmlns:p14="http://schemas.microsoft.com/office/powerpoint/2010/main" val="341916309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 xmlns:a16="http://schemas.microsoft.com/office/drawing/2014/main" id="{08977D5A-3CE0-5936-80D7-A88FD3CB0262}"/>
              </a:ext>
            </a:extLst>
          </p:cNvPr>
          <p:cNvPicPr>
            <a:picLocks noChangeAspect="1"/>
          </p:cNvPicPr>
          <p:nvPr/>
        </p:nvPicPr>
        <p:blipFill>
          <a:blip r:embed="rId3"/>
          <a:stretch>
            <a:fillRect/>
          </a:stretch>
        </p:blipFill>
        <p:spPr>
          <a:xfrm>
            <a:off x="81718" y="15240"/>
            <a:ext cx="957155" cy="762066"/>
          </a:xfrm>
          <a:prstGeom prst="rect">
            <a:avLst/>
          </a:prstGeom>
        </p:spPr>
      </p:pic>
      <p:sp>
        <p:nvSpPr>
          <p:cNvPr id="9" name="TextBox 29">
            <a:extLst>
              <a:ext uri="{FF2B5EF4-FFF2-40B4-BE49-F238E27FC236}">
                <a16:creationId xmlns="" xmlns:a16="http://schemas.microsoft.com/office/drawing/2014/main" id="{F9AC805C-20B9-D478-A468-ED6319489366}"/>
              </a:ext>
            </a:extLst>
          </p:cNvPr>
          <p:cNvSpPr txBox="1"/>
          <p:nvPr/>
        </p:nvSpPr>
        <p:spPr>
          <a:xfrm>
            <a:off x="3429000" y="144959"/>
            <a:ext cx="4419600" cy="723724"/>
          </a:xfrm>
          <a:prstGeom prst="rect">
            <a:avLst/>
          </a:prstGeom>
        </p:spPr>
        <p:txBody>
          <a:bodyPr wrap="square" lIns="0" tIns="0" rIns="0" bIns="0" rtlCol="0" anchor="t">
            <a:spAutoFit/>
          </a:bodyPr>
          <a:lstStyle/>
          <a:p>
            <a:pPr marL="0" marR="0" lvl="0" indent="0" algn="ctr" defTabSz="609539" rtl="0" eaLnBrk="1" fontAlgn="auto" latinLnBrk="0" hangingPunct="1">
              <a:lnSpc>
                <a:spcPts val="6400"/>
              </a:lnSpc>
              <a:spcBef>
                <a:spcPct val="0"/>
              </a:spcBef>
              <a:spcAft>
                <a:spcPts val="0"/>
              </a:spcAft>
              <a:buClrTx/>
              <a:buSzTx/>
              <a:buFontTx/>
              <a:buNone/>
              <a:tabLst/>
              <a:defRPr/>
            </a:pPr>
            <a:r>
              <a:rPr kumimoji="0" lang="en-US" sz="3600" b="0" i="0" u="none" strike="noStrike" kern="1200" cap="none" spc="-133" normalizeH="0" baseline="0" noProof="0" dirty="0" err="1">
                <a:ln>
                  <a:noFill/>
                </a:ln>
                <a:solidFill>
                  <a:srgbClr val="F92D67"/>
                </a:solidFill>
                <a:effectLst/>
                <a:uLnTx/>
                <a:uFillTx/>
                <a:latin typeface="Times New Roman" pitchFamily="18" charset="0"/>
                <a:cs typeface="Times New Roman" pitchFamily="18" charset="0"/>
              </a:rPr>
              <a:t>Tạm</a:t>
            </a:r>
            <a:r>
              <a:rPr kumimoji="0" lang="en-US" sz="3600" b="0" i="0" u="none" strike="noStrike" kern="1200" cap="none" spc="-133" normalizeH="0" baseline="0" noProof="0" dirty="0">
                <a:ln>
                  <a:noFill/>
                </a:ln>
                <a:solidFill>
                  <a:srgbClr val="F92D67"/>
                </a:solidFill>
                <a:effectLst/>
                <a:uLnTx/>
                <a:uFillTx/>
                <a:latin typeface="Times New Roman" pitchFamily="18" charset="0"/>
                <a:cs typeface="Times New Roman" pitchFamily="18" charset="0"/>
              </a:rPr>
              <a:t> </a:t>
            </a:r>
            <a:r>
              <a:rPr kumimoji="0" lang="en-US" sz="3600" b="0" i="0" u="none" strike="noStrike" kern="1200" cap="none" spc="-133" normalizeH="0" baseline="0" noProof="0" dirty="0" err="1">
                <a:ln>
                  <a:noFill/>
                </a:ln>
                <a:solidFill>
                  <a:srgbClr val="F92D67"/>
                </a:solidFill>
                <a:effectLst/>
                <a:uLnTx/>
                <a:uFillTx/>
                <a:latin typeface="Times New Roman" pitchFamily="18" charset="0"/>
                <a:cs typeface="Times New Roman" pitchFamily="18" charset="0"/>
              </a:rPr>
              <a:t>biệt</a:t>
            </a:r>
            <a:r>
              <a:rPr kumimoji="0" lang="en-US" sz="3600" b="0" i="0" u="none" strike="noStrike" kern="1200" cap="none" spc="-133" normalizeH="0" baseline="0" noProof="0" dirty="0">
                <a:ln>
                  <a:noFill/>
                </a:ln>
                <a:solidFill>
                  <a:srgbClr val="F92D67"/>
                </a:solidFill>
                <a:effectLst/>
                <a:uLnTx/>
                <a:uFillTx/>
                <a:latin typeface="Times New Roman" pitchFamily="18" charset="0"/>
                <a:cs typeface="Times New Roman" pitchFamily="18" charset="0"/>
              </a:rPr>
              <a:t> </a:t>
            </a:r>
            <a:r>
              <a:rPr kumimoji="0" lang="en-US" sz="3600" b="0" i="0" u="none" strike="noStrike" kern="1200" cap="none" spc="-133" normalizeH="0" baseline="0" noProof="0" dirty="0" err="1">
                <a:ln>
                  <a:noFill/>
                </a:ln>
                <a:solidFill>
                  <a:srgbClr val="F92D67"/>
                </a:solidFill>
                <a:effectLst/>
                <a:uLnTx/>
                <a:uFillTx/>
                <a:latin typeface="Times New Roman" pitchFamily="18" charset="0"/>
                <a:cs typeface="Times New Roman" pitchFamily="18" charset="0"/>
              </a:rPr>
              <a:t>mùa</a:t>
            </a:r>
            <a:r>
              <a:rPr kumimoji="0" lang="en-US" sz="3600" b="0" i="0" u="none" strike="noStrike" kern="1200" cap="none" spc="-133" normalizeH="0" baseline="0" noProof="0" dirty="0">
                <a:ln>
                  <a:noFill/>
                </a:ln>
                <a:solidFill>
                  <a:srgbClr val="F92D67"/>
                </a:solidFill>
                <a:effectLst/>
                <a:uLnTx/>
                <a:uFillTx/>
                <a:latin typeface="Times New Roman" pitchFamily="18" charset="0"/>
                <a:cs typeface="Times New Roman" pitchFamily="18" charset="0"/>
              </a:rPr>
              <a:t> </a:t>
            </a:r>
            <a:r>
              <a:rPr kumimoji="0" lang="en-US" sz="3600" b="0" i="0" u="none" strike="noStrike" kern="1200" cap="none" spc="-133" normalizeH="0" baseline="0" noProof="0" dirty="0" err="1">
                <a:ln>
                  <a:noFill/>
                </a:ln>
                <a:solidFill>
                  <a:srgbClr val="F92D67"/>
                </a:solidFill>
                <a:effectLst/>
                <a:uLnTx/>
                <a:uFillTx/>
                <a:latin typeface="Times New Roman" pitchFamily="18" charset="0"/>
                <a:cs typeface="Times New Roman" pitchFamily="18" charset="0"/>
              </a:rPr>
              <a:t>hè</a:t>
            </a:r>
            <a:endParaRPr kumimoji="0" lang="en-US" sz="3600" b="0" i="0" u="none" strike="noStrike" kern="1200" cap="none" spc="-133" normalizeH="0" baseline="0" noProof="0" dirty="0">
              <a:ln>
                <a:noFill/>
              </a:ln>
              <a:solidFill>
                <a:srgbClr val="F92D67"/>
              </a:solidFill>
              <a:effectLst/>
              <a:uLnTx/>
              <a:uFillTx/>
              <a:latin typeface="Times New Roman" pitchFamily="18" charset="0"/>
              <a:cs typeface="Times New Roman" pitchFamily="18" charset="0"/>
            </a:endParaRPr>
          </a:p>
        </p:txBody>
      </p:sp>
      <p:sp>
        <p:nvSpPr>
          <p:cNvPr id="3" name="Rectangle 2"/>
          <p:cNvSpPr/>
          <p:nvPr/>
        </p:nvSpPr>
        <p:spPr>
          <a:xfrm>
            <a:off x="81718" y="1165622"/>
            <a:ext cx="11957881" cy="4862870"/>
          </a:xfrm>
          <a:prstGeom prst="rect">
            <a:avLst/>
          </a:prstGeom>
          <a:solidFill>
            <a:schemeClr val="bg2"/>
          </a:solidFill>
          <a:ln>
            <a:noFill/>
          </a:ln>
          <a:effectLst/>
        </p:spPr>
        <p:txBody>
          <a:bodyPr wrap="square">
            <a:spAutoFit/>
          </a:bodyPr>
          <a:lstStyle/>
          <a:p>
            <a:pPr marL="0" marR="0" lvl="0" indent="0" algn="just" defTabSz="609539"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Times New Roman" pitchFamily="18" charset="0"/>
                <a:cs typeface="Times New Roman" pitchFamily="18" charset="0"/>
              </a:rPr>
              <a:t>	</a:t>
            </a:r>
            <a:r>
              <a:rPr kumimoji="0" lang="vi-VN" sz="2200" b="0" i="0" u="none" strike="noStrike" kern="1200" cap="none" spc="0" normalizeH="0" baseline="0" noProof="0" dirty="0">
                <a:ln>
                  <a:noFill/>
                </a:ln>
                <a:solidFill>
                  <a:srgbClr val="002060"/>
                </a:solidFill>
                <a:effectLst/>
                <a:uLnTx/>
                <a:uFillTx/>
                <a:latin typeface="Times New Roman" pitchFamily="18" charset="0"/>
                <a:cs typeface="Times New Roman" pitchFamily="18" charset="0"/>
              </a:rPr>
              <a:t>Đêm nay, Diệu nằm mãi mà không ngủ được vì háo hức chờ sớm mai đến lớp. Sau kì nghỉ hè, bạn bè gặp nhau sẽ có bao nhiêu chuyện vui để kể. Các bạn chắc chắn sẽ kể về những chuyến du lịch kì thú của mình: ra biển, lên núi, đến thăm những thành phố lớn,… Còn Diệu, Diệu sẽ kể với các bạn những gì nhỉ?</a:t>
            </a:r>
          </a:p>
          <a:p>
            <a:pPr marL="0" marR="0" lvl="0" indent="0" algn="just" defTabSz="609539"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2060"/>
                </a:solidFill>
                <a:effectLst/>
                <a:uLnTx/>
                <a:uFillTx/>
                <a:latin typeface="Times New Roman" pitchFamily="18" charset="0"/>
                <a:cs typeface="Times New Roman" pitchFamily="18" charset="0"/>
              </a:rPr>
              <a:t>	</a:t>
            </a:r>
            <a:r>
              <a:rPr kumimoji="0" lang="vi-VN" sz="2200" b="0" i="0" u="none" strike="noStrike" kern="1200" cap="none" spc="0" normalizeH="0" baseline="0" noProof="0" dirty="0">
                <a:ln>
                  <a:noFill/>
                </a:ln>
                <a:solidFill>
                  <a:srgbClr val="002060"/>
                </a:solidFill>
                <a:effectLst/>
                <a:uLnTx/>
                <a:uFillTx/>
                <a:latin typeface="Times New Roman" pitchFamily="18" charset="0"/>
                <a:cs typeface="Times New Roman" pitchFamily="18" charset="0"/>
              </a:rPr>
              <a:t>Mùa hè của Diệu đơn giản lắm. Chiều nào Diệu cũng theo mẹ đi các vườn thu hái quả</a:t>
            </a:r>
            <a:r>
              <a:rPr kumimoji="0" lang="en-US" sz="2200" b="0" i="0" u="none" strike="noStrike" kern="1200" cap="none" spc="0" normalizeH="0" baseline="0" noProof="0" dirty="0">
                <a:ln>
                  <a:noFill/>
                </a:ln>
                <a:solidFill>
                  <a:srgbClr val="002060"/>
                </a:solidFill>
                <a:effectLst/>
                <a:uLnTx/>
                <a:uFillTx/>
                <a:latin typeface="Times New Roman" pitchFamily="18" charset="0"/>
                <a:cs typeface="Times New Roman" pitchFamily="18" charset="0"/>
              </a:rPr>
              <a:t>.</a:t>
            </a:r>
            <a:r>
              <a:rPr kumimoji="0" lang="vi-VN" sz="2200" b="0" i="0" u="none" strike="noStrike" kern="1200" cap="none" spc="0" normalizeH="0" baseline="0" noProof="0" dirty="0">
                <a:ln>
                  <a:noFill/>
                </a:ln>
                <a:solidFill>
                  <a:srgbClr val="002060"/>
                </a:solidFill>
                <a:effectLst/>
                <a:uLnTx/>
                <a:uFillTx/>
                <a:latin typeface="Times New Roman" pitchFamily="18" charset="0"/>
                <a:cs typeface="Times New Roman" pitchFamily="18" charset="0"/>
              </a:rPr>
              <a:t> Hết chôm chôm lại đến bơ, sầu riêng,… Được đến nhiều mảnh vườn với vô vàn </a:t>
            </a:r>
            <a:r>
              <a:rPr kumimoji="0" lang="en-US" sz="2200" b="0" i="0" u="none" strike="noStrike" kern="1200" cap="none" spc="0" normalizeH="0" baseline="0" noProof="0" dirty="0" err="1">
                <a:ln>
                  <a:noFill/>
                </a:ln>
                <a:solidFill>
                  <a:srgbClr val="002060"/>
                </a:solidFill>
                <a:effectLst/>
                <a:uLnTx/>
                <a:uFillTx/>
                <a:latin typeface="Times New Roman" pitchFamily="18" charset="0"/>
                <a:cs typeface="Times New Roman" pitchFamily="18" charset="0"/>
              </a:rPr>
              <a:t>cây</a:t>
            </a:r>
            <a:r>
              <a:rPr kumimoji="0" lang="en-US" sz="2200" b="0" i="0" u="none" strike="noStrike" kern="1200" cap="none" spc="0" normalizeH="0" baseline="0" noProof="0" dirty="0">
                <a:ln>
                  <a:noFill/>
                </a:ln>
                <a:solidFill>
                  <a:srgbClr val="002060"/>
                </a:solidFill>
                <a:effectLst/>
                <a:uLnTx/>
                <a:uFillTx/>
                <a:latin typeface="Times New Roman" pitchFamily="18" charset="0"/>
                <a:cs typeface="Times New Roman" pitchFamily="18" charset="0"/>
              </a:rPr>
              <a:t> </a:t>
            </a:r>
            <a:r>
              <a:rPr kumimoji="0" lang="en-US" sz="2200" b="0" i="0" u="none" strike="noStrike" kern="1200" cap="none" spc="0" normalizeH="0" baseline="0" noProof="0" dirty="0" err="1">
                <a:ln>
                  <a:noFill/>
                </a:ln>
                <a:solidFill>
                  <a:srgbClr val="002060"/>
                </a:solidFill>
                <a:effectLst/>
                <a:uLnTx/>
                <a:uFillTx/>
                <a:latin typeface="Times New Roman" pitchFamily="18" charset="0"/>
                <a:cs typeface="Times New Roman" pitchFamily="18" charset="0"/>
              </a:rPr>
              <a:t>trái</a:t>
            </a:r>
            <a:r>
              <a:rPr kumimoji="0" lang="vi-VN" sz="2200" b="0" i="0" u="none" strike="noStrike" kern="1200" cap="none" spc="0" normalizeH="0" baseline="0" noProof="0" dirty="0">
                <a:ln>
                  <a:noFill/>
                </a:ln>
                <a:solidFill>
                  <a:srgbClr val="002060"/>
                </a:solidFill>
                <a:effectLst/>
                <a:uLnTx/>
                <a:uFillTx/>
                <a:latin typeface="Times New Roman" pitchFamily="18" charset="0"/>
                <a:cs typeface="Times New Roman" pitchFamily="18" charset="0"/>
              </a:rPr>
              <a:t> khác nhau thật là thích!</a:t>
            </a:r>
          </a:p>
          <a:p>
            <a:pPr marL="0" marR="0" lvl="0" indent="0" algn="just" defTabSz="609539"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2060"/>
                </a:solidFill>
                <a:effectLst/>
                <a:uLnTx/>
                <a:uFillTx/>
                <a:latin typeface="Times New Roman" pitchFamily="18" charset="0"/>
                <a:cs typeface="Times New Roman" pitchFamily="18" charset="0"/>
              </a:rPr>
              <a:t>	</a:t>
            </a:r>
            <a:r>
              <a:rPr kumimoji="0" lang="vi-VN" sz="2200" b="0" i="0" u="none" strike="noStrike" kern="1200" cap="none" spc="0" normalizeH="0" baseline="0" noProof="0" dirty="0">
                <a:ln>
                  <a:noFill/>
                </a:ln>
                <a:solidFill>
                  <a:srgbClr val="002060"/>
                </a:solidFill>
                <a:effectLst/>
                <a:uLnTx/>
                <a:uFillTx/>
                <a:latin typeface="Times New Roman" pitchFamily="18" charset="0"/>
                <a:cs typeface="Times New Roman" pitchFamily="18" charset="0"/>
              </a:rPr>
              <a:t>Mùa hè của Diệu là những lần đến</a:t>
            </a:r>
            <a:r>
              <a:rPr kumimoji="0" lang="en-US" sz="2200" b="0" i="0" u="none" strike="noStrike" kern="1200" cap="none" spc="0" normalizeH="0" baseline="0" noProof="0" dirty="0">
                <a:ln>
                  <a:noFill/>
                </a:ln>
                <a:solidFill>
                  <a:srgbClr val="002060"/>
                </a:solidFill>
                <a:effectLst/>
                <a:uLnTx/>
                <a:uFillTx/>
                <a:latin typeface="Times New Roman" pitchFamily="18" charset="0"/>
                <a:cs typeface="Times New Roman" pitchFamily="18" charset="0"/>
              </a:rPr>
              <a:t> </a:t>
            </a:r>
            <a:r>
              <a:rPr kumimoji="0" lang="en-US" sz="2200" b="0" i="0" u="none" strike="noStrike" kern="1200" cap="none" spc="0" normalizeH="0" baseline="0" noProof="0" dirty="0" err="1">
                <a:ln>
                  <a:noFill/>
                </a:ln>
                <a:solidFill>
                  <a:srgbClr val="002060"/>
                </a:solidFill>
                <a:effectLst/>
                <a:uLnTx/>
                <a:uFillTx/>
                <a:latin typeface="Times New Roman" pitchFamily="18" charset="0"/>
                <a:cs typeface="Times New Roman" pitchFamily="18" charset="0"/>
              </a:rPr>
              <a:t>ch</a:t>
            </a:r>
            <a:r>
              <a:rPr kumimoji="0" lang="vi-VN" sz="2200" b="0" i="0" u="none" strike="noStrike" kern="1200" cap="none" spc="0" normalizeH="0" baseline="0" noProof="0" dirty="0">
                <a:ln>
                  <a:noFill/>
                </a:ln>
                <a:solidFill>
                  <a:srgbClr val="002060"/>
                </a:solidFill>
                <a:effectLst/>
                <a:uLnTx/>
                <a:uFillTx/>
                <a:latin typeface="Times New Roman" pitchFamily="18" charset="0"/>
                <a:cs typeface="Times New Roman" pitchFamily="18" charset="0"/>
              </a:rPr>
              <a:t>ơ</a:t>
            </a:r>
            <a:r>
              <a:rPr kumimoji="0" lang="en-US" sz="2200" b="0" i="0" u="none" strike="noStrike" kern="1200" cap="none" spc="0" normalizeH="0" baseline="0" noProof="0" dirty="0">
                <a:ln>
                  <a:noFill/>
                </a:ln>
                <a:solidFill>
                  <a:srgbClr val="002060"/>
                </a:solidFill>
                <a:effectLst/>
                <a:uLnTx/>
                <a:uFillTx/>
                <a:latin typeface="Times New Roman" pitchFamily="18" charset="0"/>
                <a:cs typeface="Times New Roman" pitchFamily="18" charset="0"/>
              </a:rPr>
              <a:t>i</a:t>
            </a:r>
            <a:r>
              <a:rPr kumimoji="0" lang="vi-VN" sz="2200" b="0" i="0" u="none" strike="noStrike" kern="1200" cap="none" spc="0" normalizeH="0" baseline="0" noProof="0" dirty="0">
                <a:ln>
                  <a:noFill/>
                </a:ln>
                <a:solidFill>
                  <a:srgbClr val="002060"/>
                </a:solidFill>
                <a:effectLst/>
                <a:uLnTx/>
                <a:uFillTx/>
                <a:latin typeface="Times New Roman" pitchFamily="18" charset="0"/>
                <a:cs typeface="Times New Roman" pitchFamily="18" charset="0"/>
              </a:rPr>
              <a:t> nhà bà cụ Khởi ở cuối làng. Bà bị mù nhưng vẫn có thể làm hết mọi việc trong nhà. Bà đi không cần gậy dò đường. Diệu thường tỉ tê trò chuyện với bà. Bà là cả một kho chuyện thú vị.</a:t>
            </a:r>
          </a:p>
          <a:p>
            <a:pPr marL="0" marR="0" lvl="0" indent="0" algn="just" defTabSz="609539"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2060"/>
                </a:solidFill>
                <a:effectLst/>
                <a:uLnTx/>
                <a:uFillTx/>
                <a:latin typeface="Times New Roman" pitchFamily="18" charset="0"/>
                <a:cs typeface="Times New Roman" pitchFamily="18" charset="0"/>
              </a:rPr>
              <a:t>	</a:t>
            </a:r>
            <a:r>
              <a:rPr kumimoji="0" lang="vi-VN" sz="2200" b="0" i="0" u="none" strike="noStrike" kern="1200" cap="none" spc="0" normalizeH="0" baseline="0" noProof="0" dirty="0">
                <a:ln>
                  <a:noFill/>
                </a:ln>
                <a:solidFill>
                  <a:srgbClr val="002060"/>
                </a:solidFill>
                <a:effectLst/>
                <a:uLnTx/>
                <a:uFillTx/>
                <a:latin typeface="Times New Roman" pitchFamily="18" charset="0"/>
                <a:cs typeface="Times New Roman" pitchFamily="18" charset="0"/>
              </a:rPr>
              <a:t>Mùa hè của Diệu là những buổi ra chợ cùng mẹ. Khu chợ quê nghèo ấy thật giản dị mà gần gũi, thân quen. Diệu yêu những người cô, người bác tảo tần bán từng giỏ cua, mớ tép; yêu cả những người bà sáng nào cũng dắt cháu đi mua một ít kẹo bột, vài chiếc bánh mì,…</a:t>
            </a:r>
          </a:p>
          <a:p>
            <a:pPr marL="0" marR="0" lvl="0" indent="0" algn="just" defTabSz="609539"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2060"/>
                </a:solidFill>
                <a:effectLst/>
                <a:uLnTx/>
                <a:uFillTx/>
                <a:latin typeface="Times New Roman" pitchFamily="18" charset="0"/>
                <a:cs typeface="Times New Roman" pitchFamily="18" charset="0"/>
              </a:rPr>
              <a:t>	</a:t>
            </a:r>
            <a:r>
              <a:rPr kumimoji="0" lang="vi-VN" sz="2200" b="0" i="0" u="none" strike="noStrike" kern="1200" cap="none" spc="0" normalizeH="0" baseline="0" noProof="0" dirty="0">
                <a:ln>
                  <a:noFill/>
                </a:ln>
                <a:solidFill>
                  <a:srgbClr val="002060"/>
                </a:solidFill>
                <a:effectLst/>
                <a:uLnTx/>
                <a:uFillTx/>
                <a:latin typeface="Times New Roman" pitchFamily="18" charset="0"/>
                <a:cs typeface="Times New Roman" pitchFamily="18" charset="0"/>
              </a:rPr>
              <a:t>Tạm biệt mùa hè, mai Diệu sẽ bước vào năm học mới…</a:t>
            </a:r>
          </a:p>
          <a:p>
            <a:pPr marL="0" marR="0" lvl="0" indent="0" algn="r" defTabSz="609539"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2060"/>
                </a:solidFill>
                <a:effectLst/>
                <a:uLnTx/>
                <a:uFillTx/>
                <a:latin typeface="Times New Roman" pitchFamily="18" charset="0"/>
                <a:cs typeface="Times New Roman" pitchFamily="18" charset="0"/>
              </a:rPr>
              <a:t>(Theo Vũ Thị Huyền Trang)</a:t>
            </a:r>
          </a:p>
        </p:txBody>
      </p:sp>
      <p:sp>
        <p:nvSpPr>
          <p:cNvPr id="2" name="Rectangle 1">
            <a:extLst>
              <a:ext uri="{FF2B5EF4-FFF2-40B4-BE49-F238E27FC236}">
                <a16:creationId xmlns="" xmlns:a16="http://schemas.microsoft.com/office/drawing/2014/main" id="{5B296C22-9E84-A7E9-12B5-E6B0567107C1}"/>
              </a:ext>
            </a:extLst>
          </p:cNvPr>
          <p:cNvSpPr/>
          <p:nvPr/>
        </p:nvSpPr>
        <p:spPr>
          <a:xfrm>
            <a:off x="10972800" y="0"/>
            <a:ext cx="1219200" cy="11656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itchFamily="18" charset="0"/>
              <a:cs typeface="Times New Roman" pitchFamily="18" charset="0"/>
            </a:endParaRPr>
          </a:p>
        </p:txBody>
      </p:sp>
    </p:spTree>
    <p:extLst>
      <p:ext uri="{BB962C8B-B14F-4D97-AF65-F5344CB8AC3E}">
        <p14:creationId xmlns:p14="http://schemas.microsoft.com/office/powerpoint/2010/main" val="1749232406"/>
      </p:ext>
    </p:extLst>
  </p:cSld>
  <p:clrMapOvr>
    <a:masterClrMapping/>
  </p:clrMapOvr>
  <p:transition spd="slow">
    <p:cove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1028" name="Picture 4">
            <a:extLst>
              <a:ext uri="{FF2B5EF4-FFF2-40B4-BE49-F238E27FC236}">
                <a16:creationId xmlns="" xmlns:a16="http://schemas.microsoft.com/office/drawing/2014/main" id="{C0487455-2F41-B8F1-B993-B365F92E392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8793" y="672786"/>
            <a:ext cx="10224709" cy="583332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 xmlns:a16="http://schemas.microsoft.com/office/drawing/2014/main" id="{08977D5A-3CE0-5936-80D7-A88FD3CB0262}"/>
              </a:ext>
            </a:extLst>
          </p:cNvPr>
          <p:cNvPicPr>
            <a:picLocks noChangeAspect="1"/>
          </p:cNvPicPr>
          <p:nvPr/>
        </p:nvPicPr>
        <p:blipFill>
          <a:blip r:embed="rId4"/>
          <a:stretch>
            <a:fillRect/>
          </a:stretch>
        </p:blipFill>
        <p:spPr>
          <a:xfrm>
            <a:off x="81718" y="15240"/>
            <a:ext cx="957155" cy="762066"/>
          </a:xfrm>
          <a:prstGeom prst="rect">
            <a:avLst/>
          </a:prstGeom>
        </p:spPr>
      </p:pic>
      <p:sp>
        <p:nvSpPr>
          <p:cNvPr id="7" name="TextBox 6">
            <a:extLst>
              <a:ext uri="{FF2B5EF4-FFF2-40B4-BE49-F238E27FC236}">
                <a16:creationId xmlns="" xmlns:a16="http://schemas.microsoft.com/office/drawing/2014/main" id="{7CCD22EC-874E-9810-7272-0254E6F7D431}"/>
              </a:ext>
            </a:extLst>
          </p:cNvPr>
          <p:cNvSpPr txBox="1"/>
          <p:nvPr/>
        </p:nvSpPr>
        <p:spPr>
          <a:xfrm>
            <a:off x="3603657" y="1277265"/>
            <a:ext cx="6295576" cy="578882"/>
          </a:xfrm>
          <a:prstGeom prst="roundRect">
            <a:avLst/>
          </a:prstGeom>
          <a:solidFill>
            <a:srgbClr val="FFFFCC"/>
          </a:solidFill>
          <a:ln w="28575">
            <a:solidFill>
              <a:srgbClr val="217875"/>
            </a:solidFill>
            <a:prstDash val="sysDash"/>
          </a:ln>
        </p:spPr>
        <p:txBody>
          <a:bodyPr wrap="square">
            <a:spAutoFit/>
          </a:bodyPr>
          <a:lstStyle/>
          <a:p>
            <a:pPr marL="0" marR="0" lvl="0" indent="0" algn="ctr" defTabSz="609539" rtl="0" eaLnBrk="1" fontAlgn="auto" latinLnBrk="0" hangingPunct="1">
              <a:lnSpc>
                <a:spcPct val="100000"/>
              </a:lnSpc>
              <a:spcBef>
                <a:spcPts val="0"/>
              </a:spcBef>
              <a:spcAft>
                <a:spcPts val="0"/>
              </a:spcAft>
              <a:buClrTx/>
              <a:buSzTx/>
              <a:buFontTx/>
              <a:buNone/>
              <a:tabLst/>
              <a:defRPr/>
            </a:pPr>
            <a:r>
              <a:rPr lang="en-US" sz="2800" dirty="0" err="1">
                <a:solidFill>
                  <a:srgbClr val="F79646">
                    <a:lumMod val="50000"/>
                  </a:srgbClr>
                </a:solidFill>
                <a:latin typeface="Times New Roman" pitchFamily="18" charset="0"/>
                <a:cs typeface="Times New Roman" pitchFamily="18" charset="0"/>
              </a:rPr>
              <a:t>Đoạn</a:t>
            </a:r>
            <a:r>
              <a:rPr lang="en-US" sz="2800" dirty="0">
                <a:solidFill>
                  <a:srgbClr val="F79646">
                    <a:lumMod val="50000"/>
                  </a:srgbClr>
                </a:solidFill>
                <a:latin typeface="Times New Roman" pitchFamily="18" charset="0"/>
                <a:cs typeface="Times New Roman" pitchFamily="18" charset="0"/>
              </a:rPr>
              <a:t> 1: </a:t>
            </a:r>
            <a:r>
              <a:rPr lang="en-US" sz="2800" dirty="0" err="1">
                <a:solidFill>
                  <a:srgbClr val="F79646">
                    <a:lumMod val="50000"/>
                  </a:srgbClr>
                </a:solidFill>
                <a:latin typeface="Times New Roman" pitchFamily="18" charset="0"/>
                <a:cs typeface="Times New Roman" pitchFamily="18" charset="0"/>
              </a:rPr>
              <a:t>Từ</a:t>
            </a:r>
            <a:r>
              <a:rPr lang="en-US" sz="2800" dirty="0">
                <a:solidFill>
                  <a:srgbClr val="F79646">
                    <a:lumMod val="50000"/>
                  </a:srgbClr>
                </a:solidFill>
                <a:latin typeface="Times New Roman" pitchFamily="18" charset="0"/>
                <a:cs typeface="Times New Roman" pitchFamily="18" charset="0"/>
              </a:rPr>
              <a:t> </a:t>
            </a:r>
            <a:r>
              <a:rPr lang="en-US" sz="2800" dirty="0" err="1">
                <a:solidFill>
                  <a:srgbClr val="F79646">
                    <a:lumMod val="50000"/>
                  </a:srgbClr>
                </a:solidFill>
                <a:latin typeface="Times New Roman" pitchFamily="18" charset="0"/>
                <a:cs typeface="Times New Roman" pitchFamily="18" charset="0"/>
              </a:rPr>
              <a:t>đầu</a:t>
            </a:r>
            <a:r>
              <a:rPr lang="en-US" sz="2800" dirty="0">
                <a:solidFill>
                  <a:srgbClr val="F79646">
                    <a:lumMod val="50000"/>
                  </a:srgbClr>
                </a:solidFill>
                <a:latin typeface="Times New Roman" pitchFamily="18" charset="0"/>
                <a:cs typeface="Times New Roman" pitchFamily="18" charset="0"/>
              </a:rPr>
              <a:t> </a:t>
            </a:r>
            <a:r>
              <a:rPr lang="en-US" sz="2800" dirty="0" err="1">
                <a:solidFill>
                  <a:srgbClr val="F79646">
                    <a:lumMod val="50000"/>
                  </a:srgbClr>
                </a:solidFill>
                <a:latin typeface="Times New Roman" pitchFamily="18" charset="0"/>
                <a:cs typeface="Times New Roman" pitchFamily="18" charset="0"/>
              </a:rPr>
              <a:t>đến</a:t>
            </a:r>
            <a:r>
              <a:rPr lang="en-US" sz="2800" dirty="0">
                <a:solidFill>
                  <a:srgbClr val="F79646">
                    <a:lumMod val="50000"/>
                  </a:srgbClr>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những</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gì</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nhỉ</a:t>
            </a:r>
            <a:r>
              <a:rPr lang="en-US" sz="2800" dirty="0">
                <a:solidFill>
                  <a:srgbClr val="FF0000"/>
                </a:solidFill>
                <a:latin typeface="Times New Roman" pitchFamily="18" charset="0"/>
                <a:cs typeface="Times New Roman" pitchFamily="18" charset="0"/>
              </a:rPr>
              <a:t>?</a:t>
            </a:r>
            <a:endParaRPr kumimoji="0" lang="en-US" sz="2800" b="0" i="0" u="none" strike="noStrike" kern="1200" cap="none" spc="0" normalizeH="0" baseline="0" noProof="0" dirty="0">
              <a:ln>
                <a:noFill/>
              </a:ln>
              <a:solidFill>
                <a:srgbClr val="FF0000"/>
              </a:solidFill>
              <a:effectLst/>
              <a:uLnTx/>
              <a:uFillTx/>
              <a:latin typeface="Times New Roman" pitchFamily="18" charset="0"/>
              <a:cs typeface="Times New Roman" pitchFamily="18" charset="0"/>
            </a:endParaRPr>
          </a:p>
        </p:txBody>
      </p:sp>
      <p:sp>
        <p:nvSpPr>
          <p:cNvPr id="9" name="TextBox 8">
            <a:extLst>
              <a:ext uri="{FF2B5EF4-FFF2-40B4-BE49-F238E27FC236}">
                <a16:creationId xmlns="" xmlns:a16="http://schemas.microsoft.com/office/drawing/2014/main" id="{7CCD22EC-874E-9810-7272-0254E6F7D431}"/>
              </a:ext>
            </a:extLst>
          </p:cNvPr>
          <p:cNvSpPr txBox="1"/>
          <p:nvPr/>
        </p:nvSpPr>
        <p:spPr>
          <a:xfrm>
            <a:off x="3353592" y="2163292"/>
            <a:ext cx="6551887" cy="578882"/>
          </a:xfrm>
          <a:prstGeom prst="roundRect">
            <a:avLst/>
          </a:prstGeom>
          <a:solidFill>
            <a:srgbClr val="FFFFCC"/>
          </a:solidFill>
          <a:ln w="28575">
            <a:solidFill>
              <a:srgbClr val="217875"/>
            </a:solidFill>
            <a:prstDash val="sysDash"/>
          </a:ln>
        </p:spPr>
        <p:txBody>
          <a:bodyPr wrap="square">
            <a:spAutoFit/>
          </a:bodyPr>
          <a:lstStyle/>
          <a:p>
            <a:pPr marL="0" marR="0" lvl="0" indent="0" algn="ctr" defTabSz="609539" rtl="0" eaLnBrk="1" fontAlgn="auto" latinLnBrk="0" hangingPunct="1">
              <a:lnSpc>
                <a:spcPct val="100000"/>
              </a:lnSpc>
              <a:spcBef>
                <a:spcPts val="0"/>
              </a:spcBef>
              <a:spcAft>
                <a:spcPts val="0"/>
              </a:spcAft>
              <a:buClrTx/>
              <a:buSzTx/>
              <a:buFontTx/>
              <a:buNone/>
              <a:tabLst/>
              <a:defRPr/>
            </a:pPr>
            <a:r>
              <a:rPr lang="en-US" sz="2800" dirty="0" err="1">
                <a:solidFill>
                  <a:srgbClr val="F79646">
                    <a:lumMod val="50000"/>
                  </a:srgbClr>
                </a:solidFill>
                <a:latin typeface="Times New Roman" pitchFamily="18" charset="0"/>
                <a:cs typeface="Times New Roman" pitchFamily="18" charset="0"/>
              </a:rPr>
              <a:t>Đoạn</a:t>
            </a:r>
            <a:r>
              <a:rPr lang="en-US" sz="2800" dirty="0">
                <a:solidFill>
                  <a:srgbClr val="F79646">
                    <a:lumMod val="50000"/>
                  </a:srgbClr>
                </a:solidFill>
                <a:latin typeface="Times New Roman" pitchFamily="18" charset="0"/>
                <a:cs typeface="Times New Roman" pitchFamily="18" charset="0"/>
              </a:rPr>
              <a:t> 2: </a:t>
            </a:r>
            <a:r>
              <a:rPr lang="en-US" sz="2800" dirty="0" err="1">
                <a:solidFill>
                  <a:srgbClr val="F79646">
                    <a:lumMod val="50000"/>
                  </a:srgbClr>
                </a:solidFill>
                <a:latin typeface="Times New Roman" pitchFamily="18" charset="0"/>
                <a:cs typeface="Times New Roman" pitchFamily="18" charset="0"/>
              </a:rPr>
              <a:t>Tiếp</a:t>
            </a:r>
            <a:r>
              <a:rPr lang="en-US" sz="2800" dirty="0">
                <a:solidFill>
                  <a:srgbClr val="F79646">
                    <a:lumMod val="50000"/>
                  </a:srgbClr>
                </a:solidFill>
                <a:latin typeface="Times New Roman" pitchFamily="18" charset="0"/>
                <a:cs typeface="Times New Roman" pitchFamily="18" charset="0"/>
              </a:rPr>
              <a:t> </a:t>
            </a:r>
            <a:r>
              <a:rPr lang="en-US" sz="2800" dirty="0" err="1">
                <a:solidFill>
                  <a:srgbClr val="F79646">
                    <a:lumMod val="50000"/>
                  </a:srgbClr>
                </a:solidFill>
                <a:latin typeface="Times New Roman" pitchFamily="18" charset="0"/>
                <a:cs typeface="Times New Roman" pitchFamily="18" charset="0"/>
              </a:rPr>
              <a:t>theo</a:t>
            </a:r>
            <a:r>
              <a:rPr lang="en-US" sz="2800" dirty="0">
                <a:solidFill>
                  <a:srgbClr val="F79646">
                    <a:lumMod val="50000"/>
                  </a:srgbClr>
                </a:solidFill>
                <a:latin typeface="Times New Roman" pitchFamily="18" charset="0"/>
                <a:cs typeface="Times New Roman" pitchFamily="18" charset="0"/>
              </a:rPr>
              <a:t> </a:t>
            </a:r>
            <a:r>
              <a:rPr lang="en-US" sz="2800" dirty="0" err="1">
                <a:solidFill>
                  <a:srgbClr val="F79646">
                    <a:lumMod val="50000"/>
                  </a:srgbClr>
                </a:solidFill>
                <a:latin typeface="Times New Roman" pitchFamily="18" charset="0"/>
                <a:cs typeface="Times New Roman" pitchFamily="18" charset="0"/>
              </a:rPr>
              <a:t>đến</a:t>
            </a:r>
            <a:r>
              <a:rPr lang="en-US" sz="2800" dirty="0">
                <a:solidFill>
                  <a:srgbClr val="F79646">
                    <a:lumMod val="50000"/>
                  </a:srgbClr>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thật</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là</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thích</a:t>
            </a:r>
            <a:r>
              <a:rPr lang="en-US" sz="2800" dirty="0">
                <a:solidFill>
                  <a:srgbClr val="FF0000"/>
                </a:solidFill>
                <a:latin typeface="Times New Roman" pitchFamily="18" charset="0"/>
                <a:cs typeface="Times New Roman" pitchFamily="18" charset="0"/>
              </a:rPr>
              <a:t>!</a:t>
            </a:r>
            <a:endParaRPr kumimoji="0" lang="en-US" sz="2800" b="0" i="0" u="none" strike="noStrike" kern="1200" cap="none" spc="0" normalizeH="0" baseline="0" noProof="0" dirty="0">
              <a:ln>
                <a:noFill/>
              </a:ln>
              <a:solidFill>
                <a:srgbClr val="FF0000"/>
              </a:solidFill>
              <a:effectLst/>
              <a:uLnTx/>
              <a:uFillTx/>
              <a:latin typeface="Times New Roman" pitchFamily="18" charset="0"/>
              <a:cs typeface="Times New Roman" pitchFamily="18" charset="0"/>
            </a:endParaRPr>
          </a:p>
        </p:txBody>
      </p:sp>
      <p:sp>
        <p:nvSpPr>
          <p:cNvPr id="11" name="TextBox 10">
            <a:extLst>
              <a:ext uri="{FF2B5EF4-FFF2-40B4-BE49-F238E27FC236}">
                <a16:creationId xmlns="" xmlns:a16="http://schemas.microsoft.com/office/drawing/2014/main" id="{7CCD22EC-874E-9810-7272-0254E6F7D431}"/>
              </a:ext>
            </a:extLst>
          </p:cNvPr>
          <p:cNvSpPr txBox="1"/>
          <p:nvPr/>
        </p:nvSpPr>
        <p:spPr>
          <a:xfrm>
            <a:off x="2468022" y="3002518"/>
            <a:ext cx="7441204" cy="578882"/>
          </a:xfrm>
          <a:prstGeom prst="roundRect">
            <a:avLst/>
          </a:prstGeom>
          <a:solidFill>
            <a:srgbClr val="FFFFCC"/>
          </a:solidFill>
          <a:ln w="28575">
            <a:solidFill>
              <a:srgbClr val="217875"/>
            </a:solidFill>
            <a:prstDash val="sysDash"/>
          </a:ln>
        </p:spPr>
        <p:txBody>
          <a:bodyPr wrap="square">
            <a:spAutoFit/>
          </a:bodyPr>
          <a:lstStyle/>
          <a:p>
            <a:pPr marL="0" marR="0" lvl="0" indent="0" algn="ctr" defTabSz="609539" rtl="0" eaLnBrk="1" fontAlgn="auto" latinLnBrk="0" hangingPunct="1">
              <a:lnSpc>
                <a:spcPct val="100000"/>
              </a:lnSpc>
              <a:spcBef>
                <a:spcPts val="0"/>
              </a:spcBef>
              <a:spcAft>
                <a:spcPts val="0"/>
              </a:spcAft>
              <a:buClrTx/>
              <a:buSzTx/>
              <a:buFontTx/>
              <a:buNone/>
              <a:tabLst/>
              <a:defRPr/>
            </a:pPr>
            <a:r>
              <a:rPr lang="en-US" sz="2800" dirty="0" err="1">
                <a:solidFill>
                  <a:srgbClr val="F79646">
                    <a:lumMod val="50000"/>
                  </a:srgbClr>
                </a:solidFill>
                <a:latin typeface="Times New Roman" pitchFamily="18" charset="0"/>
                <a:cs typeface="Times New Roman" pitchFamily="18" charset="0"/>
              </a:rPr>
              <a:t>Đoạn</a:t>
            </a:r>
            <a:r>
              <a:rPr lang="en-US" sz="2800" dirty="0">
                <a:solidFill>
                  <a:srgbClr val="F79646">
                    <a:lumMod val="50000"/>
                  </a:srgbClr>
                </a:solidFill>
                <a:latin typeface="Times New Roman" pitchFamily="18" charset="0"/>
                <a:cs typeface="Times New Roman" pitchFamily="18" charset="0"/>
              </a:rPr>
              <a:t> 3: </a:t>
            </a:r>
            <a:r>
              <a:rPr lang="en-US" sz="2800" dirty="0" err="1">
                <a:solidFill>
                  <a:srgbClr val="F79646">
                    <a:lumMod val="50000"/>
                  </a:srgbClr>
                </a:solidFill>
                <a:latin typeface="Times New Roman" pitchFamily="18" charset="0"/>
                <a:cs typeface="Times New Roman" pitchFamily="18" charset="0"/>
              </a:rPr>
              <a:t>Tiếp</a:t>
            </a:r>
            <a:r>
              <a:rPr lang="en-US" sz="2800" dirty="0">
                <a:solidFill>
                  <a:srgbClr val="F79646">
                    <a:lumMod val="50000"/>
                  </a:srgbClr>
                </a:solidFill>
                <a:latin typeface="Times New Roman" pitchFamily="18" charset="0"/>
                <a:cs typeface="Times New Roman" pitchFamily="18" charset="0"/>
              </a:rPr>
              <a:t> </a:t>
            </a:r>
            <a:r>
              <a:rPr lang="en-US" sz="2800" dirty="0" err="1">
                <a:solidFill>
                  <a:srgbClr val="F79646">
                    <a:lumMod val="50000"/>
                  </a:srgbClr>
                </a:solidFill>
                <a:latin typeface="Times New Roman" pitchFamily="18" charset="0"/>
                <a:cs typeface="Times New Roman" pitchFamily="18" charset="0"/>
              </a:rPr>
              <a:t>theo</a:t>
            </a:r>
            <a:r>
              <a:rPr lang="en-US" sz="2800" dirty="0">
                <a:solidFill>
                  <a:srgbClr val="F79646">
                    <a:lumMod val="50000"/>
                  </a:srgbClr>
                </a:solidFill>
                <a:latin typeface="Times New Roman" pitchFamily="18" charset="0"/>
                <a:cs typeface="Times New Roman" pitchFamily="18" charset="0"/>
              </a:rPr>
              <a:t> </a:t>
            </a:r>
            <a:r>
              <a:rPr lang="en-US" sz="2800" dirty="0" err="1">
                <a:solidFill>
                  <a:srgbClr val="F79646">
                    <a:lumMod val="50000"/>
                  </a:srgbClr>
                </a:solidFill>
                <a:latin typeface="Times New Roman" pitchFamily="18" charset="0"/>
                <a:cs typeface="Times New Roman" pitchFamily="18" charset="0"/>
              </a:rPr>
              <a:t>đến</a:t>
            </a:r>
            <a:r>
              <a:rPr lang="en-US" sz="2800" dirty="0">
                <a:solidFill>
                  <a:srgbClr val="F79646">
                    <a:lumMod val="50000"/>
                  </a:srgbClr>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kho</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chuyện</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thú</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vị</a:t>
            </a:r>
            <a:r>
              <a:rPr lang="en-US" sz="2800" dirty="0">
                <a:solidFill>
                  <a:srgbClr val="FF0000"/>
                </a:solidFill>
                <a:latin typeface="Times New Roman" pitchFamily="18" charset="0"/>
                <a:cs typeface="Times New Roman" pitchFamily="18" charset="0"/>
              </a:rPr>
              <a:t>.</a:t>
            </a:r>
            <a:endParaRPr kumimoji="0" lang="en-US" sz="2800" b="0" i="0" u="none" strike="noStrike" kern="1200" cap="none" spc="0" normalizeH="0" baseline="0" noProof="0" dirty="0">
              <a:ln>
                <a:noFill/>
              </a:ln>
              <a:solidFill>
                <a:srgbClr val="FF0000"/>
              </a:solidFill>
              <a:effectLst/>
              <a:uLnTx/>
              <a:uFillTx/>
              <a:latin typeface="Times New Roman" pitchFamily="18" charset="0"/>
              <a:cs typeface="Times New Roman" pitchFamily="18" charset="0"/>
            </a:endParaRPr>
          </a:p>
        </p:txBody>
      </p:sp>
      <p:sp>
        <p:nvSpPr>
          <p:cNvPr id="13" name="TextBox 12">
            <a:extLst>
              <a:ext uri="{FF2B5EF4-FFF2-40B4-BE49-F238E27FC236}">
                <a16:creationId xmlns="" xmlns:a16="http://schemas.microsoft.com/office/drawing/2014/main" id="{7CCD22EC-874E-9810-7272-0254E6F7D431}"/>
              </a:ext>
            </a:extLst>
          </p:cNvPr>
          <p:cNvSpPr txBox="1"/>
          <p:nvPr/>
        </p:nvSpPr>
        <p:spPr>
          <a:xfrm>
            <a:off x="2649444" y="3840718"/>
            <a:ext cx="7259782" cy="578882"/>
          </a:xfrm>
          <a:prstGeom prst="roundRect">
            <a:avLst/>
          </a:prstGeom>
          <a:solidFill>
            <a:srgbClr val="FFFFCC"/>
          </a:solidFill>
          <a:ln w="28575">
            <a:solidFill>
              <a:srgbClr val="217875"/>
            </a:solidFill>
            <a:prstDash val="sysDash"/>
          </a:ln>
        </p:spPr>
        <p:txBody>
          <a:bodyPr wrap="square">
            <a:spAutoFit/>
          </a:bodyPr>
          <a:lstStyle/>
          <a:p>
            <a:pPr marL="0" marR="0" lvl="0" indent="0" algn="ctr" defTabSz="609539" rtl="0" eaLnBrk="1" fontAlgn="auto" latinLnBrk="0" hangingPunct="1">
              <a:lnSpc>
                <a:spcPct val="100000"/>
              </a:lnSpc>
              <a:spcBef>
                <a:spcPts val="0"/>
              </a:spcBef>
              <a:spcAft>
                <a:spcPts val="0"/>
              </a:spcAft>
              <a:buClrTx/>
              <a:buSzTx/>
              <a:buFontTx/>
              <a:buNone/>
              <a:tabLst/>
              <a:defRPr/>
            </a:pPr>
            <a:r>
              <a:rPr lang="en-US" sz="2800" dirty="0" err="1">
                <a:solidFill>
                  <a:srgbClr val="F79646">
                    <a:lumMod val="50000"/>
                  </a:srgbClr>
                </a:solidFill>
                <a:latin typeface="Times New Roman" pitchFamily="18" charset="0"/>
                <a:cs typeface="Times New Roman" pitchFamily="18" charset="0"/>
              </a:rPr>
              <a:t>Đoạn</a:t>
            </a:r>
            <a:r>
              <a:rPr lang="en-US" sz="2800" dirty="0">
                <a:solidFill>
                  <a:srgbClr val="F79646">
                    <a:lumMod val="50000"/>
                  </a:srgbClr>
                </a:solidFill>
                <a:latin typeface="Times New Roman" pitchFamily="18" charset="0"/>
                <a:cs typeface="Times New Roman" pitchFamily="18" charset="0"/>
              </a:rPr>
              <a:t> 4: </a:t>
            </a:r>
            <a:r>
              <a:rPr lang="en-US" sz="2800" dirty="0" err="1">
                <a:solidFill>
                  <a:srgbClr val="F79646">
                    <a:lumMod val="50000"/>
                  </a:srgbClr>
                </a:solidFill>
                <a:latin typeface="Times New Roman" pitchFamily="18" charset="0"/>
                <a:cs typeface="Times New Roman" pitchFamily="18" charset="0"/>
              </a:rPr>
              <a:t>Tiếp</a:t>
            </a:r>
            <a:r>
              <a:rPr lang="en-US" sz="2800" dirty="0">
                <a:solidFill>
                  <a:srgbClr val="F79646">
                    <a:lumMod val="50000"/>
                  </a:srgbClr>
                </a:solidFill>
                <a:latin typeface="Times New Roman" pitchFamily="18" charset="0"/>
                <a:cs typeface="Times New Roman" pitchFamily="18" charset="0"/>
              </a:rPr>
              <a:t> </a:t>
            </a:r>
            <a:r>
              <a:rPr lang="en-US" sz="2800" dirty="0" err="1">
                <a:solidFill>
                  <a:srgbClr val="F79646">
                    <a:lumMod val="50000"/>
                  </a:srgbClr>
                </a:solidFill>
                <a:latin typeface="Times New Roman" pitchFamily="18" charset="0"/>
                <a:cs typeface="Times New Roman" pitchFamily="18" charset="0"/>
              </a:rPr>
              <a:t>theo</a:t>
            </a:r>
            <a:r>
              <a:rPr lang="en-US" sz="2800" dirty="0">
                <a:solidFill>
                  <a:srgbClr val="F79646">
                    <a:lumMod val="50000"/>
                  </a:srgbClr>
                </a:solidFill>
                <a:latin typeface="Times New Roman" pitchFamily="18" charset="0"/>
                <a:cs typeface="Times New Roman" pitchFamily="18" charset="0"/>
              </a:rPr>
              <a:t> </a:t>
            </a:r>
            <a:r>
              <a:rPr lang="en-US" sz="2800" dirty="0" err="1">
                <a:solidFill>
                  <a:srgbClr val="F79646">
                    <a:lumMod val="50000"/>
                  </a:srgbClr>
                </a:solidFill>
                <a:latin typeface="Times New Roman" pitchFamily="18" charset="0"/>
                <a:cs typeface="Times New Roman" pitchFamily="18" charset="0"/>
              </a:rPr>
              <a:t>đến</a:t>
            </a:r>
            <a:r>
              <a:rPr lang="en-US" sz="2800" dirty="0">
                <a:solidFill>
                  <a:srgbClr val="F79646">
                    <a:lumMod val="50000"/>
                  </a:srgbClr>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vài</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chiếc</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bánh</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mì</a:t>
            </a:r>
            <a:r>
              <a:rPr lang="en-US" sz="2800" dirty="0">
                <a:solidFill>
                  <a:srgbClr val="FF0000"/>
                </a:solidFill>
                <a:latin typeface="Times New Roman" pitchFamily="18" charset="0"/>
                <a:cs typeface="Times New Roman" pitchFamily="18" charset="0"/>
              </a:rPr>
              <a:t>.</a:t>
            </a:r>
            <a:endParaRPr kumimoji="0" lang="en-US" sz="2800" b="0" i="0" u="none" strike="noStrike" kern="1200" cap="none" spc="0" normalizeH="0" baseline="0" noProof="0" dirty="0">
              <a:ln>
                <a:noFill/>
              </a:ln>
              <a:solidFill>
                <a:srgbClr val="FF0000"/>
              </a:solidFill>
              <a:effectLst/>
              <a:uLnTx/>
              <a:uFillTx/>
              <a:latin typeface="Times New Roman" pitchFamily="18" charset="0"/>
              <a:cs typeface="Times New Roman" pitchFamily="18" charset="0"/>
            </a:endParaRPr>
          </a:p>
        </p:txBody>
      </p:sp>
      <p:sp>
        <p:nvSpPr>
          <p:cNvPr id="14" name="TextBox 13">
            <a:extLst>
              <a:ext uri="{FF2B5EF4-FFF2-40B4-BE49-F238E27FC236}">
                <a16:creationId xmlns="" xmlns:a16="http://schemas.microsoft.com/office/drawing/2014/main" id="{7CCD22EC-874E-9810-7272-0254E6F7D431}"/>
              </a:ext>
            </a:extLst>
          </p:cNvPr>
          <p:cNvSpPr txBox="1"/>
          <p:nvPr/>
        </p:nvSpPr>
        <p:spPr>
          <a:xfrm>
            <a:off x="4141196" y="4678918"/>
            <a:ext cx="5764804" cy="578882"/>
          </a:xfrm>
          <a:prstGeom prst="roundRect">
            <a:avLst/>
          </a:prstGeom>
          <a:solidFill>
            <a:srgbClr val="FFFFCC"/>
          </a:solidFill>
          <a:ln w="28575">
            <a:solidFill>
              <a:srgbClr val="217875"/>
            </a:solidFill>
            <a:prstDash val="sysDash"/>
          </a:ln>
        </p:spPr>
        <p:txBody>
          <a:bodyPr wrap="square">
            <a:spAutoFit/>
          </a:bodyPr>
          <a:lstStyle/>
          <a:p>
            <a:pPr marL="0" marR="0" lvl="0" indent="0" algn="ctr" defTabSz="609539" rtl="0" eaLnBrk="1" fontAlgn="auto" latinLnBrk="0" hangingPunct="1">
              <a:lnSpc>
                <a:spcPct val="100000"/>
              </a:lnSpc>
              <a:spcBef>
                <a:spcPts val="0"/>
              </a:spcBef>
              <a:spcAft>
                <a:spcPts val="0"/>
              </a:spcAft>
              <a:buClrTx/>
              <a:buSzTx/>
              <a:buFontTx/>
              <a:buNone/>
              <a:tabLst/>
              <a:defRPr/>
            </a:pPr>
            <a:r>
              <a:rPr lang="en-US" sz="2800" dirty="0" err="1">
                <a:solidFill>
                  <a:srgbClr val="F79646">
                    <a:lumMod val="50000"/>
                  </a:srgbClr>
                </a:solidFill>
                <a:latin typeface="Times New Roman" pitchFamily="18" charset="0"/>
                <a:cs typeface="Times New Roman" pitchFamily="18" charset="0"/>
              </a:rPr>
              <a:t>Đoạn</a:t>
            </a:r>
            <a:r>
              <a:rPr lang="en-US" sz="2800" dirty="0">
                <a:solidFill>
                  <a:srgbClr val="F79646">
                    <a:lumMod val="50000"/>
                  </a:srgbClr>
                </a:solidFill>
                <a:latin typeface="Times New Roman" pitchFamily="18" charset="0"/>
                <a:cs typeface="Times New Roman" pitchFamily="18" charset="0"/>
              </a:rPr>
              <a:t> 5: </a:t>
            </a:r>
            <a:r>
              <a:rPr lang="en-US" sz="2800" dirty="0" err="1">
                <a:solidFill>
                  <a:srgbClr val="F79646">
                    <a:lumMod val="50000"/>
                  </a:srgbClr>
                </a:solidFill>
                <a:latin typeface="Times New Roman" pitchFamily="18" charset="0"/>
                <a:cs typeface="Times New Roman" pitchFamily="18" charset="0"/>
              </a:rPr>
              <a:t>Phần</a:t>
            </a:r>
            <a:r>
              <a:rPr lang="en-US" sz="2800" dirty="0">
                <a:solidFill>
                  <a:srgbClr val="F79646">
                    <a:lumMod val="50000"/>
                  </a:srgbClr>
                </a:solidFill>
                <a:latin typeface="Times New Roman" pitchFamily="18" charset="0"/>
                <a:cs typeface="Times New Roman" pitchFamily="18" charset="0"/>
              </a:rPr>
              <a:t> </a:t>
            </a:r>
            <a:r>
              <a:rPr lang="en-US" sz="2800" dirty="0" err="1">
                <a:solidFill>
                  <a:srgbClr val="F79646">
                    <a:lumMod val="50000"/>
                  </a:srgbClr>
                </a:solidFill>
                <a:latin typeface="Times New Roman" pitchFamily="18" charset="0"/>
                <a:cs typeface="Times New Roman" pitchFamily="18" charset="0"/>
              </a:rPr>
              <a:t>còn</a:t>
            </a:r>
            <a:r>
              <a:rPr lang="en-US" sz="2800" dirty="0">
                <a:solidFill>
                  <a:srgbClr val="F79646">
                    <a:lumMod val="50000"/>
                  </a:srgbClr>
                </a:solidFill>
                <a:latin typeface="Times New Roman" pitchFamily="18" charset="0"/>
                <a:cs typeface="Times New Roman" pitchFamily="18" charset="0"/>
              </a:rPr>
              <a:t> </a:t>
            </a:r>
            <a:r>
              <a:rPr lang="en-US" sz="2800" dirty="0" err="1">
                <a:solidFill>
                  <a:srgbClr val="F79646">
                    <a:lumMod val="50000"/>
                  </a:srgbClr>
                </a:solidFill>
                <a:latin typeface="Times New Roman" pitchFamily="18" charset="0"/>
                <a:cs typeface="Times New Roman" pitchFamily="18" charset="0"/>
              </a:rPr>
              <a:t>lại</a:t>
            </a:r>
            <a:endParaRPr kumimoji="0" lang="en-US" sz="2800" b="0" i="0" u="none" strike="noStrike" kern="1200" cap="none" spc="0" normalizeH="0" baseline="0" noProof="0" dirty="0">
              <a:ln>
                <a:noFill/>
              </a:ln>
              <a:solidFill>
                <a:srgbClr val="F79646">
                  <a:lumMod val="50000"/>
                </a:srgbClr>
              </a:solidFill>
              <a:effectLst/>
              <a:uLnTx/>
              <a:uFillTx/>
              <a:latin typeface="Times New Roman" pitchFamily="18" charset="0"/>
              <a:cs typeface="Times New Roman" pitchFamily="18" charset="0"/>
            </a:endParaRPr>
          </a:p>
        </p:txBody>
      </p:sp>
      <p:sp>
        <p:nvSpPr>
          <p:cNvPr id="16" name="TextBox 15">
            <a:extLst>
              <a:ext uri="{FF2B5EF4-FFF2-40B4-BE49-F238E27FC236}">
                <a16:creationId xmlns="" xmlns:a16="http://schemas.microsoft.com/office/drawing/2014/main" id="{874923DD-2CD3-2D7E-2162-E433FE8F2CFE}"/>
              </a:ext>
            </a:extLst>
          </p:cNvPr>
          <p:cNvSpPr txBox="1"/>
          <p:nvPr/>
        </p:nvSpPr>
        <p:spPr>
          <a:xfrm>
            <a:off x="1155324" y="76200"/>
            <a:ext cx="3111876" cy="646986"/>
          </a:xfrm>
          <a:prstGeom prst="roundRect">
            <a:avLst/>
          </a:prstGeom>
          <a:solidFill>
            <a:srgbClr val="FFFFCC"/>
          </a:solidFill>
          <a:ln w="28575">
            <a:solidFill>
              <a:srgbClr val="217875"/>
            </a:solidFill>
            <a:prstDash val="sysDash"/>
          </a:ln>
        </p:spPr>
        <p:txBody>
          <a:bodyPr wrap="square">
            <a:spAutoFit/>
          </a:bodyPr>
          <a:lstStyle/>
          <a:p>
            <a:pPr algn="ctr"/>
            <a:r>
              <a:rPr lang="en-US" sz="3200" b="1" dirty="0">
                <a:solidFill>
                  <a:srgbClr val="008000"/>
                </a:solidFill>
                <a:latin typeface="Times New Roman" pitchFamily="18" charset="0"/>
                <a:cs typeface="Times New Roman" pitchFamily="18" charset="0"/>
              </a:rPr>
              <a:t>Chia </a:t>
            </a:r>
            <a:r>
              <a:rPr lang="en-US" sz="3200" b="1" dirty="0" err="1">
                <a:solidFill>
                  <a:srgbClr val="008000"/>
                </a:solidFill>
                <a:latin typeface="Times New Roman" pitchFamily="18" charset="0"/>
                <a:cs typeface="Times New Roman" pitchFamily="18" charset="0"/>
              </a:rPr>
              <a:t>đoạn</a:t>
            </a:r>
            <a:endParaRPr lang="en-US" sz="3200" b="1" dirty="0">
              <a:solidFill>
                <a:srgbClr val="008000"/>
              </a:solidFill>
              <a:latin typeface="Times New Roman" pitchFamily="18" charset="0"/>
              <a:cs typeface="Times New Roman" pitchFamily="18" charset="0"/>
            </a:endParaRPr>
          </a:p>
        </p:txBody>
      </p:sp>
      <p:sp>
        <p:nvSpPr>
          <p:cNvPr id="2" name="Rectangle 1">
            <a:extLst>
              <a:ext uri="{FF2B5EF4-FFF2-40B4-BE49-F238E27FC236}">
                <a16:creationId xmlns="" xmlns:a16="http://schemas.microsoft.com/office/drawing/2014/main" id="{300C6F6B-1557-4DB4-A838-29AFA50E8CE8}"/>
              </a:ext>
            </a:extLst>
          </p:cNvPr>
          <p:cNvSpPr/>
          <p:nvPr/>
        </p:nvSpPr>
        <p:spPr>
          <a:xfrm>
            <a:off x="10972800" y="0"/>
            <a:ext cx="1219200" cy="1219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itchFamily="18" charset="0"/>
              <a:cs typeface="Times New Roman" pitchFamily="18" charset="0"/>
            </a:endParaRPr>
          </a:p>
        </p:txBody>
      </p:sp>
    </p:spTree>
    <p:extLst>
      <p:ext uri="{BB962C8B-B14F-4D97-AF65-F5344CB8AC3E}">
        <p14:creationId xmlns:p14="http://schemas.microsoft.com/office/powerpoint/2010/main" val="1341925001"/>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barn(inVertical)">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barn(inVertical)">
                                      <p:cBhvr>
                                        <p:cTn id="2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1" grpId="0" animBg="1"/>
      <p:bldP spid="13" grpId="0" animBg="1"/>
      <p:bldP spid="1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 xmlns:a16="http://schemas.microsoft.com/office/drawing/2014/main" id="{08977D5A-3CE0-5936-80D7-A88FD3CB0262}"/>
              </a:ext>
            </a:extLst>
          </p:cNvPr>
          <p:cNvPicPr>
            <a:picLocks noChangeAspect="1"/>
          </p:cNvPicPr>
          <p:nvPr/>
        </p:nvPicPr>
        <p:blipFill>
          <a:blip r:embed="rId3"/>
          <a:stretch>
            <a:fillRect/>
          </a:stretch>
        </p:blipFill>
        <p:spPr>
          <a:xfrm>
            <a:off x="81718" y="15240"/>
            <a:ext cx="957155" cy="762066"/>
          </a:xfrm>
          <a:prstGeom prst="rect">
            <a:avLst/>
          </a:prstGeom>
        </p:spPr>
      </p:pic>
      <p:sp>
        <p:nvSpPr>
          <p:cNvPr id="7" name="TextBox 6">
            <a:extLst>
              <a:ext uri="{FF2B5EF4-FFF2-40B4-BE49-F238E27FC236}">
                <a16:creationId xmlns="" xmlns:a16="http://schemas.microsoft.com/office/drawing/2014/main" id="{7CCD22EC-874E-9810-7272-0254E6F7D431}"/>
              </a:ext>
            </a:extLst>
          </p:cNvPr>
          <p:cNvSpPr txBox="1"/>
          <p:nvPr/>
        </p:nvSpPr>
        <p:spPr>
          <a:xfrm>
            <a:off x="695540" y="1251173"/>
            <a:ext cx="10963060" cy="1906905"/>
          </a:xfrm>
          <a:prstGeom prst="roundRect">
            <a:avLst/>
          </a:prstGeom>
          <a:solidFill>
            <a:schemeClr val="accent6">
              <a:lumMod val="20000"/>
              <a:lumOff val="80000"/>
            </a:schemeClr>
          </a:solidFill>
          <a:ln w="28575">
            <a:noFill/>
            <a:prstDash val="sysDash"/>
          </a:ln>
        </p:spPr>
        <p:txBody>
          <a:bodyPr wrap="square">
            <a:spAutoFit/>
          </a:bodyPr>
          <a:lstStyle/>
          <a:p>
            <a:pPr algn="just"/>
            <a:r>
              <a:rPr lang="en-US" sz="2800" dirty="0">
                <a:solidFill>
                  <a:schemeClr val="accent6">
                    <a:lumMod val="50000"/>
                  </a:schemeClr>
                </a:solidFill>
                <a:latin typeface="Times New Roman" pitchFamily="18" charset="0"/>
                <a:cs typeface="Times New Roman" pitchFamily="18" charset="0"/>
              </a:rPr>
              <a:t>	</a:t>
            </a:r>
            <a:r>
              <a:rPr lang="vi-VN" sz="2600" dirty="0">
                <a:latin typeface="Times New Roman" pitchFamily="18" charset="0"/>
                <a:cs typeface="Times New Roman" pitchFamily="18" charset="0"/>
              </a:rPr>
              <a:t>Đêm nay, Diệu nằm mãi mà không ngủ được vì háo hức chờ sớm mai đến lớp. Sau kì nghỉ hè, bạn bè gặp nhau sẽ có bao nhiêu chuyện vui để kể. Các bạn chắc chắn sẽ kể về những chuyến du lịch kì thú của mình: ra biển, lên núi, đến thăm những thành phố lớn,… Còn Diệu, Diệu sẽ kể với các bạn những gì nhỉ?</a:t>
            </a:r>
          </a:p>
        </p:txBody>
      </p:sp>
      <p:grpSp>
        <p:nvGrpSpPr>
          <p:cNvPr id="10" name="Group 9"/>
          <p:cNvGrpSpPr/>
          <p:nvPr/>
        </p:nvGrpSpPr>
        <p:grpSpPr>
          <a:xfrm>
            <a:off x="523459" y="1086090"/>
            <a:ext cx="914801" cy="584333"/>
            <a:chOff x="104615" y="807451"/>
            <a:chExt cx="851094" cy="584333"/>
          </a:xfrm>
        </p:grpSpPr>
        <p:pic>
          <p:nvPicPr>
            <p:cNvPr id="15" name="Picture 14">
              <a:extLst>
                <a:ext uri="{FF2B5EF4-FFF2-40B4-BE49-F238E27FC236}">
                  <a16:creationId xmlns="" xmlns:a16="http://schemas.microsoft.com/office/drawing/2014/main" id="{83614C93-E449-DA3B-C4CC-2BB767F07E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615" y="807451"/>
              <a:ext cx="851094" cy="584333"/>
            </a:xfrm>
            <a:prstGeom prst="rect">
              <a:avLst/>
            </a:prstGeom>
          </p:spPr>
        </p:pic>
        <p:sp>
          <p:nvSpPr>
            <p:cNvPr id="16" name="TextBox 15">
              <a:extLst>
                <a:ext uri="{FF2B5EF4-FFF2-40B4-BE49-F238E27FC236}">
                  <a16:creationId xmlns="" xmlns:a16="http://schemas.microsoft.com/office/drawing/2014/main" id="{6CB9475D-5FE6-AD42-327C-E5F28189D1C0}"/>
                </a:ext>
              </a:extLst>
            </p:cNvPr>
            <p:cNvSpPr txBox="1"/>
            <p:nvPr/>
          </p:nvSpPr>
          <p:spPr>
            <a:xfrm>
              <a:off x="397437" y="853301"/>
              <a:ext cx="338839" cy="523220"/>
            </a:xfrm>
            <a:prstGeom prst="rect">
              <a:avLst/>
            </a:prstGeom>
            <a:noFill/>
          </p:spPr>
          <p:txBody>
            <a:bodyPr wrap="none" rtlCol="0">
              <a:spAutoFit/>
            </a:bodyPr>
            <a:lstStyle/>
            <a:p>
              <a:r>
                <a:rPr lang="en-US" sz="2800" dirty="0">
                  <a:solidFill>
                    <a:schemeClr val="tx1">
                      <a:lumMod val="95000"/>
                      <a:lumOff val="5000"/>
                    </a:schemeClr>
                  </a:solidFill>
                  <a:latin typeface="Times New Roman" pitchFamily="18" charset="0"/>
                  <a:cs typeface="Times New Roman" pitchFamily="18" charset="0"/>
                </a:rPr>
                <a:t>1</a:t>
              </a:r>
            </a:p>
          </p:txBody>
        </p:sp>
      </p:grpSp>
      <p:sp>
        <p:nvSpPr>
          <p:cNvPr id="21" name="TextBox 20">
            <a:extLst>
              <a:ext uri="{FF2B5EF4-FFF2-40B4-BE49-F238E27FC236}">
                <a16:creationId xmlns="" xmlns:a16="http://schemas.microsoft.com/office/drawing/2014/main" id="{874923DD-2CD3-2D7E-2162-E433FE8F2CFE}"/>
              </a:ext>
            </a:extLst>
          </p:cNvPr>
          <p:cNvSpPr txBox="1"/>
          <p:nvPr/>
        </p:nvSpPr>
        <p:spPr>
          <a:xfrm>
            <a:off x="1049098" y="315831"/>
            <a:ext cx="5351702" cy="646986"/>
          </a:xfrm>
          <a:prstGeom prst="roundRect">
            <a:avLst/>
          </a:prstGeom>
          <a:solidFill>
            <a:srgbClr val="FFFFCC"/>
          </a:solidFill>
          <a:ln w="28575">
            <a:solidFill>
              <a:srgbClr val="217875"/>
            </a:solidFill>
            <a:prstDash val="sysDash"/>
          </a:ln>
        </p:spPr>
        <p:txBody>
          <a:bodyPr wrap="square">
            <a:spAutoFit/>
          </a:bodyPr>
          <a:lstStyle/>
          <a:p>
            <a:pPr algn="ctr"/>
            <a:r>
              <a:rPr lang="en-US" sz="3200" b="1" dirty="0" err="1">
                <a:solidFill>
                  <a:srgbClr val="008000"/>
                </a:solidFill>
                <a:latin typeface="Times New Roman" pitchFamily="18" charset="0"/>
                <a:cs typeface="Times New Roman" pitchFamily="18" charset="0"/>
              </a:rPr>
              <a:t>Luyện</a:t>
            </a:r>
            <a:r>
              <a:rPr lang="en-US" sz="3200" b="1" dirty="0">
                <a:solidFill>
                  <a:srgbClr val="008000"/>
                </a:solidFill>
                <a:latin typeface="Times New Roman" pitchFamily="18" charset="0"/>
                <a:cs typeface="Times New Roman" pitchFamily="18" charset="0"/>
              </a:rPr>
              <a:t> </a:t>
            </a:r>
            <a:r>
              <a:rPr lang="en-US" sz="3200" b="1" dirty="0" err="1">
                <a:solidFill>
                  <a:srgbClr val="008000"/>
                </a:solidFill>
                <a:latin typeface="Times New Roman" pitchFamily="18" charset="0"/>
                <a:cs typeface="Times New Roman" pitchFamily="18" charset="0"/>
              </a:rPr>
              <a:t>đọc</a:t>
            </a:r>
            <a:r>
              <a:rPr lang="en-US" sz="3200" b="1" dirty="0">
                <a:solidFill>
                  <a:srgbClr val="008000"/>
                </a:solidFill>
                <a:latin typeface="Times New Roman" pitchFamily="18" charset="0"/>
                <a:cs typeface="Times New Roman" pitchFamily="18" charset="0"/>
              </a:rPr>
              <a:t> </a:t>
            </a:r>
            <a:r>
              <a:rPr lang="en-US" sz="3200" b="1" dirty="0" err="1">
                <a:solidFill>
                  <a:srgbClr val="008000"/>
                </a:solidFill>
                <a:latin typeface="Times New Roman" pitchFamily="18" charset="0"/>
                <a:cs typeface="Times New Roman" pitchFamily="18" charset="0"/>
              </a:rPr>
              <a:t>đoạn</a:t>
            </a:r>
            <a:r>
              <a:rPr lang="en-US" sz="3200" b="1" dirty="0">
                <a:solidFill>
                  <a:srgbClr val="008000"/>
                </a:solidFill>
                <a:latin typeface="Times New Roman" pitchFamily="18" charset="0"/>
                <a:cs typeface="Times New Roman" pitchFamily="18" charset="0"/>
              </a:rPr>
              <a:t> </a:t>
            </a:r>
            <a:r>
              <a:rPr lang="en-US" sz="3200" b="1" dirty="0" err="1">
                <a:solidFill>
                  <a:srgbClr val="008000"/>
                </a:solidFill>
                <a:latin typeface="Times New Roman" pitchFamily="18" charset="0"/>
                <a:cs typeface="Times New Roman" pitchFamily="18" charset="0"/>
              </a:rPr>
              <a:t>nối</a:t>
            </a:r>
            <a:r>
              <a:rPr lang="en-US" sz="3200" b="1" dirty="0">
                <a:solidFill>
                  <a:srgbClr val="008000"/>
                </a:solidFill>
                <a:latin typeface="Times New Roman" pitchFamily="18" charset="0"/>
                <a:cs typeface="Times New Roman" pitchFamily="18" charset="0"/>
              </a:rPr>
              <a:t> </a:t>
            </a:r>
            <a:r>
              <a:rPr lang="en-US" sz="3200" b="1" dirty="0" err="1">
                <a:solidFill>
                  <a:srgbClr val="008000"/>
                </a:solidFill>
                <a:latin typeface="Times New Roman" pitchFamily="18" charset="0"/>
                <a:cs typeface="Times New Roman" pitchFamily="18" charset="0"/>
              </a:rPr>
              <a:t>tiếp</a:t>
            </a:r>
            <a:endParaRPr lang="en-US" sz="3200" b="1" dirty="0">
              <a:solidFill>
                <a:srgbClr val="008000"/>
              </a:solidFill>
              <a:latin typeface="Times New Roman" pitchFamily="18" charset="0"/>
              <a:cs typeface="Times New Roman" pitchFamily="18" charset="0"/>
            </a:endParaRPr>
          </a:p>
        </p:txBody>
      </p:sp>
      <p:sp>
        <p:nvSpPr>
          <p:cNvPr id="2" name="Rectangle 1">
            <a:extLst>
              <a:ext uri="{FF2B5EF4-FFF2-40B4-BE49-F238E27FC236}">
                <a16:creationId xmlns="" xmlns:a16="http://schemas.microsoft.com/office/drawing/2014/main" id="{8AF9B7FA-3EE5-0B46-CC29-76913D52C4C7}"/>
              </a:ext>
            </a:extLst>
          </p:cNvPr>
          <p:cNvSpPr/>
          <p:nvPr/>
        </p:nvSpPr>
        <p:spPr>
          <a:xfrm>
            <a:off x="10972800" y="0"/>
            <a:ext cx="1219200" cy="1219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itchFamily="18" charset="0"/>
              <a:cs typeface="Times New Roman" pitchFamily="18" charset="0"/>
            </a:endParaRPr>
          </a:p>
        </p:txBody>
      </p:sp>
    </p:spTree>
    <p:extLst>
      <p:ext uri="{BB962C8B-B14F-4D97-AF65-F5344CB8AC3E}">
        <p14:creationId xmlns:p14="http://schemas.microsoft.com/office/powerpoint/2010/main" val="2409217221"/>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 xmlns:a16="http://schemas.microsoft.com/office/drawing/2014/main" id="{08977D5A-3CE0-5936-80D7-A88FD3CB0262}"/>
              </a:ext>
            </a:extLst>
          </p:cNvPr>
          <p:cNvPicPr>
            <a:picLocks noChangeAspect="1"/>
          </p:cNvPicPr>
          <p:nvPr/>
        </p:nvPicPr>
        <p:blipFill>
          <a:blip r:embed="rId3"/>
          <a:stretch>
            <a:fillRect/>
          </a:stretch>
        </p:blipFill>
        <p:spPr>
          <a:xfrm>
            <a:off x="81718" y="15240"/>
            <a:ext cx="957155" cy="762066"/>
          </a:xfrm>
          <a:prstGeom prst="rect">
            <a:avLst/>
          </a:prstGeom>
        </p:spPr>
      </p:pic>
      <p:sp>
        <p:nvSpPr>
          <p:cNvPr id="9" name="TextBox 8">
            <a:extLst>
              <a:ext uri="{FF2B5EF4-FFF2-40B4-BE49-F238E27FC236}">
                <a16:creationId xmlns="" xmlns:a16="http://schemas.microsoft.com/office/drawing/2014/main" id="{7CCD22EC-874E-9810-7272-0254E6F7D431}"/>
              </a:ext>
            </a:extLst>
          </p:cNvPr>
          <p:cNvSpPr txBox="1"/>
          <p:nvPr/>
        </p:nvSpPr>
        <p:spPr>
          <a:xfrm>
            <a:off x="838200" y="2057400"/>
            <a:ext cx="10744200" cy="1464231"/>
          </a:xfrm>
          <a:prstGeom prst="roundRect">
            <a:avLst/>
          </a:prstGeom>
          <a:solidFill>
            <a:schemeClr val="accent5">
              <a:lumMod val="20000"/>
              <a:lumOff val="80000"/>
            </a:schemeClr>
          </a:solidFill>
          <a:ln w="28575">
            <a:solidFill>
              <a:srgbClr val="FDEADA"/>
            </a:solidFill>
            <a:prstDash val="sysDash"/>
          </a:ln>
        </p:spPr>
        <p:txBody>
          <a:bodyPr wrap="square">
            <a:spAutoFit/>
          </a:bodyPr>
          <a:lstStyle/>
          <a:p>
            <a:pPr marL="0" marR="0" lvl="0" indent="0" algn="just" defTabSz="609539"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70C0"/>
                </a:solidFill>
                <a:effectLst/>
                <a:uLnTx/>
                <a:uFillTx/>
                <a:latin typeface="Times New Roman" pitchFamily="18" charset="0"/>
                <a:cs typeface="Times New Roman" pitchFamily="18" charset="0"/>
              </a:rPr>
              <a:t>	</a:t>
            </a:r>
            <a:r>
              <a:rPr kumimoji="0" lang="vi-VN" sz="2600" b="0" i="0" u="none" strike="noStrike" kern="1200" cap="none" spc="0" normalizeH="0" baseline="0" noProof="0" dirty="0">
                <a:ln>
                  <a:noFill/>
                </a:ln>
                <a:solidFill>
                  <a:srgbClr val="0070C0"/>
                </a:solidFill>
                <a:effectLst/>
                <a:uLnTx/>
                <a:uFillTx/>
                <a:latin typeface="Times New Roman" pitchFamily="18" charset="0"/>
                <a:cs typeface="Times New Roman" pitchFamily="18" charset="0"/>
              </a:rPr>
              <a:t>Mùa hè của Diệu đơn giản lắm. Chiều nào Diệu cũng theo mẹ đi các vườn thu hái quả, Hết chôm chôm lại đến bơ, sầu riêng,… Được đến nhiều mảnh vườn với vô vàn </a:t>
            </a:r>
            <a:r>
              <a:rPr kumimoji="0" lang="en-US" sz="2600" b="0" i="0" u="none" strike="noStrike" kern="1200" cap="none" spc="0" normalizeH="0" baseline="0" noProof="0" dirty="0" err="1">
                <a:ln>
                  <a:noFill/>
                </a:ln>
                <a:solidFill>
                  <a:srgbClr val="0070C0"/>
                </a:solidFill>
                <a:effectLst/>
                <a:uLnTx/>
                <a:uFillTx/>
                <a:latin typeface="Times New Roman" pitchFamily="18" charset="0"/>
                <a:cs typeface="Times New Roman" pitchFamily="18" charset="0"/>
              </a:rPr>
              <a:t>cây</a:t>
            </a:r>
            <a:r>
              <a:rPr kumimoji="0" lang="en-US" sz="2600" b="0" i="0" u="none" strike="noStrike" kern="1200" cap="none" spc="0" normalizeH="0" baseline="0" noProof="0" dirty="0">
                <a:ln>
                  <a:noFill/>
                </a:ln>
                <a:solidFill>
                  <a:srgbClr val="0070C0"/>
                </a:solidFill>
                <a:effectLst/>
                <a:uLnTx/>
                <a:uFillTx/>
                <a:latin typeface="Times New Roman" pitchFamily="18" charset="0"/>
                <a:cs typeface="Times New Roman" pitchFamily="18" charset="0"/>
              </a:rPr>
              <a:t> </a:t>
            </a:r>
            <a:r>
              <a:rPr kumimoji="0" lang="en-US" sz="2600" b="0" i="0" u="none" strike="noStrike" kern="1200" cap="none" spc="0" normalizeH="0" baseline="0" noProof="0" dirty="0" err="1">
                <a:ln>
                  <a:noFill/>
                </a:ln>
                <a:solidFill>
                  <a:srgbClr val="0070C0"/>
                </a:solidFill>
                <a:effectLst/>
                <a:uLnTx/>
                <a:uFillTx/>
                <a:latin typeface="Times New Roman" pitchFamily="18" charset="0"/>
                <a:cs typeface="Times New Roman" pitchFamily="18" charset="0"/>
              </a:rPr>
              <a:t>trái</a:t>
            </a:r>
            <a:r>
              <a:rPr kumimoji="0" lang="vi-VN" sz="2600" b="0" i="0" u="none" strike="noStrike" kern="1200" cap="none" spc="0" normalizeH="0" baseline="0" noProof="0" dirty="0">
                <a:ln>
                  <a:noFill/>
                </a:ln>
                <a:solidFill>
                  <a:srgbClr val="0070C0"/>
                </a:solidFill>
                <a:effectLst/>
                <a:uLnTx/>
                <a:uFillTx/>
                <a:latin typeface="Times New Roman" pitchFamily="18" charset="0"/>
                <a:cs typeface="Times New Roman" pitchFamily="18" charset="0"/>
              </a:rPr>
              <a:t> khác nhau thật là thích!</a:t>
            </a:r>
          </a:p>
        </p:txBody>
      </p:sp>
      <p:grpSp>
        <p:nvGrpSpPr>
          <p:cNvPr id="17" name="Group 16"/>
          <p:cNvGrpSpPr/>
          <p:nvPr/>
        </p:nvGrpSpPr>
        <p:grpSpPr>
          <a:xfrm>
            <a:off x="523459" y="1870498"/>
            <a:ext cx="914801" cy="584333"/>
            <a:chOff x="-62381" y="727412"/>
            <a:chExt cx="851094" cy="584333"/>
          </a:xfrm>
        </p:grpSpPr>
        <p:pic>
          <p:nvPicPr>
            <p:cNvPr id="18" name="Picture 17">
              <a:extLst>
                <a:ext uri="{FF2B5EF4-FFF2-40B4-BE49-F238E27FC236}">
                  <a16:creationId xmlns="" xmlns:a16="http://schemas.microsoft.com/office/drawing/2014/main" id="{83614C93-E449-DA3B-C4CC-2BB767F07E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381" y="727412"/>
              <a:ext cx="851094" cy="584333"/>
            </a:xfrm>
            <a:prstGeom prst="rect">
              <a:avLst/>
            </a:prstGeom>
          </p:spPr>
        </p:pic>
        <p:sp>
          <p:nvSpPr>
            <p:cNvPr id="19" name="TextBox 18">
              <a:extLst>
                <a:ext uri="{FF2B5EF4-FFF2-40B4-BE49-F238E27FC236}">
                  <a16:creationId xmlns="" xmlns:a16="http://schemas.microsoft.com/office/drawing/2014/main" id="{6CB9475D-5FE6-AD42-327C-E5F28189D1C0}"/>
                </a:ext>
              </a:extLst>
            </p:cNvPr>
            <p:cNvSpPr txBox="1"/>
            <p:nvPr/>
          </p:nvSpPr>
          <p:spPr>
            <a:xfrm>
              <a:off x="230442" y="773262"/>
              <a:ext cx="350770" cy="523220"/>
            </a:xfrm>
            <a:prstGeom prst="rect">
              <a:avLst/>
            </a:prstGeom>
            <a:noFill/>
          </p:spPr>
          <p:txBody>
            <a:bodyPr wrap="none" rtlCol="0">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lumMod val="95000"/>
                      <a:lumOff val="5000"/>
                    </a:prstClr>
                  </a:solidFill>
                  <a:effectLst/>
                  <a:uLnTx/>
                  <a:uFillTx/>
                  <a:latin typeface="Times New Roman" pitchFamily="18" charset="0"/>
                  <a:cs typeface="Times New Roman" pitchFamily="18" charset="0"/>
                </a:rPr>
                <a:t>2</a:t>
              </a:r>
            </a:p>
          </p:txBody>
        </p:sp>
      </p:grpSp>
      <p:sp>
        <p:nvSpPr>
          <p:cNvPr id="21" name="TextBox 20">
            <a:extLst>
              <a:ext uri="{FF2B5EF4-FFF2-40B4-BE49-F238E27FC236}">
                <a16:creationId xmlns="" xmlns:a16="http://schemas.microsoft.com/office/drawing/2014/main" id="{874923DD-2CD3-2D7E-2162-E433FE8F2CFE}"/>
              </a:ext>
            </a:extLst>
          </p:cNvPr>
          <p:cNvSpPr txBox="1"/>
          <p:nvPr/>
        </p:nvSpPr>
        <p:spPr>
          <a:xfrm>
            <a:off x="1049098" y="315831"/>
            <a:ext cx="5351702" cy="646986"/>
          </a:xfrm>
          <a:prstGeom prst="roundRect">
            <a:avLst/>
          </a:prstGeom>
          <a:solidFill>
            <a:srgbClr val="FFFFCC"/>
          </a:solidFill>
          <a:ln w="28575">
            <a:solidFill>
              <a:srgbClr val="217875"/>
            </a:solidFill>
            <a:prstDash val="sysDash"/>
          </a:ln>
        </p:spPr>
        <p:txBody>
          <a:bodyPr wrap="square">
            <a:spAutoFit/>
          </a:bodyPr>
          <a:lstStyle/>
          <a:p>
            <a:pPr marL="0" marR="0" lvl="0" indent="0" algn="ctr" defTabSz="609539"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8000"/>
                </a:solidFill>
                <a:effectLst/>
                <a:uLnTx/>
                <a:uFillTx/>
                <a:latin typeface="Times New Roman" pitchFamily="18" charset="0"/>
                <a:cs typeface="Times New Roman" pitchFamily="18" charset="0"/>
              </a:rPr>
              <a:t>Luyện</a:t>
            </a:r>
            <a:r>
              <a:rPr kumimoji="0" lang="en-US" sz="3200" b="1" i="0" u="none" strike="noStrike" kern="1200" cap="none" spc="0" normalizeH="0" baseline="0" noProof="0" dirty="0">
                <a:ln>
                  <a:noFill/>
                </a:ln>
                <a:solidFill>
                  <a:srgbClr val="008000"/>
                </a:solidFill>
                <a:effectLst/>
                <a:uLnTx/>
                <a:uFillTx/>
                <a:latin typeface="Times New Roman" pitchFamily="18" charset="0"/>
                <a:cs typeface="Times New Roman" pitchFamily="18" charset="0"/>
              </a:rPr>
              <a:t> </a:t>
            </a:r>
            <a:r>
              <a:rPr kumimoji="0" lang="en-US" sz="3200" b="1" i="0" u="none" strike="noStrike" kern="1200" cap="none" spc="0" normalizeH="0" baseline="0" noProof="0" dirty="0" err="1">
                <a:ln>
                  <a:noFill/>
                </a:ln>
                <a:solidFill>
                  <a:srgbClr val="008000"/>
                </a:solidFill>
                <a:effectLst/>
                <a:uLnTx/>
                <a:uFillTx/>
                <a:latin typeface="Times New Roman" pitchFamily="18" charset="0"/>
                <a:cs typeface="Times New Roman" pitchFamily="18" charset="0"/>
              </a:rPr>
              <a:t>đọc</a:t>
            </a:r>
            <a:r>
              <a:rPr kumimoji="0" lang="en-US" sz="3200" b="1" i="0" u="none" strike="noStrike" kern="1200" cap="none" spc="0" normalizeH="0" baseline="0" noProof="0" dirty="0">
                <a:ln>
                  <a:noFill/>
                </a:ln>
                <a:solidFill>
                  <a:srgbClr val="008000"/>
                </a:solidFill>
                <a:effectLst/>
                <a:uLnTx/>
                <a:uFillTx/>
                <a:latin typeface="Times New Roman" pitchFamily="18" charset="0"/>
                <a:cs typeface="Times New Roman" pitchFamily="18" charset="0"/>
              </a:rPr>
              <a:t> </a:t>
            </a:r>
            <a:r>
              <a:rPr kumimoji="0" lang="en-US" sz="3200" b="1" i="0" u="none" strike="noStrike" kern="1200" cap="none" spc="0" normalizeH="0" baseline="0" noProof="0" dirty="0" err="1">
                <a:ln>
                  <a:noFill/>
                </a:ln>
                <a:solidFill>
                  <a:srgbClr val="008000"/>
                </a:solidFill>
                <a:effectLst/>
                <a:uLnTx/>
                <a:uFillTx/>
                <a:latin typeface="Times New Roman" pitchFamily="18" charset="0"/>
                <a:cs typeface="Times New Roman" pitchFamily="18" charset="0"/>
              </a:rPr>
              <a:t>đoạn</a:t>
            </a:r>
            <a:r>
              <a:rPr kumimoji="0" lang="en-US" sz="3200" b="1" i="0" u="none" strike="noStrike" kern="1200" cap="none" spc="0" normalizeH="0" baseline="0" noProof="0" dirty="0">
                <a:ln>
                  <a:noFill/>
                </a:ln>
                <a:solidFill>
                  <a:srgbClr val="008000"/>
                </a:solidFill>
                <a:effectLst/>
                <a:uLnTx/>
                <a:uFillTx/>
                <a:latin typeface="Times New Roman" pitchFamily="18" charset="0"/>
                <a:cs typeface="Times New Roman" pitchFamily="18" charset="0"/>
              </a:rPr>
              <a:t> </a:t>
            </a:r>
            <a:r>
              <a:rPr kumimoji="0" lang="en-US" sz="3200" b="1" i="0" u="none" strike="noStrike" kern="1200" cap="none" spc="0" normalizeH="0" baseline="0" noProof="0" dirty="0" err="1">
                <a:ln>
                  <a:noFill/>
                </a:ln>
                <a:solidFill>
                  <a:srgbClr val="008000"/>
                </a:solidFill>
                <a:effectLst/>
                <a:uLnTx/>
                <a:uFillTx/>
                <a:latin typeface="Times New Roman" pitchFamily="18" charset="0"/>
                <a:cs typeface="Times New Roman" pitchFamily="18" charset="0"/>
              </a:rPr>
              <a:t>nối</a:t>
            </a:r>
            <a:r>
              <a:rPr kumimoji="0" lang="en-US" sz="3200" b="1" i="0" u="none" strike="noStrike" kern="1200" cap="none" spc="0" normalizeH="0" baseline="0" noProof="0" dirty="0">
                <a:ln>
                  <a:noFill/>
                </a:ln>
                <a:solidFill>
                  <a:srgbClr val="008000"/>
                </a:solidFill>
                <a:effectLst/>
                <a:uLnTx/>
                <a:uFillTx/>
                <a:latin typeface="Times New Roman" pitchFamily="18" charset="0"/>
                <a:cs typeface="Times New Roman" pitchFamily="18" charset="0"/>
              </a:rPr>
              <a:t> </a:t>
            </a:r>
            <a:r>
              <a:rPr kumimoji="0" lang="en-US" sz="3200" b="1" i="0" u="none" strike="noStrike" kern="1200" cap="none" spc="0" normalizeH="0" baseline="0" noProof="0" dirty="0" err="1">
                <a:ln>
                  <a:noFill/>
                </a:ln>
                <a:solidFill>
                  <a:srgbClr val="008000"/>
                </a:solidFill>
                <a:effectLst/>
                <a:uLnTx/>
                <a:uFillTx/>
                <a:latin typeface="Times New Roman" pitchFamily="18" charset="0"/>
                <a:cs typeface="Times New Roman" pitchFamily="18" charset="0"/>
              </a:rPr>
              <a:t>tiếp</a:t>
            </a:r>
            <a:endParaRPr kumimoji="0" lang="en-US" sz="3200" b="1" i="0" u="none" strike="noStrike" kern="1200" cap="none" spc="0" normalizeH="0" baseline="0" noProof="0" dirty="0">
              <a:ln>
                <a:noFill/>
              </a:ln>
              <a:solidFill>
                <a:srgbClr val="008000"/>
              </a:solidFill>
              <a:effectLst/>
              <a:uLnTx/>
              <a:uFillTx/>
              <a:latin typeface="Times New Roman" pitchFamily="18" charset="0"/>
              <a:cs typeface="Times New Roman" pitchFamily="18" charset="0"/>
            </a:endParaRPr>
          </a:p>
        </p:txBody>
      </p:sp>
      <p:sp>
        <p:nvSpPr>
          <p:cNvPr id="2" name="Rectangle 1">
            <a:extLst>
              <a:ext uri="{FF2B5EF4-FFF2-40B4-BE49-F238E27FC236}">
                <a16:creationId xmlns="" xmlns:a16="http://schemas.microsoft.com/office/drawing/2014/main" id="{78215AB5-223E-7499-8077-41C145E5B6B5}"/>
              </a:ext>
            </a:extLst>
          </p:cNvPr>
          <p:cNvSpPr/>
          <p:nvPr/>
        </p:nvSpPr>
        <p:spPr>
          <a:xfrm>
            <a:off x="10972800" y="0"/>
            <a:ext cx="1219200" cy="1219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itchFamily="18" charset="0"/>
              <a:cs typeface="Times New Roman" pitchFamily="18" charset="0"/>
            </a:endParaRPr>
          </a:p>
        </p:txBody>
      </p:sp>
    </p:spTree>
    <p:extLst>
      <p:ext uri="{BB962C8B-B14F-4D97-AF65-F5344CB8AC3E}">
        <p14:creationId xmlns:p14="http://schemas.microsoft.com/office/powerpoint/2010/main" val="1158801846"/>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 xmlns:a16="http://schemas.microsoft.com/office/drawing/2014/main" id="{08977D5A-3CE0-5936-80D7-A88FD3CB0262}"/>
              </a:ext>
            </a:extLst>
          </p:cNvPr>
          <p:cNvPicPr>
            <a:picLocks noChangeAspect="1"/>
          </p:cNvPicPr>
          <p:nvPr/>
        </p:nvPicPr>
        <p:blipFill>
          <a:blip r:embed="rId3"/>
          <a:stretch>
            <a:fillRect/>
          </a:stretch>
        </p:blipFill>
        <p:spPr>
          <a:xfrm>
            <a:off x="81718" y="15240"/>
            <a:ext cx="957155" cy="762066"/>
          </a:xfrm>
          <a:prstGeom prst="rect">
            <a:avLst/>
          </a:prstGeom>
        </p:spPr>
      </p:pic>
      <p:sp>
        <p:nvSpPr>
          <p:cNvPr id="7" name="TextBox 6">
            <a:extLst>
              <a:ext uri="{FF2B5EF4-FFF2-40B4-BE49-F238E27FC236}">
                <a16:creationId xmlns="" xmlns:a16="http://schemas.microsoft.com/office/drawing/2014/main" id="{7CCD22EC-874E-9810-7272-0254E6F7D431}"/>
              </a:ext>
            </a:extLst>
          </p:cNvPr>
          <p:cNvSpPr txBox="1"/>
          <p:nvPr/>
        </p:nvSpPr>
        <p:spPr>
          <a:xfrm>
            <a:off x="838200" y="1123262"/>
            <a:ext cx="10668000" cy="1464231"/>
          </a:xfrm>
          <a:prstGeom prst="roundRect">
            <a:avLst/>
          </a:prstGeom>
          <a:solidFill>
            <a:schemeClr val="accent6">
              <a:lumMod val="20000"/>
              <a:lumOff val="80000"/>
            </a:schemeClr>
          </a:solidFill>
          <a:ln w="28575">
            <a:noFill/>
            <a:prstDash val="sysDash"/>
          </a:ln>
        </p:spPr>
        <p:txBody>
          <a:bodyPr wrap="square">
            <a:spAutoFit/>
          </a:bodyPr>
          <a:lstStyle/>
          <a:p>
            <a:pPr algn="just"/>
            <a:r>
              <a:rPr kumimoji="0" lang="en-US" sz="2800" b="0" i="0" u="none" strike="noStrike" kern="1200" cap="none" spc="0" normalizeH="0" baseline="0" noProof="0" dirty="0">
                <a:ln>
                  <a:noFill/>
                </a:ln>
                <a:solidFill>
                  <a:srgbClr val="F79646">
                    <a:lumMod val="50000"/>
                  </a:srgbClr>
                </a:solidFill>
                <a:effectLst/>
                <a:uLnTx/>
                <a:uFillTx/>
                <a:latin typeface="Times New Roman" pitchFamily="18" charset="0"/>
                <a:cs typeface="Times New Roman" pitchFamily="18" charset="0"/>
              </a:rPr>
              <a:t>	</a:t>
            </a:r>
            <a:r>
              <a:rPr lang="vi-VN" sz="2600" dirty="0">
                <a:solidFill>
                  <a:srgbClr val="F92D67"/>
                </a:solidFill>
                <a:latin typeface="Times New Roman" pitchFamily="18" charset="0"/>
                <a:cs typeface="Times New Roman" pitchFamily="18" charset="0"/>
              </a:rPr>
              <a:t>Mùa hè của Diệu là những lần đến </a:t>
            </a:r>
            <a:r>
              <a:rPr lang="en-US" sz="2600" dirty="0" err="1">
                <a:solidFill>
                  <a:srgbClr val="F92D67"/>
                </a:solidFill>
                <a:latin typeface="Times New Roman" pitchFamily="18" charset="0"/>
                <a:cs typeface="Times New Roman" pitchFamily="18" charset="0"/>
              </a:rPr>
              <a:t>ch</a:t>
            </a:r>
            <a:r>
              <a:rPr lang="vi-VN" sz="2600" dirty="0">
                <a:solidFill>
                  <a:srgbClr val="F92D67"/>
                </a:solidFill>
                <a:latin typeface="Times New Roman" pitchFamily="18" charset="0"/>
                <a:cs typeface="Times New Roman" pitchFamily="18" charset="0"/>
              </a:rPr>
              <a:t>ơ</a:t>
            </a:r>
            <a:r>
              <a:rPr lang="en-US" sz="2600" dirty="0">
                <a:solidFill>
                  <a:srgbClr val="F92D67"/>
                </a:solidFill>
                <a:latin typeface="Times New Roman" pitchFamily="18" charset="0"/>
                <a:cs typeface="Times New Roman" pitchFamily="18" charset="0"/>
              </a:rPr>
              <a:t>i </a:t>
            </a:r>
            <a:r>
              <a:rPr lang="vi-VN" sz="2600" dirty="0">
                <a:solidFill>
                  <a:srgbClr val="F92D67"/>
                </a:solidFill>
                <a:latin typeface="Times New Roman" pitchFamily="18" charset="0"/>
                <a:cs typeface="Times New Roman" pitchFamily="18" charset="0"/>
              </a:rPr>
              <a:t>nhà bà cụ Khởi ở cuối làng. Bà bị mù nhưng vẫn có thể làm hết mọi việc trong nhà. Bà đi không cần gậy dò đường. Diệu thường tỉ tê trò chuyện với bà. Bà là cả một kho chuyện thú vị.</a:t>
            </a:r>
          </a:p>
        </p:txBody>
      </p:sp>
      <p:grpSp>
        <p:nvGrpSpPr>
          <p:cNvPr id="10" name="Group 9"/>
          <p:cNvGrpSpPr/>
          <p:nvPr/>
        </p:nvGrpSpPr>
        <p:grpSpPr>
          <a:xfrm>
            <a:off x="533199" y="1059813"/>
            <a:ext cx="914801" cy="584333"/>
            <a:chOff x="-28110" y="914314"/>
            <a:chExt cx="851094" cy="584333"/>
          </a:xfrm>
        </p:grpSpPr>
        <p:pic>
          <p:nvPicPr>
            <p:cNvPr id="15" name="Picture 14">
              <a:extLst>
                <a:ext uri="{FF2B5EF4-FFF2-40B4-BE49-F238E27FC236}">
                  <a16:creationId xmlns="" xmlns:a16="http://schemas.microsoft.com/office/drawing/2014/main" id="{83614C93-E449-DA3B-C4CC-2BB767F07E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110" y="914314"/>
              <a:ext cx="851094" cy="584333"/>
            </a:xfrm>
            <a:prstGeom prst="rect">
              <a:avLst/>
            </a:prstGeom>
          </p:spPr>
        </p:pic>
        <p:sp>
          <p:nvSpPr>
            <p:cNvPr id="16" name="TextBox 15">
              <a:extLst>
                <a:ext uri="{FF2B5EF4-FFF2-40B4-BE49-F238E27FC236}">
                  <a16:creationId xmlns="" xmlns:a16="http://schemas.microsoft.com/office/drawing/2014/main" id="{6CB9475D-5FE6-AD42-327C-E5F28189D1C0}"/>
                </a:ext>
              </a:extLst>
            </p:cNvPr>
            <p:cNvSpPr txBox="1"/>
            <p:nvPr/>
          </p:nvSpPr>
          <p:spPr>
            <a:xfrm>
              <a:off x="264712" y="960164"/>
              <a:ext cx="347787" cy="523220"/>
            </a:xfrm>
            <a:prstGeom prst="rect">
              <a:avLst/>
            </a:prstGeom>
            <a:noFill/>
          </p:spPr>
          <p:txBody>
            <a:bodyPr wrap="none" rtlCol="0">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lang="en-US" sz="2800" dirty="0">
                  <a:solidFill>
                    <a:prstClr val="black">
                      <a:lumMod val="95000"/>
                      <a:lumOff val="5000"/>
                    </a:prstClr>
                  </a:solidFill>
                  <a:latin typeface="Times New Roman" pitchFamily="18" charset="0"/>
                  <a:cs typeface="Times New Roman" pitchFamily="18" charset="0"/>
                </a:rPr>
                <a:t>3</a:t>
              </a:r>
              <a:endParaRPr kumimoji="0" lang="en-US" sz="2800" b="0" i="0" u="none" strike="noStrike" kern="1200" cap="none" spc="0" normalizeH="0" baseline="0" noProof="0" dirty="0">
                <a:ln>
                  <a:noFill/>
                </a:ln>
                <a:solidFill>
                  <a:prstClr val="black">
                    <a:lumMod val="95000"/>
                    <a:lumOff val="5000"/>
                  </a:prstClr>
                </a:solidFill>
                <a:effectLst/>
                <a:uLnTx/>
                <a:uFillTx/>
                <a:latin typeface="Times New Roman" pitchFamily="18" charset="0"/>
                <a:cs typeface="Times New Roman" pitchFamily="18" charset="0"/>
              </a:endParaRPr>
            </a:p>
          </p:txBody>
        </p:sp>
      </p:grpSp>
      <p:sp>
        <p:nvSpPr>
          <p:cNvPr id="23" name="TextBox 22">
            <a:extLst>
              <a:ext uri="{FF2B5EF4-FFF2-40B4-BE49-F238E27FC236}">
                <a16:creationId xmlns="" xmlns:a16="http://schemas.microsoft.com/office/drawing/2014/main" id="{874923DD-2CD3-2D7E-2162-E433FE8F2CFE}"/>
              </a:ext>
            </a:extLst>
          </p:cNvPr>
          <p:cNvSpPr txBox="1"/>
          <p:nvPr/>
        </p:nvSpPr>
        <p:spPr>
          <a:xfrm>
            <a:off x="1049098" y="315831"/>
            <a:ext cx="6113702" cy="646986"/>
          </a:xfrm>
          <a:prstGeom prst="roundRect">
            <a:avLst/>
          </a:prstGeom>
          <a:solidFill>
            <a:srgbClr val="FFFFCC"/>
          </a:solidFill>
          <a:ln w="28575">
            <a:solidFill>
              <a:srgbClr val="217875"/>
            </a:solidFill>
            <a:prstDash val="sysDash"/>
          </a:ln>
        </p:spPr>
        <p:txBody>
          <a:bodyPr wrap="square">
            <a:spAutoFit/>
          </a:bodyPr>
          <a:lstStyle/>
          <a:p>
            <a:pPr algn="ctr"/>
            <a:r>
              <a:rPr lang="en-US" sz="3200" b="1" dirty="0" err="1">
                <a:solidFill>
                  <a:srgbClr val="008000"/>
                </a:solidFill>
                <a:latin typeface="Times New Roman" pitchFamily="18" charset="0"/>
                <a:cs typeface="Times New Roman" pitchFamily="18" charset="0"/>
              </a:rPr>
              <a:t>Luyện</a:t>
            </a:r>
            <a:r>
              <a:rPr lang="en-US" sz="3200" b="1" dirty="0">
                <a:solidFill>
                  <a:srgbClr val="008000"/>
                </a:solidFill>
                <a:latin typeface="Times New Roman" pitchFamily="18" charset="0"/>
                <a:cs typeface="Times New Roman" pitchFamily="18" charset="0"/>
              </a:rPr>
              <a:t> </a:t>
            </a:r>
            <a:r>
              <a:rPr lang="en-US" sz="3200" b="1" dirty="0" err="1">
                <a:solidFill>
                  <a:srgbClr val="008000"/>
                </a:solidFill>
                <a:latin typeface="Times New Roman" pitchFamily="18" charset="0"/>
                <a:cs typeface="Times New Roman" pitchFamily="18" charset="0"/>
              </a:rPr>
              <a:t>đọc</a:t>
            </a:r>
            <a:r>
              <a:rPr lang="en-US" sz="3200" b="1" dirty="0">
                <a:solidFill>
                  <a:srgbClr val="008000"/>
                </a:solidFill>
                <a:latin typeface="Times New Roman" pitchFamily="18" charset="0"/>
                <a:cs typeface="Times New Roman" pitchFamily="18" charset="0"/>
              </a:rPr>
              <a:t> </a:t>
            </a:r>
            <a:r>
              <a:rPr lang="en-US" sz="3200" b="1" dirty="0" err="1">
                <a:solidFill>
                  <a:srgbClr val="008000"/>
                </a:solidFill>
                <a:latin typeface="Times New Roman" pitchFamily="18" charset="0"/>
                <a:cs typeface="Times New Roman" pitchFamily="18" charset="0"/>
              </a:rPr>
              <a:t>đoạn</a:t>
            </a:r>
            <a:r>
              <a:rPr lang="en-US" sz="3200" b="1" dirty="0">
                <a:solidFill>
                  <a:srgbClr val="008000"/>
                </a:solidFill>
                <a:latin typeface="Times New Roman" pitchFamily="18" charset="0"/>
                <a:cs typeface="Times New Roman" pitchFamily="18" charset="0"/>
              </a:rPr>
              <a:t> </a:t>
            </a:r>
            <a:r>
              <a:rPr lang="en-US" sz="3200" b="1" dirty="0" err="1">
                <a:solidFill>
                  <a:srgbClr val="008000"/>
                </a:solidFill>
                <a:latin typeface="Times New Roman" pitchFamily="18" charset="0"/>
                <a:cs typeface="Times New Roman" pitchFamily="18" charset="0"/>
              </a:rPr>
              <a:t>nối</a:t>
            </a:r>
            <a:r>
              <a:rPr lang="en-US" sz="3200" b="1" dirty="0">
                <a:solidFill>
                  <a:srgbClr val="008000"/>
                </a:solidFill>
                <a:latin typeface="Times New Roman" pitchFamily="18" charset="0"/>
                <a:cs typeface="Times New Roman" pitchFamily="18" charset="0"/>
              </a:rPr>
              <a:t> </a:t>
            </a:r>
            <a:r>
              <a:rPr lang="en-US" sz="3200" b="1" dirty="0" err="1">
                <a:solidFill>
                  <a:srgbClr val="008000"/>
                </a:solidFill>
                <a:latin typeface="Times New Roman" pitchFamily="18" charset="0"/>
                <a:cs typeface="Times New Roman" pitchFamily="18" charset="0"/>
              </a:rPr>
              <a:t>tiếp</a:t>
            </a:r>
            <a:endParaRPr lang="en-US" sz="3200" b="1" dirty="0">
              <a:solidFill>
                <a:srgbClr val="008000"/>
              </a:solidFill>
              <a:latin typeface="Times New Roman" pitchFamily="18" charset="0"/>
              <a:cs typeface="Times New Roman" pitchFamily="18" charset="0"/>
            </a:endParaRPr>
          </a:p>
        </p:txBody>
      </p:sp>
      <p:sp>
        <p:nvSpPr>
          <p:cNvPr id="2" name="Rectangle 1">
            <a:extLst>
              <a:ext uri="{FF2B5EF4-FFF2-40B4-BE49-F238E27FC236}">
                <a16:creationId xmlns="" xmlns:a16="http://schemas.microsoft.com/office/drawing/2014/main" id="{B7C47364-2B3A-D2C3-A8CC-21A850C803D3}"/>
              </a:ext>
            </a:extLst>
          </p:cNvPr>
          <p:cNvSpPr/>
          <p:nvPr/>
        </p:nvSpPr>
        <p:spPr>
          <a:xfrm>
            <a:off x="10972800" y="0"/>
            <a:ext cx="1219200" cy="10598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itchFamily="18" charset="0"/>
              <a:cs typeface="Times New Roman" pitchFamily="18" charset="0"/>
            </a:endParaRPr>
          </a:p>
        </p:txBody>
      </p:sp>
    </p:spTree>
    <p:extLst>
      <p:ext uri="{BB962C8B-B14F-4D97-AF65-F5344CB8AC3E}">
        <p14:creationId xmlns:p14="http://schemas.microsoft.com/office/powerpoint/2010/main" val="1867417295"/>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 xmlns:a16="http://schemas.microsoft.com/office/drawing/2014/main" id="{08977D5A-3CE0-5936-80D7-A88FD3CB0262}"/>
              </a:ext>
            </a:extLst>
          </p:cNvPr>
          <p:cNvPicPr>
            <a:picLocks noChangeAspect="1"/>
          </p:cNvPicPr>
          <p:nvPr/>
        </p:nvPicPr>
        <p:blipFill>
          <a:blip r:embed="rId3"/>
          <a:stretch>
            <a:fillRect/>
          </a:stretch>
        </p:blipFill>
        <p:spPr>
          <a:xfrm>
            <a:off x="81718" y="15240"/>
            <a:ext cx="957155" cy="762066"/>
          </a:xfrm>
          <a:prstGeom prst="rect">
            <a:avLst/>
          </a:prstGeom>
        </p:spPr>
      </p:pic>
      <p:sp>
        <p:nvSpPr>
          <p:cNvPr id="9" name="TextBox 8">
            <a:extLst>
              <a:ext uri="{FF2B5EF4-FFF2-40B4-BE49-F238E27FC236}">
                <a16:creationId xmlns="" xmlns:a16="http://schemas.microsoft.com/office/drawing/2014/main" id="{7CCD22EC-874E-9810-7272-0254E6F7D431}"/>
              </a:ext>
            </a:extLst>
          </p:cNvPr>
          <p:cNvSpPr txBox="1"/>
          <p:nvPr/>
        </p:nvSpPr>
        <p:spPr>
          <a:xfrm>
            <a:off x="838200" y="1828800"/>
            <a:ext cx="10591800" cy="1906905"/>
          </a:xfrm>
          <a:prstGeom prst="roundRect">
            <a:avLst/>
          </a:prstGeom>
          <a:solidFill>
            <a:schemeClr val="accent5">
              <a:lumMod val="20000"/>
              <a:lumOff val="80000"/>
            </a:schemeClr>
          </a:solidFill>
          <a:ln w="28575">
            <a:solidFill>
              <a:srgbClr val="FDEADA"/>
            </a:solidFill>
            <a:prstDash val="sysDash"/>
          </a:ln>
        </p:spPr>
        <p:txBody>
          <a:bodyPr wrap="square">
            <a:spAutoFit/>
          </a:bodyPr>
          <a:lstStyle/>
          <a:p>
            <a:r>
              <a:rPr kumimoji="0" lang="en-US" sz="2800" b="0" i="0" u="none" strike="noStrike" kern="1200" cap="none" spc="0" normalizeH="0" baseline="0" noProof="0" dirty="0">
                <a:ln>
                  <a:noFill/>
                </a:ln>
                <a:solidFill>
                  <a:srgbClr val="0070C0"/>
                </a:solidFill>
                <a:effectLst/>
                <a:uLnTx/>
                <a:uFillTx/>
                <a:latin typeface="Times New Roman" pitchFamily="18" charset="0"/>
                <a:cs typeface="Times New Roman" pitchFamily="18" charset="0"/>
              </a:rPr>
              <a:t>	</a:t>
            </a:r>
            <a:r>
              <a:rPr lang="vi-VN" sz="2600" dirty="0">
                <a:solidFill>
                  <a:schemeClr val="tx2">
                    <a:lumMod val="50000"/>
                  </a:schemeClr>
                </a:solidFill>
                <a:latin typeface="Times New Roman" pitchFamily="18" charset="0"/>
                <a:cs typeface="Times New Roman" pitchFamily="18" charset="0"/>
              </a:rPr>
              <a:t>Mùa hè của Diệu là những buổi ra chợ cùng mẹ. Khu chợ quê nghèo ấy thật giản dị mà gần gũi, thân quen. Diệu yêu những người cô, người bác tảo tần bán từng giỏ cua, mớ tép; yêu cả những người bà sáng nào cũng dắt cháu đi mua một ít kẹo bột, vài chiếc bánh mì,…</a:t>
            </a:r>
          </a:p>
        </p:txBody>
      </p:sp>
      <p:grpSp>
        <p:nvGrpSpPr>
          <p:cNvPr id="17" name="Group 16"/>
          <p:cNvGrpSpPr/>
          <p:nvPr/>
        </p:nvGrpSpPr>
        <p:grpSpPr>
          <a:xfrm>
            <a:off x="498150" y="1828799"/>
            <a:ext cx="914801" cy="584333"/>
            <a:chOff x="-28110" y="914314"/>
            <a:chExt cx="851094" cy="584333"/>
          </a:xfrm>
        </p:grpSpPr>
        <p:pic>
          <p:nvPicPr>
            <p:cNvPr id="18" name="Picture 17">
              <a:extLst>
                <a:ext uri="{FF2B5EF4-FFF2-40B4-BE49-F238E27FC236}">
                  <a16:creationId xmlns="" xmlns:a16="http://schemas.microsoft.com/office/drawing/2014/main" id="{83614C93-E449-DA3B-C4CC-2BB767F07E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110" y="914314"/>
              <a:ext cx="851094" cy="584333"/>
            </a:xfrm>
            <a:prstGeom prst="rect">
              <a:avLst/>
            </a:prstGeom>
          </p:spPr>
        </p:pic>
        <p:sp>
          <p:nvSpPr>
            <p:cNvPr id="19" name="TextBox 18">
              <a:extLst>
                <a:ext uri="{FF2B5EF4-FFF2-40B4-BE49-F238E27FC236}">
                  <a16:creationId xmlns="" xmlns:a16="http://schemas.microsoft.com/office/drawing/2014/main" id="{6CB9475D-5FE6-AD42-327C-E5F28189D1C0}"/>
                </a:ext>
              </a:extLst>
            </p:cNvPr>
            <p:cNvSpPr txBox="1"/>
            <p:nvPr/>
          </p:nvSpPr>
          <p:spPr>
            <a:xfrm>
              <a:off x="264712" y="960164"/>
              <a:ext cx="338839" cy="523220"/>
            </a:xfrm>
            <a:prstGeom prst="rect">
              <a:avLst/>
            </a:prstGeom>
            <a:noFill/>
          </p:spPr>
          <p:txBody>
            <a:bodyPr wrap="none" rtlCol="0">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lumMod val="95000"/>
                      <a:lumOff val="5000"/>
                    </a:prstClr>
                  </a:solidFill>
                  <a:effectLst/>
                  <a:uLnTx/>
                  <a:uFillTx/>
                  <a:latin typeface="Times New Roman" pitchFamily="18" charset="0"/>
                  <a:cs typeface="Times New Roman" pitchFamily="18" charset="0"/>
                </a:rPr>
                <a:t>4</a:t>
              </a:r>
            </a:p>
          </p:txBody>
        </p:sp>
      </p:grpSp>
      <p:sp>
        <p:nvSpPr>
          <p:cNvPr id="23" name="TextBox 22">
            <a:extLst>
              <a:ext uri="{FF2B5EF4-FFF2-40B4-BE49-F238E27FC236}">
                <a16:creationId xmlns="" xmlns:a16="http://schemas.microsoft.com/office/drawing/2014/main" id="{874923DD-2CD3-2D7E-2162-E433FE8F2CFE}"/>
              </a:ext>
            </a:extLst>
          </p:cNvPr>
          <p:cNvSpPr txBox="1"/>
          <p:nvPr/>
        </p:nvSpPr>
        <p:spPr>
          <a:xfrm>
            <a:off x="1049098" y="315831"/>
            <a:ext cx="6113702" cy="646986"/>
          </a:xfrm>
          <a:prstGeom prst="roundRect">
            <a:avLst/>
          </a:prstGeom>
          <a:solidFill>
            <a:srgbClr val="FFFFCC"/>
          </a:solidFill>
          <a:ln w="28575">
            <a:solidFill>
              <a:srgbClr val="217875"/>
            </a:solidFill>
            <a:prstDash val="sysDash"/>
          </a:ln>
        </p:spPr>
        <p:txBody>
          <a:bodyPr wrap="square">
            <a:spAutoFit/>
          </a:bodyPr>
          <a:lstStyle/>
          <a:p>
            <a:pPr algn="ctr"/>
            <a:r>
              <a:rPr lang="en-US" sz="3200" b="1" dirty="0" err="1">
                <a:solidFill>
                  <a:srgbClr val="008000"/>
                </a:solidFill>
                <a:latin typeface="Times New Roman" pitchFamily="18" charset="0"/>
                <a:cs typeface="Times New Roman" pitchFamily="18" charset="0"/>
              </a:rPr>
              <a:t>Luyện</a:t>
            </a:r>
            <a:r>
              <a:rPr lang="en-US" sz="3200" b="1" dirty="0">
                <a:solidFill>
                  <a:srgbClr val="008000"/>
                </a:solidFill>
                <a:latin typeface="Times New Roman" pitchFamily="18" charset="0"/>
                <a:cs typeface="Times New Roman" pitchFamily="18" charset="0"/>
              </a:rPr>
              <a:t> </a:t>
            </a:r>
            <a:r>
              <a:rPr lang="en-US" sz="3200" b="1" dirty="0" err="1">
                <a:solidFill>
                  <a:srgbClr val="008000"/>
                </a:solidFill>
                <a:latin typeface="Times New Roman" pitchFamily="18" charset="0"/>
                <a:cs typeface="Times New Roman" pitchFamily="18" charset="0"/>
              </a:rPr>
              <a:t>đọc</a:t>
            </a:r>
            <a:r>
              <a:rPr lang="en-US" sz="3200" b="1" dirty="0">
                <a:solidFill>
                  <a:srgbClr val="008000"/>
                </a:solidFill>
                <a:latin typeface="Times New Roman" pitchFamily="18" charset="0"/>
                <a:cs typeface="Times New Roman" pitchFamily="18" charset="0"/>
              </a:rPr>
              <a:t> </a:t>
            </a:r>
            <a:r>
              <a:rPr lang="en-US" sz="3200" b="1" dirty="0" err="1">
                <a:solidFill>
                  <a:srgbClr val="008000"/>
                </a:solidFill>
                <a:latin typeface="Times New Roman" pitchFamily="18" charset="0"/>
                <a:cs typeface="Times New Roman" pitchFamily="18" charset="0"/>
              </a:rPr>
              <a:t>đoạn</a:t>
            </a:r>
            <a:r>
              <a:rPr lang="en-US" sz="3200" b="1" dirty="0">
                <a:solidFill>
                  <a:srgbClr val="008000"/>
                </a:solidFill>
                <a:latin typeface="Times New Roman" pitchFamily="18" charset="0"/>
                <a:cs typeface="Times New Roman" pitchFamily="18" charset="0"/>
              </a:rPr>
              <a:t> </a:t>
            </a:r>
            <a:r>
              <a:rPr lang="en-US" sz="3200" b="1" dirty="0" err="1">
                <a:solidFill>
                  <a:srgbClr val="008000"/>
                </a:solidFill>
                <a:latin typeface="Times New Roman" pitchFamily="18" charset="0"/>
                <a:cs typeface="Times New Roman" pitchFamily="18" charset="0"/>
              </a:rPr>
              <a:t>nối</a:t>
            </a:r>
            <a:r>
              <a:rPr lang="en-US" sz="3200" b="1" dirty="0">
                <a:solidFill>
                  <a:srgbClr val="008000"/>
                </a:solidFill>
                <a:latin typeface="Times New Roman" pitchFamily="18" charset="0"/>
                <a:cs typeface="Times New Roman" pitchFamily="18" charset="0"/>
              </a:rPr>
              <a:t> </a:t>
            </a:r>
            <a:r>
              <a:rPr lang="en-US" sz="3200" b="1" dirty="0" err="1">
                <a:solidFill>
                  <a:srgbClr val="008000"/>
                </a:solidFill>
                <a:latin typeface="Times New Roman" pitchFamily="18" charset="0"/>
                <a:cs typeface="Times New Roman" pitchFamily="18" charset="0"/>
              </a:rPr>
              <a:t>tiếp</a:t>
            </a:r>
            <a:endParaRPr lang="en-US" sz="3200" b="1" dirty="0">
              <a:solidFill>
                <a:srgbClr val="008000"/>
              </a:solidFill>
              <a:latin typeface="Times New Roman" pitchFamily="18" charset="0"/>
              <a:cs typeface="Times New Roman" pitchFamily="18" charset="0"/>
            </a:endParaRPr>
          </a:p>
        </p:txBody>
      </p:sp>
      <p:sp>
        <p:nvSpPr>
          <p:cNvPr id="2" name="TextBox 1">
            <a:extLst>
              <a:ext uri="{FF2B5EF4-FFF2-40B4-BE49-F238E27FC236}">
                <a16:creationId xmlns="" xmlns:a16="http://schemas.microsoft.com/office/drawing/2014/main" id="{0D7C481D-9F00-D299-F369-9F39BAA96B6B}"/>
              </a:ext>
            </a:extLst>
          </p:cNvPr>
          <p:cNvSpPr txBox="1"/>
          <p:nvPr/>
        </p:nvSpPr>
        <p:spPr>
          <a:xfrm>
            <a:off x="1194727" y="4572000"/>
            <a:ext cx="10058400" cy="3742762"/>
          </a:xfrm>
          <a:prstGeom prst="roundRect">
            <a:avLst/>
          </a:prstGeom>
        </p:spPr>
        <p:txBody>
          <a:bodyPr vert="horz" lIns="91440" tIns="45720" rIns="91440" bIns="45720" rtlCol="0">
            <a:normAutofit/>
          </a:bodyPr>
          <a:lstStyle/>
          <a:p>
            <a:pPr defTabSz="914400" fontAlgn="t">
              <a:lnSpc>
                <a:spcPct val="90000"/>
              </a:lnSpc>
              <a:spcAft>
                <a:spcPts val="600"/>
              </a:spcAft>
            </a:pPr>
            <a:r>
              <a:rPr lang="en-US" sz="2800" dirty="0">
                <a:solidFill>
                  <a:srgbClr val="002060"/>
                </a:solidFill>
                <a:latin typeface="Times New Roman" pitchFamily="18" charset="0"/>
                <a:cs typeface="Times New Roman" pitchFamily="18" charset="0"/>
              </a:rPr>
              <a:t>    </a:t>
            </a:r>
            <a:r>
              <a:rPr lang="en-US" sz="2800" dirty="0" err="1">
                <a:solidFill>
                  <a:srgbClr val="002060"/>
                </a:solidFill>
                <a:latin typeface="Times New Roman" pitchFamily="18" charset="0"/>
                <a:cs typeface="Times New Roman" pitchFamily="18" charset="0"/>
              </a:rPr>
              <a:t>Diệu</a:t>
            </a:r>
            <a:r>
              <a:rPr lang="en-US" sz="2800" dirty="0">
                <a:solidFill>
                  <a:srgbClr val="002060"/>
                </a:solidFill>
                <a:latin typeface="Times New Roman" pitchFamily="18" charset="0"/>
                <a:cs typeface="Times New Roman" pitchFamily="18" charset="0"/>
              </a:rPr>
              <a:t> </a:t>
            </a:r>
            <a:r>
              <a:rPr lang="en-US" sz="2800" dirty="0" err="1">
                <a:solidFill>
                  <a:srgbClr val="002060"/>
                </a:solidFill>
                <a:latin typeface="Times New Roman" pitchFamily="18" charset="0"/>
                <a:cs typeface="Times New Roman" pitchFamily="18" charset="0"/>
              </a:rPr>
              <a:t>yêu</a:t>
            </a:r>
            <a:r>
              <a:rPr lang="en-US" sz="2800" dirty="0">
                <a:solidFill>
                  <a:srgbClr val="002060"/>
                </a:solidFill>
                <a:latin typeface="Times New Roman" pitchFamily="18" charset="0"/>
                <a:cs typeface="Times New Roman" pitchFamily="18" charset="0"/>
              </a:rPr>
              <a:t> </a:t>
            </a:r>
            <a:r>
              <a:rPr lang="en-US" sz="2800" dirty="0" err="1">
                <a:solidFill>
                  <a:srgbClr val="002060"/>
                </a:solidFill>
                <a:latin typeface="Times New Roman" pitchFamily="18" charset="0"/>
                <a:cs typeface="Times New Roman" pitchFamily="18" charset="0"/>
              </a:rPr>
              <a:t>những</a:t>
            </a:r>
            <a:r>
              <a:rPr lang="en-US" sz="2800" dirty="0">
                <a:solidFill>
                  <a:srgbClr val="002060"/>
                </a:solidFill>
                <a:latin typeface="Times New Roman" pitchFamily="18" charset="0"/>
                <a:cs typeface="Times New Roman" pitchFamily="18" charset="0"/>
              </a:rPr>
              <a:t> </a:t>
            </a:r>
            <a:r>
              <a:rPr lang="en-US" sz="2800" dirty="0" err="1">
                <a:solidFill>
                  <a:srgbClr val="002060"/>
                </a:solidFill>
                <a:latin typeface="Times New Roman" pitchFamily="18" charset="0"/>
                <a:cs typeface="Times New Roman" pitchFamily="18" charset="0"/>
              </a:rPr>
              <a:t>người</a:t>
            </a:r>
            <a:r>
              <a:rPr lang="en-US" sz="2800" dirty="0">
                <a:solidFill>
                  <a:srgbClr val="002060"/>
                </a:solidFill>
                <a:latin typeface="Times New Roman" pitchFamily="18" charset="0"/>
                <a:cs typeface="Times New Roman" pitchFamily="18" charset="0"/>
              </a:rPr>
              <a:t> </a:t>
            </a:r>
            <a:r>
              <a:rPr lang="en-US" sz="2800" dirty="0" err="1">
                <a:solidFill>
                  <a:srgbClr val="002060"/>
                </a:solidFill>
                <a:latin typeface="Times New Roman" pitchFamily="18" charset="0"/>
                <a:cs typeface="Times New Roman" pitchFamily="18" charset="0"/>
              </a:rPr>
              <a:t>cô</a:t>
            </a:r>
            <a:r>
              <a:rPr lang="en-US" sz="2800" dirty="0">
                <a:solidFill>
                  <a:srgbClr val="002060"/>
                </a:solidFill>
                <a:latin typeface="Times New Roman" pitchFamily="18" charset="0"/>
                <a:cs typeface="Times New Roman" pitchFamily="18" charset="0"/>
              </a:rPr>
              <a:t>,</a:t>
            </a:r>
            <a:r>
              <a:rPr lang="en-US" sz="2800" dirty="0">
                <a:solidFill>
                  <a:srgbClr val="FF0000"/>
                </a:solidFill>
                <a:latin typeface="Times New Roman" pitchFamily="18" charset="0"/>
                <a:cs typeface="Times New Roman" pitchFamily="18" charset="0"/>
              </a:rPr>
              <a:t>/ </a:t>
            </a:r>
            <a:r>
              <a:rPr lang="en-US" sz="2800" dirty="0" err="1">
                <a:solidFill>
                  <a:srgbClr val="002060"/>
                </a:solidFill>
                <a:latin typeface="Times New Roman" pitchFamily="18" charset="0"/>
                <a:cs typeface="Times New Roman" pitchFamily="18" charset="0"/>
              </a:rPr>
              <a:t>người</a:t>
            </a:r>
            <a:r>
              <a:rPr lang="en-US" sz="2800" dirty="0">
                <a:solidFill>
                  <a:srgbClr val="002060"/>
                </a:solidFill>
                <a:latin typeface="Times New Roman" pitchFamily="18" charset="0"/>
                <a:cs typeface="Times New Roman" pitchFamily="18" charset="0"/>
              </a:rPr>
              <a:t> </a:t>
            </a:r>
            <a:r>
              <a:rPr lang="en-US" sz="2800" dirty="0" err="1">
                <a:solidFill>
                  <a:srgbClr val="002060"/>
                </a:solidFill>
                <a:latin typeface="Times New Roman" pitchFamily="18" charset="0"/>
                <a:cs typeface="Times New Roman" pitchFamily="18" charset="0"/>
              </a:rPr>
              <a:t>bác</a:t>
            </a:r>
            <a:r>
              <a:rPr lang="en-US" sz="2800" dirty="0">
                <a:solidFill>
                  <a:srgbClr val="FF0000"/>
                </a:solidFill>
                <a:latin typeface="Times New Roman" pitchFamily="18" charset="0"/>
                <a:cs typeface="Times New Roman" pitchFamily="18" charset="0"/>
              </a:rPr>
              <a:t>/</a:t>
            </a:r>
            <a:r>
              <a:rPr lang="en-US" sz="2800" dirty="0">
                <a:solidFill>
                  <a:srgbClr val="002060"/>
                </a:solidFill>
                <a:latin typeface="Times New Roman" pitchFamily="18" charset="0"/>
                <a:cs typeface="Times New Roman" pitchFamily="18" charset="0"/>
              </a:rPr>
              <a:t> </a:t>
            </a:r>
            <a:r>
              <a:rPr lang="en-US" sz="2800" dirty="0" err="1">
                <a:solidFill>
                  <a:srgbClr val="002060"/>
                </a:solidFill>
                <a:latin typeface="Times New Roman" pitchFamily="18" charset="0"/>
                <a:cs typeface="Times New Roman" pitchFamily="18" charset="0"/>
              </a:rPr>
              <a:t>tảo</a:t>
            </a:r>
            <a:r>
              <a:rPr lang="en-US" sz="2800" dirty="0">
                <a:solidFill>
                  <a:srgbClr val="002060"/>
                </a:solidFill>
                <a:latin typeface="Times New Roman" pitchFamily="18" charset="0"/>
                <a:cs typeface="Times New Roman" pitchFamily="18" charset="0"/>
              </a:rPr>
              <a:t> </a:t>
            </a:r>
            <a:r>
              <a:rPr lang="en-US" sz="2800" dirty="0" err="1">
                <a:solidFill>
                  <a:srgbClr val="002060"/>
                </a:solidFill>
                <a:latin typeface="Times New Roman" pitchFamily="18" charset="0"/>
                <a:cs typeface="Times New Roman" pitchFamily="18" charset="0"/>
              </a:rPr>
              <a:t>tần</a:t>
            </a:r>
            <a:r>
              <a:rPr lang="en-US" sz="2800" dirty="0">
                <a:solidFill>
                  <a:srgbClr val="002060"/>
                </a:solidFill>
                <a:latin typeface="Times New Roman" pitchFamily="18" charset="0"/>
                <a:cs typeface="Times New Roman" pitchFamily="18" charset="0"/>
              </a:rPr>
              <a:t> </a:t>
            </a:r>
            <a:r>
              <a:rPr lang="en-US" sz="2800" dirty="0" err="1">
                <a:solidFill>
                  <a:srgbClr val="002060"/>
                </a:solidFill>
                <a:latin typeface="Times New Roman" pitchFamily="18" charset="0"/>
                <a:cs typeface="Times New Roman" pitchFamily="18" charset="0"/>
              </a:rPr>
              <a:t>bán</a:t>
            </a:r>
            <a:r>
              <a:rPr lang="en-US" sz="2800" dirty="0">
                <a:solidFill>
                  <a:srgbClr val="002060"/>
                </a:solidFill>
                <a:latin typeface="Times New Roman" pitchFamily="18" charset="0"/>
                <a:cs typeface="Times New Roman" pitchFamily="18" charset="0"/>
              </a:rPr>
              <a:t> </a:t>
            </a:r>
            <a:r>
              <a:rPr lang="en-US" sz="2800" dirty="0" err="1">
                <a:solidFill>
                  <a:srgbClr val="002060"/>
                </a:solidFill>
                <a:latin typeface="Times New Roman" pitchFamily="18" charset="0"/>
                <a:cs typeface="Times New Roman" pitchFamily="18" charset="0"/>
              </a:rPr>
              <a:t>từng</a:t>
            </a:r>
            <a:r>
              <a:rPr lang="en-US" sz="2800" dirty="0">
                <a:solidFill>
                  <a:srgbClr val="002060"/>
                </a:solidFill>
                <a:latin typeface="Times New Roman" pitchFamily="18" charset="0"/>
                <a:cs typeface="Times New Roman" pitchFamily="18" charset="0"/>
              </a:rPr>
              <a:t> </a:t>
            </a:r>
            <a:r>
              <a:rPr lang="en-US" sz="2800" dirty="0" err="1">
                <a:solidFill>
                  <a:srgbClr val="002060"/>
                </a:solidFill>
                <a:latin typeface="Times New Roman" pitchFamily="18" charset="0"/>
                <a:cs typeface="Times New Roman" pitchFamily="18" charset="0"/>
              </a:rPr>
              <a:t>giỏ</a:t>
            </a:r>
            <a:r>
              <a:rPr lang="en-US" sz="2800" dirty="0">
                <a:solidFill>
                  <a:srgbClr val="002060"/>
                </a:solidFill>
                <a:latin typeface="Times New Roman" pitchFamily="18" charset="0"/>
                <a:cs typeface="Times New Roman" pitchFamily="18" charset="0"/>
              </a:rPr>
              <a:t> </a:t>
            </a:r>
            <a:r>
              <a:rPr lang="en-US" sz="2800" dirty="0" err="1">
                <a:solidFill>
                  <a:srgbClr val="002060"/>
                </a:solidFill>
                <a:latin typeface="Times New Roman" pitchFamily="18" charset="0"/>
                <a:cs typeface="Times New Roman" pitchFamily="18" charset="0"/>
              </a:rPr>
              <a:t>cua</a:t>
            </a:r>
            <a:r>
              <a:rPr lang="en-US" sz="2800" dirty="0">
                <a:solidFill>
                  <a:srgbClr val="002060"/>
                </a:solidFill>
                <a:latin typeface="Times New Roman" pitchFamily="18" charset="0"/>
                <a:cs typeface="Times New Roman" pitchFamily="18" charset="0"/>
              </a:rPr>
              <a:t>,</a:t>
            </a:r>
            <a:r>
              <a:rPr lang="en-US" sz="2800" dirty="0">
                <a:solidFill>
                  <a:srgbClr val="FF0000"/>
                </a:solidFill>
                <a:latin typeface="Times New Roman" pitchFamily="18" charset="0"/>
                <a:cs typeface="Times New Roman" pitchFamily="18" charset="0"/>
              </a:rPr>
              <a:t>/</a:t>
            </a:r>
            <a:r>
              <a:rPr lang="en-US" sz="2800" dirty="0">
                <a:solidFill>
                  <a:srgbClr val="002060"/>
                </a:solidFill>
                <a:latin typeface="Times New Roman" pitchFamily="18" charset="0"/>
                <a:cs typeface="Times New Roman" pitchFamily="18" charset="0"/>
              </a:rPr>
              <a:t> </a:t>
            </a:r>
            <a:r>
              <a:rPr lang="en-US" sz="2800" dirty="0" err="1">
                <a:solidFill>
                  <a:srgbClr val="002060"/>
                </a:solidFill>
                <a:latin typeface="Times New Roman" pitchFamily="18" charset="0"/>
                <a:cs typeface="Times New Roman" pitchFamily="18" charset="0"/>
              </a:rPr>
              <a:t>mớ</a:t>
            </a:r>
            <a:r>
              <a:rPr lang="en-US" sz="2800" dirty="0">
                <a:solidFill>
                  <a:srgbClr val="002060"/>
                </a:solidFill>
                <a:latin typeface="Times New Roman" pitchFamily="18" charset="0"/>
                <a:cs typeface="Times New Roman" pitchFamily="18" charset="0"/>
              </a:rPr>
              <a:t> </a:t>
            </a:r>
            <a:r>
              <a:rPr lang="en-US" sz="2800" dirty="0" err="1">
                <a:solidFill>
                  <a:srgbClr val="002060"/>
                </a:solidFill>
                <a:latin typeface="Times New Roman" pitchFamily="18" charset="0"/>
                <a:cs typeface="Times New Roman" pitchFamily="18" charset="0"/>
              </a:rPr>
              <a:t>tép</a:t>
            </a:r>
            <a:r>
              <a:rPr lang="en-US" sz="2800" dirty="0">
                <a:solidFill>
                  <a:srgbClr val="002060"/>
                </a:solidFill>
                <a:latin typeface="Times New Roman" pitchFamily="18" charset="0"/>
                <a:cs typeface="Times New Roman" pitchFamily="18" charset="0"/>
              </a:rPr>
              <a:t>; </a:t>
            </a:r>
            <a:r>
              <a:rPr lang="en-US" sz="2800" dirty="0" err="1">
                <a:solidFill>
                  <a:srgbClr val="002060"/>
                </a:solidFill>
                <a:latin typeface="Times New Roman" pitchFamily="18" charset="0"/>
                <a:cs typeface="Times New Roman" pitchFamily="18" charset="0"/>
              </a:rPr>
              <a:t>yêu</a:t>
            </a:r>
            <a:r>
              <a:rPr lang="en-US" sz="2800" dirty="0">
                <a:solidFill>
                  <a:srgbClr val="002060"/>
                </a:solidFill>
                <a:latin typeface="Times New Roman" pitchFamily="18" charset="0"/>
                <a:cs typeface="Times New Roman" pitchFamily="18" charset="0"/>
              </a:rPr>
              <a:t> </a:t>
            </a:r>
            <a:r>
              <a:rPr lang="en-US" sz="2800" dirty="0" err="1">
                <a:solidFill>
                  <a:srgbClr val="002060"/>
                </a:solidFill>
                <a:latin typeface="Times New Roman" pitchFamily="18" charset="0"/>
                <a:cs typeface="Times New Roman" pitchFamily="18" charset="0"/>
              </a:rPr>
              <a:t>cả</a:t>
            </a:r>
            <a:r>
              <a:rPr lang="en-US" sz="2800" dirty="0">
                <a:solidFill>
                  <a:srgbClr val="002060"/>
                </a:solidFill>
                <a:latin typeface="Times New Roman" pitchFamily="18" charset="0"/>
                <a:cs typeface="Times New Roman" pitchFamily="18" charset="0"/>
              </a:rPr>
              <a:t> </a:t>
            </a:r>
            <a:r>
              <a:rPr lang="en-US" sz="2800" dirty="0" err="1">
                <a:solidFill>
                  <a:srgbClr val="002060"/>
                </a:solidFill>
                <a:latin typeface="Times New Roman" pitchFamily="18" charset="0"/>
                <a:cs typeface="Times New Roman" pitchFamily="18" charset="0"/>
              </a:rPr>
              <a:t>những</a:t>
            </a:r>
            <a:r>
              <a:rPr lang="en-US" sz="2800" dirty="0">
                <a:solidFill>
                  <a:srgbClr val="002060"/>
                </a:solidFill>
                <a:latin typeface="Times New Roman" pitchFamily="18" charset="0"/>
                <a:cs typeface="Times New Roman" pitchFamily="18" charset="0"/>
              </a:rPr>
              <a:t> </a:t>
            </a:r>
            <a:r>
              <a:rPr lang="en-US" sz="2800" dirty="0" err="1">
                <a:solidFill>
                  <a:srgbClr val="002060"/>
                </a:solidFill>
                <a:latin typeface="Times New Roman" pitchFamily="18" charset="0"/>
                <a:cs typeface="Times New Roman" pitchFamily="18" charset="0"/>
              </a:rPr>
              <a:t>người</a:t>
            </a:r>
            <a:r>
              <a:rPr lang="en-US" sz="2800" dirty="0">
                <a:solidFill>
                  <a:srgbClr val="002060"/>
                </a:solidFill>
                <a:latin typeface="Times New Roman" pitchFamily="18" charset="0"/>
                <a:cs typeface="Times New Roman" pitchFamily="18" charset="0"/>
              </a:rPr>
              <a:t> </a:t>
            </a:r>
            <a:r>
              <a:rPr lang="en-US" sz="2800" dirty="0" err="1">
                <a:solidFill>
                  <a:srgbClr val="002060"/>
                </a:solidFill>
                <a:latin typeface="Times New Roman" pitchFamily="18" charset="0"/>
                <a:cs typeface="Times New Roman" pitchFamily="18" charset="0"/>
              </a:rPr>
              <a:t>bà</a:t>
            </a:r>
            <a:r>
              <a:rPr lang="en-US" sz="2800" dirty="0">
                <a:solidFill>
                  <a:srgbClr val="FF0000"/>
                </a:solidFill>
                <a:latin typeface="Times New Roman" pitchFamily="18" charset="0"/>
                <a:cs typeface="Times New Roman" pitchFamily="18" charset="0"/>
              </a:rPr>
              <a:t>/</a:t>
            </a:r>
            <a:r>
              <a:rPr lang="en-US" sz="2800" dirty="0">
                <a:solidFill>
                  <a:srgbClr val="002060"/>
                </a:solidFill>
                <a:latin typeface="Times New Roman" pitchFamily="18" charset="0"/>
                <a:cs typeface="Times New Roman" pitchFamily="18" charset="0"/>
              </a:rPr>
              <a:t> </a:t>
            </a:r>
            <a:r>
              <a:rPr lang="en-US" sz="2800" dirty="0" err="1">
                <a:solidFill>
                  <a:srgbClr val="002060"/>
                </a:solidFill>
                <a:latin typeface="Times New Roman" pitchFamily="18" charset="0"/>
                <a:cs typeface="Times New Roman" pitchFamily="18" charset="0"/>
              </a:rPr>
              <a:t>sáng</a:t>
            </a:r>
            <a:r>
              <a:rPr lang="en-US" sz="2800" dirty="0">
                <a:solidFill>
                  <a:srgbClr val="002060"/>
                </a:solidFill>
                <a:latin typeface="Times New Roman" pitchFamily="18" charset="0"/>
                <a:cs typeface="Times New Roman" pitchFamily="18" charset="0"/>
              </a:rPr>
              <a:t> </a:t>
            </a:r>
            <a:r>
              <a:rPr lang="en-US" sz="2800" dirty="0" err="1">
                <a:solidFill>
                  <a:srgbClr val="002060"/>
                </a:solidFill>
                <a:latin typeface="Times New Roman" pitchFamily="18" charset="0"/>
                <a:cs typeface="Times New Roman" pitchFamily="18" charset="0"/>
              </a:rPr>
              <a:t>nào</a:t>
            </a:r>
            <a:r>
              <a:rPr lang="en-US" sz="2800" dirty="0">
                <a:solidFill>
                  <a:srgbClr val="002060"/>
                </a:solidFill>
                <a:latin typeface="Times New Roman" pitchFamily="18" charset="0"/>
                <a:cs typeface="Times New Roman" pitchFamily="18" charset="0"/>
              </a:rPr>
              <a:t> </a:t>
            </a:r>
            <a:r>
              <a:rPr lang="en-US" sz="2800" dirty="0" err="1">
                <a:solidFill>
                  <a:srgbClr val="002060"/>
                </a:solidFill>
                <a:latin typeface="Times New Roman" pitchFamily="18" charset="0"/>
                <a:cs typeface="Times New Roman" pitchFamily="18" charset="0"/>
              </a:rPr>
              <a:t>cũng</a:t>
            </a:r>
            <a:r>
              <a:rPr lang="en-US" sz="2800" dirty="0">
                <a:solidFill>
                  <a:srgbClr val="002060"/>
                </a:solidFill>
                <a:latin typeface="Times New Roman" pitchFamily="18" charset="0"/>
                <a:cs typeface="Times New Roman" pitchFamily="18" charset="0"/>
              </a:rPr>
              <a:t> </a:t>
            </a:r>
            <a:r>
              <a:rPr lang="en-US" sz="2800" dirty="0" err="1">
                <a:solidFill>
                  <a:srgbClr val="002060"/>
                </a:solidFill>
                <a:latin typeface="Times New Roman" pitchFamily="18" charset="0"/>
                <a:cs typeface="Times New Roman" pitchFamily="18" charset="0"/>
              </a:rPr>
              <a:t>dắt</a:t>
            </a:r>
            <a:r>
              <a:rPr lang="en-US" sz="2800" dirty="0">
                <a:solidFill>
                  <a:srgbClr val="002060"/>
                </a:solidFill>
                <a:latin typeface="Times New Roman" pitchFamily="18" charset="0"/>
                <a:cs typeface="Times New Roman" pitchFamily="18" charset="0"/>
              </a:rPr>
              <a:t> </a:t>
            </a:r>
            <a:r>
              <a:rPr lang="en-US" sz="2800" dirty="0" err="1">
                <a:solidFill>
                  <a:srgbClr val="002060"/>
                </a:solidFill>
                <a:latin typeface="Times New Roman" pitchFamily="18" charset="0"/>
                <a:cs typeface="Times New Roman" pitchFamily="18" charset="0"/>
              </a:rPr>
              <a:t>cháu</a:t>
            </a:r>
            <a:r>
              <a:rPr lang="en-US" sz="2800" dirty="0">
                <a:solidFill>
                  <a:srgbClr val="002060"/>
                </a:solidFill>
                <a:latin typeface="Times New Roman" pitchFamily="18" charset="0"/>
                <a:cs typeface="Times New Roman" pitchFamily="18" charset="0"/>
              </a:rPr>
              <a:t> </a:t>
            </a:r>
            <a:r>
              <a:rPr lang="en-US" sz="2800" dirty="0" err="1">
                <a:solidFill>
                  <a:srgbClr val="002060"/>
                </a:solidFill>
                <a:latin typeface="Times New Roman" pitchFamily="18" charset="0"/>
                <a:cs typeface="Times New Roman" pitchFamily="18" charset="0"/>
              </a:rPr>
              <a:t>đi</a:t>
            </a:r>
            <a:r>
              <a:rPr lang="en-US" sz="2800" dirty="0">
                <a:solidFill>
                  <a:srgbClr val="002060"/>
                </a:solidFill>
                <a:latin typeface="Times New Roman" pitchFamily="18" charset="0"/>
                <a:cs typeface="Times New Roman" pitchFamily="18" charset="0"/>
              </a:rPr>
              <a:t> </a:t>
            </a:r>
            <a:r>
              <a:rPr lang="en-US" sz="2800" dirty="0" err="1">
                <a:solidFill>
                  <a:srgbClr val="002060"/>
                </a:solidFill>
                <a:latin typeface="Times New Roman" pitchFamily="18" charset="0"/>
                <a:cs typeface="Times New Roman" pitchFamily="18" charset="0"/>
              </a:rPr>
              <a:t>mua</a:t>
            </a:r>
            <a:r>
              <a:rPr lang="en-US" sz="2800" dirty="0">
                <a:solidFill>
                  <a:srgbClr val="FF0000"/>
                </a:solidFill>
                <a:latin typeface="Times New Roman" pitchFamily="18" charset="0"/>
                <a:cs typeface="Times New Roman" pitchFamily="18" charset="0"/>
              </a:rPr>
              <a:t>/</a:t>
            </a:r>
            <a:r>
              <a:rPr lang="en-US" sz="2800" dirty="0">
                <a:solidFill>
                  <a:srgbClr val="002060"/>
                </a:solidFill>
                <a:latin typeface="Times New Roman" pitchFamily="18" charset="0"/>
                <a:cs typeface="Times New Roman" pitchFamily="18" charset="0"/>
              </a:rPr>
              <a:t> </a:t>
            </a:r>
            <a:r>
              <a:rPr lang="en-US" sz="2800" dirty="0" err="1">
                <a:solidFill>
                  <a:srgbClr val="002060"/>
                </a:solidFill>
                <a:latin typeface="Times New Roman" pitchFamily="18" charset="0"/>
                <a:cs typeface="Times New Roman" pitchFamily="18" charset="0"/>
              </a:rPr>
              <a:t>một</a:t>
            </a:r>
            <a:r>
              <a:rPr lang="en-US" sz="2800" dirty="0">
                <a:solidFill>
                  <a:srgbClr val="002060"/>
                </a:solidFill>
                <a:latin typeface="Times New Roman" pitchFamily="18" charset="0"/>
                <a:cs typeface="Times New Roman" pitchFamily="18" charset="0"/>
              </a:rPr>
              <a:t> </a:t>
            </a:r>
            <a:r>
              <a:rPr lang="en-US" sz="2800" dirty="0" err="1">
                <a:solidFill>
                  <a:srgbClr val="002060"/>
                </a:solidFill>
                <a:latin typeface="Times New Roman" pitchFamily="18" charset="0"/>
                <a:cs typeface="Times New Roman" pitchFamily="18" charset="0"/>
              </a:rPr>
              <a:t>ít</a:t>
            </a:r>
            <a:r>
              <a:rPr lang="en-US" sz="2800" dirty="0">
                <a:solidFill>
                  <a:srgbClr val="002060"/>
                </a:solidFill>
                <a:latin typeface="Times New Roman" pitchFamily="18" charset="0"/>
                <a:cs typeface="Times New Roman" pitchFamily="18" charset="0"/>
              </a:rPr>
              <a:t> </a:t>
            </a:r>
            <a:r>
              <a:rPr lang="en-US" sz="2800" dirty="0" err="1">
                <a:solidFill>
                  <a:srgbClr val="002060"/>
                </a:solidFill>
                <a:latin typeface="Times New Roman" pitchFamily="18" charset="0"/>
                <a:cs typeface="Times New Roman" pitchFamily="18" charset="0"/>
              </a:rPr>
              <a:t>kẹo</a:t>
            </a:r>
            <a:r>
              <a:rPr lang="en-US" sz="2800" dirty="0">
                <a:solidFill>
                  <a:srgbClr val="002060"/>
                </a:solidFill>
                <a:latin typeface="Times New Roman" pitchFamily="18" charset="0"/>
                <a:cs typeface="Times New Roman" pitchFamily="18" charset="0"/>
              </a:rPr>
              <a:t> </a:t>
            </a:r>
            <a:r>
              <a:rPr lang="en-US" sz="2800" dirty="0" err="1">
                <a:solidFill>
                  <a:srgbClr val="002060"/>
                </a:solidFill>
                <a:latin typeface="Times New Roman" pitchFamily="18" charset="0"/>
                <a:cs typeface="Times New Roman" pitchFamily="18" charset="0"/>
              </a:rPr>
              <a:t>bột</a:t>
            </a:r>
            <a:r>
              <a:rPr lang="en-US" sz="2800" dirty="0">
                <a:solidFill>
                  <a:srgbClr val="002060"/>
                </a:solidFill>
                <a:latin typeface="Times New Roman" pitchFamily="18" charset="0"/>
                <a:cs typeface="Times New Roman" pitchFamily="18" charset="0"/>
              </a:rPr>
              <a:t>,</a:t>
            </a:r>
            <a:r>
              <a:rPr lang="en-US" sz="2800" dirty="0">
                <a:solidFill>
                  <a:srgbClr val="FF0000"/>
                </a:solidFill>
                <a:latin typeface="Times New Roman" pitchFamily="18" charset="0"/>
                <a:cs typeface="Times New Roman" pitchFamily="18" charset="0"/>
              </a:rPr>
              <a:t>/</a:t>
            </a:r>
            <a:r>
              <a:rPr lang="en-US" sz="2800" dirty="0">
                <a:solidFill>
                  <a:srgbClr val="002060"/>
                </a:solidFill>
                <a:latin typeface="Times New Roman" pitchFamily="18" charset="0"/>
                <a:cs typeface="Times New Roman" pitchFamily="18" charset="0"/>
              </a:rPr>
              <a:t> </a:t>
            </a:r>
            <a:r>
              <a:rPr lang="en-US" sz="2800" dirty="0" err="1">
                <a:solidFill>
                  <a:srgbClr val="002060"/>
                </a:solidFill>
                <a:latin typeface="Times New Roman" pitchFamily="18" charset="0"/>
                <a:cs typeface="Times New Roman" pitchFamily="18" charset="0"/>
              </a:rPr>
              <a:t>vài</a:t>
            </a:r>
            <a:r>
              <a:rPr lang="en-US" sz="2800" dirty="0">
                <a:solidFill>
                  <a:srgbClr val="002060"/>
                </a:solidFill>
                <a:latin typeface="Times New Roman" pitchFamily="18" charset="0"/>
                <a:cs typeface="Times New Roman" pitchFamily="18" charset="0"/>
              </a:rPr>
              <a:t> </a:t>
            </a:r>
            <a:r>
              <a:rPr lang="en-US" sz="2800" dirty="0" err="1">
                <a:solidFill>
                  <a:srgbClr val="002060"/>
                </a:solidFill>
                <a:latin typeface="Times New Roman" pitchFamily="18" charset="0"/>
                <a:cs typeface="Times New Roman" pitchFamily="18" charset="0"/>
              </a:rPr>
              <a:t>cái</a:t>
            </a:r>
            <a:r>
              <a:rPr lang="en-US" sz="2800" dirty="0">
                <a:solidFill>
                  <a:srgbClr val="002060"/>
                </a:solidFill>
                <a:latin typeface="Times New Roman" pitchFamily="18" charset="0"/>
                <a:cs typeface="Times New Roman" pitchFamily="18" charset="0"/>
              </a:rPr>
              <a:t> bánh </a:t>
            </a:r>
            <a:r>
              <a:rPr lang="en-US" sz="2800" dirty="0" err="1">
                <a:solidFill>
                  <a:srgbClr val="002060"/>
                </a:solidFill>
                <a:latin typeface="Times New Roman" pitchFamily="18" charset="0"/>
                <a:cs typeface="Times New Roman" pitchFamily="18" charset="0"/>
              </a:rPr>
              <a:t>mì</a:t>
            </a:r>
            <a:r>
              <a:rPr lang="en-US" sz="2800" dirty="0">
                <a:solidFill>
                  <a:srgbClr val="002060"/>
                </a:solidFill>
                <a:latin typeface="Times New Roman" pitchFamily="18" charset="0"/>
                <a:cs typeface="Times New Roman" pitchFamily="18" charset="0"/>
              </a:rPr>
              <a:t>,…</a:t>
            </a:r>
            <a:r>
              <a:rPr lang="en-US" sz="2800" dirty="0">
                <a:solidFill>
                  <a:srgbClr val="FF0000"/>
                </a:solidFill>
                <a:latin typeface="Times New Roman" pitchFamily="18" charset="0"/>
                <a:cs typeface="Times New Roman" pitchFamily="18" charset="0"/>
              </a:rPr>
              <a:t> //</a:t>
            </a:r>
            <a:endParaRPr lang="en-US" sz="2800" dirty="0">
              <a:solidFill>
                <a:srgbClr val="002060"/>
              </a:solidFill>
              <a:latin typeface="Times New Roman" pitchFamily="18" charset="0"/>
              <a:cs typeface="Times New Roman" pitchFamily="18" charset="0"/>
            </a:endParaRPr>
          </a:p>
        </p:txBody>
      </p:sp>
      <p:sp>
        <p:nvSpPr>
          <p:cNvPr id="3" name="Rectangle 2">
            <a:extLst>
              <a:ext uri="{FF2B5EF4-FFF2-40B4-BE49-F238E27FC236}">
                <a16:creationId xmlns="" xmlns:a16="http://schemas.microsoft.com/office/drawing/2014/main" id="{4113C9D2-EE8C-46AB-CB50-1BE97A3164AB}"/>
              </a:ext>
            </a:extLst>
          </p:cNvPr>
          <p:cNvSpPr/>
          <p:nvPr/>
        </p:nvSpPr>
        <p:spPr>
          <a:xfrm>
            <a:off x="10972800" y="0"/>
            <a:ext cx="1219200" cy="1219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itchFamily="18" charset="0"/>
              <a:cs typeface="Times New Roman" pitchFamily="18" charset="0"/>
            </a:endParaRPr>
          </a:p>
        </p:txBody>
      </p:sp>
    </p:spTree>
    <p:extLst>
      <p:ext uri="{BB962C8B-B14F-4D97-AF65-F5344CB8AC3E}">
        <p14:creationId xmlns:p14="http://schemas.microsoft.com/office/powerpoint/2010/main" val="1097946943"/>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barn(inVertical)">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2" name="Rectangle 25">
            <a:extLst>
              <a:ext uri="{FF2B5EF4-FFF2-40B4-BE49-F238E27FC236}">
                <a16:creationId xmlns="" xmlns:a16="http://schemas.microsoft.com/office/drawing/2014/main" id="{22F15A2D-2324-487D-A02A-BF46C5C580E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33" name="Freeform: Shape 27">
            <a:extLst>
              <a:ext uri="{FF2B5EF4-FFF2-40B4-BE49-F238E27FC236}">
                <a16:creationId xmlns="" xmlns:a16="http://schemas.microsoft.com/office/drawing/2014/main" id="{17A7F34E-D418-47E2-9F86-2C45BBC3121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321732" y="321733"/>
            <a:ext cx="11546828" cy="6214534"/>
          </a:xfrm>
          <a:custGeom>
            <a:avLst/>
            <a:gdLst>
              <a:gd name="connsiteX0" fmla="*/ 0 w 11546828"/>
              <a:gd name="connsiteY0" fmla="*/ 0 h 6214534"/>
              <a:gd name="connsiteX1" fmla="*/ 7965430 w 11546828"/>
              <a:gd name="connsiteY1" fmla="*/ 0 h 6214534"/>
              <a:gd name="connsiteX2" fmla="*/ 7965430 w 11546828"/>
              <a:gd name="connsiteY2" fmla="*/ 1786 h 6214534"/>
              <a:gd name="connsiteX3" fmla="*/ 11546828 w 11546828"/>
              <a:gd name="connsiteY3" fmla="*/ 1786 h 6214534"/>
              <a:gd name="connsiteX4" fmla="*/ 11546828 w 11546828"/>
              <a:gd name="connsiteY4" fmla="*/ 2866740 h 6214534"/>
              <a:gd name="connsiteX5" fmla="*/ 11225095 w 11546828"/>
              <a:gd name="connsiteY5" fmla="*/ 3179536 h 6214534"/>
              <a:gd name="connsiteX6" fmla="*/ 11225095 w 11546828"/>
              <a:gd name="connsiteY6" fmla="*/ 301542 h 6214534"/>
              <a:gd name="connsiteX7" fmla="*/ 320042 w 11546828"/>
              <a:gd name="connsiteY7" fmla="*/ 301542 h 6214534"/>
              <a:gd name="connsiteX8" fmla="*/ 320042 w 11546828"/>
              <a:gd name="connsiteY8" fmla="*/ 5909424 h 6214534"/>
              <a:gd name="connsiteX9" fmla="*/ 8417210 w 11546828"/>
              <a:gd name="connsiteY9" fmla="*/ 5909424 h 6214534"/>
              <a:gd name="connsiteX10" fmla="*/ 8103383 w 11546828"/>
              <a:gd name="connsiteY10" fmla="*/ 6214534 h 6214534"/>
              <a:gd name="connsiteX11" fmla="*/ 7222929 w 11546828"/>
              <a:gd name="connsiteY11" fmla="*/ 6214534 h 6214534"/>
              <a:gd name="connsiteX12" fmla="*/ 7222929 w 11546828"/>
              <a:gd name="connsiteY12" fmla="*/ 6212748 h 6214534"/>
              <a:gd name="connsiteX13" fmla="*/ 0 w 11546828"/>
              <a:gd name="connsiteY13" fmla="*/ 6212748 h 6214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546828" h="6214534">
                <a:moveTo>
                  <a:pt x="0" y="0"/>
                </a:moveTo>
                <a:lnTo>
                  <a:pt x="7965430" y="0"/>
                </a:lnTo>
                <a:lnTo>
                  <a:pt x="7965430" y="1786"/>
                </a:lnTo>
                <a:lnTo>
                  <a:pt x="11546828" y="1786"/>
                </a:lnTo>
                <a:lnTo>
                  <a:pt x="11546828" y="2866740"/>
                </a:lnTo>
                <a:lnTo>
                  <a:pt x="11225095" y="3179536"/>
                </a:lnTo>
                <a:lnTo>
                  <a:pt x="11225095" y="301542"/>
                </a:lnTo>
                <a:lnTo>
                  <a:pt x="320042" y="301542"/>
                </a:lnTo>
                <a:lnTo>
                  <a:pt x="320042" y="5909424"/>
                </a:lnTo>
                <a:lnTo>
                  <a:pt x="8417210" y="5909424"/>
                </a:lnTo>
                <a:lnTo>
                  <a:pt x="8103383" y="6214534"/>
                </a:lnTo>
                <a:lnTo>
                  <a:pt x="7222929" y="6214534"/>
                </a:lnTo>
                <a:lnTo>
                  <a:pt x="7222929" y="6212748"/>
                </a:lnTo>
                <a:lnTo>
                  <a:pt x="0" y="6212748"/>
                </a:lnTo>
                <a:close/>
              </a:path>
            </a:pathLst>
          </a:custGeom>
          <a:solidFill>
            <a:schemeClr val="tx1">
              <a:lumMod val="50000"/>
              <a:lumOff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p>
        </p:txBody>
      </p:sp>
      <p:sp>
        <p:nvSpPr>
          <p:cNvPr id="34" name="Right Triangle 29">
            <a:extLst>
              <a:ext uri="{FF2B5EF4-FFF2-40B4-BE49-F238E27FC236}">
                <a16:creationId xmlns="" xmlns:a16="http://schemas.microsoft.com/office/drawing/2014/main" id="{2AEAFA59-923A-4F54-8B49-44C970BCC32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p>
        </p:txBody>
      </p:sp>
      <p:pic>
        <p:nvPicPr>
          <p:cNvPr id="3" name="Picture 6">
            <a:extLst>
              <a:ext uri="{FF2B5EF4-FFF2-40B4-BE49-F238E27FC236}">
                <a16:creationId xmlns="" xmlns:a16="http://schemas.microsoft.com/office/drawing/2014/main" id="{0381C55F-8E9F-B550-DCE4-AC458AEE27B3}"/>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rot="16200000">
            <a:off x="729485" y="1327916"/>
            <a:ext cx="4979334" cy="4812703"/>
          </a:xfrm>
          <a:prstGeom prst="rect">
            <a:avLst/>
          </a:prstGeom>
        </p:spPr>
      </p:pic>
      <p:sp>
        <p:nvSpPr>
          <p:cNvPr id="4" name="TextBox 3">
            <a:extLst>
              <a:ext uri="{FF2B5EF4-FFF2-40B4-BE49-F238E27FC236}">
                <a16:creationId xmlns="" xmlns:a16="http://schemas.microsoft.com/office/drawing/2014/main" id="{CA0E28F7-C2FC-6CA9-E824-0E775DE5C238}"/>
              </a:ext>
            </a:extLst>
          </p:cNvPr>
          <p:cNvSpPr txBox="1"/>
          <p:nvPr/>
        </p:nvSpPr>
        <p:spPr>
          <a:xfrm>
            <a:off x="5947235" y="1955800"/>
            <a:ext cx="5145039" cy="1952947"/>
          </a:xfrm>
          <a:prstGeom prst="rect">
            <a:avLst/>
          </a:prstGeom>
          <a:noFill/>
          <a:ln>
            <a:noFill/>
          </a:ln>
        </p:spPr>
        <p:txBody>
          <a:bodyPr vert="horz" lIns="60960" tIns="30480" rIns="60960" bIns="30480" rtlCol="0" anchor="ctr">
            <a:normAutofit/>
          </a:bodyPr>
          <a:lstStyle/>
          <a:p>
            <a:pPr indent="-152408" algn="ctr">
              <a:lnSpc>
                <a:spcPct val="90000"/>
              </a:lnSpc>
              <a:spcBef>
                <a:spcPct val="0"/>
              </a:spcBef>
              <a:spcAft>
                <a:spcPts val="400"/>
              </a:spcAft>
            </a:pPr>
            <a:r>
              <a:rPr lang="en-US" sz="6400" dirty="0" err="1">
                <a:solidFill>
                  <a:srgbClr val="F92D67"/>
                </a:solidFill>
                <a:latin typeface="Sigmar One" panose="00000500000000000000" pitchFamily="2" charset="0"/>
                <a:ea typeface="+mj-ea"/>
                <a:cs typeface="+mj-cs"/>
              </a:rPr>
              <a:t>Khởi</a:t>
            </a:r>
            <a:r>
              <a:rPr lang="en-US" sz="6400" dirty="0">
                <a:solidFill>
                  <a:srgbClr val="F92D67"/>
                </a:solidFill>
                <a:latin typeface="Sigmar One" panose="00000500000000000000" pitchFamily="2" charset="0"/>
                <a:ea typeface="+mj-ea"/>
                <a:cs typeface="+mj-cs"/>
              </a:rPr>
              <a:t> </a:t>
            </a:r>
            <a:r>
              <a:rPr lang="en-US" sz="6400" dirty="0" err="1">
                <a:solidFill>
                  <a:srgbClr val="F92D67"/>
                </a:solidFill>
                <a:latin typeface="Sigmar One" panose="00000500000000000000" pitchFamily="2" charset="0"/>
                <a:ea typeface="+mj-ea"/>
                <a:cs typeface="+mj-cs"/>
              </a:rPr>
              <a:t>động</a:t>
            </a:r>
            <a:endParaRPr lang="en-US" sz="6400" dirty="0">
              <a:solidFill>
                <a:srgbClr val="F92D67"/>
              </a:solidFill>
              <a:latin typeface="Sigmar One" panose="00000500000000000000" pitchFamily="2" charset="0"/>
              <a:ea typeface="+mj-ea"/>
              <a:cs typeface="+mj-cs"/>
            </a:endParaRPr>
          </a:p>
        </p:txBody>
      </p:sp>
    </p:spTree>
    <p:extLst>
      <p:ext uri="{BB962C8B-B14F-4D97-AF65-F5344CB8AC3E}">
        <p14:creationId xmlns:p14="http://schemas.microsoft.com/office/powerpoint/2010/main" val="398659179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 xmlns:a16="http://schemas.microsoft.com/office/drawing/2014/main" id="{08977D5A-3CE0-5936-80D7-A88FD3CB0262}"/>
              </a:ext>
            </a:extLst>
          </p:cNvPr>
          <p:cNvPicPr>
            <a:picLocks noChangeAspect="1"/>
          </p:cNvPicPr>
          <p:nvPr/>
        </p:nvPicPr>
        <p:blipFill>
          <a:blip r:embed="rId3"/>
          <a:stretch>
            <a:fillRect/>
          </a:stretch>
        </p:blipFill>
        <p:spPr>
          <a:xfrm>
            <a:off x="81718" y="15240"/>
            <a:ext cx="957155" cy="762066"/>
          </a:xfrm>
          <a:prstGeom prst="rect">
            <a:avLst/>
          </a:prstGeom>
        </p:spPr>
      </p:pic>
      <p:sp>
        <p:nvSpPr>
          <p:cNvPr id="10" name="TextBox 9">
            <a:extLst>
              <a:ext uri="{FF2B5EF4-FFF2-40B4-BE49-F238E27FC236}">
                <a16:creationId xmlns="" xmlns:a16="http://schemas.microsoft.com/office/drawing/2014/main" id="{6E035349-06E2-6263-388B-3A094A78C4B5}"/>
              </a:ext>
            </a:extLst>
          </p:cNvPr>
          <p:cNvSpPr txBox="1"/>
          <p:nvPr/>
        </p:nvSpPr>
        <p:spPr>
          <a:xfrm>
            <a:off x="-457200" y="1676400"/>
            <a:ext cx="8605825" cy="646986"/>
          </a:xfrm>
          <a:prstGeom prst="roundRect">
            <a:avLst/>
          </a:prstGeom>
          <a:noFill/>
          <a:ln w="28575">
            <a:noFill/>
            <a:prstDash val="sysDash"/>
          </a:ln>
        </p:spPr>
        <p:txBody>
          <a:bodyPr wrap="square">
            <a:spAutoFit/>
          </a:bodyPr>
          <a:lstStyle/>
          <a:p>
            <a:pPr algn="ctr">
              <a:defRPr/>
            </a:pPr>
            <a:r>
              <a:rPr kumimoji="0" lang="en-US" sz="3200" b="0" i="0" u="none" strike="noStrike" kern="1200" cap="none" spc="0" normalizeH="0" baseline="0" noProof="0" dirty="0" err="1">
                <a:ln>
                  <a:noFill/>
                </a:ln>
                <a:solidFill>
                  <a:srgbClr val="00B0F0"/>
                </a:solidFill>
                <a:effectLst/>
                <a:uLnTx/>
                <a:uFillTx/>
                <a:latin typeface="Times New Roman" pitchFamily="18" charset="0"/>
                <a:cs typeface="Times New Roman" pitchFamily="18" charset="0"/>
              </a:rPr>
              <a:t>Tảo</a:t>
            </a:r>
            <a:r>
              <a:rPr kumimoji="0" lang="en-US" sz="3200" b="0" i="0" u="none" strike="noStrike" kern="1200" cap="none" spc="0" normalizeH="0" baseline="0" noProof="0" dirty="0">
                <a:ln>
                  <a:noFill/>
                </a:ln>
                <a:solidFill>
                  <a:srgbClr val="00B0F0"/>
                </a:solidFill>
                <a:effectLst/>
                <a:uLnTx/>
                <a:uFillTx/>
                <a:latin typeface="Times New Roman" pitchFamily="18" charset="0"/>
                <a:cs typeface="Times New Roman" pitchFamily="18" charset="0"/>
              </a:rPr>
              <a:t> </a:t>
            </a:r>
            <a:r>
              <a:rPr kumimoji="0" lang="en-US" sz="3200" b="0" i="0" u="none" strike="noStrike" kern="1200" cap="none" spc="0" normalizeH="0" baseline="0" noProof="0" dirty="0" err="1">
                <a:ln>
                  <a:noFill/>
                </a:ln>
                <a:solidFill>
                  <a:srgbClr val="00B0F0"/>
                </a:solidFill>
                <a:effectLst/>
                <a:uLnTx/>
                <a:uFillTx/>
                <a:latin typeface="Times New Roman" pitchFamily="18" charset="0"/>
                <a:cs typeface="Times New Roman" pitchFamily="18" charset="0"/>
              </a:rPr>
              <a:t>tần</a:t>
            </a:r>
            <a:r>
              <a:rPr kumimoji="0" lang="en-US" sz="3200" b="0" i="0" u="none" strike="noStrike" kern="1200" cap="none" spc="0" normalizeH="0" baseline="0" noProof="0" dirty="0">
                <a:ln>
                  <a:noFill/>
                </a:ln>
                <a:solidFill>
                  <a:srgbClr val="00B0F0"/>
                </a:solidFill>
                <a:effectLst/>
                <a:uLnTx/>
                <a:uFillTx/>
                <a:latin typeface="Times New Roman" pitchFamily="18" charset="0"/>
                <a:cs typeface="Times New Roman" pitchFamily="18" charset="0"/>
              </a:rPr>
              <a:t>: </a:t>
            </a:r>
            <a:r>
              <a:rPr lang="vi-VN" sz="3200" dirty="0">
                <a:solidFill>
                  <a:srgbClr val="00B0F0"/>
                </a:solidFill>
                <a:latin typeface="Times New Roman" pitchFamily="18" charset="0"/>
                <a:cs typeface="Times New Roman" pitchFamily="18" charset="0"/>
              </a:rPr>
              <a:t>đảm đang, chịu khó</a:t>
            </a:r>
          </a:p>
        </p:txBody>
      </p:sp>
      <p:sp>
        <p:nvSpPr>
          <p:cNvPr id="9" name="TextBox 8">
            <a:extLst>
              <a:ext uri="{FF2B5EF4-FFF2-40B4-BE49-F238E27FC236}">
                <a16:creationId xmlns="" xmlns:a16="http://schemas.microsoft.com/office/drawing/2014/main" id="{874923DD-2CD3-2D7E-2162-E433FE8F2CFE}"/>
              </a:ext>
            </a:extLst>
          </p:cNvPr>
          <p:cNvSpPr txBox="1"/>
          <p:nvPr/>
        </p:nvSpPr>
        <p:spPr>
          <a:xfrm>
            <a:off x="1371600" y="396273"/>
            <a:ext cx="4191000" cy="715089"/>
          </a:xfrm>
          <a:prstGeom prst="roundRect">
            <a:avLst/>
          </a:prstGeom>
          <a:solidFill>
            <a:srgbClr val="FFFFCC"/>
          </a:solidFill>
          <a:ln w="28575">
            <a:solidFill>
              <a:srgbClr val="217875"/>
            </a:solidFill>
            <a:prstDash val="sysDash"/>
          </a:ln>
        </p:spPr>
        <p:txBody>
          <a:bodyPr wrap="square">
            <a:spAutoFit/>
          </a:bodyPr>
          <a:lstStyle/>
          <a:p>
            <a:pPr algn="ctr"/>
            <a:r>
              <a:rPr lang="en-US" sz="3600" b="1" dirty="0" err="1">
                <a:solidFill>
                  <a:srgbClr val="008000"/>
                </a:solidFill>
                <a:latin typeface="Times New Roman" pitchFamily="18" charset="0"/>
                <a:cs typeface="Times New Roman" pitchFamily="18" charset="0"/>
              </a:rPr>
              <a:t>Giải</a:t>
            </a:r>
            <a:r>
              <a:rPr lang="en-US" sz="3600" b="1" dirty="0">
                <a:solidFill>
                  <a:srgbClr val="008000"/>
                </a:solidFill>
                <a:latin typeface="Times New Roman" pitchFamily="18" charset="0"/>
                <a:cs typeface="Times New Roman" pitchFamily="18" charset="0"/>
              </a:rPr>
              <a:t> </a:t>
            </a:r>
            <a:r>
              <a:rPr lang="en-US" sz="3600" b="1" dirty="0" err="1">
                <a:solidFill>
                  <a:srgbClr val="008000"/>
                </a:solidFill>
                <a:latin typeface="Times New Roman" pitchFamily="18" charset="0"/>
                <a:cs typeface="Times New Roman" pitchFamily="18" charset="0"/>
              </a:rPr>
              <a:t>nghĩa</a:t>
            </a:r>
            <a:r>
              <a:rPr lang="en-US" sz="3600" b="1" dirty="0">
                <a:solidFill>
                  <a:srgbClr val="008000"/>
                </a:solidFill>
                <a:latin typeface="Times New Roman" pitchFamily="18" charset="0"/>
                <a:cs typeface="Times New Roman" pitchFamily="18" charset="0"/>
              </a:rPr>
              <a:t> </a:t>
            </a:r>
            <a:r>
              <a:rPr lang="en-US" sz="3600" b="1" dirty="0" err="1">
                <a:solidFill>
                  <a:srgbClr val="008000"/>
                </a:solidFill>
                <a:latin typeface="Times New Roman" pitchFamily="18" charset="0"/>
                <a:cs typeface="Times New Roman" pitchFamily="18" charset="0"/>
              </a:rPr>
              <a:t>từ</a:t>
            </a:r>
            <a:endParaRPr lang="en-US" sz="3600" b="1" dirty="0">
              <a:solidFill>
                <a:srgbClr val="008000"/>
              </a:solidFill>
              <a:latin typeface="Times New Roman" pitchFamily="18" charset="0"/>
              <a:cs typeface="Times New Roman" pitchFamily="18" charset="0"/>
            </a:endParaRPr>
          </a:p>
        </p:txBody>
      </p:sp>
      <p:pic>
        <p:nvPicPr>
          <p:cNvPr id="11" name="Picture 10">
            <a:extLst>
              <a:ext uri="{FF2B5EF4-FFF2-40B4-BE49-F238E27FC236}">
                <a16:creationId xmlns="" xmlns:a16="http://schemas.microsoft.com/office/drawing/2014/main" id="{23EA7FBE-DC24-95ED-9D97-8F451880376C}"/>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3696" b="99783" l="532" r="97872">
                        <a14:foregroundMark x1="25709" y1="33261" x2="25709" y2="33261"/>
                        <a14:foregroundMark x1="25355" y1="32826" x2="25355" y2="32826"/>
                        <a14:foregroundMark x1="21631" y1="23913" x2="21631" y2="23913"/>
                        <a14:foregroundMark x1="12057" y1="20435" x2="12057" y2="20435"/>
                        <a14:foregroundMark x1="11525" y1="20435" x2="11525" y2="20435"/>
                        <a14:foregroundMark x1="11170" y1="14348" x2="11170" y2="14348"/>
                        <a14:foregroundMark x1="8333" y1="11957" x2="7447" y2="13696"/>
                        <a14:foregroundMark x1="7447" y1="15652" x2="7447" y2="15652"/>
                        <a14:foregroundMark x1="7447" y1="25217" x2="7447" y2="27174"/>
                        <a14:foregroundMark x1="10816" y1="27174" x2="13475" y2="26087"/>
                        <a14:foregroundMark x1="15780" y1="22826" x2="15780" y2="22826"/>
                        <a14:foregroundMark x1="11348" y1="9565" x2="11348" y2="9565"/>
                        <a14:foregroundMark x1="11348" y1="8913" x2="11348" y2="8913"/>
                        <a14:foregroundMark x1="7979" y1="5217" x2="7979" y2="5217"/>
                        <a14:foregroundMark x1="6206" y1="3696" x2="6206" y2="3696"/>
                        <a14:foregroundMark x1="4787" y1="3696" x2="4078" y2="5652"/>
                        <a14:foregroundMark x1="4078" y1="6522" x2="4078" y2="9565"/>
                        <a14:foregroundMark x1="2837" y1="8478" x2="2837" y2="8478"/>
                        <a14:foregroundMark x1="2837" y1="8478" x2="2837" y2="8478"/>
                        <a14:foregroundMark x1="4433" y1="8478" x2="4433" y2="8478"/>
                        <a14:foregroundMark x1="5851" y1="8913" x2="5851" y2="8913"/>
                        <a14:foregroundMark x1="7270" y1="10000" x2="7801" y2="12826"/>
                        <a14:foregroundMark x1="7801" y1="15652" x2="7801" y2="15652"/>
                        <a14:foregroundMark x1="3723" y1="12391" x2="3723" y2="12391"/>
                        <a14:foregroundMark x1="4078" y1="10435" x2="4078" y2="10435"/>
                        <a14:foregroundMark x1="4078" y1="10000" x2="4078" y2="10000"/>
                        <a14:foregroundMark x1="2128" y1="10435" x2="2128" y2="10435"/>
                        <a14:foregroundMark x1="2128" y1="10435" x2="2128" y2="10435"/>
                        <a14:foregroundMark x1="3723" y1="25217" x2="3723" y2="29130"/>
                        <a14:foregroundMark x1="3723" y1="30870" x2="3723" y2="30870"/>
                        <a14:foregroundMark x1="3546" y1="31957" x2="3546" y2="31957"/>
                        <a14:foregroundMark x1="2660" y1="32391" x2="2660" y2="32391"/>
                        <a14:foregroundMark x1="1950" y1="32391" x2="1950" y2="32391"/>
                        <a14:foregroundMark x1="1950" y1="31522" x2="1950" y2="31522"/>
                        <a14:foregroundMark x1="1418" y1="29130" x2="1418" y2="29130"/>
                        <a14:foregroundMark x1="1064" y1="32391" x2="1064" y2="32391"/>
                        <a14:foregroundMark x1="1418" y1="32391" x2="1418" y2="32391"/>
                        <a14:foregroundMark x1="709" y1="12391" x2="709" y2="12391"/>
                        <a14:foregroundMark x1="28369" y1="38043" x2="28369" y2="38043"/>
                        <a14:foregroundMark x1="43085" y1="58696" x2="43085" y2="58696"/>
                        <a14:foregroundMark x1="43617" y1="56739" x2="43617" y2="56739"/>
                        <a14:foregroundMark x1="45567" y1="52391" x2="46454" y2="52391"/>
                        <a14:foregroundMark x1="47695" y1="52391" x2="47695" y2="52391"/>
                        <a14:foregroundMark x1="48227" y1="52391" x2="48227" y2="52391"/>
                        <a14:foregroundMark x1="48759" y1="52391" x2="48759" y2="52391"/>
                        <a14:foregroundMark x1="53014" y1="55870" x2="53014" y2="55870"/>
                        <a14:foregroundMark x1="54255" y1="57174" x2="54255" y2="57174"/>
                        <a14:foregroundMark x1="54965" y1="57174" x2="55496" y2="58696"/>
                        <a14:foregroundMark x1="55851" y1="59130" x2="55851" y2="59130"/>
                        <a14:foregroundMark x1="56738" y1="59565" x2="56738" y2="59565"/>
                        <a14:foregroundMark x1="46099" y1="56304" x2="45213" y2="55217"/>
                        <a14:foregroundMark x1="42199" y1="50435" x2="42199" y2="50435"/>
                        <a14:foregroundMark x1="41844" y1="50435" x2="41844" y2="50435"/>
                        <a14:foregroundMark x1="41312" y1="51522" x2="41312" y2="51522"/>
                        <a14:foregroundMark x1="38830" y1="61957" x2="38830" y2="61957"/>
                        <a14:foregroundMark x1="38652" y1="63043" x2="39599" y2="64452"/>
                        <a14:foregroundMark x1="49645" y1="67174" x2="48787" y2="67911"/>
                        <a14:foregroundMark x1="48227" y1="65870" x2="48227" y2="65870"/>
                        <a14:foregroundMark x1="40071" y1="77174" x2="40071" y2="77174"/>
                        <a14:foregroundMark x1="47992" y1="77597" x2="48227" y2="77609"/>
                        <a14:foregroundMark x1="46611" y1="77523" x2="46877" y2="77537"/>
                        <a14:foregroundMark x1="44490" y1="77409" x2="45404" y2="77458"/>
                        <a14:foregroundMark x1="43061" y1="77333" x2="43966" y2="77381"/>
                        <a14:foregroundMark x1="40071" y1="77174" x2="42375" y2="77297"/>
                        <a14:foregroundMark x1="48227" y1="77609" x2="48482" y2="77139"/>
                        <a14:foregroundMark x1="44057" y1="83913" x2="43883" y2="84676"/>
                        <a14:foregroundMark x1="44258" y1="83034" x2="44057" y2="83913"/>
                        <a14:foregroundMark x1="40020" y1="99348" x2="39716" y2="99783"/>
                        <a14:foregroundMark x1="40401" y1="98803" x2="40020" y2="99348"/>
                        <a14:foregroundMark x1="25887" y1="85000" x2="25887" y2="85000"/>
                        <a14:foregroundMark x1="27482" y1="82609" x2="27482" y2="82609"/>
                        <a14:foregroundMark x1="27660" y1="81957" x2="27660" y2="81957"/>
                        <a14:foregroundMark x1="26596" y1="78261" x2="26596" y2="78261"/>
                        <a14:foregroundMark x1="18794" y1="73913" x2="18794" y2="73913"/>
                        <a14:foregroundMark x1="18440" y1="73478" x2="18440" y2="73478"/>
                        <a14:foregroundMark x1="22835" y1="88456" x2="25000" y2="99783"/>
                        <a14:foregroundMark x1="56206" y1="59130" x2="56206" y2="59130"/>
                        <a14:foregroundMark x1="51418" y1="61087" x2="51418" y2="61087"/>
                        <a14:foregroundMark x1="51418" y1="58696" x2="51418" y2="58696"/>
                        <a14:foregroundMark x1="51418" y1="58696" x2="51418" y2="58696"/>
                        <a14:foregroundMark x1="51950" y1="56739" x2="51950" y2="56739"/>
                        <a14:foregroundMark x1="49645" y1="56304" x2="49645" y2="56304"/>
                        <a14:foregroundMark x1="49468" y1="55217" x2="52837" y2="54783"/>
                        <a14:foregroundMark x1="54078" y1="55870" x2="54078" y2="55870"/>
                        <a14:foregroundMark x1="54078" y1="55870" x2="54078" y2="55870"/>
                        <a14:foregroundMark x1="54610" y1="58261" x2="54610" y2="60000"/>
                        <a14:foregroundMark x1="54965" y1="60652" x2="54965" y2="57174"/>
                        <a14:foregroundMark x1="54965" y1="55217" x2="55674" y2="56739"/>
                        <a14:foregroundMark x1="55674" y1="56739" x2="54965" y2="62391"/>
                        <a14:foregroundMark x1="52128" y1="53478" x2="52128" y2="53478"/>
                        <a14:foregroundMark x1="50709" y1="51087" x2="50709" y2="51087"/>
                        <a14:foregroundMark x1="18972" y1="75435" x2="18972" y2="75435"/>
                        <a14:foregroundMark x1="18972" y1="75435" x2="18972" y2="75435"/>
                        <a14:foregroundMark x1="58333" y1="76304" x2="58333" y2="76304"/>
                        <a14:foregroundMark x1="58333" y1="76304" x2="62411" y2="76304"/>
                        <a14:foregroundMark x1="70213" y1="73913" x2="70922" y2="73478"/>
                        <a14:foregroundMark x1="72340" y1="70652" x2="72340" y2="70652"/>
                        <a14:foregroundMark x1="73404" y1="69565" x2="73404" y2="69565"/>
                        <a14:foregroundMark x1="71454" y1="79130" x2="70688" y2="79600"/>
                        <a14:foregroundMark x1="63389" y1="83479" x2="54078" y2="99130"/>
                        <a14:foregroundMark x1="64362" y1="49565" x2="64362" y2="49565"/>
                        <a14:foregroundMark x1="63830" y1="49130" x2="61348" y2="44348"/>
                        <a14:foregroundMark x1="66844" y1="47174" x2="68440" y2="45652"/>
                        <a14:foregroundMark x1="54078" y1="34348" x2="54078" y2="34348"/>
                        <a14:foregroundMark x1="54078" y1="33913" x2="54078" y2="33913"/>
                        <a14:foregroundMark x1="71986" y1="57174" x2="71986" y2="57174"/>
                        <a14:foregroundMark x1="72340" y1="57174" x2="72340" y2="57174"/>
                        <a14:foregroundMark x1="84397" y1="85000" x2="84397" y2="81522"/>
                        <a14:foregroundMark x1="91489" y1="74783" x2="89539" y2="75435"/>
                        <a14:foregroundMark x1="95502" y1="83478" x2="97872" y2="85000"/>
                        <a14:foregroundMark x1="94149" y1="82609" x2="95502" y2="83478"/>
                        <a14:foregroundMark x1="88475" y1="86304" x2="89362" y2="93913"/>
                        <a14:foregroundMark x1="89007" y1="86304" x2="89007" y2="86304"/>
                        <a14:foregroundMark x1="53901" y1="35652" x2="53901" y2="35652"/>
                        <a14:foregroundMark x1="54965" y1="35217" x2="54965" y2="35217"/>
                        <a14:foregroundMark x1="55319" y1="34783" x2="55319" y2="34783"/>
                        <a14:foregroundMark x1="35993" y1="65000" x2="35993" y2="65000"/>
                        <a14:foregroundMark x1="37943" y1="65870" x2="37943" y2="65870"/>
                        <a14:foregroundMark x1="42376" y1="65000" x2="42376" y2="65000"/>
                        <a14:foregroundMark x1="42730" y1="63478" x2="39362" y2="61522"/>
                        <a14:foregroundMark x1="51064" y1="71087" x2="51064" y2="71087"/>
                        <a14:foregroundMark x1="51064" y1="65000" x2="49823" y2="65435"/>
                        <a14:foregroundMark x1="48759" y1="61522" x2="48759" y2="61522"/>
                        <a14:foregroundMark x1="48759" y1="61522" x2="41312" y2="70870"/>
                        <a14:foregroundMark x1="41312" y1="70870" x2="35106" y2="61087"/>
                        <a14:foregroundMark x1="35106" y1="61087" x2="36879" y2="60652"/>
                        <a14:foregroundMark x1="45213" y1="66739" x2="46809" y2="71957"/>
                        <a14:foregroundMark x1="48582" y1="68696" x2="47872" y2="76739"/>
                        <a14:foregroundMark x1="47518" y1="73478" x2="44858" y2="75000"/>
                        <a14:foregroundMark x1="35993" y1="74348" x2="35461" y2="78261"/>
                        <a14:foregroundMark x1="35461" y1="78261" x2="35816" y2="76739"/>
                        <a14:foregroundMark x1="35816" y1="75435" x2="41844" y2="75000"/>
                        <a14:foregroundMark x1="42199" y1="73478" x2="43972" y2="76739"/>
                        <a14:foregroundMark x1="45567" y1="71522" x2="45922" y2="74348"/>
                        <a14:foregroundMark x1="45922" y1="71522" x2="45567" y2="75435"/>
                        <a14:foregroundMark x1="38830" y1="63043" x2="34043" y2="81522"/>
                        <a14:foregroundMark x1="31383" y1="73913" x2="29433" y2="91087"/>
                        <a14:foregroundMark x1="27128" y1="58261" x2="28014" y2="73261"/>
                        <a14:foregroundMark x1="28014" y1="73261" x2="29610" y2="78261"/>
                        <a14:foregroundMark x1="30496" y1="65870" x2="30496" y2="72609"/>
                        <a14:foregroundMark x1="29078" y1="76739" x2="28369" y2="78696"/>
                        <a14:foregroundMark x1="27482" y1="73478" x2="24823" y2="81522"/>
                        <a14:foregroundMark x1="23936" y1="76739" x2="23050" y2="73478"/>
                        <a14:foregroundMark x1="22872" y1="69565" x2="19326" y2="65435"/>
                        <a14:foregroundMark x1="18972" y1="63043" x2="17730" y2="68696"/>
                        <a14:foregroundMark x1="16489" y1="60652" x2="16312" y2="63913"/>
                        <a14:foregroundMark x1="15248" y1="59130" x2="15248" y2="63913"/>
                        <a14:foregroundMark x1="14539" y1="66304" x2="14539" y2="75435"/>
                        <a14:foregroundMark x1="16135" y1="83478" x2="16135" y2="86739"/>
                        <a14:foregroundMark x1="15248" y1="74348" x2="15426" y2="77826"/>
                        <a14:foregroundMark x1="17021" y1="68696" x2="18972" y2="75870"/>
                        <a14:foregroundMark x1="19504" y1="75000" x2="20213" y2="79783"/>
                        <a14:foregroundMark x1="20213" y1="80217" x2="12057" y2="86739"/>
                        <a14:foregroundMark x1="12057" y1="86739" x2="13475" y2="86304"/>
                        <a14:foregroundMark x1="20567" y1="78261" x2="26064" y2="75870"/>
                        <a14:foregroundMark x1="26418" y1="75000" x2="25177" y2="71522"/>
                        <a14:foregroundMark x1="21099" y1="79130" x2="22872" y2="84565"/>
                        <a14:foregroundMark x1="24645" y1="82609" x2="25355" y2="87391"/>
                        <a14:foregroundMark x1="25355" y1="84565" x2="25355" y2="91087"/>
                        <a14:foregroundMark x1="24645" y1="87391" x2="24113" y2="91087"/>
                        <a14:foregroundMark x1="18440" y1="88696" x2="17553" y2="82174"/>
                        <a14:foregroundMark x1="21099" y1="85870" x2="22695" y2="86739"/>
                        <a14:foregroundMark x1="22872" y1="86739" x2="20567" y2="85870"/>
                        <a14:foregroundMark x1="70745" y1="75435" x2="68794" y2="80217"/>
                        <a14:foregroundMark x1="68794" y1="80217" x2="64539" y2="73043"/>
                        <a14:foregroundMark x1="64539" y1="70217" x2="62589" y2="70652"/>
                        <a14:foregroundMark x1="72340" y1="82174" x2="75000" y2="82174"/>
                        <a14:foregroundMark x1="75000" y1="82609" x2="69504" y2="78261"/>
                        <a14:foregroundMark x1="67021" y1="73913" x2="69681" y2="74348"/>
                        <a14:foregroundMark x1="69681" y1="77391" x2="68972" y2="79783"/>
                        <a14:foregroundMark x1="69858" y1="80217" x2="69149" y2="81087"/>
                        <a14:foregroundMark x1="69149" y1="80652" x2="62943" y2="75000"/>
                        <a14:foregroundMark x1="62234" y1="74348" x2="62234" y2="74348"/>
                        <a14:foregroundMark x1="67730" y1="79130" x2="69149" y2="84565"/>
                        <a14:foregroundMark x1="69149" y1="83913" x2="67908" y2="84565"/>
                        <a14:foregroundMark x1="62943" y1="79783" x2="62943" y2="79783"/>
                        <a14:foregroundMark x1="61170" y1="76304" x2="61170" y2="76304"/>
                        <a14:foregroundMark x1="49645" y1="79348" x2="49645" y2="79348"/>
                        <a14:foregroundMark x1="47518" y1="78913" x2="46099" y2="80217"/>
                        <a14:foregroundMark x1="44858" y1="79783" x2="47518" y2="79783"/>
                        <a14:foregroundMark x1="49645" y1="80217" x2="49113" y2="81739"/>
                        <a14:foregroundMark x1="49113" y1="79783" x2="47163" y2="79783"/>
                        <a14:foregroundMark x1="48050" y1="77826" x2="43617" y2="78913"/>
                        <a14:foregroundMark x1="37057" y1="82174" x2="36879" y2="78913"/>
                        <a14:foregroundMark x1="47518" y1="81304" x2="48227" y2="81304"/>
                        <a14:foregroundMark x1="49291" y1="80870" x2="49291" y2="80870"/>
                        <a14:foregroundMark x1="49823" y1="80217" x2="49823" y2="80217"/>
                        <a14:foregroundMark x1="49291" y1="77391" x2="49291" y2="77391"/>
                        <a14:foregroundMark x1="47163" y1="77391" x2="50000" y2="77391"/>
                        <a14:foregroundMark x1="51418" y1="77391" x2="51418" y2="77391"/>
                        <a14:foregroundMark x1="36879" y1="82174" x2="36879" y2="82174"/>
                        <a14:foregroundMark x1="37234" y1="81739" x2="37234" y2="81739"/>
                        <a14:foregroundMark x1="37943" y1="80217" x2="37943" y2="80217"/>
                        <a14:foregroundMark x1="37057" y1="80870" x2="37057" y2="80870"/>
                        <a14:foregroundMark x1="37943" y1="81304" x2="37943" y2="81304"/>
                        <a14:foregroundMark x1="37943" y1="80870" x2="37943" y2="80870"/>
                        <a14:foregroundMark x1="17730" y1="84130" x2="17730" y2="84130"/>
                        <a14:foregroundMark x1="19858" y1="85652" x2="20922" y2="86522"/>
                        <a14:foregroundMark x1="21809" y1="86522" x2="21809" y2="86522"/>
                        <a14:foregroundMark x1="21986" y1="88043" x2="21986" y2="88043"/>
                        <a14:foregroundMark x1="19326" y1="85000" x2="19326" y2="85000"/>
                        <a14:foregroundMark x1="18440" y1="86087" x2="18440" y2="86087"/>
                        <a14:foregroundMark x1="18085" y1="86957" x2="18085" y2="86957"/>
                        <a14:foregroundMark x1="94149" y1="79783" x2="93440" y2="79783"/>
                        <a14:foregroundMark x1="92199" y1="86087" x2="92021" y2="85000"/>
                        <a14:foregroundMark x1="92199" y1="83261" x2="93440" y2="79783"/>
                        <a14:foregroundMark x1="90426" y1="85000" x2="93262" y2="86522"/>
                        <a14:foregroundMark x1="92553" y1="85652" x2="94504" y2="85000"/>
                        <a14:foregroundMark x1="89894" y1="84130" x2="89184" y2="84565"/>
                        <a14:foregroundMark x1="90426" y1="82609" x2="89539" y2="86522"/>
                        <a14:foregroundMark x1="58865" y1="80217" x2="64184" y2="80217"/>
                        <a14:foregroundMark x1="36879" y1="78913" x2="44858" y2="77391"/>
                        <a14:foregroundMark x1="17730" y1="86522" x2="16667" y2="86957"/>
                        <a14:foregroundMark x1="96631" y1="85000" x2="96631" y2="85000"/>
                        <a14:foregroundMark x1="89184" y1="76087" x2="89184" y2="76087"/>
                        <a14:foregroundMark x1="88652" y1="87391" x2="88652" y2="95652"/>
                        <a14:foregroundMark x1="88298" y1="83696" x2="89539" y2="94130"/>
                        <a14:foregroundMark x1="43794" y1="76957" x2="41844" y2="94565"/>
                        <a14:foregroundMark x1="41844" y1="94565" x2="39007" y2="98913"/>
                        <a14:foregroundMark x1="44681" y1="81304" x2="42376" y2="96739"/>
                        <a14:foregroundMark x1="42376" y1="96739" x2="40603" y2="98913"/>
                        <a14:foregroundMark x1="64539" y1="80217" x2="57270" y2="94565"/>
                        <a14:foregroundMark x1="57270" y1="94565" x2="63298" y2="86522"/>
                        <a14:foregroundMark x1="63298" y1="86522" x2="64184" y2="82609"/>
                        <a14:foregroundMark x1="65071" y1="79348" x2="65071" y2="79348"/>
                        <a14:backgroundMark x1="37206" y1="82736" x2="36170" y2="87391"/>
                        <a14:backgroundMark x1="36702" y1="85870" x2="32801" y2="91957"/>
                        <a14:backgroundMark x1="51171" y1="75136" x2="52305" y2="76304"/>
                        <a14:backgroundMark x1="52305" y1="76304" x2="52837" y2="77174"/>
                        <a14:backgroundMark x1="60461" y1="76304" x2="60461" y2="76304"/>
                        <a14:backgroundMark x1="90248" y1="76304" x2="90248" y2="76304"/>
                      </a14:backgroundRemoval>
                    </a14:imgEffect>
                  </a14:imgLayer>
                </a14:imgProps>
              </a:ext>
            </a:extLst>
          </a:blip>
          <a:stretch>
            <a:fillRect/>
          </a:stretch>
        </p:blipFill>
        <p:spPr>
          <a:xfrm>
            <a:off x="7290271" y="3265469"/>
            <a:ext cx="4936706" cy="3566298"/>
          </a:xfrm>
          <a:prstGeom prst="rect">
            <a:avLst/>
          </a:prstGeom>
        </p:spPr>
      </p:pic>
      <p:sp>
        <p:nvSpPr>
          <p:cNvPr id="2" name="Rectangle 1">
            <a:extLst>
              <a:ext uri="{FF2B5EF4-FFF2-40B4-BE49-F238E27FC236}">
                <a16:creationId xmlns="" xmlns:a16="http://schemas.microsoft.com/office/drawing/2014/main" id="{7B39D85C-9336-F3E0-8C4F-3037886219A3}"/>
              </a:ext>
            </a:extLst>
          </p:cNvPr>
          <p:cNvSpPr/>
          <p:nvPr/>
        </p:nvSpPr>
        <p:spPr>
          <a:xfrm>
            <a:off x="10972800" y="0"/>
            <a:ext cx="1219200" cy="1219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itchFamily="18" charset="0"/>
              <a:cs typeface="Times New Roman" pitchFamily="18" charset="0"/>
            </a:endParaRPr>
          </a:p>
        </p:txBody>
      </p:sp>
    </p:spTree>
    <p:extLst>
      <p:ext uri="{BB962C8B-B14F-4D97-AF65-F5344CB8AC3E}">
        <p14:creationId xmlns:p14="http://schemas.microsoft.com/office/powerpoint/2010/main" val="83816149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 xmlns:a16="http://schemas.microsoft.com/office/drawing/2014/main" id="{08977D5A-3CE0-5936-80D7-A88FD3CB0262}"/>
              </a:ext>
            </a:extLst>
          </p:cNvPr>
          <p:cNvPicPr>
            <a:picLocks noChangeAspect="1"/>
          </p:cNvPicPr>
          <p:nvPr/>
        </p:nvPicPr>
        <p:blipFill>
          <a:blip r:embed="rId3"/>
          <a:stretch>
            <a:fillRect/>
          </a:stretch>
        </p:blipFill>
        <p:spPr>
          <a:xfrm>
            <a:off x="81718" y="15240"/>
            <a:ext cx="957155" cy="762066"/>
          </a:xfrm>
          <a:prstGeom prst="rect">
            <a:avLst/>
          </a:prstGeom>
        </p:spPr>
      </p:pic>
      <p:sp>
        <p:nvSpPr>
          <p:cNvPr id="13" name="TextBox 12">
            <a:extLst>
              <a:ext uri="{FF2B5EF4-FFF2-40B4-BE49-F238E27FC236}">
                <a16:creationId xmlns="" xmlns:a16="http://schemas.microsoft.com/office/drawing/2014/main" id="{7CCD22EC-874E-9810-7272-0254E6F7D431}"/>
              </a:ext>
            </a:extLst>
          </p:cNvPr>
          <p:cNvSpPr txBox="1"/>
          <p:nvPr/>
        </p:nvSpPr>
        <p:spPr>
          <a:xfrm>
            <a:off x="1371600" y="1905000"/>
            <a:ext cx="9829800" cy="578882"/>
          </a:xfrm>
          <a:prstGeom prst="roundRect">
            <a:avLst/>
          </a:prstGeom>
          <a:solidFill>
            <a:srgbClr val="FDEADA"/>
          </a:solidFill>
          <a:ln w="28575">
            <a:solidFill>
              <a:srgbClr val="FDEADA"/>
            </a:solidFill>
            <a:prstDash val="sysDash"/>
          </a:ln>
        </p:spPr>
        <p:txBody>
          <a:bodyPr wrap="square">
            <a:spAutoFit/>
          </a:bodyPr>
          <a:lstStyle/>
          <a:p>
            <a:r>
              <a:rPr kumimoji="0" lang="en-US" sz="2800" b="0" i="0" u="none" strike="noStrike" kern="1200" cap="none" spc="0" normalizeH="0" baseline="0" noProof="0" dirty="0">
                <a:ln>
                  <a:noFill/>
                </a:ln>
                <a:solidFill>
                  <a:srgbClr val="0070C0"/>
                </a:solidFill>
                <a:effectLst/>
                <a:uLnTx/>
                <a:uFillTx/>
                <a:latin typeface="Times New Roman" pitchFamily="18" charset="0"/>
                <a:cs typeface="Times New Roman" pitchFamily="18" charset="0"/>
              </a:rPr>
              <a:t>	</a:t>
            </a:r>
            <a:r>
              <a:rPr lang="vi-VN" sz="2600" dirty="0">
                <a:solidFill>
                  <a:srgbClr val="00B050"/>
                </a:solidFill>
                <a:latin typeface="Times New Roman" pitchFamily="18" charset="0"/>
                <a:cs typeface="Times New Roman" pitchFamily="18" charset="0"/>
              </a:rPr>
              <a:t>Tạm biệt mùa hè, mai Diệu sẽ bước vào năm học mới…</a:t>
            </a:r>
          </a:p>
        </p:txBody>
      </p:sp>
      <p:grpSp>
        <p:nvGrpSpPr>
          <p:cNvPr id="14" name="Group 13"/>
          <p:cNvGrpSpPr/>
          <p:nvPr/>
        </p:nvGrpSpPr>
        <p:grpSpPr>
          <a:xfrm>
            <a:off x="953127" y="1764007"/>
            <a:ext cx="836946" cy="563466"/>
            <a:chOff x="-28110" y="914314"/>
            <a:chExt cx="851094" cy="641919"/>
          </a:xfrm>
        </p:grpSpPr>
        <p:pic>
          <p:nvPicPr>
            <p:cNvPr id="20" name="Picture 19">
              <a:extLst>
                <a:ext uri="{FF2B5EF4-FFF2-40B4-BE49-F238E27FC236}">
                  <a16:creationId xmlns="" xmlns:a16="http://schemas.microsoft.com/office/drawing/2014/main" id="{83614C93-E449-DA3B-C4CC-2BB767F07E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110" y="914314"/>
              <a:ext cx="851094" cy="584333"/>
            </a:xfrm>
            <a:prstGeom prst="rect">
              <a:avLst/>
            </a:prstGeom>
          </p:spPr>
        </p:pic>
        <p:sp>
          <p:nvSpPr>
            <p:cNvPr id="21" name="TextBox 20">
              <a:extLst>
                <a:ext uri="{FF2B5EF4-FFF2-40B4-BE49-F238E27FC236}">
                  <a16:creationId xmlns="" xmlns:a16="http://schemas.microsoft.com/office/drawing/2014/main" id="{6CB9475D-5FE6-AD42-327C-E5F28189D1C0}"/>
                </a:ext>
              </a:extLst>
            </p:cNvPr>
            <p:cNvSpPr txBox="1"/>
            <p:nvPr/>
          </p:nvSpPr>
          <p:spPr>
            <a:xfrm>
              <a:off x="264712" y="960164"/>
              <a:ext cx="370359" cy="596069"/>
            </a:xfrm>
            <a:prstGeom prst="rect">
              <a:avLst/>
            </a:prstGeom>
            <a:noFill/>
          </p:spPr>
          <p:txBody>
            <a:bodyPr wrap="none" rtlCol="0">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lumMod val="95000"/>
                      <a:lumOff val="5000"/>
                    </a:prstClr>
                  </a:solidFill>
                  <a:effectLst/>
                  <a:uLnTx/>
                  <a:uFillTx/>
                  <a:latin typeface="Times New Roman" pitchFamily="18" charset="0"/>
                  <a:cs typeface="Times New Roman" pitchFamily="18" charset="0"/>
                </a:rPr>
                <a:t>5</a:t>
              </a:r>
            </a:p>
          </p:txBody>
        </p:sp>
      </p:grpSp>
      <p:sp>
        <p:nvSpPr>
          <p:cNvPr id="23" name="TextBox 22">
            <a:extLst>
              <a:ext uri="{FF2B5EF4-FFF2-40B4-BE49-F238E27FC236}">
                <a16:creationId xmlns="" xmlns:a16="http://schemas.microsoft.com/office/drawing/2014/main" id="{874923DD-2CD3-2D7E-2162-E433FE8F2CFE}"/>
              </a:ext>
            </a:extLst>
          </p:cNvPr>
          <p:cNvSpPr txBox="1"/>
          <p:nvPr/>
        </p:nvSpPr>
        <p:spPr>
          <a:xfrm>
            <a:off x="1049098" y="315831"/>
            <a:ext cx="6113702" cy="646986"/>
          </a:xfrm>
          <a:prstGeom prst="roundRect">
            <a:avLst/>
          </a:prstGeom>
          <a:solidFill>
            <a:srgbClr val="FFFFCC"/>
          </a:solidFill>
          <a:ln w="28575">
            <a:solidFill>
              <a:srgbClr val="217875"/>
            </a:solidFill>
            <a:prstDash val="sysDash"/>
          </a:ln>
        </p:spPr>
        <p:txBody>
          <a:bodyPr wrap="square">
            <a:spAutoFit/>
          </a:bodyPr>
          <a:lstStyle/>
          <a:p>
            <a:pPr algn="ctr"/>
            <a:r>
              <a:rPr lang="en-US" sz="3200" b="1" dirty="0" err="1">
                <a:solidFill>
                  <a:srgbClr val="008000"/>
                </a:solidFill>
                <a:latin typeface="Times New Roman" pitchFamily="18" charset="0"/>
                <a:cs typeface="Times New Roman" pitchFamily="18" charset="0"/>
              </a:rPr>
              <a:t>Luyện</a:t>
            </a:r>
            <a:r>
              <a:rPr lang="en-US" sz="3200" b="1" dirty="0">
                <a:solidFill>
                  <a:srgbClr val="008000"/>
                </a:solidFill>
                <a:latin typeface="Times New Roman" pitchFamily="18" charset="0"/>
                <a:cs typeface="Times New Roman" pitchFamily="18" charset="0"/>
              </a:rPr>
              <a:t> </a:t>
            </a:r>
            <a:r>
              <a:rPr lang="en-US" sz="3200" b="1" dirty="0" err="1">
                <a:solidFill>
                  <a:srgbClr val="008000"/>
                </a:solidFill>
                <a:latin typeface="Times New Roman" pitchFamily="18" charset="0"/>
                <a:cs typeface="Times New Roman" pitchFamily="18" charset="0"/>
              </a:rPr>
              <a:t>đọc</a:t>
            </a:r>
            <a:r>
              <a:rPr lang="en-US" sz="3200" b="1" dirty="0">
                <a:solidFill>
                  <a:srgbClr val="008000"/>
                </a:solidFill>
                <a:latin typeface="Times New Roman" pitchFamily="18" charset="0"/>
                <a:cs typeface="Times New Roman" pitchFamily="18" charset="0"/>
              </a:rPr>
              <a:t> </a:t>
            </a:r>
            <a:r>
              <a:rPr lang="en-US" sz="3200" b="1" dirty="0" err="1">
                <a:solidFill>
                  <a:srgbClr val="008000"/>
                </a:solidFill>
                <a:latin typeface="Times New Roman" pitchFamily="18" charset="0"/>
                <a:cs typeface="Times New Roman" pitchFamily="18" charset="0"/>
              </a:rPr>
              <a:t>đoạn</a:t>
            </a:r>
            <a:r>
              <a:rPr lang="en-US" sz="3200" b="1" dirty="0">
                <a:solidFill>
                  <a:srgbClr val="008000"/>
                </a:solidFill>
                <a:latin typeface="Times New Roman" pitchFamily="18" charset="0"/>
                <a:cs typeface="Times New Roman" pitchFamily="18" charset="0"/>
              </a:rPr>
              <a:t> </a:t>
            </a:r>
            <a:r>
              <a:rPr lang="en-US" sz="3200" b="1" dirty="0" err="1">
                <a:solidFill>
                  <a:srgbClr val="008000"/>
                </a:solidFill>
                <a:latin typeface="Times New Roman" pitchFamily="18" charset="0"/>
                <a:cs typeface="Times New Roman" pitchFamily="18" charset="0"/>
              </a:rPr>
              <a:t>nối</a:t>
            </a:r>
            <a:r>
              <a:rPr lang="en-US" sz="3200" b="1" dirty="0">
                <a:solidFill>
                  <a:srgbClr val="008000"/>
                </a:solidFill>
                <a:latin typeface="Times New Roman" pitchFamily="18" charset="0"/>
                <a:cs typeface="Times New Roman" pitchFamily="18" charset="0"/>
              </a:rPr>
              <a:t> </a:t>
            </a:r>
            <a:r>
              <a:rPr lang="en-US" sz="3200" b="1" dirty="0" err="1">
                <a:solidFill>
                  <a:srgbClr val="008000"/>
                </a:solidFill>
                <a:latin typeface="Times New Roman" pitchFamily="18" charset="0"/>
                <a:cs typeface="Times New Roman" pitchFamily="18" charset="0"/>
              </a:rPr>
              <a:t>tiếp</a:t>
            </a:r>
            <a:endParaRPr lang="en-US" sz="3200" b="1" dirty="0">
              <a:solidFill>
                <a:srgbClr val="008000"/>
              </a:solidFill>
              <a:latin typeface="Times New Roman" pitchFamily="18" charset="0"/>
              <a:cs typeface="Times New Roman" pitchFamily="18" charset="0"/>
            </a:endParaRPr>
          </a:p>
        </p:txBody>
      </p:sp>
      <p:sp>
        <p:nvSpPr>
          <p:cNvPr id="2" name="Rectangle 1">
            <a:extLst>
              <a:ext uri="{FF2B5EF4-FFF2-40B4-BE49-F238E27FC236}">
                <a16:creationId xmlns="" xmlns:a16="http://schemas.microsoft.com/office/drawing/2014/main" id="{3060D02F-8474-267A-BF18-45C3ED03CA4D}"/>
              </a:ext>
            </a:extLst>
          </p:cNvPr>
          <p:cNvSpPr/>
          <p:nvPr/>
        </p:nvSpPr>
        <p:spPr>
          <a:xfrm>
            <a:off x="10972800" y="0"/>
            <a:ext cx="1219200" cy="1219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itchFamily="18" charset="0"/>
              <a:cs typeface="Times New Roman" pitchFamily="18" charset="0"/>
            </a:endParaRPr>
          </a:p>
        </p:txBody>
      </p:sp>
    </p:spTree>
    <p:extLst>
      <p:ext uri="{BB962C8B-B14F-4D97-AF65-F5344CB8AC3E}">
        <p14:creationId xmlns:p14="http://schemas.microsoft.com/office/powerpoint/2010/main" val="3280372462"/>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 xmlns:a16="http://schemas.microsoft.com/office/drawing/2014/main" id="{08977D5A-3CE0-5936-80D7-A88FD3CB0262}"/>
              </a:ext>
            </a:extLst>
          </p:cNvPr>
          <p:cNvPicPr>
            <a:picLocks noChangeAspect="1"/>
          </p:cNvPicPr>
          <p:nvPr/>
        </p:nvPicPr>
        <p:blipFill>
          <a:blip r:embed="rId3"/>
          <a:stretch>
            <a:fillRect/>
          </a:stretch>
        </p:blipFill>
        <p:spPr>
          <a:xfrm>
            <a:off x="81718" y="15240"/>
            <a:ext cx="957155" cy="762066"/>
          </a:xfrm>
          <a:prstGeom prst="rect">
            <a:avLst/>
          </a:prstGeom>
        </p:spPr>
      </p:pic>
      <p:sp>
        <p:nvSpPr>
          <p:cNvPr id="9" name="TextBox 29">
            <a:extLst>
              <a:ext uri="{FF2B5EF4-FFF2-40B4-BE49-F238E27FC236}">
                <a16:creationId xmlns="" xmlns:a16="http://schemas.microsoft.com/office/drawing/2014/main" id="{F9AC805C-20B9-D478-A468-ED6319489366}"/>
              </a:ext>
            </a:extLst>
          </p:cNvPr>
          <p:cNvSpPr txBox="1"/>
          <p:nvPr/>
        </p:nvSpPr>
        <p:spPr>
          <a:xfrm>
            <a:off x="3657600" y="651633"/>
            <a:ext cx="4419600" cy="723724"/>
          </a:xfrm>
          <a:prstGeom prst="rect">
            <a:avLst/>
          </a:prstGeom>
        </p:spPr>
        <p:txBody>
          <a:bodyPr wrap="square" lIns="0" tIns="0" rIns="0" bIns="0" rtlCol="0" anchor="t">
            <a:spAutoFit/>
          </a:bodyPr>
          <a:lstStyle/>
          <a:p>
            <a:pPr marL="0" marR="0" lvl="0" indent="0" algn="ctr" defTabSz="609539" rtl="0" eaLnBrk="1" fontAlgn="auto" latinLnBrk="0" hangingPunct="1">
              <a:lnSpc>
                <a:spcPts val="6400"/>
              </a:lnSpc>
              <a:spcBef>
                <a:spcPct val="0"/>
              </a:spcBef>
              <a:spcAft>
                <a:spcPts val="0"/>
              </a:spcAft>
              <a:buClrTx/>
              <a:buSzTx/>
              <a:buFontTx/>
              <a:buNone/>
              <a:tabLst/>
              <a:defRPr/>
            </a:pPr>
            <a:r>
              <a:rPr kumimoji="0" lang="en-US" sz="3600" b="0" i="0" u="none" strike="noStrike" kern="1200" cap="none" spc="-133" normalizeH="0" baseline="0" noProof="0" dirty="0" err="1">
                <a:ln>
                  <a:noFill/>
                </a:ln>
                <a:solidFill>
                  <a:srgbClr val="FF0000"/>
                </a:solidFill>
                <a:effectLst/>
                <a:uLnTx/>
                <a:uFillTx/>
                <a:latin typeface="Times New Roman" pitchFamily="18" charset="0"/>
                <a:cs typeface="Times New Roman" pitchFamily="18" charset="0"/>
              </a:rPr>
              <a:t>Tạm</a:t>
            </a:r>
            <a:r>
              <a:rPr kumimoji="0" lang="en-US" sz="3600" b="0" i="0" u="none" strike="noStrike" kern="1200" cap="none" spc="-133" normalizeH="0" baseline="0" noProof="0" dirty="0">
                <a:ln>
                  <a:noFill/>
                </a:ln>
                <a:solidFill>
                  <a:srgbClr val="FF0000"/>
                </a:solidFill>
                <a:effectLst/>
                <a:uLnTx/>
                <a:uFillTx/>
                <a:latin typeface="Times New Roman" pitchFamily="18" charset="0"/>
                <a:cs typeface="Times New Roman" pitchFamily="18" charset="0"/>
              </a:rPr>
              <a:t> </a:t>
            </a:r>
            <a:r>
              <a:rPr kumimoji="0" lang="en-US" sz="3600" b="0" i="0" u="none" strike="noStrike" kern="1200" cap="none" spc="-133" normalizeH="0" baseline="0" noProof="0" dirty="0" err="1">
                <a:ln>
                  <a:noFill/>
                </a:ln>
                <a:solidFill>
                  <a:srgbClr val="FF0000"/>
                </a:solidFill>
                <a:effectLst/>
                <a:uLnTx/>
                <a:uFillTx/>
                <a:latin typeface="Times New Roman" pitchFamily="18" charset="0"/>
                <a:cs typeface="Times New Roman" pitchFamily="18" charset="0"/>
              </a:rPr>
              <a:t>biệt</a:t>
            </a:r>
            <a:r>
              <a:rPr kumimoji="0" lang="en-US" sz="3600" b="0" i="0" u="none" strike="noStrike" kern="1200" cap="none" spc="-133" normalizeH="0" baseline="0" noProof="0" dirty="0">
                <a:ln>
                  <a:noFill/>
                </a:ln>
                <a:solidFill>
                  <a:srgbClr val="FF0000"/>
                </a:solidFill>
                <a:effectLst/>
                <a:uLnTx/>
                <a:uFillTx/>
                <a:latin typeface="Times New Roman" pitchFamily="18" charset="0"/>
                <a:cs typeface="Times New Roman" pitchFamily="18" charset="0"/>
              </a:rPr>
              <a:t> </a:t>
            </a:r>
            <a:r>
              <a:rPr kumimoji="0" lang="en-US" sz="3600" b="0" i="0" u="none" strike="noStrike" kern="1200" cap="none" spc="-133" normalizeH="0" baseline="0" noProof="0" dirty="0" err="1">
                <a:ln>
                  <a:noFill/>
                </a:ln>
                <a:solidFill>
                  <a:srgbClr val="FF0000"/>
                </a:solidFill>
                <a:effectLst/>
                <a:uLnTx/>
                <a:uFillTx/>
                <a:latin typeface="Times New Roman" pitchFamily="18" charset="0"/>
                <a:cs typeface="Times New Roman" pitchFamily="18" charset="0"/>
              </a:rPr>
              <a:t>mùa</a:t>
            </a:r>
            <a:r>
              <a:rPr kumimoji="0" lang="en-US" sz="3600" b="0" i="0" u="none" strike="noStrike" kern="1200" cap="none" spc="-133" normalizeH="0" baseline="0" noProof="0" dirty="0">
                <a:ln>
                  <a:noFill/>
                </a:ln>
                <a:solidFill>
                  <a:srgbClr val="FF0000"/>
                </a:solidFill>
                <a:effectLst/>
                <a:uLnTx/>
                <a:uFillTx/>
                <a:latin typeface="Times New Roman" pitchFamily="18" charset="0"/>
                <a:cs typeface="Times New Roman" pitchFamily="18" charset="0"/>
              </a:rPr>
              <a:t> </a:t>
            </a:r>
            <a:r>
              <a:rPr kumimoji="0" lang="en-US" sz="3600" b="0" i="0" u="none" strike="noStrike" kern="1200" cap="none" spc="-133" normalizeH="0" baseline="0" noProof="0" dirty="0" err="1">
                <a:ln>
                  <a:noFill/>
                </a:ln>
                <a:solidFill>
                  <a:srgbClr val="FF0000"/>
                </a:solidFill>
                <a:effectLst/>
                <a:uLnTx/>
                <a:uFillTx/>
                <a:latin typeface="Times New Roman" pitchFamily="18" charset="0"/>
                <a:cs typeface="Times New Roman" pitchFamily="18" charset="0"/>
              </a:rPr>
              <a:t>hè</a:t>
            </a:r>
            <a:endParaRPr kumimoji="0" lang="en-US" sz="3600" b="0" i="0" u="none" strike="noStrike" kern="1200" cap="none" spc="-133" normalizeH="0" baseline="0" noProof="0" dirty="0">
              <a:ln>
                <a:noFill/>
              </a:ln>
              <a:solidFill>
                <a:srgbClr val="FF0000"/>
              </a:solidFill>
              <a:effectLst/>
              <a:uLnTx/>
              <a:uFillTx/>
              <a:latin typeface="Times New Roman" pitchFamily="18" charset="0"/>
              <a:cs typeface="Times New Roman" pitchFamily="18" charset="0"/>
            </a:endParaRPr>
          </a:p>
        </p:txBody>
      </p:sp>
      <p:sp>
        <p:nvSpPr>
          <p:cNvPr id="3" name="Rectangle 2"/>
          <p:cNvSpPr/>
          <p:nvPr/>
        </p:nvSpPr>
        <p:spPr>
          <a:xfrm>
            <a:off x="345659" y="1184070"/>
            <a:ext cx="11500682" cy="5201424"/>
          </a:xfrm>
          <a:prstGeom prst="rect">
            <a:avLst/>
          </a:prstGeom>
          <a:solidFill>
            <a:schemeClr val="accent5">
              <a:lumMod val="20000"/>
              <a:lumOff val="80000"/>
              <a:alpha val="50000"/>
            </a:schemeClr>
          </a:solidFill>
          <a:ln>
            <a:noFill/>
          </a:ln>
          <a:effectLst/>
        </p:spPr>
        <p:txBody>
          <a:bodyPr wrap="squar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accent1">
                    <a:lumMod val="50000"/>
                  </a:schemeClr>
                </a:solidFill>
                <a:effectLst/>
                <a:uLnTx/>
                <a:uFillTx/>
                <a:latin typeface="Times New Roman" pitchFamily="18" charset="0"/>
                <a:cs typeface="Times New Roman" pitchFamily="18" charset="0"/>
              </a:rPr>
              <a:t>	</a:t>
            </a:r>
            <a:r>
              <a:rPr kumimoji="0" lang="vi-VN" sz="2200" b="0" i="0" u="none" strike="noStrike" kern="1200" cap="none" spc="0" normalizeH="0" baseline="0" noProof="0" dirty="0">
                <a:ln>
                  <a:noFill/>
                </a:ln>
                <a:solidFill>
                  <a:schemeClr val="accent1">
                    <a:lumMod val="50000"/>
                  </a:schemeClr>
                </a:solidFill>
                <a:effectLst/>
                <a:uLnTx/>
                <a:uFillTx/>
                <a:latin typeface="Times New Roman" pitchFamily="18" charset="0"/>
                <a:cs typeface="Times New Roman" pitchFamily="18" charset="0"/>
              </a:rPr>
              <a:t>Đêm nay, Diệu nằm mãi mà không ngủ được vì háo hức chờ sớm mai đến lớp. Sau kì nghỉ hè, bạn bè gặp nhau sẽ có bao nhiêu chuyện vui để kể. Các bạn chắc chắn sẽ kể về những chuyến du lịch kì thú của mình: ra biển, lên núi, đến thăm những thành phố lớn,… Còn Diệu, Diệu sẽ kể với các bạn những gì nhỉ?</a:t>
            </a:r>
          </a:p>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chemeClr val="accent1">
                    <a:lumMod val="50000"/>
                  </a:schemeClr>
                </a:solidFill>
                <a:effectLst/>
                <a:uLnTx/>
                <a:uFillTx/>
                <a:latin typeface="Times New Roman" pitchFamily="18" charset="0"/>
                <a:cs typeface="Times New Roman" pitchFamily="18" charset="0"/>
              </a:rPr>
              <a:t>	</a:t>
            </a:r>
            <a:r>
              <a:rPr kumimoji="0" lang="vi-VN" sz="2200" b="0" i="0" u="none" strike="noStrike" kern="1200" cap="none" spc="0" normalizeH="0" baseline="0" noProof="0" dirty="0">
                <a:ln>
                  <a:noFill/>
                </a:ln>
                <a:solidFill>
                  <a:schemeClr val="accent1">
                    <a:lumMod val="50000"/>
                  </a:schemeClr>
                </a:solidFill>
                <a:effectLst/>
                <a:uLnTx/>
                <a:uFillTx/>
                <a:latin typeface="Times New Roman" pitchFamily="18" charset="0"/>
                <a:cs typeface="Times New Roman" pitchFamily="18" charset="0"/>
              </a:rPr>
              <a:t>Mùa hè của Diệu đơn giản lắm. Chiều nào Diệu cũng theo mẹ đi các vườn thu hái quả, Hết chôm chôm lại đến bơ, sầu riêng,… Được đến nhiều mảnh vườn với vô vàn trái cây khác nhau thật là thích!</a:t>
            </a:r>
          </a:p>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chemeClr val="accent1">
                    <a:lumMod val="50000"/>
                  </a:schemeClr>
                </a:solidFill>
                <a:effectLst/>
                <a:uLnTx/>
                <a:uFillTx/>
                <a:latin typeface="Times New Roman" pitchFamily="18" charset="0"/>
                <a:cs typeface="Times New Roman" pitchFamily="18" charset="0"/>
              </a:rPr>
              <a:t>	</a:t>
            </a:r>
            <a:r>
              <a:rPr kumimoji="0" lang="vi-VN" sz="2200" b="0" i="0" u="none" strike="noStrike" kern="1200" cap="none" spc="0" normalizeH="0" baseline="0" noProof="0" dirty="0">
                <a:ln>
                  <a:noFill/>
                </a:ln>
                <a:solidFill>
                  <a:schemeClr val="accent1">
                    <a:lumMod val="50000"/>
                  </a:schemeClr>
                </a:solidFill>
                <a:effectLst/>
                <a:uLnTx/>
                <a:uFillTx/>
                <a:latin typeface="Times New Roman" pitchFamily="18" charset="0"/>
                <a:cs typeface="Times New Roman" pitchFamily="18" charset="0"/>
              </a:rPr>
              <a:t>Mùa hè của Diệu là những lần đến nhà bà cụ Khởi ở cuối làng. Bà bị mù nhưng vẫn có thể làm hết mọi việc trong nhà. Bà đi không cần gậy dò đường. Diệu thường tỉ tê trò chuyện với bà. Bà là cả một kho chuyện thú vị.</a:t>
            </a:r>
          </a:p>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chemeClr val="accent1">
                    <a:lumMod val="50000"/>
                  </a:schemeClr>
                </a:solidFill>
                <a:effectLst/>
                <a:uLnTx/>
                <a:uFillTx/>
                <a:latin typeface="Times New Roman" pitchFamily="18" charset="0"/>
                <a:cs typeface="Times New Roman" pitchFamily="18" charset="0"/>
              </a:rPr>
              <a:t>	</a:t>
            </a:r>
            <a:r>
              <a:rPr kumimoji="0" lang="vi-VN" sz="2200" b="0" i="0" u="none" strike="noStrike" kern="1200" cap="none" spc="0" normalizeH="0" baseline="0" noProof="0" dirty="0">
                <a:ln>
                  <a:noFill/>
                </a:ln>
                <a:solidFill>
                  <a:schemeClr val="accent1">
                    <a:lumMod val="50000"/>
                  </a:schemeClr>
                </a:solidFill>
                <a:effectLst/>
                <a:uLnTx/>
                <a:uFillTx/>
                <a:latin typeface="Times New Roman" pitchFamily="18" charset="0"/>
                <a:cs typeface="Times New Roman" pitchFamily="18" charset="0"/>
              </a:rPr>
              <a:t>Mùa hè của Diệu là những buổi ra chợ cùng mẹ. Khu chợ quê nghèo ấy thật giản dị mà gần gũi, thân quen. Diệu yêu những người cô, người bác tảo tần bán từng giỏ cua, mớ tép; yêu cả những người bà sáng nào cũng dắt cháu đi mua một ít kẹo bột, vài chiếc bánh mì,…</a:t>
            </a:r>
          </a:p>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chemeClr val="accent1">
                    <a:lumMod val="50000"/>
                  </a:schemeClr>
                </a:solidFill>
                <a:effectLst/>
                <a:uLnTx/>
                <a:uFillTx/>
                <a:latin typeface="Times New Roman" pitchFamily="18" charset="0"/>
                <a:cs typeface="Times New Roman" pitchFamily="18" charset="0"/>
              </a:rPr>
              <a:t>	</a:t>
            </a:r>
            <a:r>
              <a:rPr kumimoji="0" lang="vi-VN" sz="2200" b="0" i="0" u="none" strike="noStrike" kern="1200" cap="none" spc="0" normalizeH="0" baseline="0" noProof="0" dirty="0">
                <a:ln>
                  <a:noFill/>
                </a:ln>
                <a:solidFill>
                  <a:schemeClr val="accent1">
                    <a:lumMod val="50000"/>
                  </a:schemeClr>
                </a:solidFill>
                <a:effectLst/>
                <a:uLnTx/>
                <a:uFillTx/>
                <a:latin typeface="Times New Roman" pitchFamily="18" charset="0"/>
                <a:cs typeface="Times New Roman" pitchFamily="18" charset="0"/>
              </a:rPr>
              <a:t>Tạm biệt mùa hè, mai Diệu sẽ bước vào năm học mới…</a:t>
            </a:r>
          </a:p>
          <a:p>
            <a:pPr marL="0" marR="0" lvl="0" indent="0" algn="r" defTabSz="609539"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chemeClr val="accent1">
                    <a:lumMod val="50000"/>
                  </a:schemeClr>
                </a:solidFill>
                <a:effectLst/>
                <a:uLnTx/>
                <a:uFillTx/>
                <a:latin typeface="Times New Roman" pitchFamily="18" charset="0"/>
                <a:cs typeface="Times New Roman" pitchFamily="18" charset="0"/>
              </a:rPr>
              <a:t>(Theo Vũ Thị Huyền Trang)</a:t>
            </a:r>
          </a:p>
        </p:txBody>
      </p:sp>
      <p:sp>
        <p:nvSpPr>
          <p:cNvPr id="6" name="TextBox 5">
            <a:extLst>
              <a:ext uri="{FF2B5EF4-FFF2-40B4-BE49-F238E27FC236}">
                <a16:creationId xmlns="" xmlns:a16="http://schemas.microsoft.com/office/drawing/2014/main" id="{874923DD-2CD3-2D7E-2162-E433FE8F2CFE}"/>
              </a:ext>
            </a:extLst>
          </p:cNvPr>
          <p:cNvSpPr txBox="1"/>
          <p:nvPr/>
        </p:nvSpPr>
        <p:spPr>
          <a:xfrm>
            <a:off x="1038872" y="223197"/>
            <a:ext cx="5514327" cy="646986"/>
          </a:xfrm>
          <a:prstGeom prst="roundRect">
            <a:avLst/>
          </a:prstGeom>
          <a:solidFill>
            <a:srgbClr val="FFFFCC"/>
          </a:solidFill>
          <a:ln w="28575">
            <a:solidFill>
              <a:srgbClr val="217875"/>
            </a:solidFill>
            <a:prstDash val="sysDash"/>
          </a:ln>
        </p:spPr>
        <p:txBody>
          <a:bodyPr wrap="square">
            <a:spAutoFit/>
          </a:bodyPr>
          <a:lstStyle/>
          <a:p>
            <a:pPr algn="ctr"/>
            <a:r>
              <a:rPr lang="en-US" sz="3200" b="1" dirty="0" err="1">
                <a:solidFill>
                  <a:srgbClr val="008000"/>
                </a:solidFill>
                <a:latin typeface="Times New Roman" pitchFamily="18" charset="0"/>
                <a:cs typeface="Times New Roman" pitchFamily="18" charset="0"/>
              </a:rPr>
              <a:t>Luyện</a:t>
            </a:r>
            <a:r>
              <a:rPr lang="en-US" sz="3200" b="1" dirty="0">
                <a:solidFill>
                  <a:srgbClr val="008000"/>
                </a:solidFill>
                <a:latin typeface="Times New Roman" pitchFamily="18" charset="0"/>
                <a:cs typeface="Times New Roman" pitchFamily="18" charset="0"/>
              </a:rPr>
              <a:t> </a:t>
            </a:r>
            <a:r>
              <a:rPr lang="en-US" sz="3200" b="1" dirty="0" err="1">
                <a:solidFill>
                  <a:srgbClr val="008000"/>
                </a:solidFill>
                <a:latin typeface="Times New Roman" pitchFamily="18" charset="0"/>
                <a:cs typeface="Times New Roman" pitchFamily="18" charset="0"/>
              </a:rPr>
              <a:t>đọc</a:t>
            </a:r>
            <a:r>
              <a:rPr lang="en-US" sz="3200" b="1" dirty="0">
                <a:solidFill>
                  <a:srgbClr val="008000"/>
                </a:solidFill>
                <a:latin typeface="Times New Roman" pitchFamily="18" charset="0"/>
                <a:cs typeface="Times New Roman" pitchFamily="18" charset="0"/>
              </a:rPr>
              <a:t> </a:t>
            </a:r>
            <a:r>
              <a:rPr lang="en-US" sz="3200" b="1" dirty="0" err="1">
                <a:solidFill>
                  <a:srgbClr val="008000"/>
                </a:solidFill>
                <a:latin typeface="Times New Roman" pitchFamily="18" charset="0"/>
                <a:cs typeface="Times New Roman" pitchFamily="18" charset="0"/>
              </a:rPr>
              <a:t>theo</a:t>
            </a:r>
            <a:r>
              <a:rPr lang="en-US" sz="3200" b="1" dirty="0">
                <a:solidFill>
                  <a:srgbClr val="008000"/>
                </a:solidFill>
                <a:latin typeface="Times New Roman" pitchFamily="18" charset="0"/>
                <a:cs typeface="Times New Roman" pitchFamily="18" charset="0"/>
              </a:rPr>
              <a:t> </a:t>
            </a:r>
            <a:r>
              <a:rPr lang="en-US" sz="3200" b="1" dirty="0" err="1">
                <a:solidFill>
                  <a:srgbClr val="008000"/>
                </a:solidFill>
                <a:latin typeface="Times New Roman" pitchFamily="18" charset="0"/>
                <a:cs typeface="Times New Roman" pitchFamily="18" charset="0"/>
              </a:rPr>
              <a:t>nhóm</a:t>
            </a:r>
            <a:endParaRPr lang="en-US" sz="3200" b="1" dirty="0">
              <a:solidFill>
                <a:srgbClr val="008000"/>
              </a:solidFill>
              <a:latin typeface="Times New Roman" pitchFamily="18" charset="0"/>
              <a:cs typeface="Times New Roman" pitchFamily="18" charset="0"/>
            </a:endParaRPr>
          </a:p>
        </p:txBody>
      </p:sp>
      <p:sp>
        <p:nvSpPr>
          <p:cNvPr id="2" name="Rectangle 1">
            <a:extLst>
              <a:ext uri="{FF2B5EF4-FFF2-40B4-BE49-F238E27FC236}">
                <a16:creationId xmlns="" xmlns:a16="http://schemas.microsoft.com/office/drawing/2014/main" id="{6EED1CB2-D52A-993E-1793-8AA57BBB7892}"/>
              </a:ext>
            </a:extLst>
          </p:cNvPr>
          <p:cNvSpPr/>
          <p:nvPr/>
        </p:nvSpPr>
        <p:spPr>
          <a:xfrm>
            <a:off x="10972800" y="0"/>
            <a:ext cx="1219200" cy="1066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itchFamily="18" charset="0"/>
              <a:cs typeface="Times New Roman" pitchFamily="18" charset="0"/>
            </a:endParaRPr>
          </a:p>
        </p:txBody>
      </p:sp>
    </p:spTree>
    <p:extLst>
      <p:ext uri="{BB962C8B-B14F-4D97-AF65-F5344CB8AC3E}">
        <p14:creationId xmlns:p14="http://schemas.microsoft.com/office/powerpoint/2010/main" val="2177906735"/>
      </p:ext>
    </p:extLst>
  </p:cSld>
  <p:clrMapOvr>
    <a:masterClrMapping/>
  </p:clrMapOvr>
  <p:transition spd="slow">
    <p:cove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a:blip r:embed="rId4"/>
          <a:stretch>
            <a:fillRect/>
          </a:stretch>
        </a:blipFill>
        <a:effectLst/>
      </p:bgPr>
    </p:bg>
    <p:spTree>
      <p:nvGrpSpPr>
        <p:cNvPr id="1" name=""/>
        <p:cNvGrpSpPr/>
        <p:nvPr/>
      </p:nvGrpSpPr>
      <p:grpSpPr>
        <a:xfrm>
          <a:off x="0" y="0"/>
          <a:ext cx="0" cy="0"/>
          <a:chOff x="0" y="0"/>
          <a:chExt cx="0" cy="0"/>
        </a:xfrm>
      </p:grpSpPr>
      <p:sp>
        <p:nvSpPr>
          <p:cNvPr id="12" name="任意多边形: 形状 40">
            <a:extLst>
              <a:ext uri="{FF2B5EF4-FFF2-40B4-BE49-F238E27FC236}">
                <a16:creationId xmlns="" xmlns:a16="http://schemas.microsoft.com/office/drawing/2014/main" id="{BC1CD2B2-1DB5-4393-9195-1CA02F03B598}"/>
              </a:ext>
            </a:extLst>
          </p:cNvPr>
          <p:cNvSpPr/>
          <p:nvPr/>
        </p:nvSpPr>
        <p:spPr>
          <a:xfrm>
            <a:off x="3764755" y="267285"/>
            <a:ext cx="4662490" cy="703914"/>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solidFill>
              <a:schemeClr val="bg1"/>
            </a:solid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17" name="TextBox 16">
            <a:extLst>
              <a:ext uri="{FF2B5EF4-FFF2-40B4-BE49-F238E27FC236}">
                <a16:creationId xmlns="" xmlns:a16="http://schemas.microsoft.com/office/drawing/2014/main" id="{CE03E197-0BBA-4F65-9C07-042DAC5EDC22}"/>
              </a:ext>
            </a:extLst>
          </p:cNvPr>
          <p:cNvSpPr txBox="1"/>
          <p:nvPr/>
        </p:nvSpPr>
        <p:spPr>
          <a:xfrm>
            <a:off x="2438400" y="1470118"/>
            <a:ext cx="420224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E14F48"/>
                </a:solidFill>
                <a:effectLst/>
                <a:uLnTx/>
                <a:uFillTx/>
                <a:latin typeface="Calibri" panose="020F0502020204030204" pitchFamily="34" charset="0"/>
                <a:ea typeface="+mn-ea"/>
                <a:cs typeface="Calibri" panose="020F0502020204030204" pitchFamily="34" charset="0"/>
              </a:rPr>
              <a:t>Tiêu</a:t>
            </a:r>
            <a:r>
              <a:rPr kumimoji="0" lang="en-US" sz="3200" b="1" i="0" u="none" strike="noStrike" kern="1200" cap="none" spc="0" normalizeH="0" noProof="0" dirty="0">
                <a:ln>
                  <a:noFill/>
                </a:ln>
                <a:solidFill>
                  <a:srgbClr val="E14F48"/>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noProof="0" dirty="0" err="1">
                <a:ln>
                  <a:noFill/>
                </a:ln>
                <a:solidFill>
                  <a:srgbClr val="E14F48"/>
                </a:solidFill>
                <a:effectLst/>
                <a:uLnTx/>
                <a:uFillTx/>
                <a:latin typeface="Calibri" panose="020F0502020204030204" pitchFamily="34" charset="0"/>
                <a:ea typeface="+mn-ea"/>
                <a:cs typeface="Calibri" panose="020F0502020204030204" pitchFamily="34" charset="0"/>
              </a:rPr>
              <a:t>chí</a:t>
            </a:r>
            <a:r>
              <a:rPr kumimoji="0" lang="en-US" sz="3200" b="1" i="0" u="none" strike="noStrike" kern="1200" cap="none" spc="0" normalizeH="0" noProof="0" dirty="0">
                <a:ln>
                  <a:noFill/>
                </a:ln>
                <a:solidFill>
                  <a:srgbClr val="E14F48"/>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noProof="0" dirty="0" err="1">
                <a:ln>
                  <a:noFill/>
                </a:ln>
                <a:solidFill>
                  <a:srgbClr val="E14F48"/>
                </a:solidFill>
                <a:effectLst/>
                <a:uLnTx/>
                <a:uFillTx/>
                <a:latin typeface="Calibri" panose="020F0502020204030204" pitchFamily="34" charset="0"/>
                <a:ea typeface="+mn-ea"/>
                <a:cs typeface="Calibri" panose="020F0502020204030204" pitchFamily="34" charset="0"/>
              </a:rPr>
              <a:t>đánh</a:t>
            </a:r>
            <a:r>
              <a:rPr kumimoji="0" lang="en-US" sz="3200" b="1" i="0" u="none" strike="noStrike" kern="1200" cap="none" spc="0" normalizeH="0" noProof="0" dirty="0">
                <a:ln>
                  <a:noFill/>
                </a:ln>
                <a:solidFill>
                  <a:srgbClr val="E14F48"/>
                </a:solidFill>
                <a:effectLst/>
                <a:uLnTx/>
                <a:uFillTx/>
                <a:latin typeface="Calibri" panose="020F0502020204030204" pitchFamily="34" charset="0"/>
                <a:ea typeface="+mn-ea"/>
                <a:cs typeface="Calibri" panose="020F0502020204030204" pitchFamily="34" charset="0"/>
              </a:rPr>
              <a:t> </a:t>
            </a:r>
            <a:r>
              <a:rPr lang="en-US" sz="3200" b="1" dirty="0" err="1">
                <a:solidFill>
                  <a:srgbClr val="E14F48"/>
                </a:solidFill>
                <a:latin typeface="Calibri" panose="020F0502020204030204" pitchFamily="34" charset="0"/>
                <a:cs typeface="Calibri" panose="020F0502020204030204" pitchFamily="34" charset="0"/>
              </a:rPr>
              <a:t>giá</a:t>
            </a:r>
            <a:endParaRPr kumimoji="0" lang="en-US" sz="3200" b="1" i="0" u="none" strike="noStrike" kern="1200" cap="none" spc="0" normalizeH="0" baseline="0" noProof="0" dirty="0">
              <a:ln>
                <a:noFill/>
              </a:ln>
              <a:solidFill>
                <a:srgbClr val="E14F48"/>
              </a:solidFill>
              <a:effectLst/>
              <a:uLnTx/>
              <a:uFillTx/>
              <a:latin typeface="Calibri" panose="020F0502020204030204" pitchFamily="34" charset="0"/>
              <a:ea typeface="+mn-ea"/>
              <a:cs typeface="Calibri" panose="020F0502020204030204" pitchFamily="34" charset="0"/>
            </a:endParaRPr>
          </a:p>
        </p:txBody>
      </p:sp>
      <p:pic>
        <p:nvPicPr>
          <p:cNvPr id="18" name="Picture 17" descr="A picture containing icon&#10;&#10;Description automatically generated">
            <a:extLst>
              <a:ext uri="{FF2B5EF4-FFF2-40B4-BE49-F238E27FC236}">
                <a16:creationId xmlns="" xmlns:a16="http://schemas.microsoft.com/office/drawing/2014/main" id="{DD9CFA95-4ED0-4AF0-B9F6-3721F2ABE9D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3007372" y="125701"/>
            <a:ext cx="1078849" cy="845498"/>
          </a:xfrm>
          <a:prstGeom prst="rect">
            <a:avLst/>
          </a:prstGeom>
        </p:spPr>
      </p:pic>
      <p:pic>
        <p:nvPicPr>
          <p:cNvPr id="19" name="Picture 18" descr="Icon&#10;&#10;Description automatically generated with medium confidence">
            <a:extLst>
              <a:ext uri="{FF2B5EF4-FFF2-40B4-BE49-F238E27FC236}">
                <a16:creationId xmlns="" xmlns:a16="http://schemas.microsoft.com/office/drawing/2014/main" id="{20F17A9C-9971-48A9-898E-8AAD8C6E300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184628" y="548450"/>
            <a:ext cx="594282" cy="547448"/>
          </a:xfrm>
          <a:prstGeom prst="rect">
            <a:avLst/>
          </a:prstGeom>
        </p:spPr>
      </p:pic>
      <p:pic>
        <p:nvPicPr>
          <p:cNvPr id="20" name="Picture 19" descr="A picture containing icon&#10;&#10;Description automatically generated">
            <a:extLst>
              <a:ext uri="{FF2B5EF4-FFF2-40B4-BE49-F238E27FC236}">
                <a16:creationId xmlns="" xmlns:a16="http://schemas.microsoft.com/office/drawing/2014/main" id="{73557253-04FB-4696-A990-59C10940042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8021860" y="125701"/>
            <a:ext cx="1078849" cy="845498"/>
          </a:xfrm>
          <a:prstGeom prst="rect">
            <a:avLst/>
          </a:prstGeom>
        </p:spPr>
      </p:pic>
      <p:sp>
        <p:nvSpPr>
          <p:cNvPr id="2" name="Rounded Rectangle 25">
            <a:extLst>
              <a:ext uri="{FF2B5EF4-FFF2-40B4-BE49-F238E27FC236}">
                <a16:creationId xmlns="" xmlns:a16="http://schemas.microsoft.com/office/drawing/2014/main" id="{38C4CDE5-3E10-93FE-FA6A-4098113FFF22}"/>
              </a:ext>
            </a:extLst>
          </p:cNvPr>
          <p:cNvSpPr/>
          <p:nvPr/>
        </p:nvSpPr>
        <p:spPr>
          <a:xfrm>
            <a:off x="1454451" y="2294784"/>
            <a:ext cx="5992890" cy="523585"/>
          </a:xfrm>
          <a:prstGeom prst="roundRect">
            <a:avLst>
              <a:gd name="adj" fmla="val 50000"/>
            </a:avLst>
          </a:prstGeom>
          <a:solidFill>
            <a:srgbClr val="C1EFFF"/>
          </a:solidFill>
          <a:ln w="12700" cap="flat" cmpd="sng" algn="ctr">
            <a:solidFill>
              <a:srgbClr val="00B0F0"/>
            </a:solidFill>
            <a:prstDash val="solid"/>
            <a:miter lim="800000"/>
          </a:ln>
          <a:effectLst/>
        </p:spPr>
        <p:txBody>
          <a:bodyPr rtlCol="0" anchor="ctr"/>
          <a:lstStyle/>
          <a:p>
            <a:pPr algn="ctr" defTabSz="914400">
              <a:buClr>
                <a:srgbClr val="000000"/>
              </a:buClr>
              <a:buFont typeface="Arial"/>
              <a:buNone/>
              <a:defRPr/>
            </a:pPr>
            <a:endParaRPr lang="en-US" sz="1867" kern="0">
              <a:solidFill>
                <a:prstClr val="white"/>
              </a:solidFill>
              <a:latin typeface="Calibri" panose="020F0502020204030204" pitchFamily="34" charset="0"/>
              <a:cs typeface="Calibri" panose="020F0502020204030204" pitchFamily="34" charset="0"/>
              <a:sym typeface="Arial"/>
            </a:endParaRPr>
          </a:p>
        </p:txBody>
      </p:sp>
      <p:sp>
        <p:nvSpPr>
          <p:cNvPr id="4" name="Rectangle 3">
            <a:extLst>
              <a:ext uri="{FF2B5EF4-FFF2-40B4-BE49-F238E27FC236}">
                <a16:creationId xmlns="" xmlns:a16="http://schemas.microsoft.com/office/drawing/2014/main" id="{33A1210A-AD8F-AADD-FB1A-FE7DB06957AC}"/>
              </a:ext>
            </a:extLst>
          </p:cNvPr>
          <p:cNvSpPr/>
          <p:nvPr/>
        </p:nvSpPr>
        <p:spPr>
          <a:xfrm>
            <a:off x="1955263" y="2232017"/>
            <a:ext cx="5307863" cy="614399"/>
          </a:xfrm>
          <a:prstGeom prst="rect">
            <a:avLst/>
          </a:prstGeom>
        </p:spPr>
        <p:txBody>
          <a:bodyPr wrap="none">
            <a:spAutoFit/>
          </a:bodyPr>
          <a:lstStyle/>
          <a:p>
            <a:pPr defTabSz="914400">
              <a:lnSpc>
                <a:spcPct val="112000"/>
              </a:lnSpc>
              <a:buFont typeface="Arial"/>
              <a:buNone/>
              <a:defRPr/>
            </a:pPr>
            <a:r>
              <a:rPr lang="en-US" altLang="zh-CN" sz="3200" dirty="0" err="1">
                <a:solidFill>
                  <a:prstClr val="black"/>
                </a:solidFill>
                <a:latin typeface="Calibri" panose="020F0502020204030204" pitchFamily="34" charset="0"/>
                <a:ea typeface="inpin heiti" charset="-122"/>
                <a:cs typeface="Calibri" panose="020F0502020204030204" pitchFamily="34" charset="0"/>
                <a:sym typeface="Arial"/>
              </a:rPr>
              <a:t>Phát</a:t>
            </a:r>
            <a:r>
              <a:rPr lang="en-US" altLang="zh-CN" sz="3200" dirty="0">
                <a:solidFill>
                  <a:prstClr val="black"/>
                </a:solidFill>
                <a:latin typeface="Calibri" panose="020F0502020204030204" pitchFamily="34" charset="0"/>
                <a:ea typeface="inpin heiti" charset="-122"/>
                <a:cs typeface="Calibri" panose="020F0502020204030204" pitchFamily="34" charset="0"/>
                <a:sym typeface="Arial"/>
              </a:rPr>
              <a:t> </a:t>
            </a:r>
            <a:r>
              <a:rPr lang="en-US" altLang="zh-CN" sz="3200" dirty="0" err="1">
                <a:solidFill>
                  <a:prstClr val="black"/>
                </a:solidFill>
                <a:latin typeface="Calibri" panose="020F0502020204030204" pitchFamily="34" charset="0"/>
                <a:ea typeface="inpin heiti" charset="-122"/>
                <a:cs typeface="Calibri" panose="020F0502020204030204" pitchFamily="34" charset="0"/>
                <a:sym typeface="Arial"/>
              </a:rPr>
              <a:t>âm</a:t>
            </a:r>
            <a:r>
              <a:rPr lang="en-US" altLang="zh-CN" sz="3200" dirty="0">
                <a:solidFill>
                  <a:prstClr val="black"/>
                </a:solidFill>
                <a:latin typeface="Calibri" panose="020F0502020204030204" pitchFamily="34" charset="0"/>
                <a:ea typeface="inpin heiti" charset="-122"/>
                <a:cs typeface="Calibri" panose="020F0502020204030204" pitchFamily="34" charset="0"/>
                <a:sym typeface="Arial"/>
              </a:rPr>
              <a:t> </a:t>
            </a:r>
            <a:r>
              <a:rPr lang="en-US" altLang="zh-CN" sz="3200" dirty="0" err="1">
                <a:solidFill>
                  <a:prstClr val="black"/>
                </a:solidFill>
                <a:latin typeface="Calibri" panose="020F0502020204030204" pitchFamily="34" charset="0"/>
                <a:ea typeface="inpin heiti" charset="-122"/>
                <a:cs typeface="Calibri" panose="020F0502020204030204" pitchFamily="34" charset="0"/>
                <a:sym typeface="Arial"/>
              </a:rPr>
              <a:t>đúng</a:t>
            </a:r>
            <a:r>
              <a:rPr lang="en-US" altLang="zh-CN" sz="3200" dirty="0">
                <a:solidFill>
                  <a:prstClr val="black"/>
                </a:solidFill>
                <a:latin typeface="Calibri" panose="020F0502020204030204" pitchFamily="34" charset="0"/>
                <a:ea typeface="inpin heiti" charset="-122"/>
                <a:cs typeface="Calibri" panose="020F0502020204030204" pitchFamily="34" charset="0"/>
                <a:sym typeface="Arial"/>
              </a:rPr>
              <a:t>, </a:t>
            </a:r>
            <a:r>
              <a:rPr lang="en-US" altLang="zh-CN" sz="3200" dirty="0" err="1">
                <a:solidFill>
                  <a:prstClr val="black"/>
                </a:solidFill>
                <a:latin typeface="Calibri" panose="020F0502020204030204" pitchFamily="34" charset="0"/>
                <a:ea typeface="inpin heiti" charset="-122"/>
                <a:cs typeface="Calibri" panose="020F0502020204030204" pitchFamily="34" charset="0"/>
                <a:sym typeface="Arial"/>
              </a:rPr>
              <a:t>tốc</a:t>
            </a:r>
            <a:r>
              <a:rPr lang="en-US" altLang="zh-CN" sz="3200" dirty="0">
                <a:solidFill>
                  <a:prstClr val="black"/>
                </a:solidFill>
                <a:latin typeface="Calibri" panose="020F0502020204030204" pitchFamily="34" charset="0"/>
                <a:ea typeface="inpin heiti" charset="-122"/>
                <a:cs typeface="Calibri" panose="020F0502020204030204" pitchFamily="34" charset="0"/>
                <a:sym typeface="Arial"/>
              </a:rPr>
              <a:t> </a:t>
            </a:r>
            <a:r>
              <a:rPr lang="en-US" altLang="zh-CN" sz="3200" dirty="0" err="1">
                <a:solidFill>
                  <a:prstClr val="black"/>
                </a:solidFill>
                <a:latin typeface="Calibri" panose="020F0502020204030204" pitchFamily="34" charset="0"/>
                <a:ea typeface="inpin heiti" charset="-122"/>
                <a:cs typeface="Calibri" panose="020F0502020204030204" pitchFamily="34" charset="0"/>
                <a:sym typeface="Arial"/>
              </a:rPr>
              <a:t>độ</a:t>
            </a:r>
            <a:r>
              <a:rPr lang="en-US" altLang="zh-CN" sz="3200" dirty="0">
                <a:solidFill>
                  <a:prstClr val="black"/>
                </a:solidFill>
                <a:latin typeface="Calibri" panose="020F0502020204030204" pitchFamily="34" charset="0"/>
                <a:ea typeface="inpin heiti" charset="-122"/>
                <a:cs typeface="Calibri" panose="020F0502020204030204" pitchFamily="34" charset="0"/>
                <a:sym typeface="Arial"/>
              </a:rPr>
              <a:t> </a:t>
            </a:r>
            <a:r>
              <a:rPr lang="en-US" altLang="zh-CN" sz="3200" dirty="0" err="1">
                <a:solidFill>
                  <a:prstClr val="black"/>
                </a:solidFill>
                <a:latin typeface="Calibri" panose="020F0502020204030204" pitchFamily="34" charset="0"/>
                <a:ea typeface="inpin heiti" charset="-122"/>
                <a:cs typeface="Calibri" panose="020F0502020204030204" pitchFamily="34" charset="0"/>
                <a:sym typeface="Arial"/>
              </a:rPr>
              <a:t>vừa</a:t>
            </a:r>
            <a:r>
              <a:rPr lang="en-US" altLang="zh-CN" sz="3200" dirty="0">
                <a:solidFill>
                  <a:prstClr val="black"/>
                </a:solidFill>
                <a:latin typeface="Calibri" panose="020F0502020204030204" pitchFamily="34" charset="0"/>
                <a:ea typeface="inpin heiti" charset="-122"/>
                <a:cs typeface="Calibri" panose="020F0502020204030204" pitchFamily="34" charset="0"/>
                <a:sym typeface="Arial"/>
              </a:rPr>
              <a:t> </a:t>
            </a:r>
            <a:r>
              <a:rPr lang="en-US" altLang="zh-CN" sz="3200" dirty="0" err="1">
                <a:solidFill>
                  <a:prstClr val="black"/>
                </a:solidFill>
                <a:latin typeface="Calibri" panose="020F0502020204030204" pitchFamily="34" charset="0"/>
                <a:ea typeface="inpin heiti" charset="-122"/>
                <a:cs typeface="Calibri" panose="020F0502020204030204" pitchFamily="34" charset="0"/>
                <a:sym typeface="Arial"/>
              </a:rPr>
              <a:t>phải</a:t>
            </a:r>
            <a:endParaRPr lang="en-US" altLang="zh-CN" sz="3200" dirty="0">
              <a:solidFill>
                <a:prstClr val="black"/>
              </a:solidFill>
              <a:latin typeface="Calibri" panose="020F0502020204030204" pitchFamily="34" charset="0"/>
              <a:ea typeface="inpin heiti" charset="-122"/>
              <a:cs typeface="Calibri" panose="020F0502020204030204" pitchFamily="34" charset="0"/>
              <a:sym typeface="Arial"/>
            </a:endParaRPr>
          </a:p>
        </p:txBody>
      </p:sp>
      <p:sp>
        <p:nvSpPr>
          <p:cNvPr id="5" name="Oval 4">
            <a:extLst>
              <a:ext uri="{FF2B5EF4-FFF2-40B4-BE49-F238E27FC236}">
                <a16:creationId xmlns="" xmlns:a16="http://schemas.microsoft.com/office/drawing/2014/main" id="{9E47BC56-2619-7A1A-2FA8-F14B658F6A98}"/>
              </a:ext>
            </a:extLst>
          </p:cNvPr>
          <p:cNvSpPr/>
          <p:nvPr/>
        </p:nvSpPr>
        <p:spPr>
          <a:xfrm>
            <a:off x="1546764" y="2340576"/>
            <a:ext cx="432000" cy="432000"/>
          </a:xfrm>
          <a:prstGeom prst="ellipse">
            <a:avLst/>
          </a:prstGeom>
          <a:solidFill>
            <a:srgbClr val="93E3FF"/>
          </a:solidFill>
          <a:ln w="12700" cap="flat" cmpd="sng" algn="ctr">
            <a:solidFill>
              <a:srgbClr val="00B0F0"/>
            </a:solidFill>
            <a:prstDash val="solid"/>
            <a:miter lim="800000"/>
          </a:ln>
          <a:effectLst/>
        </p:spPr>
        <p:txBody>
          <a:bodyPr rtlCol="0" anchor="ctr"/>
          <a:lstStyle/>
          <a:p>
            <a:pPr algn="ctr" defTabSz="914400">
              <a:buClr>
                <a:srgbClr val="000000"/>
              </a:buClr>
              <a:buFont typeface="Arial"/>
              <a:buNone/>
              <a:defRPr/>
            </a:pPr>
            <a:r>
              <a:rPr lang="en-US" sz="3200" b="1" kern="0" dirty="0">
                <a:solidFill>
                  <a:srgbClr val="0070C0"/>
                </a:solidFill>
                <a:latin typeface="Calibri" panose="020F0502020204030204" pitchFamily="34" charset="0"/>
                <a:ea typeface="inpin heiti" charset="-122"/>
                <a:cs typeface="Calibri" panose="020F0502020204030204" pitchFamily="34" charset="0"/>
                <a:sym typeface="Arial"/>
              </a:rPr>
              <a:t>1</a:t>
            </a:r>
            <a:endParaRPr lang="en-US" sz="2800" kern="0" dirty="0">
              <a:solidFill>
                <a:prstClr val="white"/>
              </a:solidFill>
              <a:latin typeface="Calibri" panose="020F0502020204030204" pitchFamily="34" charset="0"/>
              <a:cs typeface="Calibri" panose="020F0502020204030204" pitchFamily="34" charset="0"/>
              <a:sym typeface="Arial"/>
            </a:endParaRPr>
          </a:p>
        </p:txBody>
      </p:sp>
      <p:grpSp>
        <p:nvGrpSpPr>
          <p:cNvPr id="6" name="Group 5">
            <a:extLst>
              <a:ext uri="{FF2B5EF4-FFF2-40B4-BE49-F238E27FC236}">
                <a16:creationId xmlns="" xmlns:a16="http://schemas.microsoft.com/office/drawing/2014/main" id="{6505BC71-34C6-E261-A280-2B9E7E225B76}"/>
              </a:ext>
            </a:extLst>
          </p:cNvPr>
          <p:cNvGrpSpPr/>
          <p:nvPr/>
        </p:nvGrpSpPr>
        <p:grpSpPr>
          <a:xfrm>
            <a:off x="1454450" y="2908284"/>
            <a:ext cx="5992891" cy="614399"/>
            <a:chOff x="1717198" y="4356260"/>
            <a:chExt cx="5992891" cy="614399"/>
          </a:xfrm>
        </p:grpSpPr>
        <p:sp>
          <p:nvSpPr>
            <p:cNvPr id="7" name="Rounded Rectangle 30">
              <a:extLst>
                <a:ext uri="{FF2B5EF4-FFF2-40B4-BE49-F238E27FC236}">
                  <a16:creationId xmlns="" xmlns:a16="http://schemas.microsoft.com/office/drawing/2014/main" id="{AE6B3D16-A4EF-4DED-62A2-91654DA497EB}"/>
                </a:ext>
              </a:extLst>
            </p:cNvPr>
            <p:cNvSpPr/>
            <p:nvPr/>
          </p:nvSpPr>
          <p:spPr>
            <a:xfrm>
              <a:off x="1717198" y="4407610"/>
              <a:ext cx="5992891" cy="563049"/>
            </a:xfrm>
            <a:prstGeom prst="roundRect">
              <a:avLst>
                <a:gd name="adj" fmla="val 50000"/>
              </a:avLst>
            </a:prstGeom>
            <a:solidFill>
              <a:srgbClr val="FFF09D"/>
            </a:solidFill>
            <a:ln w="12700" cap="flat" cmpd="sng" algn="ctr">
              <a:solidFill>
                <a:srgbClr val="FFC000">
                  <a:lumMod val="75000"/>
                </a:srgbClr>
              </a:solidFill>
              <a:prstDash val="solid"/>
              <a:miter lim="800000"/>
            </a:ln>
            <a:effectLst/>
          </p:spPr>
          <p:txBody>
            <a:bodyPr rtlCol="0" anchor="ctr"/>
            <a:lstStyle/>
            <a:p>
              <a:pPr algn="ctr" defTabSz="914400">
                <a:buClr>
                  <a:srgbClr val="000000"/>
                </a:buClr>
                <a:buFont typeface="Arial"/>
                <a:buNone/>
                <a:defRPr/>
              </a:pPr>
              <a:endParaRPr lang="en-US" sz="1867" kern="0">
                <a:solidFill>
                  <a:prstClr val="white"/>
                </a:solidFill>
                <a:latin typeface="Calibri" panose="020F0502020204030204" pitchFamily="34" charset="0"/>
                <a:cs typeface="Calibri" panose="020F0502020204030204" pitchFamily="34" charset="0"/>
                <a:sym typeface="Arial"/>
              </a:endParaRPr>
            </a:p>
          </p:txBody>
        </p:sp>
        <p:sp>
          <p:nvSpPr>
            <p:cNvPr id="8" name="Rectangle 7">
              <a:extLst>
                <a:ext uri="{FF2B5EF4-FFF2-40B4-BE49-F238E27FC236}">
                  <a16:creationId xmlns="" xmlns:a16="http://schemas.microsoft.com/office/drawing/2014/main" id="{D7FC2A8B-F0B2-C36E-3A10-ABE27ABCC94E}"/>
                </a:ext>
              </a:extLst>
            </p:cNvPr>
            <p:cNvSpPr/>
            <p:nvPr/>
          </p:nvSpPr>
          <p:spPr>
            <a:xfrm>
              <a:off x="2256062" y="4356260"/>
              <a:ext cx="5277407" cy="614399"/>
            </a:xfrm>
            <a:prstGeom prst="rect">
              <a:avLst/>
            </a:prstGeom>
          </p:spPr>
          <p:txBody>
            <a:bodyPr wrap="none">
              <a:spAutoFit/>
            </a:bodyPr>
            <a:lstStyle/>
            <a:p>
              <a:pPr defTabSz="914400">
                <a:lnSpc>
                  <a:spcPct val="112000"/>
                </a:lnSpc>
                <a:buFont typeface="Arial"/>
                <a:buNone/>
                <a:defRPr/>
              </a:pPr>
              <a:r>
                <a:rPr lang="en-US" altLang="zh-CN" sz="3200" kern="0" dirty="0" err="1">
                  <a:solidFill>
                    <a:prstClr val="black"/>
                  </a:solidFill>
                  <a:latin typeface="Calibri" panose="020F0502020204030204" pitchFamily="34" charset="0"/>
                  <a:ea typeface="inpin heiti" charset="-122"/>
                  <a:cs typeface="Calibri" panose="020F0502020204030204" pitchFamily="34" charset="0"/>
                  <a:sym typeface="Arial"/>
                </a:rPr>
                <a:t>Đọc</a:t>
              </a:r>
              <a:r>
                <a:rPr lang="en-US" altLang="zh-CN" sz="3200" kern="0" dirty="0">
                  <a:solidFill>
                    <a:prstClr val="black"/>
                  </a:solidFill>
                  <a:latin typeface="Calibri" panose="020F0502020204030204" pitchFamily="34" charset="0"/>
                  <a:ea typeface="inpin heiti" charset="-122"/>
                  <a:cs typeface="Calibri" panose="020F0502020204030204" pitchFamily="34" charset="0"/>
                  <a:sym typeface="Arial"/>
                </a:rPr>
                <a:t> to, </a:t>
              </a:r>
              <a:r>
                <a:rPr lang="en-US" altLang="zh-CN" sz="3200" kern="0" dirty="0" err="1">
                  <a:solidFill>
                    <a:prstClr val="black"/>
                  </a:solidFill>
                  <a:latin typeface="Calibri" panose="020F0502020204030204" pitchFamily="34" charset="0"/>
                  <a:ea typeface="inpin heiti" charset="-122"/>
                  <a:cs typeface="Calibri" panose="020F0502020204030204" pitchFamily="34" charset="0"/>
                  <a:sym typeface="Arial"/>
                </a:rPr>
                <a:t>rõ</a:t>
              </a:r>
              <a:r>
                <a:rPr lang="en-US" altLang="zh-CN" sz="3200" kern="0" dirty="0">
                  <a:solidFill>
                    <a:prstClr val="black"/>
                  </a:solidFill>
                  <a:latin typeface="Calibri" panose="020F0502020204030204" pitchFamily="34" charset="0"/>
                  <a:ea typeface="inpin heiti" charset="-122"/>
                  <a:cs typeface="Calibri" panose="020F0502020204030204" pitchFamily="34" charset="0"/>
                  <a:sym typeface="Arial"/>
                </a:rPr>
                <a:t>, </a:t>
              </a:r>
              <a:r>
                <a:rPr lang="en-US" altLang="zh-CN" sz="3200" kern="0" dirty="0" err="1">
                  <a:solidFill>
                    <a:prstClr val="black"/>
                  </a:solidFill>
                  <a:latin typeface="Calibri" panose="020F0502020204030204" pitchFamily="34" charset="0"/>
                  <a:ea typeface="inpin heiti" charset="-122"/>
                  <a:cs typeface="Calibri" panose="020F0502020204030204" pitchFamily="34" charset="0"/>
                  <a:sym typeface="Arial"/>
                </a:rPr>
                <a:t>ngắt</a:t>
              </a:r>
              <a:r>
                <a:rPr lang="en-US" altLang="zh-CN" sz="3200" kern="0" dirty="0">
                  <a:solidFill>
                    <a:prstClr val="black"/>
                  </a:solidFill>
                  <a:latin typeface="Calibri" panose="020F0502020204030204" pitchFamily="34" charset="0"/>
                  <a:ea typeface="inpin heiti" charset="-122"/>
                  <a:cs typeface="Calibri" panose="020F0502020204030204" pitchFamily="34" charset="0"/>
                  <a:sym typeface="Arial"/>
                </a:rPr>
                <a:t>, </a:t>
              </a:r>
              <a:r>
                <a:rPr lang="en-US" altLang="zh-CN" sz="3200" kern="0" dirty="0" err="1">
                  <a:solidFill>
                    <a:prstClr val="black"/>
                  </a:solidFill>
                  <a:latin typeface="Calibri" panose="020F0502020204030204" pitchFamily="34" charset="0"/>
                  <a:ea typeface="inpin heiti" charset="-122"/>
                  <a:cs typeface="Calibri" panose="020F0502020204030204" pitchFamily="34" charset="0"/>
                  <a:sym typeface="Arial"/>
                </a:rPr>
                <a:t>nghỉ</a:t>
              </a:r>
              <a:r>
                <a:rPr lang="en-US" altLang="zh-CN" sz="3200" kern="0" dirty="0">
                  <a:solidFill>
                    <a:prstClr val="black"/>
                  </a:solidFill>
                  <a:latin typeface="Calibri" panose="020F0502020204030204" pitchFamily="34" charset="0"/>
                  <a:ea typeface="inpin heiti" charset="-122"/>
                  <a:cs typeface="Calibri" panose="020F0502020204030204" pitchFamily="34" charset="0"/>
                  <a:sym typeface="Arial"/>
                </a:rPr>
                <a:t> </a:t>
              </a:r>
              <a:r>
                <a:rPr lang="en-US" altLang="zh-CN" sz="3200" kern="0" dirty="0" err="1">
                  <a:solidFill>
                    <a:prstClr val="black"/>
                  </a:solidFill>
                  <a:latin typeface="Calibri" panose="020F0502020204030204" pitchFamily="34" charset="0"/>
                  <a:ea typeface="inpin heiti" charset="-122"/>
                  <a:cs typeface="Calibri" panose="020F0502020204030204" pitchFamily="34" charset="0"/>
                  <a:sym typeface="Arial"/>
                </a:rPr>
                <a:t>hơi</a:t>
              </a:r>
              <a:r>
                <a:rPr lang="en-US" altLang="zh-CN" sz="3200" kern="0" dirty="0">
                  <a:solidFill>
                    <a:prstClr val="black"/>
                  </a:solidFill>
                  <a:latin typeface="Calibri" panose="020F0502020204030204" pitchFamily="34" charset="0"/>
                  <a:ea typeface="inpin heiti" charset="-122"/>
                  <a:cs typeface="Calibri" panose="020F0502020204030204" pitchFamily="34" charset="0"/>
                  <a:sym typeface="Arial"/>
                </a:rPr>
                <a:t> </a:t>
              </a:r>
              <a:r>
                <a:rPr lang="en-US" altLang="zh-CN" sz="3200" kern="0" dirty="0" err="1">
                  <a:solidFill>
                    <a:prstClr val="black"/>
                  </a:solidFill>
                  <a:latin typeface="Calibri" panose="020F0502020204030204" pitchFamily="34" charset="0"/>
                  <a:ea typeface="inpin heiti" charset="-122"/>
                  <a:cs typeface="Calibri" panose="020F0502020204030204" pitchFamily="34" charset="0"/>
                  <a:sym typeface="Arial"/>
                </a:rPr>
                <a:t>đúng</a:t>
              </a:r>
              <a:endParaRPr lang="en-US" altLang="zh-CN" sz="3200" kern="0" dirty="0">
                <a:solidFill>
                  <a:prstClr val="black"/>
                </a:solidFill>
                <a:latin typeface="Calibri" panose="020F0502020204030204" pitchFamily="34" charset="0"/>
                <a:ea typeface="inpin heiti" charset="-122"/>
                <a:cs typeface="Calibri" panose="020F0502020204030204" pitchFamily="34" charset="0"/>
                <a:sym typeface="Arial"/>
              </a:endParaRPr>
            </a:p>
          </p:txBody>
        </p:sp>
        <p:sp>
          <p:nvSpPr>
            <p:cNvPr id="9" name="Oval 8">
              <a:extLst>
                <a:ext uri="{FF2B5EF4-FFF2-40B4-BE49-F238E27FC236}">
                  <a16:creationId xmlns="" xmlns:a16="http://schemas.microsoft.com/office/drawing/2014/main" id="{80E9BA3D-0A6F-1ACF-373A-F47680B6420B}"/>
                </a:ext>
              </a:extLst>
            </p:cNvPr>
            <p:cNvSpPr/>
            <p:nvPr/>
          </p:nvSpPr>
          <p:spPr>
            <a:xfrm>
              <a:off x="1824062" y="4469499"/>
              <a:ext cx="432000" cy="432000"/>
            </a:xfrm>
            <a:prstGeom prst="ellipse">
              <a:avLst/>
            </a:prstGeom>
            <a:solidFill>
              <a:srgbClr val="FFE443"/>
            </a:solidFill>
            <a:ln w="12700" cap="flat" cmpd="sng" algn="ctr">
              <a:solidFill>
                <a:srgbClr val="FFC000">
                  <a:lumMod val="75000"/>
                </a:srgbClr>
              </a:solidFill>
              <a:prstDash val="solid"/>
              <a:miter lim="800000"/>
            </a:ln>
            <a:effectLst/>
          </p:spPr>
          <p:txBody>
            <a:bodyPr rtlCol="0" anchor="ctr"/>
            <a:lstStyle/>
            <a:p>
              <a:pPr algn="ctr" defTabSz="914400">
                <a:buClr>
                  <a:srgbClr val="000000"/>
                </a:buClr>
                <a:buFont typeface="Arial"/>
                <a:buNone/>
                <a:defRPr/>
              </a:pPr>
              <a:r>
                <a:rPr lang="en-US" sz="3200" kern="0" dirty="0">
                  <a:solidFill>
                    <a:prstClr val="black"/>
                  </a:solidFill>
                  <a:latin typeface="Calibri" panose="020F0502020204030204" pitchFamily="34" charset="0"/>
                  <a:ea typeface="inpin heiti" charset="-122"/>
                  <a:cs typeface="Calibri" panose="020F0502020204030204" pitchFamily="34" charset="0"/>
                  <a:sym typeface="Arial"/>
                </a:rPr>
                <a:t>2</a:t>
              </a:r>
              <a:endParaRPr lang="en-US" sz="2800" kern="0" dirty="0">
                <a:solidFill>
                  <a:prstClr val="black"/>
                </a:solidFill>
                <a:latin typeface="Calibri" panose="020F0502020204030204" pitchFamily="34" charset="0"/>
                <a:cs typeface="Calibri" panose="020F0502020204030204" pitchFamily="34" charset="0"/>
                <a:sym typeface="Arial"/>
              </a:endParaRPr>
            </a:p>
          </p:txBody>
        </p:sp>
      </p:grpSp>
      <p:pic>
        <p:nvPicPr>
          <p:cNvPr id="10" name="Picture 2" descr="Star Cartoon Images, Stock Photos &amp;amp; Vectors | Shutterstock">
            <a:extLst>
              <a:ext uri="{FF2B5EF4-FFF2-40B4-BE49-F238E27FC236}">
                <a16:creationId xmlns="" xmlns:a16="http://schemas.microsoft.com/office/drawing/2014/main" id="{303E75BB-B09C-5931-5101-79B61F1B82C1}"/>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7447341" y="2303271"/>
            <a:ext cx="1841154" cy="525002"/>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Star Cartoon Images, Stock Photos &amp;amp; Vectors | Shutterstock">
            <a:extLst>
              <a:ext uri="{FF2B5EF4-FFF2-40B4-BE49-F238E27FC236}">
                <a16:creationId xmlns="" xmlns:a16="http://schemas.microsoft.com/office/drawing/2014/main" id="{BA37B626-54DD-5C43-C0EC-E66C91A97A42}"/>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7494301" y="3004973"/>
            <a:ext cx="1841154" cy="525002"/>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 xmlns:a16="http://schemas.microsoft.com/office/drawing/2014/main" id="{3A992726-2F3A-DE12-335A-C15A4661E4D6}"/>
              </a:ext>
            </a:extLst>
          </p:cNvPr>
          <p:cNvSpPr txBox="1"/>
          <p:nvPr/>
        </p:nvSpPr>
        <p:spPr>
          <a:xfrm>
            <a:off x="3994876" y="281656"/>
            <a:ext cx="4202248"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err="1">
                <a:solidFill>
                  <a:schemeClr val="accent3">
                    <a:lumMod val="50000"/>
                  </a:schemeClr>
                </a:solidFill>
                <a:latin typeface="Calibri" panose="020F0502020204030204" pitchFamily="34" charset="0"/>
                <a:cs typeface="Calibri" panose="020F0502020204030204" pitchFamily="34" charset="0"/>
              </a:rPr>
              <a:t>Thi</a:t>
            </a:r>
            <a:r>
              <a:rPr lang="en-US" sz="3600" b="1" dirty="0">
                <a:solidFill>
                  <a:schemeClr val="accent3">
                    <a:lumMod val="50000"/>
                  </a:schemeClr>
                </a:solidFill>
                <a:latin typeface="Calibri" panose="020F0502020204030204" pitchFamily="34" charset="0"/>
                <a:cs typeface="Calibri" panose="020F0502020204030204" pitchFamily="34" charset="0"/>
              </a:rPr>
              <a:t> </a:t>
            </a:r>
            <a:r>
              <a:rPr lang="en-US" sz="3600" b="1" dirty="0" err="1">
                <a:solidFill>
                  <a:schemeClr val="accent3">
                    <a:lumMod val="50000"/>
                  </a:schemeClr>
                </a:solidFill>
                <a:latin typeface="Calibri" panose="020F0502020204030204" pitchFamily="34" charset="0"/>
                <a:cs typeface="Calibri" panose="020F0502020204030204" pitchFamily="34" charset="0"/>
              </a:rPr>
              <a:t>đọc</a:t>
            </a:r>
            <a:endParaRPr kumimoji="0" lang="en-US" sz="3600" b="1" i="0" u="none" strike="noStrike" kern="1200" cap="none" spc="0" normalizeH="0" baseline="0" noProof="0" dirty="0">
              <a:ln>
                <a:noFill/>
              </a:ln>
              <a:solidFill>
                <a:schemeClr val="accent3">
                  <a:lumMod val="50000"/>
                </a:schemeClr>
              </a:solidFill>
              <a:effectLst/>
              <a:uLnTx/>
              <a:uFillTx/>
              <a:latin typeface="Calibri" panose="020F0502020204030204" pitchFamily="34" charset="0"/>
              <a:cs typeface="Calibri" panose="020F0502020204030204" pitchFamily="34" charset="0"/>
            </a:endParaRPr>
          </a:p>
        </p:txBody>
      </p:sp>
      <p:sp>
        <p:nvSpPr>
          <p:cNvPr id="3" name="Rectangle 2">
            <a:extLst>
              <a:ext uri="{FF2B5EF4-FFF2-40B4-BE49-F238E27FC236}">
                <a16:creationId xmlns="" xmlns:a16="http://schemas.microsoft.com/office/drawing/2014/main" id="{25A5347A-4503-69F8-5C2B-B775CCDEE305}"/>
              </a:ext>
            </a:extLst>
          </p:cNvPr>
          <p:cNvSpPr/>
          <p:nvPr/>
        </p:nvSpPr>
        <p:spPr>
          <a:xfrm>
            <a:off x="10134600" y="0"/>
            <a:ext cx="2057401" cy="1676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5050619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1000"/>
                                        <p:tgtEl>
                                          <p:spTgt spid="17"/>
                                        </p:tgtEl>
                                      </p:cBhvr>
                                    </p:animEffect>
                                  </p:childTnLst>
                                </p:cTn>
                              </p:par>
                              <p:par>
                                <p:cTn id="8" presetID="0" presetClass="path" presetSubtype="0" accel="50000" decel="50000" fill="hold" nodeType="withEffect">
                                  <p:stCondLst>
                                    <p:cond delay="0"/>
                                  </p:stCondLst>
                                  <p:childTnLst>
                                    <p:animMotion origin="layout" path="M 4.58333E-6 0.01296 L 4.58333E-6 0.01296 C 0.0026 0.00972 0.00468 0.0044 0.00794 0.00301 C 0.01341 0.00023 0.01927 0.00185 0.025 0.00093 C 0.02682 0.00046 0.02877 -0.00046 0.03059 -0.00116 C 0.03294 -0.00185 0.03515 -0.00255 0.0375 -0.00301 C 0.04544 -0.00208 0.05429 -0.00139 0.0625 0.00093 C 0.06614 0.00208 0.06705 0.00324 0.07044 0.00486 C 0.07304 0.00625 0.07565 0.00764 0.07838 0.00903 C 0.07981 0.00972 0.08138 0.01042 0.08294 0.01111 C 0.08632 0.0125 0.08984 0.0132 0.09309 0.01505 C 0.09661 0.01713 0.09987 0.0206 0.10338 0.02315 C 0.10833 0.02662 0.1108 0.02755 0.11588 0.02917 L 0.12942 0.03333 C 0.14635 0.02824 0.12682 0.03565 0.14205 0.02523 C 0.14492 0.02315 0.14817 0.02292 0.15104 0.02107 C 0.15572 0.01829 0.15768 0.0169 0.16354 0.01505 C 0.16653 0.01412 0.16966 0.01366 0.17265 0.01296 C 0.17382 0.01227 0.17487 0.01111 0.17604 0.01111 C 0.18515 0.01111 0.19427 0.01181 0.20338 0.01296 C 0.20455 0.0132 0.20559 0.01435 0.20677 0.01505 C 0.20833 0.01574 0.20976 0.01644 0.21132 0.01713 C 0.21393 0.01829 0.21666 0.01968 0.21927 0.02107 C 0.22083 0.02315 0.222 0.02593 0.22382 0.02708 C 0.22942 0.03125 0.23645 0.02824 0.24205 0.02708 C 0.24349 0.02593 0.24492 0.02408 0.24648 0.02315 C 0.24804 0.02222 0.2496 0.02199 0.25104 0.02107 C 0.25338 0.01991 0.25572 0.01852 0.25794 0.01713 C 0.26445 0.0125 0.2651 0.01019 0.27148 0.00903 C 0.2776 0.00787 0.28372 0.00764 0.28971 0.00695 C 0.29726 0.00764 0.30494 0.00764 0.3125 0.00903 C 0.31627 0.00972 0.31992 0.0125 0.32382 0.01296 C 0.32799 0.01366 0.33216 0.01412 0.33632 0.01505 C 0.33867 0.01551 0.34088 0.01644 0.34309 0.01713 C 0.34622 0.01783 0.34921 0.01852 0.35221 0.01898 L 0.36015 0.02315 C 0.36132 0.02384 0.3625 0.02454 0.36354 0.02523 C 0.36809 0.02708 0.37278 0.02801 0.37721 0.02917 C 0.37864 0.02894 0.38932 0.02894 0.39309 0.02523 C 0.39557 0.02269 0.39726 0.01829 0.4 0.01713 C 0.40221 0.01597 0.40559 0.01482 0.40794 0.01296 C 0.41367 0.0088 0.41054 0.00903 0.41367 0.00903 L 0.41132 0.00486 " pathEditMode="relative" ptsTypes="AAAAAAAAAAAAAAAAAAAAAAAAAAAAAAAAAAAAAAAAAAA">
                                      <p:cBhvr>
                                        <p:cTn id="9" dur="1000" fill="hold"/>
                                        <p:tgtEl>
                                          <p:spTgt spid="18"/>
                                        </p:tgtEl>
                                        <p:attrNameLst>
                                          <p:attrName>ppt_x</p:attrName>
                                          <p:attrName>ppt_y</p:attrName>
                                        </p:attrNameLst>
                                      </p:cBhvr>
                                    </p:animMotion>
                                  </p:childTnLst>
                                </p:cTn>
                              </p:par>
                              <p:par>
                                <p:cTn id="10" presetID="1" presetClass="entr" presetSubtype="0" fill="hold" nodeType="withEffect">
                                  <p:stCondLst>
                                    <p:cond delay="750"/>
                                  </p:stCondLst>
                                  <p:childTnLst>
                                    <p:set>
                                      <p:cBhvr>
                                        <p:cTn id="11" dur="1" fill="hold">
                                          <p:stCondLst>
                                            <p:cond delay="0"/>
                                          </p:stCondLst>
                                        </p:cTn>
                                        <p:tgtEl>
                                          <p:spTgt spid="20"/>
                                        </p:tgtEl>
                                        <p:attrNameLst>
                                          <p:attrName>style.visibility</p:attrName>
                                        </p:attrNameLst>
                                      </p:cBhvr>
                                      <p:to>
                                        <p:strVal val="visible"/>
                                      </p:to>
                                    </p:set>
                                  </p:childTnLst>
                                </p:cTn>
                              </p:par>
                              <p:par>
                                <p:cTn id="12" presetID="1" presetClass="exit" presetSubtype="0" fill="hold" nodeType="withEffect">
                                  <p:stCondLst>
                                    <p:cond delay="750"/>
                                  </p:stCondLst>
                                  <p:childTnLst>
                                    <p:set>
                                      <p:cBhvr>
                                        <p:cTn id="13" dur="1" fill="hold">
                                          <p:stCondLst>
                                            <p:cond delay="0"/>
                                          </p:stCondLst>
                                        </p:cTn>
                                        <p:tgtEl>
                                          <p:spTgt spid="18"/>
                                        </p:tgtEl>
                                        <p:attrNameLst>
                                          <p:attrName>style.visibility</p:attrName>
                                        </p:attrNameLst>
                                      </p:cBhvr>
                                      <p:to>
                                        <p:strVal val="hidden"/>
                                      </p:to>
                                    </p:set>
                                  </p:childTnLst>
                                </p:cTn>
                              </p:par>
                              <p:par>
                                <p:cTn id="14" presetID="44" presetClass="path" presetSubtype="0" accel="50000" decel="50000" fill="hold" nodeType="withEffect">
                                  <p:stCondLst>
                                    <p:cond delay="750"/>
                                  </p:stCondLst>
                                  <p:childTnLst>
                                    <p:animMotion origin="layout" path="M -3.54167E-6 -0.00092 L 0.04662 -0.04097 C 0.05638 -0.05 0.07097 -0.05486 0.08633 -0.05486 C 0.10378 -0.05486 0.11771 -0.05 0.12748 -0.04097 L 0.17422 -0.00092 " pathEditMode="relative" rAng="0" ptsTypes="AAAAA">
                                      <p:cBhvr>
                                        <p:cTn id="15" dur="500" fill="hold"/>
                                        <p:tgtEl>
                                          <p:spTgt spid="20"/>
                                        </p:tgtEl>
                                        <p:attrNameLst>
                                          <p:attrName>ppt_x</p:attrName>
                                          <p:attrName>ppt_y</p:attrName>
                                        </p:attrNameLst>
                                      </p:cBhvr>
                                      <p:rCtr x="8711" y="-2708"/>
                                    </p:animMotion>
                                  </p:childTnLst>
                                </p:cTn>
                              </p:par>
                              <p:par>
                                <p:cTn id="16" presetID="42" presetClass="exit" presetSubtype="0" fill="hold" nodeType="withEffect">
                                  <p:stCondLst>
                                    <p:cond delay="1250"/>
                                  </p:stCondLst>
                                  <p:childTnLst>
                                    <p:animEffect transition="out" filter="fade">
                                      <p:cBhvr>
                                        <p:cTn id="17" dur="250"/>
                                        <p:tgtEl>
                                          <p:spTgt spid="20"/>
                                        </p:tgtEl>
                                      </p:cBhvr>
                                    </p:animEffect>
                                    <p:anim calcmode="lin" valueType="num">
                                      <p:cBhvr>
                                        <p:cTn id="18" dur="250"/>
                                        <p:tgtEl>
                                          <p:spTgt spid="20"/>
                                        </p:tgtEl>
                                        <p:attrNameLst>
                                          <p:attrName>ppt_x</p:attrName>
                                        </p:attrNameLst>
                                      </p:cBhvr>
                                      <p:tavLst>
                                        <p:tav tm="0">
                                          <p:val>
                                            <p:strVal val="ppt_x"/>
                                          </p:val>
                                        </p:tav>
                                        <p:tav tm="100000">
                                          <p:val>
                                            <p:strVal val="ppt_x"/>
                                          </p:val>
                                        </p:tav>
                                      </p:tavLst>
                                    </p:anim>
                                    <p:anim calcmode="lin" valueType="num">
                                      <p:cBhvr>
                                        <p:cTn id="19" dur="250"/>
                                        <p:tgtEl>
                                          <p:spTgt spid="20"/>
                                        </p:tgtEl>
                                        <p:attrNameLst>
                                          <p:attrName>ppt_y</p:attrName>
                                        </p:attrNameLst>
                                      </p:cBhvr>
                                      <p:tavLst>
                                        <p:tav tm="0">
                                          <p:val>
                                            <p:strVal val="ppt_y"/>
                                          </p:val>
                                        </p:tav>
                                        <p:tav tm="100000">
                                          <p:val>
                                            <p:strVal val="ppt_y+.1"/>
                                          </p:val>
                                        </p:tav>
                                      </p:tavLst>
                                    </p:anim>
                                    <p:set>
                                      <p:cBhvr>
                                        <p:cTn id="20" dur="1" fill="hold">
                                          <p:stCondLst>
                                            <p:cond delay="249"/>
                                          </p:stCondLst>
                                        </p:cTn>
                                        <p:tgtEl>
                                          <p:spTgt spid="20"/>
                                        </p:tgtEl>
                                        <p:attrNameLst>
                                          <p:attrName>style.visibility</p:attrName>
                                        </p:attrNameLst>
                                      </p:cBhvr>
                                      <p:to>
                                        <p:strVal val="hidden"/>
                                      </p:to>
                                    </p:set>
                                  </p:childTnLst>
                                </p:cTn>
                              </p:par>
                              <p:par>
                                <p:cTn id="21" presetID="1" presetClass="exit" presetSubtype="0" fill="hold" nodeType="withEffect">
                                  <p:stCondLst>
                                    <p:cond delay="1250"/>
                                  </p:stCondLst>
                                  <p:childTnLst>
                                    <p:set>
                                      <p:cBhvr>
                                        <p:cTn id="22" dur="1" fill="hold">
                                          <p:stCondLst>
                                            <p:cond delay="0"/>
                                          </p:stCondLst>
                                        </p:cTn>
                                        <p:tgtEl>
                                          <p:spTgt spid="19"/>
                                        </p:tgtEl>
                                        <p:attrNameLst>
                                          <p:attrName>style.visibility</p:attrName>
                                        </p:attrNameLst>
                                      </p:cBhvr>
                                      <p:to>
                                        <p:strVal val="hidden"/>
                                      </p:to>
                                    </p:set>
                                  </p:childTnLst>
                                </p:cTn>
                              </p:par>
                              <p:par>
                                <p:cTn id="23" presetID="22" presetClass="entr" presetSubtype="8"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wipe(left)">
                                      <p:cBhvr>
                                        <p:cTn id="25"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3"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 xmlns:a16="http://schemas.microsoft.com/office/drawing/2014/main" id="{08977D5A-3CE0-5936-80D7-A88FD3CB0262}"/>
              </a:ext>
            </a:extLst>
          </p:cNvPr>
          <p:cNvPicPr>
            <a:picLocks noChangeAspect="1"/>
          </p:cNvPicPr>
          <p:nvPr/>
        </p:nvPicPr>
        <p:blipFill>
          <a:blip r:embed="rId3"/>
          <a:stretch>
            <a:fillRect/>
          </a:stretch>
        </p:blipFill>
        <p:spPr>
          <a:xfrm>
            <a:off x="81718" y="15240"/>
            <a:ext cx="957155" cy="762066"/>
          </a:xfrm>
          <a:prstGeom prst="rect">
            <a:avLst/>
          </a:prstGeom>
        </p:spPr>
      </p:pic>
      <p:sp>
        <p:nvSpPr>
          <p:cNvPr id="9" name="TextBox 29">
            <a:extLst>
              <a:ext uri="{FF2B5EF4-FFF2-40B4-BE49-F238E27FC236}">
                <a16:creationId xmlns="" xmlns:a16="http://schemas.microsoft.com/office/drawing/2014/main" id="{F9AC805C-20B9-D478-A468-ED6319489366}"/>
              </a:ext>
            </a:extLst>
          </p:cNvPr>
          <p:cNvSpPr txBox="1"/>
          <p:nvPr/>
        </p:nvSpPr>
        <p:spPr>
          <a:xfrm>
            <a:off x="3733800" y="325823"/>
            <a:ext cx="4419600" cy="723724"/>
          </a:xfrm>
          <a:prstGeom prst="rect">
            <a:avLst/>
          </a:prstGeom>
        </p:spPr>
        <p:txBody>
          <a:bodyPr wrap="square" lIns="0" tIns="0" rIns="0" bIns="0" rtlCol="0" anchor="t">
            <a:spAutoFit/>
          </a:bodyPr>
          <a:lstStyle/>
          <a:p>
            <a:pPr marL="0" marR="0" lvl="0" indent="0" algn="ctr" defTabSz="609539" rtl="0" eaLnBrk="1" fontAlgn="auto" latinLnBrk="0" hangingPunct="1">
              <a:lnSpc>
                <a:spcPts val="6400"/>
              </a:lnSpc>
              <a:spcBef>
                <a:spcPct val="0"/>
              </a:spcBef>
              <a:spcAft>
                <a:spcPts val="0"/>
              </a:spcAft>
              <a:buClrTx/>
              <a:buSzTx/>
              <a:buFontTx/>
              <a:buNone/>
              <a:tabLst/>
              <a:defRPr/>
            </a:pPr>
            <a:r>
              <a:rPr kumimoji="0" lang="en-US" sz="3600" b="0" i="0" u="none" strike="noStrike" kern="1200" cap="none" spc="-133" normalizeH="0" baseline="0" noProof="0" dirty="0" err="1">
                <a:ln>
                  <a:noFill/>
                </a:ln>
                <a:solidFill>
                  <a:srgbClr val="FF0000"/>
                </a:solidFill>
                <a:effectLst/>
                <a:uLnTx/>
                <a:uFillTx/>
                <a:latin typeface="Times New Roman" pitchFamily="18" charset="0"/>
                <a:cs typeface="Times New Roman" pitchFamily="18" charset="0"/>
              </a:rPr>
              <a:t>Tạm</a:t>
            </a:r>
            <a:r>
              <a:rPr kumimoji="0" lang="en-US" sz="3600" b="0" i="0" u="none" strike="noStrike" kern="1200" cap="none" spc="-133" normalizeH="0" baseline="0" noProof="0" dirty="0">
                <a:ln>
                  <a:noFill/>
                </a:ln>
                <a:solidFill>
                  <a:srgbClr val="FF0000"/>
                </a:solidFill>
                <a:effectLst/>
                <a:uLnTx/>
                <a:uFillTx/>
                <a:latin typeface="Times New Roman" pitchFamily="18" charset="0"/>
                <a:cs typeface="Times New Roman" pitchFamily="18" charset="0"/>
              </a:rPr>
              <a:t> </a:t>
            </a:r>
            <a:r>
              <a:rPr kumimoji="0" lang="en-US" sz="3600" b="0" i="0" u="none" strike="noStrike" kern="1200" cap="none" spc="-133" normalizeH="0" baseline="0" noProof="0" dirty="0" err="1">
                <a:ln>
                  <a:noFill/>
                </a:ln>
                <a:solidFill>
                  <a:srgbClr val="FF0000"/>
                </a:solidFill>
                <a:effectLst/>
                <a:uLnTx/>
                <a:uFillTx/>
                <a:latin typeface="Times New Roman" pitchFamily="18" charset="0"/>
                <a:cs typeface="Times New Roman" pitchFamily="18" charset="0"/>
              </a:rPr>
              <a:t>biệt</a:t>
            </a:r>
            <a:r>
              <a:rPr kumimoji="0" lang="en-US" sz="3600" b="0" i="0" u="none" strike="noStrike" kern="1200" cap="none" spc="-133" normalizeH="0" baseline="0" noProof="0" dirty="0">
                <a:ln>
                  <a:noFill/>
                </a:ln>
                <a:solidFill>
                  <a:srgbClr val="FF0000"/>
                </a:solidFill>
                <a:effectLst/>
                <a:uLnTx/>
                <a:uFillTx/>
                <a:latin typeface="Times New Roman" pitchFamily="18" charset="0"/>
                <a:cs typeface="Times New Roman" pitchFamily="18" charset="0"/>
              </a:rPr>
              <a:t> </a:t>
            </a:r>
            <a:r>
              <a:rPr kumimoji="0" lang="en-US" sz="3600" b="0" i="0" u="none" strike="noStrike" kern="1200" cap="none" spc="-133" normalizeH="0" baseline="0" noProof="0" dirty="0" err="1">
                <a:ln>
                  <a:noFill/>
                </a:ln>
                <a:solidFill>
                  <a:srgbClr val="FF0000"/>
                </a:solidFill>
                <a:effectLst/>
                <a:uLnTx/>
                <a:uFillTx/>
                <a:latin typeface="Times New Roman" pitchFamily="18" charset="0"/>
                <a:cs typeface="Times New Roman" pitchFamily="18" charset="0"/>
              </a:rPr>
              <a:t>mùa</a:t>
            </a:r>
            <a:r>
              <a:rPr kumimoji="0" lang="en-US" sz="3600" b="0" i="0" u="none" strike="noStrike" kern="1200" cap="none" spc="-133" normalizeH="0" baseline="0" noProof="0" dirty="0">
                <a:ln>
                  <a:noFill/>
                </a:ln>
                <a:solidFill>
                  <a:srgbClr val="FF0000"/>
                </a:solidFill>
                <a:effectLst/>
                <a:uLnTx/>
                <a:uFillTx/>
                <a:latin typeface="Times New Roman" pitchFamily="18" charset="0"/>
                <a:cs typeface="Times New Roman" pitchFamily="18" charset="0"/>
              </a:rPr>
              <a:t> </a:t>
            </a:r>
            <a:r>
              <a:rPr kumimoji="0" lang="en-US" sz="3600" b="0" i="0" u="none" strike="noStrike" kern="1200" cap="none" spc="-133" normalizeH="0" baseline="0" noProof="0" dirty="0" err="1">
                <a:ln>
                  <a:noFill/>
                </a:ln>
                <a:solidFill>
                  <a:srgbClr val="FF0000"/>
                </a:solidFill>
                <a:effectLst/>
                <a:uLnTx/>
                <a:uFillTx/>
                <a:latin typeface="Times New Roman" pitchFamily="18" charset="0"/>
                <a:cs typeface="Times New Roman" pitchFamily="18" charset="0"/>
              </a:rPr>
              <a:t>hè</a:t>
            </a:r>
            <a:endParaRPr kumimoji="0" lang="en-US" sz="3600" b="0" i="0" u="none" strike="noStrike" kern="1200" cap="none" spc="-133" normalizeH="0" baseline="0" noProof="0" dirty="0">
              <a:ln>
                <a:noFill/>
              </a:ln>
              <a:solidFill>
                <a:srgbClr val="FF0000"/>
              </a:solidFill>
              <a:effectLst/>
              <a:uLnTx/>
              <a:uFillTx/>
              <a:latin typeface="Times New Roman" pitchFamily="18" charset="0"/>
              <a:cs typeface="Times New Roman" pitchFamily="18" charset="0"/>
            </a:endParaRPr>
          </a:p>
        </p:txBody>
      </p:sp>
      <p:sp>
        <p:nvSpPr>
          <p:cNvPr id="3" name="Rectangle 2"/>
          <p:cNvSpPr/>
          <p:nvPr/>
        </p:nvSpPr>
        <p:spPr>
          <a:xfrm>
            <a:off x="443236" y="1079876"/>
            <a:ext cx="11305527" cy="5201424"/>
          </a:xfrm>
          <a:prstGeom prst="rect">
            <a:avLst/>
          </a:prstGeom>
          <a:solidFill>
            <a:schemeClr val="accent6">
              <a:lumMod val="20000"/>
              <a:lumOff val="80000"/>
              <a:alpha val="48000"/>
            </a:schemeClr>
          </a:solidFill>
          <a:ln>
            <a:noFill/>
          </a:ln>
          <a:effectLst/>
        </p:spPr>
        <p:txBody>
          <a:bodyPr wrap="squar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Times New Roman" pitchFamily="18" charset="0"/>
                <a:cs typeface="Times New Roman" pitchFamily="18" charset="0"/>
              </a:rPr>
              <a:t>	</a:t>
            </a:r>
            <a:r>
              <a:rPr kumimoji="0" lang="vi-VN" sz="2200" b="0" i="0" u="none" strike="noStrike" kern="1200" cap="none" spc="0" normalizeH="0" baseline="0" noProof="0" dirty="0">
                <a:ln>
                  <a:noFill/>
                </a:ln>
                <a:solidFill>
                  <a:srgbClr val="002060"/>
                </a:solidFill>
                <a:effectLst/>
                <a:uLnTx/>
                <a:uFillTx/>
                <a:latin typeface="Times New Roman" pitchFamily="18" charset="0"/>
                <a:cs typeface="Times New Roman" pitchFamily="18" charset="0"/>
              </a:rPr>
              <a:t>Đêm nay, Diệu nằm mãi mà không ngủ được vì háo hức chờ sớm mai đến lớp. Sau kì nghỉ hè, bạn bè gặp nhau sẽ có bao nhiêu chuyện vui để kể. Các bạn chắc chắn sẽ kể về những chuyến du lịch kì thú của mình: ra biển, lên núi, đến thăm những thành phố lớn,… Còn Diệu, Diệu sẽ kể với các bạn những gì nhỉ?</a:t>
            </a:r>
          </a:p>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2060"/>
                </a:solidFill>
                <a:effectLst/>
                <a:uLnTx/>
                <a:uFillTx/>
                <a:latin typeface="Times New Roman" pitchFamily="18" charset="0"/>
                <a:cs typeface="Times New Roman" pitchFamily="18" charset="0"/>
              </a:rPr>
              <a:t>	</a:t>
            </a:r>
            <a:r>
              <a:rPr kumimoji="0" lang="vi-VN" sz="2200" b="0" i="0" u="none" strike="noStrike" kern="1200" cap="none" spc="0" normalizeH="0" baseline="0" noProof="0" dirty="0">
                <a:ln>
                  <a:noFill/>
                </a:ln>
                <a:solidFill>
                  <a:srgbClr val="002060"/>
                </a:solidFill>
                <a:effectLst/>
                <a:uLnTx/>
                <a:uFillTx/>
                <a:latin typeface="Times New Roman" pitchFamily="18" charset="0"/>
                <a:cs typeface="Times New Roman" pitchFamily="18" charset="0"/>
              </a:rPr>
              <a:t>Mùa hè của Diệu đơn giản lắm. Chiều nào Diệu cũng theo mẹ đi các vườn thu hái quả, Hết chôm chôm lại đến bơ, sầu riêng,… Được đến nhiều mảnh vườn với vô vàn trái cây khác nhau thật là thích!</a:t>
            </a:r>
          </a:p>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2060"/>
                </a:solidFill>
                <a:effectLst/>
                <a:uLnTx/>
                <a:uFillTx/>
                <a:latin typeface="Times New Roman" pitchFamily="18" charset="0"/>
                <a:cs typeface="Times New Roman" pitchFamily="18" charset="0"/>
              </a:rPr>
              <a:t>	</a:t>
            </a:r>
            <a:r>
              <a:rPr kumimoji="0" lang="vi-VN" sz="2200" b="0" i="0" u="none" strike="noStrike" kern="1200" cap="none" spc="0" normalizeH="0" baseline="0" noProof="0" dirty="0">
                <a:ln>
                  <a:noFill/>
                </a:ln>
                <a:solidFill>
                  <a:srgbClr val="002060"/>
                </a:solidFill>
                <a:effectLst/>
                <a:uLnTx/>
                <a:uFillTx/>
                <a:latin typeface="Times New Roman" pitchFamily="18" charset="0"/>
                <a:cs typeface="Times New Roman" pitchFamily="18" charset="0"/>
              </a:rPr>
              <a:t>Mùa hè của Diệu là những lần đến nhà bà cụ Khởi ở cuối làng. Bà bị mù nhưng vẫn có thể làm hết mọi việc trong nhà. Bà đi không cần gậy dò đường. Diệu thường tỉ tê trò chuyện với bà. Bà là cả một kho chuyện thú vị.</a:t>
            </a:r>
          </a:p>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2060"/>
                </a:solidFill>
                <a:effectLst/>
                <a:uLnTx/>
                <a:uFillTx/>
                <a:latin typeface="Times New Roman" pitchFamily="18" charset="0"/>
                <a:cs typeface="Times New Roman" pitchFamily="18" charset="0"/>
              </a:rPr>
              <a:t>	</a:t>
            </a:r>
            <a:r>
              <a:rPr kumimoji="0" lang="vi-VN" sz="2200" b="0" i="0" u="none" strike="noStrike" kern="1200" cap="none" spc="0" normalizeH="0" baseline="0" noProof="0" dirty="0">
                <a:ln>
                  <a:noFill/>
                </a:ln>
                <a:solidFill>
                  <a:srgbClr val="002060"/>
                </a:solidFill>
                <a:effectLst/>
                <a:uLnTx/>
                <a:uFillTx/>
                <a:latin typeface="Times New Roman" pitchFamily="18" charset="0"/>
                <a:cs typeface="Times New Roman" pitchFamily="18" charset="0"/>
              </a:rPr>
              <a:t>Mùa hè của Diệu là những buổi ra chợ cùng mẹ. Khu chợ quê nghèo ấy thật giản dị mà gần gũi, thân quen. Diệu yêu những người cô, người bác tảo tần bán từng giỏ cua, mớ tép; yêu cả những người bà sáng nào cũng dắt cháu đi mua một ít kẹo bột, vài chiếc bánh mì,…</a:t>
            </a:r>
          </a:p>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2060"/>
                </a:solidFill>
                <a:effectLst/>
                <a:uLnTx/>
                <a:uFillTx/>
                <a:latin typeface="Times New Roman" pitchFamily="18" charset="0"/>
                <a:cs typeface="Times New Roman" pitchFamily="18" charset="0"/>
              </a:rPr>
              <a:t>	</a:t>
            </a:r>
            <a:r>
              <a:rPr kumimoji="0" lang="vi-VN" sz="2200" b="0" i="0" u="none" strike="noStrike" kern="1200" cap="none" spc="0" normalizeH="0" baseline="0" noProof="0" dirty="0">
                <a:ln>
                  <a:noFill/>
                </a:ln>
                <a:solidFill>
                  <a:srgbClr val="002060"/>
                </a:solidFill>
                <a:effectLst/>
                <a:uLnTx/>
                <a:uFillTx/>
                <a:latin typeface="Times New Roman" pitchFamily="18" charset="0"/>
                <a:cs typeface="Times New Roman" pitchFamily="18" charset="0"/>
              </a:rPr>
              <a:t>Tạm biệt mùa hè, mai Diệu sẽ bước vào năm học mới…</a:t>
            </a:r>
          </a:p>
          <a:p>
            <a:pPr marL="0" marR="0" lvl="0" indent="0" algn="r" defTabSz="609539"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2060"/>
                </a:solidFill>
                <a:effectLst/>
                <a:uLnTx/>
                <a:uFillTx/>
                <a:latin typeface="Times New Roman" pitchFamily="18" charset="0"/>
                <a:cs typeface="Times New Roman" pitchFamily="18" charset="0"/>
              </a:rPr>
              <a:t>(Theo Vũ Thị Huyền Trang)</a:t>
            </a:r>
          </a:p>
        </p:txBody>
      </p:sp>
      <p:sp>
        <p:nvSpPr>
          <p:cNvPr id="6" name="TextBox 5">
            <a:extLst>
              <a:ext uri="{FF2B5EF4-FFF2-40B4-BE49-F238E27FC236}">
                <a16:creationId xmlns="" xmlns:a16="http://schemas.microsoft.com/office/drawing/2014/main" id="{874923DD-2CD3-2D7E-2162-E433FE8F2CFE}"/>
              </a:ext>
            </a:extLst>
          </p:cNvPr>
          <p:cNvSpPr txBox="1"/>
          <p:nvPr/>
        </p:nvSpPr>
        <p:spPr>
          <a:xfrm>
            <a:off x="1049098" y="315830"/>
            <a:ext cx="3065702" cy="646986"/>
          </a:xfrm>
          <a:prstGeom prst="roundRect">
            <a:avLst/>
          </a:prstGeom>
          <a:solidFill>
            <a:srgbClr val="FFFFCC"/>
          </a:solidFill>
          <a:ln w="28575">
            <a:solidFill>
              <a:srgbClr val="217875"/>
            </a:solidFill>
            <a:prstDash val="sysDash"/>
          </a:ln>
        </p:spPr>
        <p:txBody>
          <a:bodyPr wrap="square">
            <a:spAutoFit/>
          </a:bodyPr>
          <a:lstStyle/>
          <a:p>
            <a:pPr algn="ctr"/>
            <a:r>
              <a:rPr lang="en-US" sz="3200" b="1" dirty="0" err="1">
                <a:solidFill>
                  <a:srgbClr val="008000"/>
                </a:solidFill>
                <a:latin typeface="Times New Roman" pitchFamily="18" charset="0"/>
                <a:cs typeface="Times New Roman" pitchFamily="18" charset="0"/>
              </a:rPr>
              <a:t>Đọc</a:t>
            </a:r>
            <a:r>
              <a:rPr lang="en-US" sz="3200" b="1" dirty="0">
                <a:solidFill>
                  <a:srgbClr val="008000"/>
                </a:solidFill>
                <a:latin typeface="Times New Roman" pitchFamily="18" charset="0"/>
                <a:cs typeface="Times New Roman" pitchFamily="18" charset="0"/>
              </a:rPr>
              <a:t> </a:t>
            </a:r>
            <a:r>
              <a:rPr lang="en-US" sz="3200" b="1" dirty="0" err="1">
                <a:solidFill>
                  <a:srgbClr val="008000"/>
                </a:solidFill>
                <a:latin typeface="Times New Roman" pitchFamily="18" charset="0"/>
                <a:cs typeface="Times New Roman" pitchFamily="18" charset="0"/>
              </a:rPr>
              <a:t>toàn</a:t>
            </a:r>
            <a:r>
              <a:rPr lang="en-US" sz="3200" b="1" dirty="0">
                <a:solidFill>
                  <a:srgbClr val="008000"/>
                </a:solidFill>
                <a:latin typeface="Times New Roman" pitchFamily="18" charset="0"/>
                <a:cs typeface="Times New Roman" pitchFamily="18" charset="0"/>
              </a:rPr>
              <a:t> </a:t>
            </a:r>
            <a:r>
              <a:rPr lang="en-US" sz="3200" b="1" dirty="0" err="1">
                <a:solidFill>
                  <a:srgbClr val="008000"/>
                </a:solidFill>
                <a:latin typeface="Times New Roman" pitchFamily="18" charset="0"/>
                <a:cs typeface="Times New Roman" pitchFamily="18" charset="0"/>
              </a:rPr>
              <a:t>bài</a:t>
            </a:r>
            <a:endParaRPr lang="en-US" sz="3200" b="1" dirty="0">
              <a:solidFill>
                <a:srgbClr val="008000"/>
              </a:solidFill>
              <a:latin typeface="Times New Roman" pitchFamily="18" charset="0"/>
              <a:cs typeface="Times New Roman" pitchFamily="18" charset="0"/>
            </a:endParaRPr>
          </a:p>
        </p:txBody>
      </p:sp>
      <p:sp>
        <p:nvSpPr>
          <p:cNvPr id="2" name="Rectangle 1">
            <a:extLst>
              <a:ext uri="{FF2B5EF4-FFF2-40B4-BE49-F238E27FC236}">
                <a16:creationId xmlns="" xmlns:a16="http://schemas.microsoft.com/office/drawing/2014/main" id="{6C170EF9-02CA-E75B-15DD-F3AA6CC5E6CA}"/>
              </a:ext>
            </a:extLst>
          </p:cNvPr>
          <p:cNvSpPr/>
          <p:nvPr/>
        </p:nvSpPr>
        <p:spPr>
          <a:xfrm>
            <a:off x="10972800" y="0"/>
            <a:ext cx="1219200" cy="10798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itchFamily="18" charset="0"/>
              <a:cs typeface="Times New Roman" pitchFamily="18" charset="0"/>
            </a:endParaRPr>
          </a:p>
        </p:txBody>
      </p:sp>
    </p:spTree>
    <p:extLst>
      <p:ext uri="{BB962C8B-B14F-4D97-AF65-F5344CB8AC3E}">
        <p14:creationId xmlns:p14="http://schemas.microsoft.com/office/powerpoint/2010/main" val="541526371"/>
      </p:ext>
    </p:extLst>
  </p:cSld>
  <p:clrMapOvr>
    <a:masterClrMapping/>
  </p:clrMapOvr>
  <p:transition spd="slow">
    <p:cove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2" name="Rectangle 25">
            <a:extLst>
              <a:ext uri="{FF2B5EF4-FFF2-40B4-BE49-F238E27FC236}">
                <a16:creationId xmlns="" xmlns:a16="http://schemas.microsoft.com/office/drawing/2014/main" id="{22F15A2D-2324-487D-A02A-BF46C5C580E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33" name="Freeform: Shape 27">
            <a:extLst>
              <a:ext uri="{FF2B5EF4-FFF2-40B4-BE49-F238E27FC236}">
                <a16:creationId xmlns="" xmlns:a16="http://schemas.microsoft.com/office/drawing/2014/main" id="{17A7F34E-D418-47E2-9F86-2C45BBC3121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321732" y="321733"/>
            <a:ext cx="11546828" cy="6214534"/>
          </a:xfrm>
          <a:custGeom>
            <a:avLst/>
            <a:gdLst>
              <a:gd name="connsiteX0" fmla="*/ 0 w 11546828"/>
              <a:gd name="connsiteY0" fmla="*/ 0 h 6214534"/>
              <a:gd name="connsiteX1" fmla="*/ 7965430 w 11546828"/>
              <a:gd name="connsiteY1" fmla="*/ 0 h 6214534"/>
              <a:gd name="connsiteX2" fmla="*/ 7965430 w 11546828"/>
              <a:gd name="connsiteY2" fmla="*/ 1786 h 6214534"/>
              <a:gd name="connsiteX3" fmla="*/ 11546828 w 11546828"/>
              <a:gd name="connsiteY3" fmla="*/ 1786 h 6214534"/>
              <a:gd name="connsiteX4" fmla="*/ 11546828 w 11546828"/>
              <a:gd name="connsiteY4" fmla="*/ 2866740 h 6214534"/>
              <a:gd name="connsiteX5" fmla="*/ 11225095 w 11546828"/>
              <a:gd name="connsiteY5" fmla="*/ 3179536 h 6214534"/>
              <a:gd name="connsiteX6" fmla="*/ 11225095 w 11546828"/>
              <a:gd name="connsiteY6" fmla="*/ 301542 h 6214534"/>
              <a:gd name="connsiteX7" fmla="*/ 320042 w 11546828"/>
              <a:gd name="connsiteY7" fmla="*/ 301542 h 6214534"/>
              <a:gd name="connsiteX8" fmla="*/ 320042 w 11546828"/>
              <a:gd name="connsiteY8" fmla="*/ 5909424 h 6214534"/>
              <a:gd name="connsiteX9" fmla="*/ 8417210 w 11546828"/>
              <a:gd name="connsiteY9" fmla="*/ 5909424 h 6214534"/>
              <a:gd name="connsiteX10" fmla="*/ 8103383 w 11546828"/>
              <a:gd name="connsiteY10" fmla="*/ 6214534 h 6214534"/>
              <a:gd name="connsiteX11" fmla="*/ 7222929 w 11546828"/>
              <a:gd name="connsiteY11" fmla="*/ 6214534 h 6214534"/>
              <a:gd name="connsiteX12" fmla="*/ 7222929 w 11546828"/>
              <a:gd name="connsiteY12" fmla="*/ 6212748 h 6214534"/>
              <a:gd name="connsiteX13" fmla="*/ 0 w 11546828"/>
              <a:gd name="connsiteY13" fmla="*/ 6212748 h 6214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546828" h="6214534">
                <a:moveTo>
                  <a:pt x="0" y="0"/>
                </a:moveTo>
                <a:lnTo>
                  <a:pt x="7965430" y="0"/>
                </a:lnTo>
                <a:lnTo>
                  <a:pt x="7965430" y="1786"/>
                </a:lnTo>
                <a:lnTo>
                  <a:pt x="11546828" y="1786"/>
                </a:lnTo>
                <a:lnTo>
                  <a:pt x="11546828" y="2866740"/>
                </a:lnTo>
                <a:lnTo>
                  <a:pt x="11225095" y="3179536"/>
                </a:lnTo>
                <a:lnTo>
                  <a:pt x="11225095" y="301542"/>
                </a:lnTo>
                <a:lnTo>
                  <a:pt x="320042" y="301542"/>
                </a:lnTo>
                <a:lnTo>
                  <a:pt x="320042" y="5909424"/>
                </a:lnTo>
                <a:lnTo>
                  <a:pt x="8417210" y="5909424"/>
                </a:lnTo>
                <a:lnTo>
                  <a:pt x="8103383" y="6214534"/>
                </a:lnTo>
                <a:lnTo>
                  <a:pt x="7222929" y="6214534"/>
                </a:lnTo>
                <a:lnTo>
                  <a:pt x="7222929" y="6212748"/>
                </a:lnTo>
                <a:lnTo>
                  <a:pt x="0" y="6212748"/>
                </a:lnTo>
                <a:close/>
              </a:path>
            </a:pathLst>
          </a:custGeom>
          <a:solidFill>
            <a:schemeClr val="tx1">
              <a:lumMod val="50000"/>
              <a:lumOff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p>
        </p:txBody>
      </p:sp>
      <p:sp>
        <p:nvSpPr>
          <p:cNvPr id="34" name="Right Triangle 29">
            <a:extLst>
              <a:ext uri="{FF2B5EF4-FFF2-40B4-BE49-F238E27FC236}">
                <a16:creationId xmlns="" xmlns:a16="http://schemas.microsoft.com/office/drawing/2014/main" id="{2AEAFA59-923A-4F54-8B49-44C970BCC32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p>
        </p:txBody>
      </p:sp>
      <p:pic>
        <p:nvPicPr>
          <p:cNvPr id="3" name="Picture 6">
            <a:extLst>
              <a:ext uri="{FF2B5EF4-FFF2-40B4-BE49-F238E27FC236}">
                <a16:creationId xmlns="" xmlns:a16="http://schemas.microsoft.com/office/drawing/2014/main" id="{0381C55F-8E9F-B550-DCE4-AC458AEE27B3}"/>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rot="16200000">
            <a:off x="729485" y="1327916"/>
            <a:ext cx="4979334" cy="4812703"/>
          </a:xfrm>
          <a:prstGeom prst="rect">
            <a:avLst/>
          </a:prstGeom>
        </p:spPr>
      </p:pic>
      <p:sp>
        <p:nvSpPr>
          <p:cNvPr id="4" name="TextBox 3">
            <a:extLst>
              <a:ext uri="{FF2B5EF4-FFF2-40B4-BE49-F238E27FC236}">
                <a16:creationId xmlns="" xmlns:a16="http://schemas.microsoft.com/office/drawing/2014/main" id="{CA0E28F7-C2FC-6CA9-E824-0E775DE5C238}"/>
              </a:ext>
            </a:extLst>
          </p:cNvPr>
          <p:cNvSpPr txBox="1"/>
          <p:nvPr/>
        </p:nvSpPr>
        <p:spPr>
          <a:xfrm>
            <a:off x="5530537" y="2037660"/>
            <a:ext cx="6092365" cy="1952947"/>
          </a:xfrm>
          <a:prstGeom prst="rect">
            <a:avLst/>
          </a:prstGeom>
          <a:noFill/>
        </p:spPr>
        <p:txBody>
          <a:bodyPr vert="horz" lIns="60960" tIns="30480" rIns="60960" bIns="30480" rtlCol="0" anchor="ctr">
            <a:normAutofit/>
          </a:bodyPr>
          <a:lstStyle/>
          <a:p>
            <a:pPr indent="-152408" algn="ctr">
              <a:lnSpc>
                <a:spcPct val="90000"/>
              </a:lnSpc>
              <a:spcBef>
                <a:spcPct val="0"/>
              </a:spcBef>
              <a:spcAft>
                <a:spcPts val="400"/>
              </a:spcAft>
            </a:pPr>
            <a:r>
              <a:rPr lang="en-US" sz="6400" err="1">
                <a:solidFill>
                  <a:srgbClr val="F92D67"/>
                </a:solidFill>
                <a:latin typeface="Times New Roman" pitchFamily="18" charset="0"/>
                <a:ea typeface="+mj-ea"/>
                <a:cs typeface="Times New Roman" pitchFamily="18" charset="0"/>
              </a:rPr>
              <a:t>Tìm</a:t>
            </a:r>
            <a:r>
              <a:rPr lang="en-US" sz="6400">
                <a:solidFill>
                  <a:srgbClr val="F92D67"/>
                </a:solidFill>
                <a:latin typeface="Times New Roman" pitchFamily="18" charset="0"/>
                <a:ea typeface="+mj-ea"/>
                <a:cs typeface="Times New Roman" pitchFamily="18" charset="0"/>
              </a:rPr>
              <a:t> h</a:t>
            </a:r>
            <a:r>
              <a:rPr lang="en-US" sz="6400" smtClean="0">
                <a:solidFill>
                  <a:srgbClr val="F92D67"/>
                </a:solidFill>
                <a:latin typeface="Times New Roman" pitchFamily="18" charset="0"/>
                <a:ea typeface="+mj-ea"/>
                <a:cs typeface="Times New Roman" pitchFamily="18" charset="0"/>
              </a:rPr>
              <a:t>iểu </a:t>
            </a:r>
            <a:r>
              <a:rPr lang="en-US" sz="6400" dirty="0" err="1">
                <a:solidFill>
                  <a:srgbClr val="F92D67"/>
                </a:solidFill>
                <a:latin typeface="Times New Roman" pitchFamily="18" charset="0"/>
                <a:ea typeface="+mj-ea"/>
                <a:cs typeface="Times New Roman" pitchFamily="18" charset="0"/>
              </a:rPr>
              <a:t>bài</a:t>
            </a:r>
            <a:endParaRPr lang="en-US" sz="6400" dirty="0">
              <a:solidFill>
                <a:srgbClr val="F92D67"/>
              </a:solidFill>
              <a:latin typeface="Times New Roman" pitchFamily="18" charset="0"/>
              <a:ea typeface="+mj-ea"/>
              <a:cs typeface="Times New Roman" pitchFamily="18" charset="0"/>
            </a:endParaRPr>
          </a:p>
        </p:txBody>
      </p:sp>
    </p:spTree>
    <p:extLst>
      <p:ext uri="{BB962C8B-B14F-4D97-AF65-F5344CB8AC3E}">
        <p14:creationId xmlns:p14="http://schemas.microsoft.com/office/powerpoint/2010/main" val="1202234289"/>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 xmlns:a16="http://schemas.microsoft.com/office/drawing/2014/main" id="{6F83456C-C951-CDE7-BAE3-6278941DCDEE}"/>
              </a:ext>
            </a:extLst>
          </p:cNvPr>
          <p:cNvSpPr txBox="1"/>
          <p:nvPr/>
        </p:nvSpPr>
        <p:spPr>
          <a:xfrm>
            <a:off x="0" y="3617284"/>
            <a:ext cx="3409013" cy="1532334"/>
          </a:xfrm>
          <a:prstGeom prst="wedgeRoundRectCallout">
            <a:avLst>
              <a:gd name="adj1" fmla="val -26549"/>
              <a:gd name="adj2" fmla="val 68370"/>
              <a:gd name="adj3" fmla="val 16667"/>
            </a:avLst>
          </a:prstGeom>
          <a:solidFill>
            <a:schemeClr val="accent5">
              <a:lumMod val="20000"/>
              <a:lumOff val="80000"/>
            </a:schemeClr>
          </a:solidFill>
          <a:ln w="28575">
            <a:solidFill>
              <a:srgbClr val="00B050"/>
            </a:solidFill>
            <a:prstDash val="solid"/>
          </a:ln>
        </p:spPr>
        <p:style>
          <a:lnRef idx="2">
            <a:schemeClr val="accent2"/>
          </a:lnRef>
          <a:fillRef idx="1">
            <a:schemeClr val="lt1"/>
          </a:fillRef>
          <a:effectRef idx="0">
            <a:schemeClr val="accent2"/>
          </a:effectRef>
          <a:fontRef idx="minor">
            <a:schemeClr val="dk1"/>
          </a:fontRef>
        </p:style>
        <p:txBody>
          <a:bodyPr wrap="square">
            <a:spAutoFit/>
          </a:bodyPr>
          <a:lstStyle/>
          <a:p>
            <a:pPr algn="just"/>
            <a:r>
              <a:rPr lang="en-US" sz="2800" b="1" dirty="0" err="1">
                <a:latin typeface="Times New Roman" pitchFamily="18" charset="0"/>
                <a:ea typeface="Open Sans" panose="020B0606030504020204" pitchFamily="34" charset="0"/>
                <a:cs typeface="Times New Roman" pitchFamily="18" charset="0"/>
              </a:rPr>
              <a:t>Gợi</a:t>
            </a:r>
            <a:r>
              <a:rPr lang="en-US" sz="2800" b="1" dirty="0">
                <a:latin typeface="Times New Roman" pitchFamily="18" charset="0"/>
                <a:ea typeface="Open Sans" panose="020B0606030504020204" pitchFamily="34" charset="0"/>
                <a:cs typeface="Times New Roman" pitchFamily="18" charset="0"/>
              </a:rPr>
              <a:t> ý: </a:t>
            </a:r>
            <a:r>
              <a:rPr lang="en-US" sz="2800" dirty="0" err="1">
                <a:latin typeface="Times New Roman" pitchFamily="18" charset="0"/>
                <a:ea typeface="Open Sans" panose="020B0606030504020204" pitchFamily="34" charset="0"/>
                <a:cs typeface="Times New Roman" pitchFamily="18" charset="0"/>
              </a:rPr>
              <a:t>Em</a:t>
            </a:r>
            <a:r>
              <a:rPr lang="en-US" sz="2800" dirty="0">
                <a:latin typeface="Times New Roman" pitchFamily="18" charset="0"/>
                <a:ea typeface="Open Sans" panose="020B0606030504020204" pitchFamily="34" charset="0"/>
                <a:cs typeface="Times New Roman" pitchFamily="18" charset="0"/>
              </a:rPr>
              <a:t> </a:t>
            </a:r>
            <a:r>
              <a:rPr lang="en-US" sz="2800" dirty="0" err="1">
                <a:latin typeface="Times New Roman" pitchFamily="18" charset="0"/>
                <a:ea typeface="Open Sans" panose="020B0606030504020204" pitchFamily="34" charset="0"/>
                <a:cs typeface="Times New Roman" pitchFamily="18" charset="0"/>
              </a:rPr>
              <a:t>hãy</a:t>
            </a:r>
            <a:r>
              <a:rPr lang="en-US" sz="2800" dirty="0">
                <a:latin typeface="Times New Roman" pitchFamily="18" charset="0"/>
                <a:ea typeface="Open Sans" panose="020B0606030504020204" pitchFamily="34" charset="0"/>
                <a:cs typeface="Times New Roman" pitchFamily="18" charset="0"/>
              </a:rPr>
              <a:t> </a:t>
            </a:r>
            <a:r>
              <a:rPr lang="en-US" sz="2800" dirty="0" err="1">
                <a:latin typeface="Times New Roman" pitchFamily="18" charset="0"/>
                <a:ea typeface="Open Sans" panose="020B0606030504020204" pitchFamily="34" charset="0"/>
                <a:cs typeface="Times New Roman" pitchFamily="18" charset="0"/>
              </a:rPr>
              <a:t>đọc</a:t>
            </a:r>
            <a:r>
              <a:rPr lang="en-US" sz="2800" dirty="0">
                <a:latin typeface="Times New Roman" pitchFamily="18" charset="0"/>
                <a:ea typeface="Open Sans" panose="020B0606030504020204" pitchFamily="34" charset="0"/>
                <a:cs typeface="Times New Roman" pitchFamily="18" charset="0"/>
              </a:rPr>
              <a:t> </a:t>
            </a:r>
            <a:r>
              <a:rPr lang="en-US" sz="2800" dirty="0" err="1">
                <a:latin typeface="Times New Roman" pitchFamily="18" charset="0"/>
                <a:ea typeface="Open Sans" panose="020B0606030504020204" pitchFamily="34" charset="0"/>
                <a:cs typeface="Times New Roman" pitchFamily="18" charset="0"/>
              </a:rPr>
              <a:t>đoạn</a:t>
            </a:r>
            <a:r>
              <a:rPr lang="en-US" sz="2800" dirty="0">
                <a:latin typeface="Times New Roman" pitchFamily="18" charset="0"/>
                <a:ea typeface="Open Sans" panose="020B0606030504020204" pitchFamily="34" charset="0"/>
                <a:cs typeface="Times New Roman" pitchFamily="18" charset="0"/>
              </a:rPr>
              <a:t> </a:t>
            </a:r>
            <a:r>
              <a:rPr lang="en-US" sz="2800" dirty="0" err="1">
                <a:latin typeface="Times New Roman" pitchFamily="18" charset="0"/>
                <a:ea typeface="Open Sans" panose="020B0606030504020204" pitchFamily="34" charset="0"/>
                <a:cs typeface="Times New Roman" pitchFamily="18" charset="0"/>
              </a:rPr>
              <a:t>văn</a:t>
            </a:r>
            <a:r>
              <a:rPr lang="en-US" sz="2800" dirty="0">
                <a:latin typeface="Times New Roman" pitchFamily="18" charset="0"/>
                <a:ea typeface="Open Sans" panose="020B0606030504020204" pitchFamily="34" charset="0"/>
                <a:cs typeface="Times New Roman" pitchFamily="18" charset="0"/>
              </a:rPr>
              <a:t> </a:t>
            </a:r>
            <a:r>
              <a:rPr lang="en-US" sz="2800" dirty="0" err="1">
                <a:latin typeface="Times New Roman" pitchFamily="18" charset="0"/>
                <a:ea typeface="Open Sans" panose="020B0606030504020204" pitchFamily="34" charset="0"/>
                <a:cs typeface="Times New Roman" pitchFamily="18" charset="0"/>
              </a:rPr>
              <a:t>thứ</a:t>
            </a:r>
            <a:r>
              <a:rPr lang="en-US" sz="2800" dirty="0">
                <a:latin typeface="Times New Roman" pitchFamily="18" charset="0"/>
                <a:ea typeface="Open Sans" panose="020B0606030504020204" pitchFamily="34" charset="0"/>
                <a:cs typeface="Times New Roman" pitchFamily="18" charset="0"/>
              </a:rPr>
              <a:t> </a:t>
            </a:r>
            <a:r>
              <a:rPr lang="en-US" sz="2800" dirty="0" err="1">
                <a:latin typeface="Times New Roman" pitchFamily="18" charset="0"/>
                <a:ea typeface="Open Sans" panose="020B0606030504020204" pitchFamily="34" charset="0"/>
                <a:cs typeface="Times New Roman" pitchFamily="18" charset="0"/>
              </a:rPr>
              <a:t>nhất</a:t>
            </a:r>
            <a:r>
              <a:rPr lang="en-US" sz="2800" dirty="0">
                <a:latin typeface="Times New Roman" pitchFamily="18" charset="0"/>
                <a:ea typeface="Open Sans" panose="020B0606030504020204" pitchFamily="34" charset="0"/>
                <a:cs typeface="Times New Roman" pitchFamily="18" charset="0"/>
              </a:rPr>
              <a:t> </a:t>
            </a:r>
            <a:r>
              <a:rPr lang="en-US" sz="2800" dirty="0" err="1">
                <a:latin typeface="Times New Roman" pitchFamily="18" charset="0"/>
                <a:ea typeface="Open Sans" panose="020B0606030504020204" pitchFamily="34" charset="0"/>
                <a:cs typeface="Times New Roman" pitchFamily="18" charset="0"/>
              </a:rPr>
              <a:t>để</a:t>
            </a:r>
            <a:r>
              <a:rPr lang="en-US" sz="2800" dirty="0">
                <a:latin typeface="Times New Roman" pitchFamily="18" charset="0"/>
                <a:ea typeface="Open Sans" panose="020B0606030504020204" pitchFamily="34" charset="0"/>
                <a:cs typeface="Times New Roman" pitchFamily="18" charset="0"/>
              </a:rPr>
              <a:t> </a:t>
            </a:r>
            <a:r>
              <a:rPr lang="en-US" sz="2800" dirty="0" err="1">
                <a:latin typeface="Times New Roman" pitchFamily="18" charset="0"/>
                <a:ea typeface="Open Sans" panose="020B0606030504020204" pitchFamily="34" charset="0"/>
                <a:cs typeface="Times New Roman" pitchFamily="18" charset="0"/>
              </a:rPr>
              <a:t>trả</a:t>
            </a:r>
            <a:r>
              <a:rPr lang="en-US" sz="2800" dirty="0">
                <a:latin typeface="Times New Roman" pitchFamily="18" charset="0"/>
                <a:ea typeface="Open Sans" panose="020B0606030504020204" pitchFamily="34" charset="0"/>
                <a:cs typeface="Times New Roman" pitchFamily="18" charset="0"/>
              </a:rPr>
              <a:t> </a:t>
            </a:r>
            <a:r>
              <a:rPr lang="en-US" sz="2800" dirty="0" err="1">
                <a:latin typeface="Times New Roman" pitchFamily="18" charset="0"/>
                <a:ea typeface="Open Sans" panose="020B0606030504020204" pitchFamily="34" charset="0"/>
                <a:cs typeface="Times New Roman" pitchFamily="18" charset="0"/>
              </a:rPr>
              <a:t>lời</a:t>
            </a:r>
            <a:r>
              <a:rPr lang="en-US" sz="2800" dirty="0">
                <a:latin typeface="Times New Roman" pitchFamily="18" charset="0"/>
                <a:ea typeface="Open Sans" panose="020B0606030504020204" pitchFamily="34" charset="0"/>
                <a:cs typeface="Times New Roman" pitchFamily="18" charset="0"/>
              </a:rPr>
              <a:t> </a:t>
            </a:r>
            <a:r>
              <a:rPr lang="en-US" sz="2800" dirty="0" err="1">
                <a:latin typeface="Times New Roman" pitchFamily="18" charset="0"/>
                <a:ea typeface="Open Sans" panose="020B0606030504020204" pitchFamily="34" charset="0"/>
                <a:cs typeface="Times New Roman" pitchFamily="18" charset="0"/>
              </a:rPr>
              <a:t>câu</a:t>
            </a:r>
            <a:r>
              <a:rPr lang="en-US" sz="2800" dirty="0">
                <a:latin typeface="Times New Roman" pitchFamily="18" charset="0"/>
                <a:ea typeface="Open Sans" panose="020B0606030504020204" pitchFamily="34" charset="0"/>
                <a:cs typeface="Times New Roman" pitchFamily="18" charset="0"/>
              </a:rPr>
              <a:t> </a:t>
            </a:r>
            <a:r>
              <a:rPr lang="en-US" sz="2800" dirty="0" err="1">
                <a:latin typeface="Times New Roman" pitchFamily="18" charset="0"/>
                <a:ea typeface="Open Sans" panose="020B0606030504020204" pitchFamily="34" charset="0"/>
                <a:cs typeface="Times New Roman" pitchFamily="18" charset="0"/>
              </a:rPr>
              <a:t>hỏi</a:t>
            </a:r>
            <a:r>
              <a:rPr lang="en-US" sz="2800" dirty="0">
                <a:latin typeface="Times New Roman" pitchFamily="18" charset="0"/>
                <a:ea typeface="Open Sans" panose="020B0606030504020204" pitchFamily="34" charset="0"/>
                <a:cs typeface="Times New Roman" pitchFamily="18" charset="0"/>
              </a:rPr>
              <a:t>.</a:t>
            </a:r>
            <a:endParaRPr lang="en-US" sz="2800" b="1" dirty="0">
              <a:latin typeface="Times New Roman" pitchFamily="18" charset="0"/>
              <a:ea typeface="Open Sans" panose="020B0606030504020204" pitchFamily="34" charset="0"/>
              <a:cs typeface="Times New Roman" pitchFamily="18" charset="0"/>
            </a:endParaRPr>
          </a:p>
        </p:txBody>
      </p:sp>
      <p:pic>
        <p:nvPicPr>
          <p:cNvPr id="21" name="Picture 20">
            <a:extLst>
              <a:ext uri="{FF2B5EF4-FFF2-40B4-BE49-F238E27FC236}">
                <a16:creationId xmlns="" xmlns:a16="http://schemas.microsoft.com/office/drawing/2014/main" id="{9D6D37C3-74AB-08F2-9B01-B89BFEB6AD03}"/>
              </a:ext>
            </a:extLst>
          </p:cNvPr>
          <p:cNvPicPr>
            <a:picLocks noChangeAspect="1"/>
          </p:cNvPicPr>
          <p:nvPr/>
        </p:nvPicPr>
        <p:blipFill rotWithShape="1">
          <a:blip r:embed="rId3"/>
          <a:srcRect t="14694" b="21814"/>
          <a:stretch/>
        </p:blipFill>
        <p:spPr>
          <a:xfrm>
            <a:off x="4997" y="109176"/>
            <a:ext cx="1002831" cy="838201"/>
          </a:xfrm>
          <a:prstGeom prst="rect">
            <a:avLst/>
          </a:prstGeom>
        </p:spPr>
      </p:pic>
      <p:sp>
        <p:nvSpPr>
          <p:cNvPr id="23" name="TextBox 22">
            <a:extLst>
              <a:ext uri="{FF2B5EF4-FFF2-40B4-BE49-F238E27FC236}">
                <a16:creationId xmlns="" xmlns:a16="http://schemas.microsoft.com/office/drawing/2014/main" id="{874923DD-2CD3-2D7E-2162-E433FE8F2CFE}"/>
              </a:ext>
            </a:extLst>
          </p:cNvPr>
          <p:cNvSpPr txBox="1"/>
          <p:nvPr/>
        </p:nvSpPr>
        <p:spPr>
          <a:xfrm>
            <a:off x="1110859" y="230556"/>
            <a:ext cx="9771302" cy="1191816"/>
          </a:xfrm>
          <a:prstGeom prst="roundRect">
            <a:avLst/>
          </a:prstGeom>
          <a:solidFill>
            <a:srgbClr val="FFFFCC"/>
          </a:solidFill>
          <a:ln w="28575">
            <a:solidFill>
              <a:srgbClr val="217875"/>
            </a:solidFill>
            <a:prstDash val="sysDash"/>
          </a:ln>
        </p:spPr>
        <p:txBody>
          <a:bodyPr wrap="square">
            <a:spAutoFit/>
          </a:bodyPr>
          <a:lstStyle/>
          <a:p>
            <a:r>
              <a:rPr lang="en-US" sz="3200" b="1" dirty="0" err="1">
                <a:solidFill>
                  <a:srgbClr val="008000"/>
                </a:solidFill>
                <a:latin typeface="Times New Roman" pitchFamily="18" charset="0"/>
                <a:ea typeface="Tahoma" panose="020B0604030504040204" pitchFamily="34" charset="0"/>
                <a:cs typeface="Times New Roman" pitchFamily="18" charset="0"/>
              </a:rPr>
              <a:t>Câu</a:t>
            </a:r>
            <a:r>
              <a:rPr lang="en-US" sz="3200" b="1" dirty="0">
                <a:solidFill>
                  <a:srgbClr val="008000"/>
                </a:solidFill>
                <a:latin typeface="Times New Roman" pitchFamily="18" charset="0"/>
                <a:ea typeface="Tahoma" panose="020B0604030504040204" pitchFamily="34" charset="0"/>
                <a:cs typeface="Times New Roman" pitchFamily="18" charset="0"/>
              </a:rPr>
              <a:t> 1: V</a:t>
            </a:r>
            <a:r>
              <a:rPr lang="vi-VN" sz="3200" b="1" dirty="0">
                <a:solidFill>
                  <a:srgbClr val="008000"/>
                </a:solidFill>
                <a:latin typeface="Times New Roman" pitchFamily="18" charset="0"/>
                <a:ea typeface="Tahoma" panose="020B0604030504040204" pitchFamily="34" charset="0"/>
                <a:cs typeface="Times New Roman" pitchFamily="18" charset="0"/>
              </a:rPr>
              <a:t>ì sao đêm trước ngày khai giảng, Diệu nằm mãi không ngủ được?</a:t>
            </a:r>
            <a:endParaRPr lang="en-US" sz="3200" b="1" dirty="0">
              <a:solidFill>
                <a:srgbClr val="008000"/>
              </a:solidFill>
              <a:latin typeface="Times New Roman" pitchFamily="18" charset="0"/>
              <a:ea typeface="Tahoma" panose="020B0604030504040204" pitchFamily="34" charset="0"/>
              <a:cs typeface="Times New Roman" pitchFamily="18" charset="0"/>
            </a:endParaRPr>
          </a:p>
        </p:txBody>
      </p:sp>
      <p:pic>
        <p:nvPicPr>
          <p:cNvPr id="1026" name="Picture 2">
            <a:extLst>
              <a:ext uri="{FF2B5EF4-FFF2-40B4-BE49-F238E27FC236}">
                <a16:creationId xmlns="" xmlns:a16="http://schemas.microsoft.com/office/drawing/2014/main" id="{9BBCB193-1DCB-57AD-756C-8164F109695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29000" y="1892664"/>
            <a:ext cx="8382000" cy="4981575"/>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 xmlns:a16="http://schemas.microsoft.com/office/drawing/2014/main" id="{8AF6F6FF-8DCE-77D3-8253-03EF5FDB2F23}"/>
              </a:ext>
            </a:extLst>
          </p:cNvPr>
          <p:cNvSpPr txBox="1"/>
          <p:nvPr/>
        </p:nvSpPr>
        <p:spPr>
          <a:xfrm>
            <a:off x="4570751" y="3044623"/>
            <a:ext cx="4420849" cy="2677656"/>
          </a:xfrm>
          <a:prstGeom prst="rect">
            <a:avLst/>
          </a:prstGeom>
          <a:noFill/>
        </p:spPr>
        <p:txBody>
          <a:bodyPr wrap="square">
            <a:spAutoFit/>
          </a:bodyPr>
          <a:lstStyle/>
          <a:p>
            <a:pPr algn="just"/>
            <a:r>
              <a:rPr lang="en-US" sz="2800" dirty="0">
                <a:solidFill>
                  <a:srgbClr val="002060"/>
                </a:solidFill>
                <a:latin typeface="Times New Roman" pitchFamily="18" charset="0"/>
                <a:ea typeface="Tahoma" panose="020B0604030504040204" pitchFamily="34" charset="0"/>
                <a:cs typeface="Times New Roman" pitchFamily="18" charset="0"/>
              </a:rPr>
              <a:t>	</a:t>
            </a:r>
            <a:r>
              <a:rPr lang="vi-VN" sz="2800" dirty="0">
                <a:solidFill>
                  <a:srgbClr val="002060"/>
                </a:solidFill>
                <a:latin typeface="Times New Roman" pitchFamily="18" charset="0"/>
                <a:ea typeface="Tahoma" panose="020B0604030504040204" pitchFamily="34" charset="0"/>
                <a:cs typeface="Times New Roman" pitchFamily="18" charset="0"/>
              </a:rPr>
              <a:t>Đêm trước ngày khai giảng, Diệu nằm mãi không ngủ được vì háo hức chờ ngày mai đến lớp để nghe những câu chuyện vui của các bạn</a:t>
            </a:r>
            <a:r>
              <a:rPr lang="en-US" sz="2800" dirty="0">
                <a:solidFill>
                  <a:srgbClr val="002060"/>
                </a:solidFill>
                <a:latin typeface="Times New Roman" pitchFamily="18" charset="0"/>
                <a:ea typeface="Tahoma" panose="020B0604030504040204" pitchFamily="34" charset="0"/>
                <a:cs typeface="Times New Roman" pitchFamily="18" charset="0"/>
              </a:rPr>
              <a:t>.</a:t>
            </a:r>
            <a:endParaRPr lang="en-US" sz="2800" dirty="0">
              <a:solidFill>
                <a:srgbClr val="002060"/>
              </a:solidFill>
              <a:latin typeface="Times New Roman" pitchFamily="18" charset="0"/>
              <a:cs typeface="Times New Roman" pitchFamily="18" charset="0"/>
            </a:endParaRPr>
          </a:p>
        </p:txBody>
      </p:sp>
      <p:sp>
        <p:nvSpPr>
          <p:cNvPr id="2" name="Rectangle 1">
            <a:extLst>
              <a:ext uri="{FF2B5EF4-FFF2-40B4-BE49-F238E27FC236}">
                <a16:creationId xmlns="" xmlns:a16="http://schemas.microsoft.com/office/drawing/2014/main" id="{BCAE6B20-3218-5FE0-1376-7F60CD068099}"/>
              </a:ext>
            </a:extLst>
          </p:cNvPr>
          <p:cNvSpPr/>
          <p:nvPr/>
        </p:nvSpPr>
        <p:spPr>
          <a:xfrm>
            <a:off x="10972800" y="0"/>
            <a:ext cx="1219200" cy="1219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itchFamily="18" charset="0"/>
              <a:cs typeface="Times New Roman" pitchFamily="18" charset="0"/>
            </a:endParaRPr>
          </a:p>
        </p:txBody>
      </p:sp>
    </p:spTree>
    <p:extLst>
      <p:ext uri="{BB962C8B-B14F-4D97-AF65-F5344CB8AC3E}">
        <p14:creationId xmlns:p14="http://schemas.microsoft.com/office/powerpoint/2010/main" val="362952552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026"/>
                                        </p:tgtEl>
                                        <p:attrNameLst>
                                          <p:attrName>style.visibility</p:attrName>
                                        </p:attrNameLst>
                                      </p:cBhvr>
                                      <p:to>
                                        <p:strVal val="visible"/>
                                      </p:to>
                                    </p:set>
                                    <p:animEffect transition="in" filter="barn(inVertical)">
                                      <p:cBhvr>
                                        <p:cTn id="14" dur="500"/>
                                        <p:tgtEl>
                                          <p:spTgt spid="1026"/>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 xmlns:a16="http://schemas.microsoft.com/office/drawing/2014/main" id="{08977D5A-3CE0-5936-80D7-A88FD3CB0262}"/>
              </a:ext>
            </a:extLst>
          </p:cNvPr>
          <p:cNvPicPr>
            <a:picLocks noChangeAspect="1"/>
          </p:cNvPicPr>
          <p:nvPr/>
        </p:nvPicPr>
        <p:blipFill>
          <a:blip r:embed="rId3"/>
          <a:stretch>
            <a:fillRect/>
          </a:stretch>
        </p:blipFill>
        <p:spPr>
          <a:xfrm>
            <a:off x="81718" y="15240"/>
            <a:ext cx="957155" cy="762066"/>
          </a:xfrm>
          <a:prstGeom prst="rect">
            <a:avLst/>
          </a:prstGeom>
        </p:spPr>
      </p:pic>
      <p:sp>
        <p:nvSpPr>
          <p:cNvPr id="6" name="TextBox 5">
            <a:extLst>
              <a:ext uri="{FF2B5EF4-FFF2-40B4-BE49-F238E27FC236}">
                <a16:creationId xmlns="" xmlns:a16="http://schemas.microsoft.com/office/drawing/2014/main" id="{874923DD-2CD3-2D7E-2162-E433FE8F2CFE}"/>
              </a:ext>
            </a:extLst>
          </p:cNvPr>
          <p:cNvSpPr txBox="1"/>
          <p:nvPr/>
        </p:nvSpPr>
        <p:spPr>
          <a:xfrm>
            <a:off x="228600" y="1752600"/>
            <a:ext cx="6679900" cy="646986"/>
          </a:xfrm>
          <a:prstGeom prst="roundRect">
            <a:avLst/>
          </a:prstGeom>
          <a:noFill/>
          <a:ln w="28575">
            <a:noFill/>
            <a:prstDash val="sysDash"/>
          </a:ln>
        </p:spPr>
        <p:txBody>
          <a:bodyPr wrap="square">
            <a:spAutoFit/>
          </a:bodyPr>
          <a:lstStyle/>
          <a:p>
            <a:pPr marL="0" marR="0" lvl="0" indent="0" algn="ctr" defTabSz="609539"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Times New Roman" pitchFamily="18" charset="0"/>
                <a:cs typeface="Times New Roman" pitchFamily="18" charset="0"/>
              </a:rPr>
              <a:t>Kì</a:t>
            </a:r>
            <a:r>
              <a:rPr kumimoji="0" lang="en-US" sz="3200" b="1" i="0" u="none" strike="noStrike" kern="1200" cap="none" spc="0" normalizeH="0" baseline="0" noProof="0" dirty="0">
                <a:ln>
                  <a:noFill/>
                </a:ln>
                <a:solidFill>
                  <a:srgbClr val="FF0000"/>
                </a:solidFill>
                <a:effectLst/>
                <a:uLnTx/>
                <a:uFillTx/>
                <a:latin typeface="Times New Roman" pitchFamily="18" charset="0"/>
                <a:cs typeface="Times New Roman"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itchFamily="18" charset="0"/>
                <a:cs typeface="Times New Roman" pitchFamily="18" charset="0"/>
              </a:rPr>
              <a:t>thú</a:t>
            </a:r>
            <a:r>
              <a:rPr kumimoji="0" lang="en-US" sz="3200" b="1" i="0" u="none" strike="noStrike" kern="1200" cap="none" spc="0" normalizeH="0" baseline="0" noProof="0" dirty="0">
                <a:ln>
                  <a:noFill/>
                </a:ln>
                <a:solidFill>
                  <a:srgbClr val="FF0000"/>
                </a:solidFill>
                <a:effectLst/>
                <a:uLnTx/>
                <a:uFillTx/>
                <a:latin typeface="Times New Roman" pitchFamily="18" charset="0"/>
                <a:cs typeface="Times New Roman" pitchFamily="18" charset="0"/>
              </a:rPr>
              <a:t>: </a:t>
            </a:r>
            <a:r>
              <a:rPr kumimoji="0" lang="vi-VN" sz="3200" b="1" i="0" u="none" strike="noStrike" kern="1200" cap="none" spc="0" normalizeH="0" baseline="0" noProof="0" dirty="0">
                <a:ln>
                  <a:noFill/>
                </a:ln>
                <a:solidFill>
                  <a:srgbClr val="FF0000"/>
                </a:solidFill>
                <a:effectLst/>
                <a:uLnTx/>
                <a:uFillTx/>
                <a:latin typeface="Times New Roman" pitchFamily="18" charset="0"/>
                <a:cs typeface="Times New Roman" pitchFamily="18" charset="0"/>
              </a:rPr>
              <a:t>đặc biệt thú vị</a:t>
            </a:r>
          </a:p>
        </p:txBody>
      </p:sp>
      <p:sp>
        <p:nvSpPr>
          <p:cNvPr id="9" name="TextBox 8">
            <a:extLst>
              <a:ext uri="{FF2B5EF4-FFF2-40B4-BE49-F238E27FC236}">
                <a16:creationId xmlns="" xmlns:a16="http://schemas.microsoft.com/office/drawing/2014/main" id="{874923DD-2CD3-2D7E-2162-E433FE8F2CFE}"/>
              </a:ext>
            </a:extLst>
          </p:cNvPr>
          <p:cNvSpPr txBox="1"/>
          <p:nvPr/>
        </p:nvSpPr>
        <p:spPr>
          <a:xfrm>
            <a:off x="1371600" y="396273"/>
            <a:ext cx="4191000" cy="715089"/>
          </a:xfrm>
          <a:prstGeom prst="roundRect">
            <a:avLst/>
          </a:prstGeom>
          <a:solidFill>
            <a:srgbClr val="FFFFCC"/>
          </a:solidFill>
          <a:ln w="28575">
            <a:solidFill>
              <a:srgbClr val="217875"/>
            </a:solidFill>
            <a:prstDash val="sysDash"/>
          </a:ln>
        </p:spPr>
        <p:txBody>
          <a:bodyPr wrap="square">
            <a:spAutoFit/>
          </a:bodyPr>
          <a:lstStyle/>
          <a:p>
            <a:pPr marL="0" marR="0" lvl="0" indent="0" algn="ctr" defTabSz="609539"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8000"/>
                </a:solidFill>
                <a:effectLst/>
                <a:uLnTx/>
                <a:uFillTx/>
                <a:latin typeface="Times New Roman" pitchFamily="18" charset="0"/>
                <a:cs typeface="Times New Roman" pitchFamily="18" charset="0"/>
              </a:rPr>
              <a:t>Giải</a:t>
            </a:r>
            <a:r>
              <a:rPr kumimoji="0" lang="en-US" sz="3600" b="1" i="0" u="none" strike="noStrike" kern="1200" cap="none" spc="0" normalizeH="0" baseline="0" noProof="0" dirty="0">
                <a:ln>
                  <a:noFill/>
                </a:ln>
                <a:solidFill>
                  <a:srgbClr val="008000"/>
                </a:solidFill>
                <a:effectLst/>
                <a:uLnTx/>
                <a:uFillTx/>
                <a:latin typeface="Times New Roman" pitchFamily="18" charset="0"/>
                <a:cs typeface="Times New Roman" pitchFamily="18" charset="0"/>
              </a:rPr>
              <a:t> </a:t>
            </a:r>
            <a:r>
              <a:rPr kumimoji="0" lang="en-US" sz="3600" b="1" i="0" u="none" strike="noStrike" kern="1200" cap="none" spc="0" normalizeH="0" baseline="0" noProof="0" dirty="0" err="1">
                <a:ln>
                  <a:noFill/>
                </a:ln>
                <a:solidFill>
                  <a:srgbClr val="008000"/>
                </a:solidFill>
                <a:effectLst/>
                <a:uLnTx/>
                <a:uFillTx/>
                <a:latin typeface="Times New Roman" pitchFamily="18" charset="0"/>
                <a:cs typeface="Times New Roman" pitchFamily="18" charset="0"/>
              </a:rPr>
              <a:t>nghĩa</a:t>
            </a:r>
            <a:r>
              <a:rPr kumimoji="0" lang="en-US" sz="3600" b="1" i="0" u="none" strike="noStrike" kern="1200" cap="none" spc="0" normalizeH="0" baseline="0" noProof="0" dirty="0">
                <a:ln>
                  <a:noFill/>
                </a:ln>
                <a:solidFill>
                  <a:srgbClr val="008000"/>
                </a:solidFill>
                <a:effectLst/>
                <a:uLnTx/>
                <a:uFillTx/>
                <a:latin typeface="Times New Roman" pitchFamily="18" charset="0"/>
                <a:cs typeface="Times New Roman" pitchFamily="18" charset="0"/>
              </a:rPr>
              <a:t> </a:t>
            </a:r>
            <a:r>
              <a:rPr kumimoji="0" lang="en-US" sz="3600" b="1" i="0" u="none" strike="noStrike" kern="1200" cap="none" spc="0" normalizeH="0" baseline="0" noProof="0" dirty="0" err="1">
                <a:ln>
                  <a:noFill/>
                </a:ln>
                <a:solidFill>
                  <a:srgbClr val="008000"/>
                </a:solidFill>
                <a:effectLst/>
                <a:uLnTx/>
                <a:uFillTx/>
                <a:latin typeface="Times New Roman" pitchFamily="18" charset="0"/>
                <a:cs typeface="Times New Roman" pitchFamily="18" charset="0"/>
              </a:rPr>
              <a:t>từ</a:t>
            </a:r>
            <a:endParaRPr kumimoji="0" lang="en-US" sz="3600" b="1" i="0" u="none" strike="noStrike" kern="1200" cap="none" spc="0" normalizeH="0" baseline="0" noProof="0" dirty="0">
              <a:ln>
                <a:noFill/>
              </a:ln>
              <a:solidFill>
                <a:srgbClr val="008000"/>
              </a:solidFill>
              <a:effectLst/>
              <a:uLnTx/>
              <a:uFillTx/>
              <a:latin typeface="Times New Roman" pitchFamily="18" charset="0"/>
              <a:cs typeface="Times New Roman" pitchFamily="18" charset="0"/>
            </a:endParaRPr>
          </a:p>
        </p:txBody>
      </p:sp>
      <p:pic>
        <p:nvPicPr>
          <p:cNvPr id="11" name="Picture 10">
            <a:extLst>
              <a:ext uri="{FF2B5EF4-FFF2-40B4-BE49-F238E27FC236}">
                <a16:creationId xmlns="" xmlns:a16="http://schemas.microsoft.com/office/drawing/2014/main" id="{23EA7FBE-DC24-95ED-9D97-8F451880376C}"/>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3696" b="99783" l="532" r="97872">
                        <a14:foregroundMark x1="25709" y1="33261" x2="25709" y2="33261"/>
                        <a14:foregroundMark x1="25355" y1="32826" x2="25355" y2="32826"/>
                        <a14:foregroundMark x1="21631" y1="23913" x2="21631" y2="23913"/>
                        <a14:foregroundMark x1="12057" y1="20435" x2="12057" y2="20435"/>
                        <a14:foregroundMark x1="11525" y1="20435" x2="11525" y2="20435"/>
                        <a14:foregroundMark x1="11170" y1="14348" x2="11170" y2="14348"/>
                        <a14:foregroundMark x1="8333" y1="11957" x2="7447" y2="13696"/>
                        <a14:foregroundMark x1="7447" y1="15652" x2="7447" y2="15652"/>
                        <a14:foregroundMark x1="7447" y1="25217" x2="7447" y2="27174"/>
                        <a14:foregroundMark x1="10816" y1="27174" x2="13475" y2="26087"/>
                        <a14:foregroundMark x1="15780" y1="22826" x2="15780" y2="22826"/>
                        <a14:foregroundMark x1="11348" y1="9565" x2="11348" y2="9565"/>
                        <a14:foregroundMark x1="11348" y1="8913" x2="11348" y2="8913"/>
                        <a14:foregroundMark x1="7979" y1="5217" x2="7979" y2="5217"/>
                        <a14:foregroundMark x1="6206" y1="3696" x2="6206" y2="3696"/>
                        <a14:foregroundMark x1="4787" y1="3696" x2="4078" y2="5652"/>
                        <a14:foregroundMark x1="4078" y1="6522" x2="4078" y2="9565"/>
                        <a14:foregroundMark x1="2837" y1="8478" x2="2837" y2="8478"/>
                        <a14:foregroundMark x1="2837" y1="8478" x2="2837" y2="8478"/>
                        <a14:foregroundMark x1="4433" y1="8478" x2="4433" y2="8478"/>
                        <a14:foregroundMark x1="5851" y1="8913" x2="5851" y2="8913"/>
                        <a14:foregroundMark x1="7270" y1="10000" x2="7801" y2="12826"/>
                        <a14:foregroundMark x1="7801" y1="15652" x2="7801" y2="15652"/>
                        <a14:foregroundMark x1="3723" y1="12391" x2="3723" y2="12391"/>
                        <a14:foregroundMark x1="4078" y1="10435" x2="4078" y2="10435"/>
                        <a14:foregroundMark x1="4078" y1="10000" x2="4078" y2="10000"/>
                        <a14:foregroundMark x1="2128" y1="10435" x2="2128" y2="10435"/>
                        <a14:foregroundMark x1="2128" y1="10435" x2="2128" y2="10435"/>
                        <a14:foregroundMark x1="3723" y1="25217" x2="3723" y2="29130"/>
                        <a14:foregroundMark x1="3723" y1="30870" x2="3723" y2="30870"/>
                        <a14:foregroundMark x1="3546" y1="31957" x2="3546" y2="31957"/>
                        <a14:foregroundMark x1="2660" y1="32391" x2="2660" y2="32391"/>
                        <a14:foregroundMark x1="1950" y1="32391" x2="1950" y2="32391"/>
                        <a14:foregroundMark x1="1950" y1="31522" x2="1950" y2="31522"/>
                        <a14:foregroundMark x1="1418" y1="29130" x2="1418" y2="29130"/>
                        <a14:foregroundMark x1="1064" y1="32391" x2="1064" y2="32391"/>
                        <a14:foregroundMark x1="1418" y1="32391" x2="1418" y2="32391"/>
                        <a14:foregroundMark x1="709" y1="12391" x2="709" y2="12391"/>
                        <a14:foregroundMark x1="28369" y1="38043" x2="28369" y2="38043"/>
                        <a14:foregroundMark x1="43085" y1="58696" x2="43085" y2="58696"/>
                        <a14:foregroundMark x1="43617" y1="56739" x2="43617" y2="56739"/>
                        <a14:foregroundMark x1="45567" y1="52391" x2="46454" y2="52391"/>
                        <a14:foregroundMark x1="47695" y1="52391" x2="47695" y2="52391"/>
                        <a14:foregroundMark x1="48227" y1="52391" x2="48227" y2="52391"/>
                        <a14:foregroundMark x1="48759" y1="52391" x2="48759" y2="52391"/>
                        <a14:foregroundMark x1="53014" y1="55870" x2="53014" y2="55870"/>
                        <a14:foregroundMark x1="54255" y1="57174" x2="54255" y2="57174"/>
                        <a14:foregroundMark x1="54965" y1="57174" x2="55496" y2="58696"/>
                        <a14:foregroundMark x1="55851" y1="59130" x2="55851" y2="59130"/>
                        <a14:foregroundMark x1="56738" y1="59565" x2="56738" y2="59565"/>
                        <a14:foregroundMark x1="46099" y1="56304" x2="45213" y2="55217"/>
                        <a14:foregroundMark x1="42199" y1="50435" x2="42199" y2="50435"/>
                        <a14:foregroundMark x1="41844" y1="50435" x2="41844" y2="50435"/>
                        <a14:foregroundMark x1="41312" y1="51522" x2="41312" y2="51522"/>
                        <a14:foregroundMark x1="38830" y1="61957" x2="38830" y2="61957"/>
                        <a14:foregroundMark x1="38652" y1="63043" x2="39599" y2="64452"/>
                        <a14:foregroundMark x1="49645" y1="67174" x2="48787" y2="67911"/>
                        <a14:foregroundMark x1="48227" y1="65870" x2="48227" y2="65870"/>
                        <a14:foregroundMark x1="40071" y1="77174" x2="40071" y2="77174"/>
                        <a14:foregroundMark x1="47992" y1="77597" x2="48227" y2="77609"/>
                        <a14:foregroundMark x1="46611" y1="77523" x2="46877" y2="77537"/>
                        <a14:foregroundMark x1="44490" y1="77409" x2="45404" y2="77458"/>
                        <a14:foregroundMark x1="43061" y1="77333" x2="43966" y2="77381"/>
                        <a14:foregroundMark x1="40071" y1="77174" x2="42375" y2="77297"/>
                        <a14:foregroundMark x1="48227" y1="77609" x2="48482" y2="77139"/>
                        <a14:foregroundMark x1="44057" y1="83913" x2="43883" y2="84676"/>
                        <a14:foregroundMark x1="44258" y1="83034" x2="44057" y2="83913"/>
                        <a14:foregroundMark x1="40020" y1="99348" x2="39716" y2="99783"/>
                        <a14:foregroundMark x1="40401" y1="98803" x2="40020" y2="99348"/>
                        <a14:foregroundMark x1="25887" y1="85000" x2="25887" y2="85000"/>
                        <a14:foregroundMark x1="27482" y1="82609" x2="27482" y2="82609"/>
                        <a14:foregroundMark x1="27660" y1="81957" x2="27660" y2="81957"/>
                        <a14:foregroundMark x1="26596" y1="78261" x2="26596" y2="78261"/>
                        <a14:foregroundMark x1="18794" y1="73913" x2="18794" y2="73913"/>
                        <a14:foregroundMark x1="18440" y1="73478" x2="18440" y2="73478"/>
                        <a14:foregroundMark x1="22835" y1="88456" x2="25000" y2="99783"/>
                        <a14:foregroundMark x1="56206" y1="59130" x2="56206" y2="59130"/>
                        <a14:foregroundMark x1="51418" y1="61087" x2="51418" y2="61087"/>
                        <a14:foregroundMark x1="51418" y1="58696" x2="51418" y2="58696"/>
                        <a14:foregroundMark x1="51418" y1="58696" x2="51418" y2="58696"/>
                        <a14:foregroundMark x1="51950" y1="56739" x2="51950" y2="56739"/>
                        <a14:foregroundMark x1="49645" y1="56304" x2="49645" y2="56304"/>
                        <a14:foregroundMark x1="49468" y1="55217" x2="52837" y2="54783"/>
                        <a14:foregroundMark x1="54078" y1="55870" x2="54078" y2="55870"/>
                        <a14:foregroundMark x1="54078" y1="55870" x2="54078" y2="55870"/>
                        <a14:foregroundMark x1="54610" y1="58261" x2="54610" y2="60000"/>
                        <a14:foregroundMark x1="54965" y1="60652" x2="54965" y2="57174"/>
                        <a14:foregroundMark x1="54965" y1="55217" x2="55674" y2="56739"/>
                        <a14:foregroundMark x1="55674" y1="56739" x2="54965" y2="62391"/>
                        <a14:foregroundMark x1="52128" y1="53478" x2="52128" y2="53478"/>
                        <a14:foregroundMark x1="50709" y1="51087" x2="50709" y2="51087"/>
                        <a14:foregroundMark x1="18972" y1="75435" x2="18972" y2="75435"/>
                        <a14:foregroundMark x1="18972" y1="75435" x2="18972" y2="75435"/>
                        <a14:foregroundMark x1="58333" y1="76304" x2="58333" y2="76304"/>
                        <a14:foregroundMark x1="58333" y1="76304" x2="62411" y2="76304"/>
                        <a14:foregroundMark x1="70213" y1="73913" x2="70922" y2="73478"/>
                        <a14:foregroundMark x1="72340" y1="70652" x2="72340" y2="70652"/>
                        <a14:foregroundMark x1="73404" y1="69565" x2="73404" y2="69565"/>
                        <a14:foregroundMark x1="71454" y1="79130" x2="70688" y2="79600"/>
                        <a14:foregroundMark x1="63389" y1="83479" x2="54078" y2="99130"/>
                        <a14:foregroundMark x1="64362" y1="49565" x2="64362" y2="49565"/>
                        <a14:foregroundMark x1="63830" y1="49130" x2="61348" y2="44348"/>
                        <a14:foregroundMark x1="66844" y1="47174" x2="68440" y2="45652"/>
                        <a14:foregroundMark x1="54078" y1="34348" x2="54078" y2="34348"/>
                        <a14:foregroundMark x1="54078" y1="33913" x2="54078" y2="33913"/>
                        <a14:foregroundMark x1="71986" y1="57174" x2="71986" y2="57174"/>
                        <a14:foregroundMark x1="72340" y1="57174" x2="72340" y2="57174"/>
                        <a14:foregroundMark x1="84397" y1="85000" x2="84397" y2="81522"/>
                        <a14:foregroundMark x1="91489" y1="74783" x2="89539" y2="75435"/>
                        <a14:foregroundMark x1="95502" y1="83478" x2="97872" y2="85000"/>
                        <a14:foregroundMark x1="94149" y1="82609" x2="95502" y2="83478"/>
                        <a14:foregroundMark x1="88475" y1="86304" x2="89362" y2="93913"/>
                        <a14:foregroundMark x1="89007" y1="86304" x2="89007" y2="86304"/>
                        <a14:foregroundMark x1="53901" y1="35652" x2="53901" y2="35652"/>
                        <a14:foregroundMark x1="54965" y1="35217" x2="54965" y2="35217"/>
                        <a14:foregroundMark x1="55319" y1="34783" x2="55319" y2="34783"/>
                        <a14:foregroundMark x1="35993" y1="65000" x2="35993" y2="65000"/>
                        <a14:foregroundMark x1="37943" y1="65870" x2="37943" y2="65870"/>
                        <a14:foregroundMark x1="42376" y1="65000" x2="42376" y2="65000"/>
                        <a14:foregroundMark x1="42730" y1="63478" x2="39362" y2="61522"/>
                        <a14:foregroundMark x1="51064" y1="71087" x2="51064" y2="71087"/>
                        <a14:foregroundMark x1="51064" y1="65000" x2="49823" y2="65435"/>
                        <a14:foregroundMark x1="48759" y1="61522" x2="48759" y2="61522"/>
                        <a14:foregroundMark x1="48759" y1="61522" x2="41312" y2="70870"/>
                        <a14:foregroundMark x1="41312" y1="70870" x2="35106" y2="61087"/>
                        <a14:foregroundMark x1="35106" y1="61087" x2="36879" y2="60652"/>
                        <a14:foregroundMark x1="45213" y1="66739" x2="46809" y2="71957"/>
                        <a14:foregroundMark x1="48582" y1="68696" x2="47872" y2="76739"/>
                        <a14:foregroundMark x1="47518" y1="73478" x2="44858" y2="75000"/>
                        <a14:foregroundMark x1="35993" y1="74348" x2="35461" y2="78261"/>
                        <a14:foregroundMark x1="35461" y1="78261" x2="35816" y2="76739"/>
                        <a14:foregroundMark x1="35816" y1="75435" x2="41844" y2="75000"/>
                        <a14:foregroundMark x1="42199" y1="73478" x2="43972" y2="76739"/>
                        <a14:foregroundMark x1="45567" y1="71522" x2="45922" y2="74348"/>
                        <a14:foregroundMark x1="45922" y1="71522" x2="45567" y2="75435"/>
                        <a14:foregroundMark x1="38830" y1="63043" x2="34043" y2="81522"/>
                        <a14:foregroundMark x1="31383" y1="73913" x2="29433" y2="91087"/>
                        <a14:foregroundMark x1="27128" y1="58261" x2="28014" y2="73261"/>
                        <a14:foregroundMark x1="28014" y1="73261" x2="29610" y2="78261"/>
                        <a14:foregroundMark x1="30496" y1="65870" x2="30496" y2="72609"/>
                        <a14:foregroundMark x1="29078" y1="76739" x2="28369" y2="78696"/>
                        <a14:foregroundMark x1="27482" y1="73478" x2="24823" y2="81522"/>
                        <a14:foregroundMark x1="23936" y1="76739" x2="23050" y2="73478"/>
                        <a14:foregroundMark x1="22872" y1="69565" x2="19326" y2="65435"/>
                        <a14:foregroundMark x1="18972" y1="63043" x2="17730" y2="68696"/>
                        <a14:foregroundMark x1="16489" y1="60652" x2="16312" y2="63913"/>
                        <a14:foregroundMark x1="15248" y1="59130" x2="15248" y2="63913"/>
                        <a14:foregroundMark x1="14539" y1="66304" x2="14539" y2="75435"/>
                        <a14:foregroundMark x1="16135" y1="83478" x2="16135" y2="86739"/>
                        <a14:foregroundMark x1="15248" y1="74348" x2="15426" y2="77826"/>
                        <a14:foregroundMark x1="17021" y1="68696" x2="18972" y2="75870"/>
                        <a14:foregroundMark x1="19504" y1="75000" x2="20213" y2="79783"/>
                        <a14:foregroundMark x1="20213" y1="80217" x2="12057" y2="86739"/>
                        <a14:foregroundMark x1="12057" y1="86739" x2="13475" y2="86304"/>
                        <a14:foregroundMark x1="20567" y1="78261" x2="26064" y2="75870"/>
                        <a14:foregroundMark x1="26418" y1="75000" x2="25177" y2="71522"/>
                        <a14:foregroundMark x1="21099" y1="79130" x2="22872" y2="84565"/>
                        <a14:foregroundMark x1="24645" y1="82609" x2="25355" y2="87391"/>
                        <a14:foregroundMark x1="25355" y1="84565" x2="25355" y2="91087"/>
                        <a14:foregroundMark x1="24645" y1="87391" x2="24113" y2="91087"/>
                        <a14:foregroundMark x1="18440" y1="88696" x2="17553" y2="82174"/>
                        <a14:foregroundMark x1="21099" y1="85870" x2="22695" y2="86739"/>
                        <a14:foregroundMark x1="22872" y1="86739" x2="20567" y2="85870"/>
                        <a14:foregroundMark x1="70745" y1="75435" x2="68794" y2="80217"/>
                        <a14:foregroundMark x1="68794" y1="80217" x2="64539" y2="73043"/>
                        <a14:foregroundMark x1="64539" y1="70217" x2="62589" y2="70652"/>
                        <a14:foregroundMark x1="72340" y1="82174" x2="75000" y2="82174"/>
                        <a14:foregroundMark x1="75000" y1="82609" x2="69504" y2="78261"/>
                        <a14:foregroundMark x1="67021" y1="73913" x2="69681" y2="74348"/>
                        <a14:foregroundMark x1="69681" y1="77391" x2="68972" y2="79783"/>
                        <a14:foregroundMark x1="69858" y1="80217" x2="69149" y2="81087"/>
                        <a14:foregroundMark x1="69149" y1="80652" x2="62943" y2="75000"/>
                        <a14:foregroundMark x1="62234" y1="74348" x2="62234" y2="74348"/>
                        <a14:foregroundMark x1="67730" y1="79130" x2="69149" y2="84565"/>
                        <a14:foregroundMark x1="69149" y1="83913" x2="67908" y2="84565"/>
                        <a14:foregroundMark x1="62943" y1="79783" x2="62943" y2="79783"/>
                        <a14:foregroundMark x1="61170" y1="76304" x2="61170" y2="76304"/>
                        <a14:foregroundMark x1="49645" y1="79348" x2="49645" y2="79348"/>
                        <a14:foregroundMark x1="47518" y1="78913" x2="46099" y2="80217"/>
                        <a14:foregroundMark x1="44858" y1="79783" x2="47518" y2="79783"/>
                        <a14:foregroundMark x1="49645" y1="80217" x2="49113" y2="81739"/>
                        <a14:foregroundMark x1="49113" y1="79783" x2="47163" y2="79783"/>
                        <a14:foregroundMark x1="48050" y1="77826" x2="43617" y2="78913"/>
                        <a14:foregroundMark x1="37057" y1="82174" x2="36879" y2="78913"/>
                        <a14:foregroundMark x1="47518" y1="81304" x2="48227" y2="81304"/>
                        <a14:foregroundMark x1="49291" y1="80870" x2="49291" y2="80870"/>
                        <a14:foregroundMark x1="49823" y1="80217" x2="49823" y2="80217"/>
                        <a14:foregroundMark x1="49291" y1="77391" x2="49291" y2="77391"/>
                        <a14:foregroundMark x1="47163" y1="77391" x2="50000" y2="77391"/>
                        <a14:foregroundMark x1="51418" y1="77391" x2="51418" y2="77391"/>
                        <a14:foregroundMark x1="36879" y1="82174" x2="36879" y2="82174"/>
                        <a14:foregroundMark x1="37234" y1="81739" x2="37234" y2="81739"/>
                        <a14:foregroundMark x1="37943" y1="80217" x2="37943" y2="80217"/>
                        <a14:foregroundMark x1="37057" y1="80870" x2="37057" y2="80870"/>
                        <a14:foregroundMark x1="37943" y1="81304" x2="37943" y2="81304"/>
                        <a14:foregroundMark x1="37943" y1="80870" x2="37943" y2="80870"/>
                        <a14:foregroundMark x1="17730" y1="84130" x2="17730" y2="84130"/>
                        <a14:foregroundMark x1="19858" y1="85652" x2="20922" y2="86522"/>
                        <a14:foregroundMark x1="21809" y1="86522" x2="21809" y2="86522"/>
                        <a14:foregroundMark x1="21986" y1="88043" x2="21986" y2="88043"/>
                        <a14:foregroundMark x1="19326" y1="85000" x2="19326" y2="85000"/>
                        <a14:foregroundMark x1="18440" y1="86087" x2="18440" y2="86087"/>
                        <a14:foregroundMark x1="18085" y1="86957" x2="18085" y2="86957"/>
                        <a14:foregroundMark x1="94149" y1="79783" x2="93440" y2="79783"/>
                        <a14:foregroundMark x1="92199" y1="86087" x2="92021" y2="85000"/>
                        <a14:foregroundMark x1="92199" y1="83261" x2="93440" y2="79783"/>
                        <a14:foregroundMark x1="90426" y1="85000" x2="93262" y2="86522"/>
                        <a14:foregroundMark x1="92553" y1="85652" x2="94504" y2="85000"/>
                        <a14:foregroundMark x1="89894" y1="84130" x2="89184" y2="84565"/>
                        <a14:foregroundMark x1="90426" y1="82609" x2="89539" y2="86522"/>
                        <a14:foregroundMark x1="58865" y1="80217" x2="64184" y2="80217"/>
                        <a14:foregroundMark x1="36879" y1="78913" x2="44858" y2="77391"/>
                        <a14:foregroundMark x1="17730" y1="86522" x2="16667" y2="86957"/>
                        <a14:foregroundMark x1="96631" y1="85000" x2="96631" y2="85000"/>
                        <a14:foregroundMark x1="89184" y1="76087" x2="89184" y2="76087"/>
                        <a14:foregroundMark x1="88652" y1="87391" x2="88652" y2="95652"/>
                        <a14:foregroundMark x1="88298" y1="83696" x2="89539" y2="94130"/>
                        <a14:foregroundMark x1="43794" y1="76957" x2="41844" y2="94565"/>
                        <a14:foregroundMark x1="41844" y1="94565" x2="39007" y2="98913"/>
                        <a14:foregroundMark x1="44681" y1="81304" x2="42376" y2="96739"/>
                        <a14:foregroundMark x1="42376" y1="96739" x2="40603" y2="98913"/>
                        <a14:foregroundMark x1="64539" y1="80217" x2="57270" y2="94565"/>
                        <a14:foregroundMark x1="57270" y1="94565" x2="63298" y2="86522"/>
                        <a14:foregroundMark x1="63298" y1="86522" x2="64184" y2="82609"/>
                        <a14:foregroundMark x1="65071" y1="79348" x2="65071" y2="79348"/>
                        <a14:backgroundMark x1="37206" y1="82736" x2="36170" y2="87391"/>
                        <a14:backgroundMark x1="36702" y1="85870" x2="32801" y2="91957"/>
                        <a14:backgroundMark x1="51171" y1="75136" x2="52305" y2="76304"/>
                        <a14:backgroundMark x1="52305" y1="76304" x2="52837" y2="77174"/>
                        <a14:backgroundMark x1="60461" y1="76304" x2="60461" y2="76304"/>
                        <a14:backgroundMark x1="90248" y1="76304" x2="90248" y2="76304"/>
                      </a14:backgroundRemoval>
                    </a14:imgEffect>
                  </a14:imgLayer>
                </a14:imgProps>
              </a:ext>
            </a:extLst>
          </a:blip>
          <a:stretch>
            <a:fillRect/>
          </a:stretch>
        </p:blipFill>
        <p:spPr>
          <a:xfrm>
            <a:off x="7290271" y="3265469"/>
            <a:ext cx="4936706" cy="3566298"/>
          </a:xfrm>
          <a:prstGeom prst="rect">
            <a:avLst/>
          </a:prstGeom>
        </p:spPr>
      </p:pic>
      <p:sp>
        <p:nvSpPr>
          <p:cNvPr id="2" name="Rectangle 1">
            <a:extLst>
              <a:ext uri="{FF2B5EF4-FFF2-40B4-BE49-F238E27FC236}">
                <a16:creationId xmlns="" xmlns:a16="http://schemas.microsoft.com/office/drawing/2014/main" id="{5BD47294-E476-90BA-A8BF-F66EE315DCB2}"/>
              </a:ext>
            </a:extLst>
          </p:cNvPr>
          <p:cNvSpPr/>
          <p:nvPr/>
        </p:nvSpPr>
        <p:spPr>
          <a:xfrm>
            <a:off x="10972800" y="0"/>
            <a:ext cx="1219200" cy="1219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itchFamily="18" charset="0"/>
              <a:cs typeface="Times New Roman" pitchFamily="18" charset="0"/>
            </a:endParaRPr>
          </a:p>
        </p:txBody>
      </p:sp>
    </p:spTree>
    <p:extLst>
      <p:ext uri="{BB962C8B-B14F-4D97-AF65-F5344CB8AC3E}">
        <p14:creationId xmlns:p14="http://schemas.microsoft.com/office/powerpoint/2010/main" val="333100271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1" name="Picture 20">
            <a:extLst>
              <a:ext uri="{FF2B5EF4-FFF2-40B4-BE49-F238E27FC236}">
                <a16:creationId xmlns="" xmlns:a16="http://schemas.microsoft.com/office/drawing/2014/main" id="{9D6D37C3-74AB-08F2-9B01-B89BFEB6AD03}"/>
              </a:ext>
            </a:extLst>
          </p:cNvPr>
          <p:cNvPicPr>
            <a:picLocks noChangeAspect="1"/>
          </p:cNvPicPr>
          <p:nvPr/>
        </p:nvPicPr>
        <p:blipFill rotWithShape="1">
          <a:blip r:embed="rId3"/>
          <a:srcRect t="14694" b="21814"/>
          <a:stretch/>
        </p:blipFill>
        <p:spPr>
          <a:xfrm>
            <a:off x="4997" y="109176"/>
            <a:ext cx="1002831" cy="838201"/>
          </a:xfrm>
          <a:prstGeom prst="rect">
            <a:avLst/>
          </a:prstGeom>
        </p:spPr>
      </p:pic>
      <p:sp>
        <p:nvSpPr>
          <p:cNvPr id="14" name="Cloud 13">
            <a:extLst>
              <a:ext uri="{FF2B5EF4-FFF2-40B4-BE49-F238E27FC236}">
                <a16:creationId xmlns="" xmlns:a16="http://schemas.microsoft.com/office/drawing/2014/main" id="{9983C60C-E901-DAA5-AC1C-ABD9B76BCFAC}"/>
              </a:ext>
            </a:extLst>
          </p:cNvPr>
          <p:cNvSpPr/>
          <p:nvPr/>
        </p:nvSpPr>
        <p:spPr>
          <a:xfrm>
            <a:off x="8937480" y="2893912"/>
            <a:ext cx="3124200" cy="1828800"/>
          </a:xfrm>
          <a:prstGeom prst="cloud">
            <a:avLst/>
          </a:prstGeom>
          <a:solidFill>
            <a:srgbClr val="FFFFCC"/>
          </a:solidFill>
          <a:ln w="28575">
            <a:solidFill>
              <a:schemeClr val="accent2">
                <a:lumMod val="50000"/>
              </a:schemeClr>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lvl="0" algn="ctr">
              <a:defRPr/>
            </a:pPr>
            <a:r>
              <a:rPr lang="en-US" sz="2800" b="1" dirty="0" err="1">
                <a:solidFill>
                  <a:prstClr val="black"/>
                </a:solidFill>
                <a:latin typeface="Times New Roman" pitchFamily="18" charset="0"/>
                <a:ea typeface="Open Sans" panose="020B0606030504020204" pitchFamily="34" charset="0"/>
                <a:cs typeface="Times New Roman" pitchFamily="18" charset="0"/>
              </a:rPr>
              <a:t>Hoạt</a:t>
            </a:r>
            <a:r>
              <a:rPr lang="en-US" sz="2800" b="1" dirty="0">
                <a:solidFill>
                  <a:prstClr val="black"/>
                </a:solidFill>
                <a:latin typeface="Times New Roman" pitchFamily="18" charset="0"/>
                <a:ea typeface="Open Sans" panose="020B0606030504020204" pitchFamily="34" charset="0"/>
                <a:cs typeface="Times New Roman" pitchFamily="18" charset="0"/>
              </a:rPr>
              <a:t> </a:t>
            </a:r>
            <a:r>
              <a:rPr lang="en-US" sz="2800" b="1" dirty="0" err="1">
                <a:solidFill>
                  <a:prstClr val="black"/>
                </a:solidFill>
                <a:latin typeface="Times New Roman" pitchFamily="18" charset="0"/>
                <a:ea typeface="Open Sans" panose="020B0606030504020204" pitchFamily="34" charset="0"/>
                <a:cs typeface="Times New Roman" pitchFamily="18" charset="0"/>
              </a:rPr>
              <a:t>động</a:t>
            </a:r>
            <a:r>
              <a:rPr lang="en-US" sz="2800" b="1" dirty="0">
                <a:solidFill>
                  <a:prstClr val="black"/>
                </a:solidFill>
                <a:latin typeface="Times New Roman" pitchFamily="18" charset="0"/>
                <a:ea typeface="Open Sans" panose="020B0606030504020204" pitchFamily="34" charset="0"/>
                <a:cs typeface="Times New Roman" pitchFamily="18" charset="0"/>
              </a:rPr>
              <a:t>   </a:t>
            </a:r>
            <a:r>
              <a:rPr lang="en-US" sz="2800" b="1" dirty="0" err="1">
                <a:solidFill>
                  <a:prstClr val="black"/>
                </a:solidFill>
                <a:latin typeface="Times New Roman" pitchFamily="18" charset="0"/>
                <a:ea typeface="Open Sans" panose="020B0606030504020204" pitchFamily="34" charset="0"/>
                <a:cs typeface="Times New Roman" pitchFamily="18" charset="0"/>
              </a:rPr>
              <a:t>nhóm</a:t>
            </a:r>
            <a:endParaRPr lang="en-US" sz="2400" b="1" dirty="0">
              <a:solidFill>
                <a:prstClr val="black"/>
              </a:solidFill>
              <a:latin typeface="Times New Roman" pitchFamily="18" charset="0"/>
              <a:ea typeface="Open Sans" panose="020B0606030504020204" pitchFamily="34" charset="0"/>
              <a:cs typeface="Times New Roman" pitchFamily="18" charset="0"/>
            </a:endParaRPr>
          </a:p>
        </p:txBody>
      </p:sp>
      <p:sp>
        <p:nvSpPr>
          <p:cNvPr id="23" name="TextBox 22">
            <a:extLst>
              <a:ext uri="{FF2B5EF4-FFF2-40B4-BE49-F238E27FC236}">
                <a16:creationId xmlns="" xmlns:a16="http://schemas.microsoft.com/office/drawing/2014/main" id="{874923DD-2CD3-2D7E-2162-E433FE8F2CFE}"/>
              </a:ext>
            </a:extLst>
          </p:cNvPr>
          <p:cNvSpPr txBox="1"/>
          <p:nvPr/>
        </p:nvSpPr>
        <p:spPr>
          <a:xfrm>
            <a:off x="1160134" y="480613"/>
            <a:ext cx="8517265" cy="646986"/>
          </a:xfrm>
          <a:prstGeom prst="roundRect">
            <a:avLst/>
          </a:prstGeom>
          <a:solidFill>
            <a:srgbClr val="FFFFCC"/>
          </a:solidFill>
          <a:ln w="28575">
            <a:solidFill>
              <a:srgbClr val="217875"/>
            </a:solidFill>
            <a:prstDash val="sysDash"/>
          </a:ln>
        </p:spPr>
        <p:txBody>
          <a:bodyPr wrap="square">
            <a:spAutoFit/>
          </a:bodyPr>
          <a:lstStyle/>
          <a:p>
            <a:pPr lvl="0"/>
            <a:r>
              <a:rPr lang="en-US" sz="3200" b="1" dirty="0" err="1">
                <a:solidFill>
                  <a:srgbClr val="008000"/>
                </a:solidFill>
                <a:latin typeface="Times New Roman" pitchFamily="18" charset="0"/>
                <a:ea typeface="Tahoma" panose="020B0604030504040204" pitchFamily="34" charset="0"/>
                <a:cs typeface="Times New Roman" pitchFamily="18" charset="0"/>
              </a:rPr>
              <a:t>Câu</a:t>
            </a:r>
            <a:r>
              <a:rPr lang="en-US" sz="3200" b="1" dirty="0">
                <a:solidFill>
                  <a:srgbClr val="008000"/>
                </a:solidFill>
                <a:latin typeface="Times New Roman" pitchFamily="18" charset="0"/>
                <a:ea typeface="Tahoma" panose="020B0604030504040204" pitchFamily="34" charset="0"/>
                <a:cs typeface="Times New Roman" pitchFamily="18" charset="0"/>
              </a:rPr>
              <a:t> 2: </a:t>
            </a:r>
            <a:r>
              <a:rPr lang="en-US" sz="3200" b="1" dirty="0" err="1">
                <a:solidFill>
                  <a:srgbClr val="008000"/>
                </a:solidFill>
                <a:latin typeface="Times New Roman" pitchFamily="18" charset="0"/>
                <a:ea typeface="Tahoma" panose="020B0604030504040204" pitchFamily="34" charset="0"/>
                <a:cs typeface="Times New Roman" pitchFamily="18" charset="0"/>
              </a:rPr>
              <a:t>Mùa</a:t>
            </a:r>
            <a:r>
              <a:rPr lang="en-US" sz="3200" b="1" dirty="0">
                <a:solidFill>
                  <a:srgbClr val="008000"/>
                </a:solidFill>
                <a:latin typeface="Times New Roman" pitchFamily="18" charset="0"/>
                <a:ea typeface="Tahoma" panose="020B0604030504040204" pitchFamily="34" charset="0"/>
                <a:cs typeface="Times New Roman" pitchFamily="18" charset="0"/>
              </a:rPr>
              <a:t> </a:t>
            </a:r>
            <a:r>
              <a:rPr lang="en-US" sz="3200" b="1" dirty="0" err="1">
                <a:solidFill>
                  <a:srgbClr val="008000"/>
                </a:solidFill>
                <a:latin typeface="Times New Roman" pitchFamily="18" charset="0"/>
                <a:ea typeface="Tahoma" panose="020B0604030504040204" pitchFamily="34" charset="0"/>
                <a:cs typeface="Times New Roman" pitchFamily="18" charset="0"/>
              </a:rPr>
              <a:t>hè</a:t>
            </a:r>
            <a:r>
              <a:rPr lang="en-US" sz="3200" b="1" dirty="0">
                <a:solidFill>
                  <a:srgbClr val="008000"/>
                </a:solidFill>
                <a:latin typeface="Times New Roman" pitchFamily="18" charset="0"/>
                <a:ea typeface="Tahoma" panose="020B0604030504040204" pitchFamily="34" charset="0"/>
                <a:cs typeface="Times New Roman" pitchFamily="18" charset="0"/>
              </a:rPr>
              <a:t>, </a:t>
            </a:r>
            <a:r>
              <a:rPr lang="en-US" sz="3200" b="1" dirty="0" err="1">
                <a:solidFill>
                  <a:srgbClr val="008000"/>
                </a:solidFill>
                <a:latin typeface="Times New Roman" pitchFamily="18" charset="0"/>
                <a:ea typeface="Tahoma" panose="020B0604030504040204" pitchFamily="34" charset="0"/>
                <a:cs typeface="Times New Roman" pitchFamily="18" charset="0"/>
              </a:rPr>
              <a:t>Diệu</a:t>
            </a:r>
            <a:r>
              <a:rPr lang="en-US" sz="3200" b="1" dirty="0">
                <a:solidFill>
                  <a:srgbClr val="008000"/>
                </a:solidFill>
                <a:latin typeface="Times New Roman" pitchFamily="18" charset="0"/>
                <a:ea typeface="Tahoma" panose="020B0604030504040204" pitchFamily="34" charset="0"/>
                <a:cs typeface="Times New Roman" pitchFamily="18" charset="0"/>
              </a:rPr>
              <a:t> </a:t>
            </a:r>
            <a:r>
              <a:rPr lang="en-US" sz="3200" b="1" dirty="0" err="1">
                <a:solidFill>
                  <a:srgbClr val="008000"/>
                </a:solidFill>
                <a:latin typeface="Times New Roman" pitchFamily="18" charset="0"/>
                <a:ea typeface="Tahoma" panose="020B0604030504040204" pitchFamily="34" charset="0"/>
                <a:cs typeface="Times New Roman" pitchFamily="18" charset="0"/>
              </a:rPr>
              <a:t>đã</a:t>
            </a:r>
            <a:r>
              <a:rPr lang="en-US" sz="3200" b="1" dirty="0">
                <a:solidFill>
                  <a:srgbClr val="008000"/>
                </a:solidFill>
                <a:latin typeface="Times New Roman" pitchFamily="18" charset="0"/>
                <a:ea typeface="Tahoma" panose="020B0604030504040204" pitchFamily="34" charset="0"/>
                <a:cs typeface="Times New Roman" pitchFamily="18" charset="0"/>
              </a:rPr>
              <a:t> </a:t>
            </a:r>
            <a:r>
              <a:rPr lang="en-US" sz="3200" b="1" dirty="0" err="1">
                <a:solidFill>
                  <a:srgbClr val="008000"/>
                </a:solidFill>
                <a:latin typeface="Times New Roman" pitchFamily="18" charset="0"/>
                <a:ea typeface="Tahoma" panose="020B0604030504040204" pitchFamily="34" charset="0"/>
                <a:cs typeface="Times New Roman" pitchFamily="18" charset="0"/>
              </a:rPr>
              <a:t>làm</a:t>
            </a:r>
            <a:r>
              <a:rPr lang="en-US" sz="3200" b="1" dirty="0">
                <a:solidFill>
                  <a:srgbClr val="008000"/>
                </a:solidFill>
                <a:latin typeface="Times New Roman" pitchFamily="18" charset="0"/>
                <a:ea typeface="Tahoma" panose="020B0604030504040204" pitchFamily="34" charset="0"/>
                <a:cs typeface="Times New Roman" pitchFamily="18" charset="0"/>
              </a:rPr>
              <a:t> </a:t>
            </a:r>
            <a:r>
              <a:rPr lang="en-US" sz="3200" b="1" dirty="0" err="1">
                <a:solidFill>
                  <a:srgbClr val="008000"/>
                </a:solidFill>
                <a:latin typeface="Times New Roman" pitchFamily="18" charset="0"/>
                <a:ea typeface="Tahoma" panose="020B0604030504040204" pitchFamily="34" charset="0"/>
                <a:cs typeface="Times New Roman" pitchFamily="18" charset="0"/>
              </a:rPr>
              <a:t>những</a:t>
            </a:r>
            <a:r>
              <a:rPr lang="en-US" sz="3200" b="1" dirty="0">
                <a:solidFill>
                  <a:srgbClr val="008000"/>
                </a:solidFill>
                <a:latin typeface="Times New Roman" pitchFamily="18" charset="0"/>
                <a:ea typeface="Tahoma" panose="020B0604030504040204" pitchFamily="34" charset="0"/>
                <a:cs typeface="Times New Roman" pitchFamily="18" charset="0"/>
              </a:rPr>
              <a:t> </a:t>
            </a:r>
            <a:r>
              <a:rPr lang="en-US" sz="3200" b="1" dirty="0" err="1">
                <a:solidFill>
                  <a:srgbClr val="008000"/>
                </a:solidFill>
                <a:latin typeface="Times New Roman" pitchFamily="18" charset="0"/>
                <a:ea typeface="Tahoma" panose="020B0604030504040204" pitchFamily="34" charset="0"/>
                <a:cs typeface="Times New Roman" pitchFamily="18" charset="0"/>
              </a:rPr>
              <a:t>gì</a:t>
            </a:r>
            <a:r>
              <a:rPr lang="en-US" sz="3200" b="1" dirty="0">
                <a:solidFill>
                  <a:srgbClr val="008000"/>
                </a:solidFill>
                <a:latin typeface="Times New Roman" pitchFamily="18" charset="0"/>
                <a:ea typeface="Tahoma" panose="020B0604030504040204" pitchFamily="34" charset="0"/>
                <a:cs typeface="Times New Roman" pitchFamily="18" charset="0"/>
              </a:rPr>
              <a:t>?</a:t>
            </a:r>
            <a:endParaRPr lang="en-US" sz="3200" dirty="0">
              <a:solidFill>
                <a:srgbClr val="008000"/>
              </a:solidFill>
              <a:latin typeface="Times New Roman" pitchFamily="18" charset="0"/>
              <a:ea typeface="Tahoma" panose="020B0604030504040204" pitchFamily="34" charset="0"/>
              <a:cs typeface="Times New Roman" pitchFamily="18" charset="0"/>
            </a:endParaRPr>
          </a:p>
        </p:txBody>
      </p:sp>
      <p:sp>
        <p:nvSpPr>
          <p:cNvPr id="3" name="Rectangle: Folded Corner 2">
            <a:extLst>
              <a:ext uri="{FF2B5EF4-FFF2-40B4-BE49-F238E27FC236}">
                <a16:creationId xmlns="" xmlns:a16="http://schemas.microsoft.com/office/drawing/2014/main" id="{EADE570F-66F8-A1ED-1E72-DBFEEAC73986}"/>
              </a:ext>
            </a:extLst>
          </p:cNvPr>
          <p:cNvSpPr/>
          <p:nvPr/>
        </p:nvSpPr>
        <p:spPr>
          <a:xfrm>
            <a:off x="1007828" y="1568018"/>
            <a:ext cx="2040172" cy="1409897"/>
          </a:xfrm>
          <a:custGeom>
            <a:avLst/>
            <a:gdLst>
              <a:gd name="connsiteX0" fmla="*/ 0 w 2040172"/>
              <a:gd name="connsiteY0" fmla="*/ 0 h 1409897"/>
              <a:gd name="connsiteX1" fmla="*/ 2040172 w 2040172"/>
              <a:gd name="connsiteY1" fmla="*/ 0 h 1409897"/>
              <a:gd name="connsiteX2" fmla="*/ 2040172 w 2040172"/>
              <a:gd name="connsiteY2" fmla="*/ 1174909 h 1409897"/>
              <a:gd name="connsiteX3" fmla="*/ 1805184 w 2040172"/>
              <a:gd name="connsiteY3" fmla="*/ 1409897 h 1409897"/>
              <a:gd name="connsiteX4" fmla="*/ 0 w 2040172"/>
              <a:gd name="connsiteY4" fmla="*/ 1409897 h 1409897"/>
              <a:gd name="connsiteX5" fmla="*/ 0 w 2040172"/>
              <a:gd name="connsiteY5" fmla="*/ 0 h 1409897"/>
              <a:gd name="connsiteX0" fmla="*/ 1805184 w 2040172"/>
              <a:gd name="connsiteY0" fmla="*/ 1409897 h 1409897"/>
              <a:gd name="connsiteX1" fmla="*/ 1852182 w 2040172"/>
              <a:gd name="connsiteY1" fmla="*/ 1221907 h 1409897"/>
              <a:gd name="connsiteX2" fmla="*/ 2040172 w 2040172"/>
              <a:gd name="connsiteY2" fmla="*/ 1174909 h 1409897"/>
              <a:gd name="connsiteX3" fmla="*/ 1805184 w 2040172"/>
              <a:gd name="connsiteY3" fmla="*/ 1409897 h 1409897"/>
              <a:gd name="connsiteX0" fmla="*/ 1805184 w 2040172"/>
              <a:gd name="connsiteY0" fmla="*/ 1409897 h 1409897"/>
              <a:gd name="connsiteX1" fmla="*/ 1852182 w 2040172"/>
              <a:gd name="connsiteY1" fmla="*/ 1221907 h 1409897"/>
              <a:gd name="connsiteX2" fmla="*/ 2040172 w 2040172"/>
              <a:gd name="connsiteY2" fmla="*/ 1174909 h 1409897"/>
              <a:gd name="connsiteX3" fmla="*/ 1805184 w 2040172"/>
              <a:gd name="connsiteY3" fmla="*/ 1409897 h 1409897"/>
              <a:gd name="connsiteX4" fmla="*/ 0 w 2040172"/>
              <a:gd name="connsiteY4" fmla="*/ 1409897 h 1409897"/>
              <a:gd name="connsiteX5" fmla="*/ 0 w 2040172"/>
              <a:gd name="connsiteY5" fmla="*/ 0 h 1409897"/>
              <a:gd name="connsiteX6" fmla="*/ 2040172 w 2040172"/>
              <a:gd name="connsiteY6" fmla="*/ 0 h 1409897"/>
              <a:gd name="connsiteX7" fmla="*/ 2040172 w 2040172"/>
              <a:gd name="connsiteY7" fmla="*/ 1174909 h 1409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40172" h="1409897" stroke="0" extrusionOk="0">
                <a:moveTo>
                  <a:pt x="0" y="0"/>
                </a:moveTo>
                <a:cubicBezTo>
                  <a:pt x="561646" y="-69071"/>
                  <a:pt x="1286432" y="163864"/>
                  <a:pt x="2040172" y="0"/>
                </a:cubicBezTo>
                <a:cubicBezTo>
                  <a:pt x="2137637" y="397769"/>
                  <a:pt x="2078311" y="656451"/>
                  <a:pt x="2040172" y="1174909"/>
                </a:cubicBezTo>
                <a:cubicBezTo>
                  <a:pt x="1987442" y="1189056"/>
                  <a:pt x="1904945" y="1305930"/>
                  <a:pt x="1805184" y="1409897"/>
                </a:cubicBezTo>
                <a:cubicBezTo>
                  <a:pt x="1588265" y="1465959"/>
                  <a:pt x="399601" y="1340507"/>
                  <a:pt x="0" y="1409897"/>
                </a:cubicBezTo>
                <a:cubicBezTo>
                  <a:pt x="52570" y="1192093"/>
                  <a:pt x="-71004" y="231684"/>
                  <a:pt x="0" y="0"/>
                </a:cubicBezTo>
                <a:close/>
              </a:path>
              <a:path w="2040172" h="1409897" fill="darkenLess" stroke="0" extrusionOk="0">
                <a:moveTo>
                  <a:pt x="1805184" y="1409897"/>
                </a:moveTo>
                <a:cubicBezTo>
                  <a:pt x="1816409" y="1353674"/>
                  <a:pt x="1829892" y="1240078"/>
                  <a:pt x="1852182" y="1221907"/>
                </a:cubicBezTo>
                <a:cubicBezTo>
                  <a:pt x="1918138" y="1217222"/>
                  <a:pt x="1949776" y="1196396"/>
                  <a:pt x="2040172" y="1174909"/>
                </a:cubicBezTo>
                <a:cubicBezTo>
                  <a:pt x="1948728" y="1227643"/>
                  <a:pt x="1825026" y="1376338"/>
                  <a:pt x="1805184" y="1409897"/>
                </a:cubicBezTo>
                <a:close/>
              </a:path>
              <a:path w="2040172" h="1409897" fill="none" extrusionOk="0">
                <a:moveTo>
                  <a:pt x="1805184" y="1409897"/>
                </a:moveTo>
                <a:cubicBezTo>
                  <a:pt x="1810252" y="1365027"/>
                  <a:pt x="1833068" y="1275474"/>
                  <a:pt x="1852182" y="1221907"/>
                </a:cubicBezTo>
                <a:cubicBezTo>
                  <a:pt x="1886877" y="1200441"/>
                  <a:pt x="1962336" y="1206240"/>
                  <a:pt x="2040172" y="1174909"/>
                </a:cubicBezTo>
                <a:cubicBezTo>
                  <a:pt x="1936426" y="1301677"/>
                  <a:pt x="1910872" y="1288332"/>
                  <a:pt x="1805184" y="1409897"/>
                </a:cubicBezTo>
                <a:cubicBezTo>
                  <a:pt x="1203575" y="1525983"/>
                  <a:pt x="642094" y="1316829"/>
                  <a:pt x="0" y="1409897"/>
                </a:cubicBezTo>
                <a:cubicBezTo>
                  <a:pt x="64106" y="865305"/>
                  <a:pt x="-101819" y="653479"/>
                  <a:pt x="0" y="0"/>
                </a:cubicBezTo>
                <a:cubicBezTo>
                  <a:pt x="540190" y="-23628"/>
                  <a:pt x="1183609" y="-78274"/>
                  <a:pt x="2040172" y="0"/>
                </a:cubicBezTo>
                <a:cubicBezTo>
                  <a:pt x="2031008" y="261663"/>
                  <a:pt x="1986159" y="633119"/>
                  <a:pt x="2040172" y="1174909"/>
                </a:cubicBezTo>
              </a:path>
              <a:path w="2040172" h="1409897" fill="none" stroke="0" extrusionOk="0">
                <a:moveTo>
                  <a:pt x="1805184" y="1409897"/>
                </a:moveTo>
                <a:cubicBezTo>
                  <a:pt x="1818504" y="1342537"/>
                  <a:pt x="1823247" y="1300426"/>
                  <a:pt x="1852182" y="1221907"/>
                </a:cubicBezTo>
                <a:cubicBezTo>
                  <a:pt x="1941215" y="1209488"/>
                  <a:pt x="1967574" y="1182532"/>
                  <a:pt x="2040172" y="1174909"/>
                </a:cubicBezTo>
                <a:cubicBezTo>
                  <a:pt x="1994767" y="1205199"/>
                  <a:pt x="1888399" y="1302844"/>
                  <a:pt x="1805184" y="1409897"/>
                </a:cubicBezTo>
                <a:cubicBezTo>
                  <a:pt x="1405169" y="1533032"/>
                  <a:pt x="642617" y="1361487"/>
                  <a:pt x="0" y="1409897"/>
                </a:cubicBezTo>
                <a:cubicBezTo>
                  <a:pt x="89683" y="1172992"/>
                  <a:pt x="56514" y="441681"/>
                  <a:pt x="0" y="0"/>
                </a:cubicBezTo>
                <a:cubicBezTo>
                  <a:pt x="351366" y="-58174"/>
                  <a:pt x="1708755" y="-164739"/>
                  <a:pt x="2040172" y="0"/>
                </a:cubicBezTo>
                <a:cubicBezTo>
                  <a:pt x="1962234" y="337013"/>
                  <a:pt x="2078654" y="682768"/>
                  <a:pt x="2040172" y="1174909"/>
                </a:cubicBezTo>
              </a:path>
            </a:pathLst>
          </a:custGeom>
          <a:solidFill>
            <a:schemeClr val="accent6">
              <a:lumMod val="20000"/>
              <a:lumOff val="80000"/>
            </a:schemeClr>
          </a:solidFill>
          <a:ln>
            <a:solidFill>
              <a:srgbClr val="F92D67"/>
            </a:solidFill>
            <a:extLst>
              <a:ext uri="{C807C97D-BFC1-408E-A445-0C87EB9F89A2}">
                <ask:lineSketchStyleProps xmlns="" xmlns:ask="http://schemas.microsoft.com/office/drawing/2018/sketchyshapes" sd="2574647123">
                  <a:prstGeom prst="foldedCorner">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rgbClr val="002060"/>
                </a:solidFill>
                <a:latin typeface="Times New Roman" pitchFamily="18" charset="0"/>
                <a:cs typeface="Times New Roman" pitchFamily="18" charset="0"/>
              </a:rPr>
              <a:t>Đi du lịch</a:t>
            </a:r>
          </a:p>
        </p:txBody>
      </p:sp>
      <p:sp>
        <p:nvSpPr>
          <p:cNvPr id="15" name="Rectangle: Folded Corner 14">
            <a:extLst>
              <a:ext uri="{FF2B5EF4-FFF2-40B4-BE49-F238E27FC236}">
                <a16:creationId xmlns="" xmlns:a16="http://schemas.microsoft.com/office/drawing/2014/main" id="{E3EA2DB5-7598-D79B-F0DF-6AD52049B256}"/>
              </a:ext>
            </a:extLst>
          </p:cNvPr>
          <p:cNvSpPr/>
          <p:nvPr/>
        </p:nvSpPr>
        <p:spPr>
          <a:xfrm>
            <a:off x="4062397" y="1544839"/>
            <a:ext cx="2040172" cy="1409897"/>
          </a:xfrm>
          <a:custGeom>
            <a:avLst/>
            <a:gdLst>
              <a:gd name="connsiteX0" fmla="*/ 0 w 2040172"/>
              <a:gd name="connsiteY0" fmla="*/ 0 h 1409897"/>
              <a:gd name="connsiteX1" fmla="*/ 2040172 w 2040172"/>
              <a:gd name="connsiteY1" fmla="*/ 0 h 1409897"/>
              <a:gd name="connsiteX2" fmla="*/ 2040172 w 2040172"/>
              <a:gd name="connsiteY2" fmla="*/ 1174909 h 1409897"/>
              <a:gd name="connsiteX3" fmla="*/ 1805184 w 2040172"/>
              <a:gd name="connsiteY3" fmla="*/ 1409897 h 1409897"/>
              <a:gd name="connsiteX4" fmla="*/ 0 w 2040172"/>
              <a:gd name="connsiteY4" fmla="*/ 1409897 h 1409897"/>
              <a:gd name="connsiteX5" fmla="*/ 0 w 2040172"/>
              <a:gd name="connsiteY5" fmla="*/ 0 h 1409897"/>
              <a:gd name="connsiteX0" fmla="*/ 1805184 w 2040172"/>
              <a:gd name="connsiteY0" fmla="*/ 1409897 h 1409897"/>
              <a:gd name="connsiteX1" fmla="*/ 1852182 w 2040172"/>
              <a:gd name="connsiteY1" fmla="*/ 1221907 h 1409897"/>
              <a:gd name="connsiteX2" fmla="*/ 2040172 w 2040172"/>
              <a:gd name="connsiteY2" fmla="*/ 1174909 h 1409897"/>
              <a:gd name="connsiteX3" fmla="*/ 1805184 w 2040172"/>
              <a:gd name="connsiteY3" fmla="*/ 1409897 h 1409897"/>
              <a:gd name="connsiteX0" fmla="*/ 1805184 w 2040172"/>
              <a:gd name="connsiteY0" fmla="*/ 1409897 h 1409897"/>
              <a:gd name="connsiteX1" fmla="*/ 1852182 w 2040172"/>
              <a:gd name="connsiteY1" fmla="*/ 1221907 h 1409897"/>
              <a:gd name="connsiteX2" fmla="*/ 2040172 w 2040172"/>
              <a:gd name="connsiteY2" fmla="*/ 1174909 h 1409897"/>
              <a:gd name="connsiteX3" fmla="*/ 1805184 w 2040172"/>
              <a:gd name="connsiteY3" fmla="*/ 1409897 h 1409897"/>
              <a:gd name="connsiteX4" fmla="*/ 0 w 2040172"/>
              <a:gd name="connsiteY4" fmla="*/ 1409897 h 1409897"/>
              <a:gd name="connsiteX5" fmla="*/ 0 w 2040172"/>
              <a:gd name="connsiteY5" fmla="*/ 0 h 1409897"/>
              <a:gd name="connsiteX6" fmla="*/ 2040172 w 2040172"/>
              <a:gd name="connsiteY6" fmla="*/ 0 h 1409897"/>
              <a:gd name="connsiteX7" fmla="*/ 2040172 w 2040172"/>
              <a:gd name="connsiteY7" fmla="*/ 1174909 h 1409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40172" h="1409897" stroke="0" extrusionOk="0">
                <a:moveTo>
                  <a:pt x="0" y="0"/>
                </a:moveTo>
                <a:cubicBezTo>
                  <a:pt x="561646" y="-69071"/>
                  <a:pt x="1286432" y="163864"/>
                  <a:pt x="2040172" y="0"/>
                </a:cubicBezTo>
                <a:cubicBezTo>
                  <a:pt x="2137637" y="397769"/>
                  <a:pt x="2078311" y="656451"/>
                  <a:pt x="2040172" y="1174909"/>
                </a:cubicBezTo>
                <a:cubicBezTo>
                  <a:pt x="1987442" y="1189056"/>
                  <a:pt x="1904945" y="1305930"/>
                  <a:pt x="1805184" y="1409897"/>
                </a:cubicBezTo>
                <a:cubicBezTo>
                  <a:pt x="1588265" y="1465959"/>
                  <a:pt x="399601" y="1340507"/>
                  <a:pt x="0" y="1409897"/>
                </a:cubicBezTo>
                <a:cubicBezTo>
                  <a:pt x="52570" y="1192093"/>
                  <a:pt x="-71004" y="231684"/>
                  <a:pt x="0" y="0"/>
                </a:cubicBezTo>
                <a:close/>
              </a:path>
              <a:path w="2040172" h="1409897" fill="darkenLess" stroke="0" extrusionOk="0">
                <a:moveTo>
                  <a:pt x="1805184" y="1409897"/>
                </a:moveTo>
                <a:cubicBezTo>
                  <a:pt x="1816409" y="1353674"/>
                  <a:pt x="1829892" y="1240078"/>
                  <a:pt x="1852182" y="1221907"/>
                </a:cubicBezTo>
                <a:cubicBezTo>
                  <a:pt x="1918138" y="1217222"/>
                  <a:pt x="1949776" y="1196396"/>
                  <a:pt x="2040172" y="1174909"/>
                </a:cubicBezTo>
                <a:cubicBezTo>
                  <a:pt x="1948728" y="1227643"/>
                  <a:pt x="1825026" y="1376338"/>
                  <a:pt x="1805184" y="1409897"/>
                </a:cubicBezTo>
                <a:close/>
              </a:path>
              <a:path w="2040172" h="1409897" fill="none" extrusionOk="0">
                <a:moveTo>
                  <a:pt x="1805184" y="1409897"/>
                </a:moveTo>
                <a:cubicBezTo>
                  <a:pt x="1810252" y="1365027"/>
                  <a:pt x="1833068" y="1275474"/>
                  <a:pt x="1852182" y="1221907"/>
                </a:cubicBezTo>
                <a:cubicBezTo>
                  <a:pt x="1886877" y="1200441"/>
                  <a:pt x="1962336" y="1206240"/>
                  <a:pt x="2040172" y="1174909"/>
                </a:cubicBezTo>
                <a:cubicBezTo>
                  <a:pt x="1936426" y="1301677"/>
                  <a:pt x="1910872" y="1288332"/>
                  <a:pt x="1805184" y="1409897"/>
                </a:cubicBezTo>
                <a:cubicBezTo>
                  <a:pt x="1203575" y="1525983"/>
                  <a:pt x="642094" y="1316829"/>
                  <a:pt x="0" y="1409897"/>
                </a:cubicBezTo>
                <a:cubicBezTo>
                  <a:pt x="64106" y="865305"/>
                  <a:pt x="-101819" y="653479"/>
                  <a:pt x="0" y="0"/>
                </a:cubicBezTo>
                <a:cubicBezTo>
                  <a:pt x="540190" y="-23628"/>
                  <a:pt x="1183609" y="-78274"/>
                  <a:pt x="2040172" y="0"/>
                </a:cubicBezTo>
                <a:cubicBezTo>
                  <a:pt x="2031008" y="261663"/>
                  <a:pt x="1986159" y="633119"/>
                  <a:pt x="2040172" y="1174909"/>
                </a:cubicBezTo>
              </a:path>
              <a:path w="2040172" h="1409897" fill="none" stroke="0" extrusionOk="0">
                <a:moveTo>
                  <a:pt x="1805184" y="1409897"/>
                </a:moveTo>
                <a:cubicBezTo>
                  <a:pt x="1818504" y="1342537"/>
                  <a:pt x="1823247" y="1300426"/>
                  <a:pt x="1852182" y="1221907"/>
                </a:cubicBezTo>
                <a:cubicBezTo>
                  <a:pt x="1941215" y="1209488"/>
                  <a:pt x="1967574" y="1182532"/>
                  <a:pt x="2040172" y="1174909"/>
                </a:cubicBezTo>
                <a:cubicBezTo>
                  <a:pt x="1994767" y="1205199"/>
                  <a:pt x="1888399" y="1302844"/>
                  <a:pt x="1805184" y="1409897"/>
                </a:cubicBezTo>
                <a:cubicBezTo>
                  <a:pt x="1405169" y="1533032"/>
                  <a:pt x="642617" y="1361487"/>
                  <a:pt x="0" y="1409897"/>
                </a:cubicBezTo>
                <a:cubicBezTo>
                  <a:pt x="89683" y="1172992"/>
                  <a:pt x="56514" y="441681"/>
                  <a:pt x="0" y="0"/>
                </a:cubicBezTo>
                <a:cubicBezTo>
                  <a:pt x="351366" y="-58174"/>
                  <a:pt x="1708755" y="-164739"/>
                  <a:pt x="2040172" y="0"/>
                </a:cubicBezTo>
                <a:cubicBezTo>
                  <a:pt x="1962234" y="337013"/>
                  <a:pt x="2078654" y="682768"/>
                  <a:pt x="2040172" y="1174909"/>
                </a:cubicBezTo>
              </a:path>
            </a:pathLst>
          </a:custGeom>
          <a:solidFill>
            <a:schemeClr val="accent6">
              <a:lumMod val="20000"/>
              <a:lumOff val="80000"/>
            </a:schemeClr>
          </a:solidFill>
          <a:ln>
            <a:solidFill>
              <a:srgbClr val="F92D67"/>
            </a:solidFill>
            <a:extLst>
              <a:ext uri="{C807C97D-BFC1-408E-A445-0C87EB9F89A2}">
                <ask:lineSketchStyleProps xmlns="" xmlns:ask="http://schemas.microsoft.com/office/drawing/2018/sketchyshapes" sd="2574647123">
                  <a:prstGeom prst="foldedCorner">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rgbClr val="002060"/>
                </a:solidFill>
                <a:latin typeface="Times New Roman" pitchFamily="18" charset="0"/>
                <a:cs typeface="Times New Roman" pitchFamily="18" charset="0"/>
              </a:rPr>
              <a:t>Đi thu hái quả</a:t>
            </a:r>
          </a:p>
        </p:txBody>
      </p:sp>
      <p:sp>
        <p:nvSpPr>
          <p:cNvPr id="16" name="Rectangle: Folded Corner 15">
            <a:extLst>
              <a:ext uri="{FF2B5EF4-FFF2-40B4-BE49-F238E27FC236}">
                <a16:creationId xmlns="" xmlns:a16="http://schemas.microsoft.com/office/drawing/2014/main" id="{94D8BB8D-8348-D4DF-8601-506DEC346DE3}"/>
              </a:ext>
            </a:extLst>
          </p:cNvPr>
          <p:cNvSpPr/>
          <p:nvPr/>
        </p:nvSpPr>
        <p:spPr>
          <a:xfrm>
            <a:off x="6969626" y="1467776"/>
            <a:ext cx="2040172" cy="1409897"/>
          </a:xfrm>
          <a:custGeom>
            <a:avLst/>
            <a:gdLst>
              <a:gd name="connsiteX0" fmla="*/ 0 w 2040172"/>
              <a:gd name="connsiteY0" fmla="*/ 0 h 1409897"/>
              <a:gd name="connsiteX1" fmla="*/ 2040172 w 2040172"/>
              <a:gd name="connsiteY1" fmla="*/ 0 h 1409897"/>
              <a:gd name="connsiteX2" fmla="*/ 2040172 w 2040172"/>
              <a:gd name="connsiteY2" fmla="*/ 1174909 h 1409897"/>
              <a:gd name="connsiteX3" fmla="*/ 1805184 w 2040172"/>
              <a:gd name="connsiteY3" fmla="*/ 1409897 h 1409897"/>
              <a:gd name="connsiteX4" fmla="*/ 0 w 2040172"/>
              <a:gd name="connsiteY4" fmla="*/ 1409897 h 1409897"/>
              <a:gd name="connsiteX5" fmla="*/ 0 w 2040172"/>
              <a:gd name="connsiteY5" fmla="*/ 0 h 1409897"/>
              <a:gd name="connsiteX0" fmla="*/ 1805184 w 2040172"/>
              <a:gd name="connsiteY0" fmla="*/ 1409897 h 1409897"/>
              <a:gd name="connsiteX1" fmla="*/ 1852182 w 2040172"/>
              <a:gd name="connsiteY1" fmla="*/ 1221907 h 1409897"/>
              <a:gd name="connsiteX2" fmla="*/ 2040172 w 2040172"/>
              <a:gd name="connsiteY2" fmla="*/ 1174909 h 1409897"/>
              <a:gd name="connsiteX3" fmla="*/ 1805184 w 2040172"/>
              <a:gd name="connsiteY3" fmla="*/ 1409897 h 1409897"/>
              <a:gd name="connsiteX0" fmla="*/ 1805184 w 2040172"/>
              <a:gd name="connsiteY0" fmla="*/ 1409897 h 1409897"/>
              <a:gd name="connsiteX1" fmla="*/ 1852182 w 2040172"/>
              <a:gd name="connsiteY1" fmla="*/ 1221907 h 1409897"/>
              <a:gd name="connsiteX2" fmla="*/ 2040172 w 2040172"/>
              <a:gd name="connsiteY2" fmla="*/ 1174909 h 1409897"/>
              <a:gd name="connsiteX3" fmla="*/ 1805184 w 2040172"/>
              <a:gd name="connsiteY3" fmla="*/ 1409897 h 1409897"/>
              <a:gd name="connsiteX4" fmla="*/ 0 w 2040172"/>
              <a:gd name="connsiteY4" fmla="*/ 1409897 h 1409897"/>
              <a:gd name="connsiteX5" fmla="*/ 0 w 2040172"/>
              <a:gd name="connsiteY5" fmla="*/ 0 h 1409897"/>
              <a:gd name="connsiteX6" fmla="*/ 2040172 w 2040172"/>
              <a:gd name="connsiteY6" fmla="*/ 0 h 1409897"/>
              <a:gd name="connsiteX7" fmla="*/ 2040172 w 2040172"/>
              <a:gd name="connsiteY7" fmla="*/ 1174909 h 1409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40172" h="1409897" stroke="0" extrusionOk="0">
                <a:moveTo>
                  <a:pt x="0" y="0"/>
                </a:moveTo>
                <a:cubicBezTo>
                  <a:pt x="561646" y="-69071"/>
                  <a:pt x="1286432" y="163864"/>
                  <a:pt x="2040172" y="0"/>
                </a:cubicBezTo>
                <a:cubicBezTo>
                  <a:pt x="2137637" y="397769"/>
                  <a:pt x="2078311" y="656451"/>
                  <a:pt x="2040172" y="1174909"/>
                </a:cubicBezTo>
                <a:cubicBezTo>
                  <a:pt x="1987442" y="1189056"/>
                  <a:pt x="1904945" y="1305930"/>
                  <a:pt x="1805184" y="1409897"/>
                </a:cubicBezTo>
                <a:cubicBezTo>
                  <a:pt x="1588265" y="1465959"/>
                  <a:pt x="399601" y="1340507"/>
                  <a:pt x="0" y="1409897"/>
                </a:cubicBezTo>
                <a:cubicBezTo>
                  <a:pt x="52570" y="1192093"/>
                  <a:pt x="-71004" y="231684"/>
                  <a:pt x="0" y="0"/>
                </a:cubicBezTo>
                <a:close/>
              </a:path>
              <a:path w="2040172" h="1409897" fill="darkenLess" stroke="0" extrusionOk="0">
                <a:moveTo>
                  <a:pt x="1805184" y="1409897"/>
                </a:moveTo>
                <a:cubicBezTo>
                  <a:pt x="1816409" y="1353674"/>
                  <a:pt x="1829892" y="1240078"/>
                  <a:pt x="1852182" y="1221907"/>
                </a:cubicBezTo>
                <a:cubicBezTo>
                  <a:pt x="1918138" y="1217222"/>
                  <a:pt x="1949776" y="1196396"/>
                  <a:pt x="2040172" y="1174909"/>
                </a:cubicBezTo>
                <a:cubicBezTo>
                  <a:pt x="1948728" y="1227643"/>
                  <a:pt x="1825026" y="1376338"/>
                  <a:pt x="1805184" y="1409897"/>
                </a:cubicBezTo>
                <a:close/>
              </a:path>
              <a:path w="2040172" h="1409897" fill="none" extrusionOk="0">
                <a:moveTo>
                  <a:pt x="1805184" y="1409897"/>
                </a:moveTo>
                <a:cubicBezTo>
                  <a:pt x="1810252" y="1365027"/>
                  <a:pt x="1833068" y="1275474"/>
                  <a:pt x="1852182" y="1221907"/>
                </a:cubicBezTo>
                <a:cubicBezTo>
                  <a:pt x="1886877" y="1200441"/>
                  <a:pt x="1962336" y="1206240"/>
                  <a:pt x="2040172" y="1174909"/>
                </a:cubicBezTo>
                <a:cubicBezTo>
                  <a:pt x="1936426" y="1301677"/>
                  <a:pt x="1910872" y="1288332"/>
                  <a:pt x="1805184" y="1409897"/>
                </a:cubicBezTo>
                <a:cubicBezTo>
                  <a:pt x="1203575" y="1525983"/>
                  <a:pt x="642094" y="1316829"/>
                  <a:pt x="0" y="1409897"/>
                </a:cubicBezTo>
                <a:cubicBezTo>
                  <a:pt x="64106" y="865305"/>
                  <a:pt x="-101819" y="653479"/>
                  <a:pt x="0" y="0"/>
                </a:cubicBezTo>
                <a:cubicBezTo>
                  <a:pt x="540190" y="-23628"/>
                  <a:pt x="1183609" y="-78274"/>
                  <a:pt x="2040172" y="0"/>
                </a:cubicBezTo>
                <a:cubicBezTo>
                  <a:pt x="2031008" y="261663"/>
                  <a:pt x="1986159" y="633119"/>
                  <a:pt x="2040172" y="1174909"/>
                </a:cubicBezTo>
              </a:path>
              <a:path w="2040172" h="1409897" fill="none" stroke="0" extrusionOk="0">
                <a:moveTo>
                  <a:pt x="1805184" y="1409897"/>
                </a:moveTo>
                <a:cubicBezTo>
                  <a:pt x="1818504" y="1342537"/>
                  <a:pt x="1823247" y="1300426"/>
                  <a:pt x="1852182" y="1221907"/>
                </a:cubicBezTo>
                <a:cubicBezTo>
                  <a:pt x="1941215" y="1209488"/>
                  <a:pt x="1967574" y="1182532"/>
                  <a:pt x="2040172" y="1174909"/>
                </a:cubicBezTo>
                <a:cubicBezTo>
                  <a:pt x="1994767" y="1205199"/>
                  <a:pt x="1888399" y="1302844"/>
                  <a:pt x="1805184" y="1409897"/>
                </a:cubicBezTo>
                <a:cubicBezTo>
                  <a:pt x="1405169" y="1533032"/>
                  <a:pt x="642617" y="1361487"/>
                  <a:pt x="0" y="1409897"/>
                </a:cubicBezTo>
                <a:cubicBezTo>
                  <a:pt x="89683" y="1172992"/>
                  <a:pt x="56514" y="441681"/>
                  <a:pt x="0" y="0"/>
                </a:cubicBezTo>
                <a:cubicBezTo>
                  <a:pt x="351366" y="-58174"/>
                  <a:pt x="1708755" y="-164739"/>
                  <a:pt x="2040172" y="0"/>
                </a:cubicBezTo>
                <a:cubicBezTo>
                  <a:pt x="1962234" y="337013"/>
                  <a:pt x="2078654" y="682768"/>
                  <a:pt x="2040172" y="1174909"/>
                </a:cubicBezTo>
              </a:path>
            </a:pathLst>
          </a:custGeom>
          <a:solidFill>
            <a:schemeClr val="accent6">
              <a:lumMod val="20000"/>
              <a:lumOff val="80000"/>
            </a:schemeClr>
          </a:solidFill>
          <a:ln>
            <a:solidFill>
              <a:srgbClr val="F92D67"/>
            </a:solidFill>
            <a:extLst>
              <a:ext uri="{C807C97D-BFC1-408E-A445-0C87EB9F89A2}">
                <ask:lineSketchStyleProps xmlns="" xmlns:ask="http://schemas.microsoft.com/office/drawing/2018/sketchyshapes" sd="2574647123">
                  <a:prstGeom prst="foldedCorner">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rgbClr val="002060"/>
                </a:solidFill>
                <a:latin typeface="Times New Roman" pitchFamily="18" charset="0"/>
                <a:cs typeface="Times New Roman" pitchFamily="18" charset="0"/>
              </a:rPr>
              <a:t>Đi ngắm núi non</a:t>
            </a:r>
          </a:p>
        </p:txBody>
      </p:sp>
      <p:sp>
        <p:nvSpPr>
          <p:cNvPr id="18" name="Rectangle: Folded Corner 17">
            <a:extLst>
              <a:ext uri="{FF2B5EF4-FFF2-40B4-BE49-F238E27FC236}">
                <a16:creationId xmlns="" xmlns:a16="http://schemas.microsoft.com/office/drawing/2014/main" id="{148C11FE-5BF4-C66B-A387-2278141DA6DE}"/>
              </a:ext>
            </a:extLst>
          </p:cNvPr>
          <p:cNvSpPr/>
          <p:nvPr/>
        </p:nvSpPr>
        <p:spPr>
          <a:xfrm>
            <a:off x="2511709" y="3616654"/>
            <a:ext cx="2040172" cy="1409897"/>
          </a:xfrm>
          <a:custGeom>
            <a:avLst/>
            <a:gdLst>
              <a:gd name="connsiteX0" fmla="*/ 0 w 2040172"/>
              <a:gd name="connsiteY0" fmla="*/ 0 h 1409897"/>
              <a:gd name="connsiteX1" fmla="*/ 2040172 w 2040172"/>
              <a:gd name="connsiteY1" fmla="*/ 0 h 1409897"/>
              <a:gd name="connsiteX2" fmla="*/ 2040172 w 2040172"/>
              <a:gd name="connsiteY2" fmla="*/ 1174909 h 1409897"/>
              <a:gd name="connsiteX3" fmla="*/ 1805184 w 2040172"/>
              <a:gd name="connsiteY3" fmla="*/ 1409897 h 1409897"/>
              <a:gd name="connsiteX4" fmla="*/ 0 w 2040172"/>
              <a:gd name="connsiteY4" fmla="*/ 1409897 h 1409897"/>
              <a:gd name="connsiteX5" fmla="*/ 0 w 2040172"/>
              <a:gd name="connsiteY5" fmla="*/ 0 h 1409897"/>
              <a:gd name="connsiteX0" fmla="*/ 1805184 w 2040172"/>
              <a:gd name="connsiteY0" fmla="*/ 1409897 h 1409897"/>
              <a:gd name="connsiteX1" fmla="*/ 1852182 w 2040172"/>
              <a:gd name="connsiteY1" fmla="*/ 1221907 h 1409897"/>
              <a:gd name="connsiteX2" fmla="*/ 2040172 w 2040172"/>
              <a:gd name="connsiteY2" fmla="*/ 1174909 h 1409897"/>
              <a:gd name="connsiteX3" fmla="*/ 1805184 w 2040172"/>
              <a:gd name="connsiteY3" fmla="*/ 1409897 h 1409897"/>
              <a:gd name="connsiteX0" fmla="*/ 1805184 w 2040172"/>
              <a:gd name="connsiteY0" fmla="*/ 1409897 h 1409897"/>
              <a:gd name="connsiteX1" fmla="*/ 1852182 w 2040172"/>
              <a:gd name="connsiteY1" fmla="*/ 1221907 h 1409897"/>
              <a:gd name="connsiteX2" fmla="*/ 2040172 w 2040172"/>
              <a:gd name="connsiteY2" fmla="*/ 1174909 h 1409897"/>
              <a:gd name="connsiteX3" fmla="*/ 1805184 w 2040172"/>
              <a:gd name="connsiteY3" fmla="*/ 1409897 h 1409897"/>
              <a:gd name="connsiteX4" fmla="*/ 0 w 2040172"/>
              <a:gd name="connsiteY4" fmla="*/ 1409897 h 1409897"/>
              <a:gd name="connsiteX5" fmla="*/ 0 w 2040172"/>
              <a:gd name="connsiteY5" fmla="*/ 0 h 1409897"/>
              <a:gd name="connsiteX6" fmla="*/ 2040172 w 2040172"/>
              <a:gd name="connsiteY6" fmla="*/ 0 h 1409897"/>
              <a:gd name="connsiteX7" fmla="*/ 2040172 w 2040172"/>
              <a:gd name="connsiteY7" fmla="*/ 1174909 h 1409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40172" h="1409897" stroke="0" extrusionOk="0">
                <a:moveTo>
                  <a:pt x="0" y="0"/>
                </a:moveTo>
                <a:cubicBezTo>
                  <a:pt x="561646" y="-69071"/>
                  <a:pt x="1286432" y="163864"/>
                  <a:pt x="2040172" y="0"/>
                </a:cubicBezTo>
                <a:cubicBezTo>
                  <a:pt x="2137637" y="397769"/>
                  <a:pt x="2078311" y="656451"/>
                  <a:pt x="2040172" y="1174909"/>
                </a:cubicBezTo>
                <a:cubicBezTo>
                  <a:pt x="1987442" y="1189056"/>
                  <a:pt x="1904945" y="1305930"/>
                  <a:pt x="1805184" y="1409897"/>
                </a:cubicBezTo>
                <a:cubicBezTo>
                  <a:pt x="1588265" y="1465959"/>
                  <a:pt x="399601" y="1340507"/>
                  <a:pt x="0" y="1409897"/>
                </a:cubicBezTo>
                <a:cubicBezTo>
                  <a:pt x="52570" y="1192093"/>
                  <a:pt x="-71004" y="231684"/>
                  <a:pt x="0" y="0"/>
                </a:cubicBezTo>
                <a:close/>
              </a:path>
              <a:path w="2040172" h="1409897" fill="darkenLess" stroke="0" extrusionOk="0">
                <a:moveTo>
                  <a:pt x="1805184" y="1409897"/>
                </a:moveTo>
                <a:cubicBezTo>
                  <a:pt x="1816409" y="1353674"/>
                  <a:pt x="1829892" y="1240078"/>
                  <a:pt x="1852182" y="1221907"/>
                </a:cubicBezTo>
                <a:cubicBezTo>
                  <a:pt x="1918138" y="1217222"/>
                  <a:pt x="1949776" y="1196396"/>
                  <a:pt x="2040172" y="1174909"/>
                </a:cubicBezTo>
                <a:cubicBezTo>
                  <a:pt x="1948728" y="1227643"/>
                  <a:pt x="1825026" y="1376338"/>
                  <a:pt x="1805184" y="1409897"/>
                </a:cubicBezTo>
                <a:close/>
              </a:path>
              <a:path w="2040172" h="1409897" fill="none" extrusionOk="0">
                <a:moveTo>
                  <a:pt x="1805184" y="1409897"/>
                </a:moveTo>
                <a:cubicBezTo>
                  <a:pt x="1810252" y="1365027"/>
                  <a:pt x="1833068" y="1275474"/>
                  <a:pt x="1852182" y="1221907"/>
                </a:cubicBezTo>
                <a:cubicBezTo>
                  <a:pt x="1886877" y="1200441"/>
                  <a:pt x="1962336" y="1206240"/>
                  <a:pt x="2040172" y="1174909"/>
                </a:cubicBezTo>
                <a:cubicBezTo>
                  <a:pt x="1936426" y="1301677"/>
                  <a:pt x="1910872" y="1288332"/>
                  <a:pt x="1805184" y="1409897"/>
                </a:cubicBezTo>
                <a:cubicBezTo>
                  <a:pt x="1203575" y="1525983"/>
                  <a:pt x="642094" y="1316829"/>
                  <a:pt x="0" y="1409897"/>
                </a:cubicBezTo>
                <a:cubicBezTo>
                  <a:pt x="64106" y="865305"/>
                  <a:pt x="-101819" y="653479"/>
                  <a:pt x="0" y="0"/>
                </a:cubicBezTo>
                <a:cubicBezTo>
                  <a:pt x="540190" y="-23628"/>
                  <a:pt x="1183609" y="-78274"/>
                  <a:pt x="2040172" y="0"/>
                </a:cubicBezTo>
                <a:cubicBezTo>
                  <a:pt x="2031008" y="261663"/>
                  <a:pt x="1986159" y="633119"/>
                  <a:pt x="2040172" y="1174909"/>
                </a:cubicBezTo>
              </a:path>
              <a:path w="2040172" h="1409897" fill="none" stroke="0" extrusionOk="0">
                <a:moveTo>
                  <a:pt x="1805184" y="1409897"/>
                </a:moveTo>
                <a:cubicBezTo>
                  <a:pt x="1818504" y="1342537"/>
                  <a:pt x="1823247" y="1300426"/>
                  <a:pt x="1852182" y="1221907"/>
                </a:cubicBezTo>
                <a:cubicBezTo>
                  <a:pt x="1941215" y="1209488"/>
                  <a:pt x="1967574" y="1182532"/>
                  <a:pt x="2040172" y="1174909"/>
                </a:cubicBezTo>
                <a:cubicBezTo>
                  <a:pt x="1994767" y="1205199"/>
                  <a:pt x="1888399" y="1302844"/>
                  <a:pt x="1805184" y="1409897"/>
                </a:cubicBezTo>
                <a:cubicBezTo>
                  <a:pt x="1405169" y="1533032"/>
                  <a:pt x="642617" y="1361487"/>
                  <a:pt x="0" y="1409897"/>
                </a:cubicBezTo>
                <a:cubicBezTo>
                  <a:pt x="89683" y="1172992"/>
                  <a:pt x="56514" y="441681"/>
                  <a:pt x="0" y="0"/>
                </a:cubicBezTo>
                <a:cubicBezTo>
                  <a:pt x="351366" y="-58174"/>
                  <a:pt x="1708755" y="-164739"/>
                  <a:pt x="2040172" y="0"/>
                </a:cubicBezTo>
                <a:cubicBezTo>
                  <a:pt x="1962234" y="337013"/>
                  <a:pt x="2078654" y="682768"/>
                  <a:pt x="2040172" y="1174909"/>
                </a:cubicBezTo>
              </a:path>
            </a:pathLst>
          </a:custGeom>
          <a:solidFill>
            <a:schemeClr val="accent6">
              <a:lumMod val="20000"/>
              <a:lumOff val="80000"/>
            </a:schemeClr>
          </a:solidFill>
          <a:ln>
            <a:solidFill>
              <a:srgbClr val="F92D67"/>
            </a:solidFill>
            <a:extLst>
              <a:ext uri="{C807C97D-BFC1-408E-A445-0C87EB9F89A2}">
                <ask:lineSketchStyleProps xmlns="" xmlns:ask="http://schemas.microsoft.com/office/drawing/2018/sketchyshapes" sd="2574647123">
                  <a:prstGeom prst="foldedCorner">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rgbClr val="002060"/>
                </a:solidFill>
                <a:latin typeface="Times New Roman" pitchFamily="18" charset="0"/>
                <a:cs typeface="Times New Roman" pitchFamily="18" charset="0"/>
              </a:rPr>
              <a:t>Đến chơi nhà bà cụ Khởi</a:t>
            </a:r>
          </a:p>
        </p:txBody>
      </p:sp>
      <p:sp>
        <p:nvSpPr>
          <p:cNvPr id="19" name="Rectangle: Folded Corner 18">
            <a:extLst>
              <a:ext uri="{FF2B5EF4-FFF2-40B4-BE49-F238E27FC236}">
                <a16:creationId xmlns="" xmlns:a16="http://schemas.microsoft.com/office/drawing/2014/main" id="{A3A53C8F-6B7F-B20B-6E8A-B6ACADF90EC4}"/>
              </a:ext>
            </a:extLst>
          </p:cNvPr>
          <p:cNvSpPr/>
          <p:nvPr/>
        </p:nvSpPr>
        <p:spPr>
          <a:xfrm>
            <a:off x="5806288" y="3769833"/>
            <a:ext cx="2040172" cy="1409897"/>
          </a:xfrm>
          <a:custGeom>
            <a:avLst/>
            <a:gdLst>
              <a:gd name="connsiteX0" fmla="*/ 0 w 2040172"/>
              <a:gd name="connsiteY0" fmla="*/ 0 h 1409897"/>
              <a:gd name="connsiteX1" fmla="*/ 2040172 w 2040172"/>
              <a:gd name="connsiteY1" fmla="*/ 0 h 1409897"/>
              <a:gd name="connsiteX2" fmla="*/ 2040172 w 2040172"/>
              <a:gd name="connsiteY2" fmla="*/ 1174909 h 1409897"/>
              <a:gd name="connsiteX3" fmla="*/ 1805184 w 2040172"/>
              <a:gd name="connsiteY3" fmla="*/ 1409897 h 1409897"/>
              <a:gd name="connsiteX4" fmla="*/ 0 w 2040172"/>
              <a:gd name="connsiteY4" fmla="*/ 1409897 h 1409897"/>
              <a:gd name="connsiteX5" fmla="*/ 0 w 2040172"/>
              <a:gd name="connsiteY5" fmla="*/ 0 h 1409897"/>
              <a:gd name="connsiteX0" fmla="*/ 1805184 w 2040172"/>
              <a:gd name="connsiteY0" fmla="*/ 1409897 h 1409897"/>
              <a:gd name="connsiteX1" fmla="*/ 1852182 w 2040172"/>
              <a:gd name="connsiteY1" fmla="*/ 1221907 h 1409897"/>
              <a:gd name="connsiteX2" fmla="*/ 2040172 w 2040172"/>
              <a:gd name="connsiteY2" fmla="*/ 1174909 h 1409897"/>
              <a:gd name="connsiteX3" fmla="*/ 1805184 w 2040172"/>
              <a:gd name="connsiteY3" fmla="*/ 1409897 h 1409897"/>
              <a:gd name="connsiteX0" fmla="*/ 1805184 w 2040172"/>
              <a:gd name="connsiteY0" fmla="*/ 1409897 h 1409897"/>
              <a:gd name="connsiteX1" fmla="*/ 1852182 w 2040172"/>
              <a:gd name="connsiteY1" fmla="*/ 1221907 h 1409897"/>
              <a:gd name="connsiteX2" fmla="*/ 2040172 w 2040172"/>
              <a:gd name="connsiteY2" fmla="*/ 1174909 h 1409897"/>
              <a:gd name="connsiteX3" fmla="*/ 1805184 w 2040172"/>
              <a:gd name="connsiteY3" fmla="*/ 1409897 h 1409897"/>
              <a:gd name="connsiteX4" fmla="*/ 0 w 2040172"/>
              <a:gd name="connsiteY4" fmla="*/ 1409897 h 1409897"/>
              <a:gd name="connsiteX5" fmla="*/ 0 w 2040172"/>
              <a:gd name="connsiteY5" fmla="*/ 0 h 1409897"/>
              <a:gd name="connsiteX6" fmla="*/ 2040172 w 2040172"/>
              <a:gd name="connsiteY6" fmla="*/ 0 h 1409897"/>
              <a:gd name="connsiteX7" fmla="*/ 2040172 w 2040172"/>
              <a:gd name="connsiteY7" fmla="*/ 1174909 h 1409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40172" h="1409897" stroke="0" extrusionOk="0">
                <a:moveTo>
                  <a:pt x="0" y="0"/>
                </a:moveTo>
                <a:cubicBezTo>
                  <a:pt x="561646" y="-69071"/>
                  <a:pt x="1286432" y="163864"/>
                  <a:pt x="2040172" y="0"/>
                </a:cubicBezTo>
                <a:cubicBezTo>
                  <a:pt x="2137637" y="397769"/>
                  <a:pt x="2078311" y="656451"/>
                  <a:pt x="2040172" y="1174909"/>
                </a:cubicBezTo>
                <a:cubicBezTo>
                  <a:pt x="1987442" y="1189056"/>
                  <a:pt x="1904945" y="1305930"/>
                  <a:pt x="1805184" y="1409897"/>
                </a:cubicBezTo>
                <a:cubicBezTo>
                  <a:pt x="1588265" y="1465959"/>
                  <a:pt x="399601" y="1340507"/>
                  <a:pt x="0" y="1409897"/>
                </a:cubicBezTo>
                <a:cubicBezTo>
                  <a:pt x="52570" y="1192093"/>
                  <a:pt x="-71004" y="231684"/>
                  <a:pt x="0" y="0"/>
                </a:cubicBezTo>
                <a:close/>
              </a:path>
              <a:path w="2040172" h="1409897" fill="darkenLess" stroke="0" extrusionOk="0">
                <a:moveTo>
                  <a:pt x="1805184" y="1409897"/>
                </a:moveTo>
                <a:cubicBezTo>
                  <a:pt x="1816409" y="1353674"/>
                  <a:pt x="1829892" y="1240078"/>
                  <a:pt x="1852182" y="1221907"/>
                </a:cubicBezTo>
                <a:cubicBezTo>
                  <a:pt x="1918138" y="1217222"/>
                  <a:pt x="1949776" y="1196396"/>
                  <a:pt x="2040172" y="1174909"/>
                </a:cubicBezTo>
                <a:cubicBezTo>
                  <a:pt x="1948728" y="1227643"/>
                  <a:pt x="1825026" y="1376338"/>
                  <a:pt x="1805184" y="1409897"/>
                </a:cubicBezTo>
                <a:close/>
              </a:path>
              <a:path w="2040172" h="1409897" fill="none" extrusionOk="0">
                <a:moveTo>
                  <a:pt x="1805184" y="1409897"/>
                </a:moveTo>
                <a:cubicBezTo>
                  <a:pt x="1810252" y="1365027"/>
                  <a:pt x="1833068" y="1275474"/>
                  <a:pt x="1852182" y="1221907"/>
                </a:cubicBezTo>
                <a:cubicBezTo>
                  <a:pt x="1886877" y="1200441"/>
                  <a:pt x="1962336" y="1206240"/>
                  <a:pt x="2040172" y="1174909"/>
                </a:cubicBezTo>
                <a:cubicBezTo>
                  <a:pt x="1936426" y="1301677"/>
                  <a:pt x="1910872" y="1288332"/>
                  <a:pt x="1805184" y="1409897"/>
                </a:cubicBezTo>
                <a:cubicBezTo>
                  <a:pt x="1203575" y="1525983"/>
                  <a:pt x="642094" y="1316829"/>
                  <a:pt x="0" y="1409897"/>
                </a:cubicBezTo>
                <a:cubicBezTo>
                  <a:pt x="64106" y="865305"/>
                  <a:pt x="-101819" y="653479"/>
                  <a:pt x="0" y="0"/>
                </a:cubicBezTo>
                <a:cubicBezTo>
                  <a:pt x="540190" y="-23628"/>
                  <a:pt x="1183609" y="-78274"/>
                  <a:pt x="2040172" y="0"/>
                </a:cubicBezTo>
                <a:cubicBezTo>
                  <a:pt x="2031008" y="261663"/>
                  <a:pt x="1986159" y="633119"/>
                  <a:pt x="2040172" y="1174909"/>
                </a:cubicBezTo>
              </a:path>
              <a:path w="2040172" h="1409897" fill="none" stroke="0" extrusionOk="0">
                <a:moveTo>
                  <a:pt x="1805184" y="1409897"/>
                </a:moveTo>
                <a:cubicBezTo>
                  <a:pt x="1818504" y="1342537"/>
                  <a:pt x="1823247" y="1300426"/>
                  <a:pt x="1852182" y="1221907"/>
                </a:cubicBezTo>
                <a:cubicBezTo>
                  <a:pt x="1941215" y="1209488"/>
                  <a:pt x="1967574" y="1182532"/>
                  <a:pt x="2040172" y="1174909"/>
                </a:cubicBezTo>
                <a:cubicBezTo>
                  <a:pt x="1994767" y="1205199"/>
                  <a:pt x="1888399" y="1302844"/>
                  <a:pt x="1805184" y="1409897"/>
                </a:cubicBezTo>
                <a:cubicBezTo>
                  <a:pt x="1405169" y="1533032"/>
                  <a:pt x="642617" y="1361487"/>
                  <a:pt x="0" y="1409897"/>
                </a:cubicBezTo>
                <a:cubicBezTo>
                  <a:pt x="89683" y="1172992"/>
                  <a:pt x="56514" y="441681"/>
                  <a:pt x="0" y="0"/>
                </a:cubicBezTo>
                <a:cubicBezTo>
                  <a:pt x="351366" y="-58174"/>
                  <a:pt x="1708755" y="-164739"/>
                  <a:pt x="2040172" y="0"/>
                </a:cubicBezTo>
                <a:cubicBezTo>
                  <a:pt x="1962234" y="337013"/>
                  <a:pt x="2078654" y="682768"/>
                  <a:pt x="2040172" y="1174909"/>
                </a:cubicBezTo>
              </a:path>
            </a:pathLst>
          </a:custGeom>
          <a:solidFill>
            <a:schemeClr val="accent6">
              <a:lumMod val="20000"/>
              <a:lumOff val="80000"/>
            </a:schemeClr>
          </a:solidFill>
          <a:ln>
            <a:solidFill>
              <a:srgbClr val="F92D67"/>
            </a:solidFill>
            <a:extLst>
              <a:ext uri="{C807C97D-BFC1-408E-A445-0C87EB9F89A2}">
                <ask:lineSketchStyleProps xmlns="" xmlns:ask="http://schemas.microsoft.com/office/drawing/2018/sketchyshapes" sd="2574647123">
                  <a:prstGeom prst="foldedCorner">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rgbClr val="002060"/>
                </a:solidFill>
                <a:latin typeface="Times New Roman" pitchFamily="18" charset="0"/>
                <a:cs typeface="Times New Roman" pitchFamily="18" charset="0"/>
              </a:rPr>
              <a:t>Cùng mẹ ra chợ</a:t>
            </a:r>
          </a:p>
        </p:txBody>
      </p:sp>
      <p:sp>
        <p:nvSpPr>
          <p:cNvPr id="10" name="Freeform: Shape 9">
            <a:extLst>
              <a:ext uri="{FF2B5EF4-FFF2-40B4-BE49-F238E27FC236}">
                <a16:creationId xmlns="" xmlns:a16="http://schemas.microsoft.com/office/drawing/2014/main" id="{C3049387-60B8-3072-4ADE-CE71FD6DA622}"/>
              </a:ext>
            </a:extLst>
          </p:cNvPr>
          <p:cNvSpPr/>
          <p:nvPr/>
        </p:nvSpPr>
        <p:spPr>
          <a:xfrm>
            <a:off x="3868109" y="1237951"/>
            <a:ext cx="2428748" cy="2023672"/>
          </a:xfrm>
          <a:custGeom>
            <a:avLst/>
            <a:gdLst>
              <a:gd name="connsiteX0" fmla="*/ 1139594 w 2428748"/>
              <a:gd name="connsiteY0" fmla="*/ 0 h 2023672"/>
              <a:gd name="connsiteX1" fmla="*/ 884761 w 2428748"/>
              <a:gd name="connsiteY1" fmla="*/ 14990 h 2023672"/>
              <a:gd name="connsiteX2" fmla="*/ 794820 w 2428748"/>
              <a:gd name="connsiteY2" fmla="*/ 44971 h 2023672"/>
              <a:gd name="connsiteX3" fmla="*/ 629928 w 2428748"/>
              <a:gd name="connsiteY3" fmla="*/ 74951 h 2023672"/>
              <a:gd name="connsiteX4" fmla="*/ 210204 w 2428748"/>
              <a:gd name="connsiteY4" fmla="*/ 179882 h 2023672"/>
              <a:gd name="connsiteX5" fmla="*/ 165233 w 2428748"/>
              <a:gd name="connsiteY5" fmla="*/ 239843 h 2023672"/>
              <a:gd name="connsiteX6" fmla="*/ 60302 w 2428748"/>
              <a:gd name="connsiteY6" fmla="*/ 404735 h 2023672"/>
              <a:gd name="connsiteX7" fmla="*/ 341 w 2428748"/>
              <a:gd name="connsiteY7" fmla="*/ 719528 h 2023672"/>
              <a:gd name="connsiteX8" fmla="*/ 30322 w 2428748"/>
              <a:gd name="connsiteY8" fmla="*/ 1199213 h 2023672"/>
              <a:gd name="connsiteX9" fmla="*/ 105272 w 2428748"/>
              <a:gd name="connsiteY9" fmla="*/ 1499016 h 2023672"/>
              <a:gd name="connsiteX10" fmla="*/ 150243 w 2428748"/>
              <a:gd name="connsiteY10" fmla="*/ 1588957 h 2023672"/>
              <a:gd name="connsiteX11" fmla="*/ 165233 w 2428748"/>
              <a:gd name="connsiteY11" fmla="*/ 1708879 h 2023672"/>
              <a:gd name="connsiteX12" fmla="*/ 405076 w 2428748"/>
              <a:gd name="connsiteY12" fmla="*/ 1933731 h 2023672"/>
              <a:gd name="connsiteX13" fmla="*/ 450046 w 2428748"/>
              <a:gd name="connsiteY13" fmla="*/ 1963712 h 2023672"/>
              <a:gd name="connsiteX14" fmla="*/ 794820 w 2428748"/>
              <a:gd name="connsiteY14" fmla="*/ 2023672 h 2023672"/>
              <a:gd name="connsiteX15" fmla="*/ 1919082 w 2428748"/>
              <a:gd name="connsiteY15" fmla="*/ 1963712 h 2023672"/>
              <a:gd name="connsiteX16" fmla="*/ 2068984 w 2428748"/>
              <a:gd name="connsiteY16" fmla="*/ 1888761 h 2023672"/>
              <a:gd name="connsiteX17" fmla="*/ 2203895 w 2428748"/>
              <a:gd name="connsiteY17" fmla="*/ 1843790 h 2023672"/>
              <a:gd name="connsiteX18" fmla="*/ 2293836 w 2428748"/>
              <a:gd name="connsiteY18" fmla="*/ 1738859 h 2023672"/>
              <a:gd name="connsiteX19" fmla="*/ 2338807 w 2428748"/>
              <a:gd name="connsiteY19" fmla="*/ 1603948 h 2023672"/>
              <a:gd name="connsiteX20" fmla="*/ 2398768 w 2428748"/>
              <a:gd name="connsiteY20" fmla="*/ 1499016 h 2023672"/>
              <a:gd name="connsiteX21" fmla="*/ 2413758 w 2428748"/>
              <a:gd name="connsiteY21" fmla="*/ 1304144 h 2023672"/>
              <a:gd name="connsiteX22" fmla="*/ 2428748 w 2428748"/>
              <a:gd name="connsiteY22" fmla="*/ 1214203 h 2023672"/>
              <a:gd name="connsiteX23" fmla="*/ 2413758 w 2428748"/>
              <a:gd name="connsiteY23" fmla="*/ 1079292 h 2023672"/>
              <a:gd name="connsiteX24" fmla="*/ 2353797 w 2428748"/>
              <a:gd name="connsiteY24" fmla="*/ 644577 h 2023672"/>
              <a:gd name="connsiteX25" fmla="*/ 2323817 w 2428748"/>
              <a:gd name="connsiteY25" fmla="*/ 554636 h 2023672"/>
              <a:gd name="connsiteX26" fmla="*/ 2308827 w 2428748"/>
              <a:gd name="connsiteY26" fmla="*/ 479685 h 2023672"/>
              <a:gd name="connsiteX27" fmla="*/ 2278846 w 2428748"/>
              <a:gd name="connsiteY27" fmla="*/ 434715 h 2023672"/>
              <a:gd name="connsiteX28" fmla="*/ 2233876 w 2428748"/>
              <a:gd name="connsiteY28" fmla="*/ 314794 h 2023672"/>
              <a:gd name="connsiteX29" fmla="*/ 2203895 w 2428748"/>
              <a:gd name="connsiteY29" fmla="*/ 224853 h 2023672"/>
              <a:gd name="connsiteX30" fmla="*/ 2158925 w 2428748"/>
              <a:gd name="connsiteY30" fmla="*/ 179882 h 2023672"/>
              <a:gd name="connsiteX31" fmla="*/ 2053994 w 2428748"/>
              <a:gd name="connsiteY31" fmla="*/ 74951 h 2023672"/>
              <a:gd name="connsiteX32" fmla="*/ 1979043 w 2428748"/>
              <a:gd name="connsiteY32" fmla="*/ 59961 h 2023672"/>
              <a:gd name="connsiteX33" fmla="*/ 1829141 w 2428748"/>
              <a:gd name="connsiteY33" fmla="*/ 29980 h 2023672"/>
              <a:gd name="connsiteX34" fmla="*/ 959712 w 2428748"/>
              <a:gd name="connsiteY34" fmla="*/ 29980 h 2023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428748" h="2023672">
                <a:moveTo>
                  <a:pt x="1139594" y="0"/>
                </a:moveTo>
                <a:cubicBezTo>
                  <a:pt x="1054650" y="4997"/>
                  <a:pt x="969137" y="3984"/>
                  <a:pt x="884761" y="14990"/>
                </a:cubicBezTo>
                <a:cubicBezTo>
                  <a:pt x="853424" y="19077"/>
                  <a:pt x="825582" y="37733"/>
                  <a:pt x="794820" y="44971"/>
                </a:cubicBezTo>
                <a:cubicBezTo>
                  <a:pt x="740440" y="57766"/>
                  <a:pt x="684503" y="63013"/>
                  <a:pt x="629928" y="74951"/>
                </a:cubicBezTo>
                <a:cubicBezTo>
                  <a:pt x="380920" y="129421"/>
                  <a:pt x="384729" y="130018"/>
                  <a:pt x="210204" y="179882"/>
                </a:cubicBezTo>
                <a:cubicBezTo>
                  <a:pt x="195214" y="199869"/>
                  <a:pt x="178646" y="218765"/>
                  <a:pt x="165233" y="239843"/>
                </a:cubicBezTo>
                <a:cubicBezTo>
                  <a:pt x="38602" y="438833"/>
                  <a:pt x="163102" y="267666"/>
                  <a:pt x="60302" y="404735"/>
                </a:cubicBezTo>
                <a:cubicBezTo>
                  <a:pt x="35558" y="503710"/>
                  <a:pt x="2139" y="631420"/>
                  <a:pt x="341" y="719528"/>
                </a:cubicBezTo>
                <a:cubicBezTo>
                  <a:pt x="-2928" y="879702"/>
                  <a:pt x="18035" y="1039478"/>
                  <a:pt x="30322" y="1199213"/>
                </a:cubicBezTo>
                <a:cubicBezTo>
                  <a:pt x="38668" y="1307708"/>
                  <a:pt x="66189" y="1392935"/>
                  <a:pt x="105272" y="1499016"/>
                </a:cubicBezTo>
                <a:cubicBezTo>
                  <a:pt x="116860" y="1530468"/>
                  <a:pt x="135253" y="1558977"/>
                  <a:pt x="150243" y="1588957"/>
                </a:cubicBezTo>
                <a:cubicBezTo>
                  <a:pt x="155240" y="1628931"/>
                  <a:pt x="144808" y="1674156"/>
                  <a:pt x="165233" y="1708879"/>
                </a:cubicBezTo>
                <a:cubicBezTo>
                  <a:pt x="189021" y="1749319"/>
                  <a:pt x="355947" y="1894427"/>
                  <a:pt x="405076" y="1933731"/>
                </a:cubicBezTo>
                <a:cubicBezTo>
                  <a:pt x="419144" y="1944986"/>
                  <a:pt x="432491" y="1959661"/>
                  <a:pt x="450046" y="1963712"/>
                </a:cubicBezTo>
                <a:cubicBezTo>
                  <a:pt x="563708" y="1989942"/>
                  <a:pt x="794820" y="2023672"/>
                  <a:pt x="794820" y="2023672"/>
                </a:cubicBezTo>
                <a:cubicBezTo>
                  <a:pt x="1169574" y="2003685"/>
                  <a:pt x="1545155" y="1995633"/>
                  <a:pt x="1919082" y="1963712"/>
                </a:cubicBezTo>
                <a:cubicBezTo>
                  <a:pt x="2036853" y="1953658"/>
                  <a:pt x="1994111" y="1919958"/>
                  <a:pt x="2068984" y="1888761"/>
                </a:cubicBezTo>
                <a:cubicBezTo>
                  <a:pt x="2112741" y="1870529"/>
                  <a:pt x="2158925" y="1858780"/>
                  <a:pt x="2203895" y="1843790"/>
                </a:cubicBezTo>
                <a:cubicBezTo>
                  <a:pt x="2233875" y="1808813"/>
                  <a:pt x="2268282" y="1777189"/>
                  <a:pt x="2293836" y="1738859"/>
                </a:cubicBezTo>
                <a:cubicBezTo>
                  <a:pt x="2349974" y="1654652"/>
                  <a:pt x="2303122" y="1682454"/>
                  <a:pt x="2338807" y="1603948"/>
                </a:cubicBezTo>
                <a:cubicBezTo>
                  <a:pt x="2355477" y="1567274"/>
                  <a:pt x="2378781" y="1533993"/>
                  <a:pt x="2398768" y="1499016"/>
                </a:cubicBezTo>
                <a:cubicBezTo>
                  <a:pt x="2403765" y="1434059"/>
                  <a:pt x="2406938" y="1368935"/>
                  <a:pt x="2413758" y="1304144"/>
                </a:cubicBezTo>
                <a:cubicBezTo>
                  <a:pt x="2416940" y="1273917"/>
                  <a:pt x="2428748" y="1244597"/>
                  <a:pt x="2428748" y="1214203"/>
                </a:cubicBezTo>
                <a:cubicBezTo>
                  <a:pt x="2428748" y="1168956"/>
                  <a:pt x="2419661" y="1124152"/>
                  <a:pt x="2413758" y="1079292"/>
                </a:cubicBezTo>
                <a:cubicBezTo>
                  <a:pt x="2394675" y="934265"/>
                  <a:pt x="2400053" y="783348"/>
                  <a:pt x="2353797" y="644577"/>
                </a:cubicBezTo>
                <a:cubicBezTo>
                  <a:pt x="2343804" y="614597"/>
                  <a:pt x="2332132" y="585125"/>
                  <a:pt x="2323817" y="554636"/>
                </a:cubicBezTo>
                <a:cubicBezTo>
                  <a:pt x="2317113" y="530055"/>
                  <a:pt x="2317773" y="503541"/>
                  <a:pt x="2308827" y="479685"/>
                </a:cubicBezTo>
                <a:cubicBezTo>
                  <a:pt x="2302501" y="462816"/>
                  <a:pt x="2288840" y="449705"/>
                  <a:pt x="2278846" y="434715"/>
                </a:cubicBezTo>
                <a:cubicBezTo>
                  <a:pt x="2243310" y="257030"/>
                  <a:pt x="2290019" y="441114"/>
                  <a:pt x="2233876" y="314794"/>
                </a:cubicBezTo>
                <a:cubicBezTo>
                  <a:pt x="2221041" y="285916"/>
                  <a:pt x="2219242" y="252478"/>
                  <a:pt x="2203895" y="224853"/>
                </a:cubicBezTo>
                <a:cubicBezTo>
                  <a:pt x="2193600" y="206321"/>
                  <a:pt x="2172496" y="196168"/>
                  <a:pt x="2158925" y="179882"/>
                </a:cubicBezTo>
                <a:cubicBezTo>
                  <a:pt x="2112226" y="123843"/>
                  <a:pt x="2141186" y="118547"/>
                  <a:pt x="2053994" y="74951"/>
                </a:cubicBezTo>
                <a:cubicBezTo>
                  <a:pt x="2031205" y="63557"/>
                  <a:pt x="2003915" y="65488"/>
                  <a:pt x="1979043" y="59961"/>
                </a:cubicBezTo>
                <a:cubicBezTo>
                  <a:pt x="1932215" y="49555"/>
                  <a:pt x="1876528" y="30720"/>
                  <a:pt x="1829141" y="29980"/>
                </a:cubicBezTo>
                <a:cubicBezTo>
                  <a:pt x="1539367" y="25452"/>
                  <a:pt x="1249522" y="29980"/>
                  <a:pt x="959712" y="29980"/>
                </a:cubicBezTo>
              </a:path>
            </a:pathLst>
          </a:custGeom>
          <a:noFill/>
          <a:ln w="38100">
            <a:solidFill>
              <a:srgbClr val="00B0F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itchFamily="18" charset="0"/>
              <a:cs typeface="Times New Roman" pitchFamily="18" charset="0"/>
            </a:endParaRPr>
          </a:p>
        </p:txBody>
      </p:sp>
      <p:sp>
        <p:nvSpPr>
          <p:cNvPr id="11" name="Freeform: Shape 10">
            <a:extLst>
              <a:ext uri="{FF2B5EF4-FFF2-40B4-BE49-F238E27FC236}">
                <a16:creationId xmlns="" xmlns:a16="http://schemas.microsoft.com/office/drawing/2014/main" id="{50FD0842-E28C-F465-5C8D-5B7BA1AC69A3}"/>
              </a:ext>
            </a:extLst>
          </p:cNvPr>
          <p:cNvSpPr/>
          <p:nvPr/>
        </p:nvSpPr>
        <p:spPr>
          <a:xfrm>
            <a:off x="2083183" y="3327816"/>
            <a:ext cx="2759020" cy="2023673"/>
          </a:xfrm>
          <a:custGeom>
            <a:avLst/>
            <a:gdLst>
              <a:gd name="connsiteX0" fmla="*/ 2368896 w 2759020"/>
              <a:gd name="connsiteY0" fmla="*/ 104932 h 2023673"/>
              <a:gd name="connsiteX1" fmla="*/ 1904201 w 2759020"/>
              <a:gd name="connsiteY1" fmla="*/ 149902 h 2023673"/>
              <a:gd name="connsiteX2" fmla="*/ 180332 w 2759020"/>
              <a:gd name="connsiteY2" fmla="*/ 194873 h 2023673"/>
              <a:gd name="connsiteX3" fmla="*/ 105381 w 2759020"/>
              <a:gd name="connsiteY3" fmla="*/ 239843 h 2023673"/>
              <a:gd name="connsiteX4" fmla="*/ 30430 w 2759020"/>
              <a:gd name="connsiteY4" fmla="*/ 314794 h 2023673"/>
              <a:gd name="connsiteX5" fmla="*/ 90391 w 2759020"/>
              <a:gd name="connsiteY5" fmla="*/ 899410 h 2023673"/>
              <a:gd name="connsiteX6" fmla="*/ 150351 w 2759020"/>
              <a:gd name="connsiteY6" fmla="*/ 1064302 h 2023673"/>
              <a:gd name="connsiteX7" fmla="*/ 195322 w 2759020"/>
              <a:gd name="connsiteY7" fmla="*/ 1214204 h 2023673"/>
              <a:gd name="connsiteX8" fmla="*/ 390194 w 2759020"/>
              <a:gd name="connsiteY8" fmla="*/ 1528997 h 2023673"/>
              <a:gd name="connsiteX9" fmla="*/ 540096 w 2759020"/>
              <a:gd name="connsiteY9" fmla="*/ 1678899 h 2023673"/>
              <a:gd name="connsiteX10" fmla="*/ 615047 w 2759020"/>
              <a:gd name="connsiteY10" fmla="*/ 1738859 h 2023673"/>
              <a:gd name="connsiteX11" fmla="*/ 704987 w 2759020"/>
              <a:gd name="connsiteY11" fmla="*/ 1828800 h 2023673"/>
              <a:gd name="connsiteX12" fmla="*/ 824909 w 2759020"/>
              <a:gd name="connsiteY12" fmla="*/ 1888761 h 2023673"/>
              <a:gd name="connsiteX13" fmla="*/ 884869 w 2759020"/>
              <a:gd name="connsiteY13" fmla="*/ 1918741 h 2023673"/>
              <a:gd name="connsiteX14" fmla="*/ 1169683 w 2759020"/>
              <a:gd name="connsiteY14" fmla="*/ 1978702 h 2023673"/>
              <a:gd name="connsiteX15" fmla="*/ 1694338 w 2759020"/>
              <a:gd name="connsiteY15" fmla="*/ 2023673 h 2023673"/>
              <a:gd name="connsiteX16" fmla="*/ 2338915 w 2759020"/>
              <a:gd name="connsiteY16" fmla="*/ 2008682 h 2023673"/>
              <a:gd name="connsiteX17" fmla="*/ 2383886 w 2759020"/>
              <a:gd name="connsiteY17" fmla="*/ 1948722 h 2023673"/>
              <a:gd name="connsiteX18" fmla="*/ 2518797 w 2759020"/>
              <a:gd name="connsiteY18" fmla="*/ 1903751 h 2023673"/>
              <a:gd name="connsiteX19" fmla="*/ 2548778 w 2759020"/>
              <a:gd name="connsiteY19" fmla="*/ 1753850 h 2023673"/>
              <a:gd name="connsiteX20" fmla="*/ 2578758 w 2759020"/>
              <a:gd name="connsiteY20" fmla="*/ 1648918 h 2023673"/>
              <a:gd name="connsiteX21" fmla="*/ 2593748 w 2759020"/>
              <a:gd name="connsiteY21" fmla="*/ 1558977 h 2023673"/>
              <a:gd name="connsiteX22" fmla="*/ 2668699 w 2759020"/>
              <a:gd name="connsiteY22" fmla="*/ 1409076 h 2023673"/>
              <a:gd name="connsiteX23" fmla="*/ 2683689 w 2759020"/>
              <a:gd name="connsiteY23" fmla="*/ 1334125 h 2023673"/>
              <a:gd name="connsiteX24" fmla="*/ 2728660 w 2759020"/>
              <a:gd name="connsiteY24" fmla="*/ 1199214 h 2023673"/>
              <a:gd name="connsiteX25" fmla="*/ 2743650 w 2759020"/>
              <a:gd name="connsiteY25" fmla="*/ 1079292 h 2023673"/>
              <a:gd name="connsiteX26" fmla="*/ 2728660 w 2759020"/>
              <a:gd name="connsiteY26" fmla="*/ 479686 h 2023673"/>
              <a:gd name="connsiteX27" fmla="*/ 2608738 w 2759020"/>
              <a:gd name="connsiteY27" fmla="*/ 299804 h 2023673"/>
              <a:gd name="connsiteX28" fmla="*/ 2563768 w 2759020"/>
              <a:gd name="connsiteY28" fmla="*/ 224853 h 2023673"/>
              <a:gd name="connsiteX29" fmla="*/ 2443847 w 2759020"/>
              <a:gd name="connsiteY29" fmla="*/ 104932 h 2023673"/>
              <a:gd name="connsiteX30" fmla="*/ 2263965 w 2759020"/>
              <a:gd name="connsiteY30" fmla="*/ 0 h 2023673"/>
              <a:gd name="connsiteX31" fmla="*/ 2144043 w 2759020"/>
              <a:gd name="connsiteY31" fmla="*/ 14991 h 2023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759020" h="2023673">
                <a:moveTo>
                  <a:pt x="2368896" y="104932"/>
                </a:moveTo>
                <a:cubicBezTo>
                  <a:pt x="2213998" y="119922"/>
                  <a:pt x="2059692" y="143512"/>
                  <a:pt x="1904201" y="149902"/>
                </a:cubicBezTo>
                <a:cubicBezTo>
                  <a:pt x="1329867" y="173505"/>
                  <a:pt x="754433" y="166168"/>
                  <a:pt x="180332" y="194873"/>
                </a:cubicBezTo>
                <a:cubicBezTo>
                  <a:pt x="151233" y="196328"/>
                  <a:pt x="128132" y="221642"/>
                  <a:pt x="105381" y="239843"/>
                </a:cubicBezTo>
                <a:cubicBezTo>
                  <a:pt x="77791" y="261915"/>
                  <a:pt x="55414" y="289810"/>
                  <a:pt x="30430" y="314794"/>
                </a:cubicBezTo>
                <a:cubicBezTo>
                  <a:pt x="-25524" y="538610"/>
                  <a:pt x="-3616" y="418929"/>
                  <a:pt x="90391" y="899410"/>
                </a:cubicBezTo>
                <a:cubicBezTo>
                  <a:pt x="101621" y="956807"/>
                  <a:pt x="131856" y="1008818"/>
                  <a:pt x="150351" y="1064302"/>
                </a:cubicBezTo>
                <a:cubicBezTo>
                  <a:pt x="166848" y="1113792"/>
                  <a:pt x="171396" y="1167847"/>
                  <a:pt x="195322" y="1214204"/>
                </a:cubicBezTo>
                <a:cubicBezTo>
                  <a:pt x="251923" y="1323868"/>
                  <a:pt x="302930" y="1441733"/>
                  <a:pt x="390194" y="1528997"/>
                </a:cubicBezTo>
                <a:cubicBezTo>
                  <a:pt x="440161" y="1578964"/>
                  <a:pt x="484916" y="1634756"/>
                  <a:pt x="540096" y="1678899"/>
                </a:cubicBezTo>
                <a:cubicBezTo>
                  <a:pt x="565080" y="1698886"/>
                  <a:pt x="591373" y="1717337"/>
                  <a:pt x="615047" y="1738859"/>
                </a:cubicBezTo>
                <a:cubicBezTo>
                  <a:pt x="646419" y="1767379"/>
                  <a:pt x="672173" y="1801952"/>
                  <a:pt x="704987" y="1828800"/>
                </a:cubicBezTo>
                <a:cubicBezTo>
                  <a:pt x="776657" y="1887439"/>
                  <a:pt x="761425" y="1861554"/>
                  <a:pt x="824909" y="1888761"/>
                </a:cubicBezTo>
                <a:cubicBezTo>
                  <a:pt x="845448" y="1897563"/>
                  <a:pt x="863540" y="1912076"/>
                  <a:pt x="884869" y="1918741"/>
                </a:cubicBezTo>
                <a:cubicBezTo>
                  <a:pt x="994997" y="1953156"/>
                  <a:pt x="1063037" y="1965905"/>
                  <a:pt x="1169683" y="1978702"/>
                </a:cubicBezTo>
                <a:cubicBezTo>
                  <a:pt x="1472581" y="2015049"/>
                  <a:pt x="1397588" y="2006216"/>
                  <a:pt x="1694338" y="2023673"/>
                </a:cubicBezTo>
                <a:lnTo>
                  <a:pt x="2338915" y="2008682"/>
                </a:lnTo>
                <a:cubicBezTo>
                  <a:pt x="2363752" y="2005982"/>
                  <a:pt x="2362306" y="1961310"/>
                  <a:pt x="2383886" y="1948722"/>
                </a:cubicBezTo>
                <a:cubicBezTo>
                  <a:pt x="2424832" y="1924837"/>
                  <a:pt x="2473827" y="1918741"/>
                  <a:pt x="2518797" y="1903751"/>
                </a:cubicBezTo>
                <a:cubicBezTo>
                  <a:pt x="2555743" y="1792912"/>
                  <a:pt x="2507440" y="1946761"/>
                  <a:pt x="2548778" y="1753850"/>
                </a:cubicBezTo>
                <a:cubicBezTo>
                  <a:pt x="2556400" y="1718281"/>
                  <a:pt x="2570578" y="1684363"/>
                  <a:pt x="2578758" y="1648918"/>
                </a:cubicBezTo>
                <a:cubicBezTo>
                  <a:pt x="2585592" y="1619302"/>
                  <a:pt x="2583076" y="1587436"/>
                  <a:pt x="2593748" y="1558977"/>
                </a:cubicBezTo>
                <a:cubicBezTo>
                  <a:pt x="2613364" y="1506669"/>
                  <a:pt x="2643715" y="1459043"/>
                  <a:pt x="2668699" y="1409076"/>
                </a:cubicBezTo>
                <a:cubicBezTo>
                  <a:pt x="2673696" y="1384092"/>
                  <a:pt x="2676689" y="1358623"/>
                  <a:pt x="2683689" y="1334125"/>
                </a:cubicBezTo>
                <a:cubicBezTo>
                  <a:pt x="2696712" y="1288546"/>
                  <a:pt x="2717803" y="1245357"/>
                  <a:pt x="2728660" y="1199214"/>
                </a:cubicBezTo>
                <a:cubicBezTo>
                  <a:pt x="2737887" y="1160000"/>
                  <a:pt x="2738653" y="1119266"/>
                  <a:pt x="2743650" y="1079292"/>
                </a:cubicBezTo>
                <a:cubicBezTo>
                  <a:pt x="2760248" y="797123"/>
                  <a:pt x="2773015" y="790168"/>
                  <a:pt x="2728660" y="479686"/>
                </a:cubicBezTo>
                <a:cubicBezTo>
                  <a:pt x="2717119" y="398901"/>
                  <a:pt x="2655329" y="361926"/>
                  <a:pt x="2608738" y="299804"/>
                </a:cubicBezTo>
                <a:cubicBezTo>
                  <a:pt x="2591257" y="276495"/>
                  <a:pt x="2582588" y="247095"/>
                  <a:pt x="2563768" y="224853"/>
                </a:cubicBezTo>
                <a:cubicBezTo>
                  <a:pt x="2527252" y="181698"/>
                  <a:pt x="2487722" y="140580"/>
                  <a:pt x="2443847" y="104932"/>
                </a:cubicBezTo>
                <a:cubicBezTo>
                  <a:pt x="2388304" y="59803"/>
                  <a:pt x="2326586" y="31312"/>
                  <a:pt x="2263965" y="0"/>
                </a:cubicBezTo>
                <a:lnTo>
                  <a:pt x="2144043" y="14991"/>
                </a:lnTo>
              </a:path>
            </a:pathLst>
          </a:custGeom>
          <a:noFill/>
          <a:ln w="38100">
            <a:solidFill>
              <a:srgbClr val="00B0F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itchFamily="18" charset="0"/>
              <a:cs typeface="Times New Roman" pitchFamily="18" charset="0"/>
            </a:endParaRPr>
          </a:p>
        </p:txBody>
      </p:sp>
      <p:sp>
        <p:nvSpPr>
          <p:cNvPr id="13" name="Freeform: Shape 12">
            <a:extLst>
              <a:ext uri="{FF2B5EF4-FFF2-40B4-BE49-F238E27FC236}">
                <a16:creationId xmlns="" xmlns:a16="http://schemas.microsoft.com/office/drawing/2014/main" id="{A454411A-9AD3-D55B-D576-D1443D775648}"/>
              </a:ext>
            </a:extLst>
          </p:cNvPr>
          <p:cNvSpPr/>
          <p:nvPr/>
        </p:nvSpPr>
        <p:spPr>
          <a:xfrm>
            <a:off x="5404594" y="3477718"/>
            <a:ext cx="2871731" cy="2068643"/>
          </a:xfrm>
          <a:custGeom>
            <a:avLst/>
            <a:gdLst>
              <a:gd name="connsiteX0" fmla="*/ 1296009 w 2871731"/>
              <a:gd name="connsiteY0" fmla="*/ 89941 h 2068643"/>
              <a:gd name="connsiteX1" fmla="*/ 276678 w 2871731"/>
              <a:gd name="connsiteY1" fmla="*/ 149902 h 2068643"/>
              <a:gd name="connsiteX2" fmla="*/ 141767 w 2871731"/>
              <a:gd name="connsiteY2" fmla="*/ 299803 h 2068643"/>
              <a:gd name="connsiteX3" fmla="*/ 21845 w 2871731"/>
              <a:gd name="connsiteY3" fmla="*/ 479685 h 2068643"/>
              <a:gd name="connsiteX4" fmla="*/ 81806 w 2871731"/>
              <a:gd name="connsiteY4" fmla="*/ 1424066 h 2068643"/>
              <a:gd name="connsiteX5" fmla="*/ 201727 w 2871731"/>
              <a:gd name="connsiteY5" fmla="*/ 1528997 h 2068643"/>
              <a:gd name="connsiteX6" fmla="*/ 276678 w 2871731"/>
              <a:gd name="connsiteY6" fmla="*/ 1618938 h 2068643"/>
              <a:gd name="connsiteX7" fmla="*/ 441570 w 2871731"/>
              <a:gd name="connsiteY7" fmla="*/ 1783830 h 2068643"/>
              <a:gd name="connsiteX8" fmla="*/ 561491 w 2871731"/>
              <a:gd name="connsiteY8" fmla="*/ 1873771 h 2068643"/>
              <a:gd name="connsiteX9" fmla="*/ 591472 w 2871731"/>
              <a:gd name="connsiteY9" fmla="*/ 1903751 h 2068643"/>
              <a:gd name="connsiteX10" fmla="*/ 786344 w 2871731"/>
              <a:gd name="connsiteY10" fmla="*/ 1963712 h 2068643"/>
              <a:gd name="connsiteX11" fmla="*/ 1266029 w 2871731"/>
              <a:gd name="connsiteY11" fmla="*/ 2068643 h 2068643"/>
              <a:gd name="connsiteX12" fmla="*/ 2300350 w 2871731"/>
              <a:gd name="connsiteY12" fmla="*/ 2023672 h 2068643"/>
              <a:gd name="connsiteX13" fmla="*/ 2450252 w 2871731"/>
              <a:gd name="connsiteY13" fmla="*/ 1978702 h 2068643"/>
              <a:gd name="connsiteX14" fmla="*/ 2540193 w 2871731"/>
              <a:gd name="connsiteY14" fmla="*/ 1888761 h 2068643"/>
              <a:gd name="connsiteX15" fmla="*/ 2630134 w 2871731"/>
              <a:gd name="connsiteY15" fmla="*/ 1843790 h 2068643"/>
              <a:gd name="connsiteX16" fmla="*/ 2735065 w 2871731"/>
              <a:gd name="connsiteY16" fmla="*/ 1633928 h 2068643"/>
              <a:gd name="connsiteX17" fmla="*/ 2795026 w 2871731"/>
              <a:gd name="connsiteY17" fmla="*/ 1484026 h 2068643"/>
              <a:gd name="connsiteX18" fmla="*/ 2839996 w 2871731"/>
              <a:gd name="connsiteY18" fmla="*/ 1424066 h 2068643"/>
              <a:gd name="connsiteX19" fmla="*/ 2869976 w 2871731"/>
              <a:gd name="connsiteY19" fmla="*/ 1319134 h 2068643"/>
              <a:gd name="connsiteX20" fmla="*/ 2854986 w 2871731"/>
              <a:gd name="connsiteY20" fmla="*/ 839449 h 2068643"/>
              <a:gd name="connsiteX21" fmla="*/ 2810016 w 2871731"/>
              <a:gd name="connsiteY21" fmla="*/ 749508 h 2068643"/>
              <a:gd name="connsiteX22" fmla="*/ 2675104 w 2871731"/>
              <a:gd name="connsiteY22" fmla="*/ 494675 h 2068643"/>
              <a:gd name="connsiteX23" fmla="*/ 2585163 w 2871731"/>
              <a:gd name="connsiteY23" fmla="*/ 389744 h 2068643"/>
              <a:gd name="connsiteX24" fmla="*/ 2540193 w 2871731"/>
              <a:gd name="connsiteY24" fmla="*/ 329784 h 2068643"/>
              <a:gd name="connsiteX25" fmla="*/ 2510213 w 2871731"/>
              <a:gd name="connsiteY25" fmla="*/ 299803 h 2068643"/>
              <a:gd name="connsiteX26" fmla="*/ 2375301 w 2871731"/>
              <a:gd name="connsiteY26" fmla="*/ 119921 h 2068643"/>
              <a:gd name="connsiteX27" fmla="*/ 2330331 w 2871731"/>
              <a:gd name="connsiteY27" fmla="*/ 104931 h 2068643"/>
              <a:gd name="connsiteX28" fmla="*/ 2270370 w 2871731"/>
              <a:gd name="connsiteY28" fmla="*/ 59961 h 2068643"/>
              <a:gd name="connsiteX29" fmla="*/ 2165439 w 2871731"/>
              <a:gd name="connsiteY29" fmla="*/ 44971 h 2068643"/>
              <a:gd name="connsiteX30" fmla="*/ 1940586 w 2871731"/>
              <a:gd name="connsiteY30" fmla="*/ 29980 h 2068643"/>
              <a:gd name="connsiteX31" fmla="*/ 1670763 w 2871731"/>
              <a:gd name="connsiteY31" fmla="*/ 0 h 2068643"/>
              <a:gd name="connsiteX32" fmla="*/ 1071157 w 2871731"/>
              <a:gd name="connsiteY32" fmla="*/ 44971 h 2068643"/>
              <a:gd name="connsiteX33" fmla="*/ 831314 w 2871731"/>
              <a:gd name="connsiteY33" fmla="*/ 104931 h 2068643"/>
              <a:gd name="connsiteX34" fmla="*/ 756363 w 2871731"/>
              <a:gd name="connsiteY34" fmla="*/ 164892 h 2068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871731" h="2068643">
                <a:moveTo>
                  <a:pt x="1296009" y="89941"/>
                </a:moveTo>
                <a:cubicBezTo>
                  <a:pt x="956232" y="109928"/>
                  <a:pt x="611552" y="89016"/>
                  <a:pt x="276678" y="149902"/>
                </a:cubicBezTo>
                <a:cubicBezTo>
                  <a:pt x="210539" y="161927"/>
                  <a:pt x="184502" y="247911"/>
                  <a:pt x="141767" y="299803"/>
                </a:cubicBezTo>
                <a:cubicBezTo>
                  <a:pt x="87603" y="365573"/>
                  <a:pt x="63362" y="410491"/>
                  <a:pt x="21845" y="479685"/>
                </a:cubicBezTo>
                <a:cubicBezTo>
                  <a:pt x="-5577" y="836173"/>
                  <a:pt x="-25931" y="951680"/>
                  <a:pt x="81806" y="1424066"/>
                </a:cubicBezTo>
                <a:cubicBezTo>
                  <a:pt x="93617" y="1475852"/>
                  <a:pt x="164168" y="1491438"/>
                  <a:pt x="201727" y="1528997"/>
                </a:cubicBezTo>
                <a:cubicBezTo>
                  <a:pt x="229322" y="1556592"/>
                  <a:pt x="249931" y="1590520"/>
                  <a:pt x="276678" y="1618938"/>
                </a:cubicBezTo>
                <a:cubicBezTo>
                  <a:pt x="329952" y="1675542"/>
                  <a:pt x="376894" y="1740713"/>
                  <a:pt x="441570" y="1783830"/>
                </a:cubicBezTo>
                <a:cubicBezTo>
                  <a:pt x="498126" y="1821534"/>
                  <a:pt x="499174" y="1820357"/>
                  <a:pt x="561491" y="1873771"/>
                </a:cubicBezTo>
                <a:cubicBezTo>
                  <a:pt x="572222" y="1882969"/>
                  <a:pt x="578350" y="1898502"/>
                  <a:pt x="591472" y="1903751"/>
                </a:cubicBezTo>
                <a:cubicBezTo>
                  <a:pt x="654574" y="1928992"/>
                  <a:pt x="720996" y="1945041"/>
                  <a:pt x="786344" y="1963712"/>
                </a:cubicBezTo>
                <a:cubicBezTo>
                  <a:pt x="1138120" y="2064219"/>
                  <a:pt x="1014409" y="2043480"/>
                  <a:pt x="1266029" y="2068643"/>
                </a:cubicBezTo>
                <a:cubicBezTo>
                  <a:pt x="1610803" y="2053653"/>
                  <a:pt x="1956242" y="2049807"/>
                  <a:pt x="2300350" y="2023672"/>
                </a:cubicBezTo>
                <a:cubicBezTo>
                  <a:pt x="2352368" y="2019721"/>
                  <a:pt x="2404784" y="2004278"/>
                  <a:pt x="2450252" y="1978702"/>
                </a:cubicBezTo>
                <a:cubicBezTo>
                  <a:pt x="2487206" y="1957916"/>
                  <a:pt x="2506274" y="1914200"/>
                  <a:pt x="2540193" y="1888761"/>
                </a:cubicBezTo>
                <a:cubicBezTo>
                  <a:pt x="2567008" y="1868649"/>
                  <a:pt x="2600154" y="1858780"/>
                  <a:pt x="2630134" y="1843790"/>
                </a:cubicBezTo>
                <a:cubicBezTo>
                  <a:pt x="2665111" y="1773836"/>
                  <a:pt x="2701763" y="1704695"/>
                  <a:pt x="2735065" y="1633928"/>
                </a:cubicBezTo>
                <a:cubicBezTo>
                  <a:pt x="2806721" y="1481658"/>
                  <a:pt x="2636342" y="1774946"/>
                  <a:pt x="2795026" y="1484026"/>
                </a:cubicBezTo>
                <a:cubicBezTo>
                  <a:pt x="2806989" y="1462093"/>
                  <a:pt x="2825006" y="1444053"/>
                  <a:pt x="2839996" y="1424066"/>
                </a:cubicBezTo>
                <a:cubicBezTo>
                  <a:pt x="2849989" y="1389089"/>
                  <a:pt x="2869044" y="1355499"/>
                  <a:pt x="2869976" y="1319134"/>
                </a:cubicBezTo>
                <a:cubicBezTo>
                  <a:pt x="2874076" y="1159214"/>
                  <a:pt x="2871733" y="998543"/>
                  <a:pt x="2854986" y="839449"/>
                </a:cubicBezTo>
                <a:cubicBezTo>
                  <a:pt x="2851477" y="806114"/>
                  <a:pt x="2822908" y="780449"/>
                  <a:pt x="2810016" y="749508"/>
                </a:cubicBezTo>
                <a:cubicBezTo>
                  <a:pt x="2754231" y="615624"/>
                  <a:pt x="2807728" y="649403"/>
                  <a:pt x="2675104" y="494675"/>
                </a:cubicBezTo>
                <a:cubicBezTo>
                  <a:pt x="2645124" y="459698"/>
                  <a:pt x="2614335" y="425398"/>
                  <a:pt x="2585163" y="389744"/>
                </a:cubicBezTo>
                <a:cubicBezTo>
                  <a:pt x="2569343" y="370408"/>
                  <a:pt x="2556187" y="348977"/>
                  <a:pt x="2540193" y="329784"/>
                </a:cubicBezTo>
                <a:cubicBezTo>
                  <a:pt x="2531145" y="318927"/>
                  <a:pt x="2518053" y="311562"/>
                  <a:pt x="2510213" y="299803"/>
                </a:cubicBezTo>
                <a:cubicBezTo>
                  <a:pt x="2432076" y="182598"/>
                  <a:pt x="2552949" y="279805"/>
                  <a:pt x="2375301" y="119921"/>
                </a:cubicBezTo>
                <a:cubicBezTo>
                  <a:pt x="2363556" y="109351"/>
                  <a:pt x="2345321" y="109928"/>
                  <a:pt x="2330331" y="104931"/>
                </a:cubicBezTo>
                <a:cubicBezTo>
                  <a:pt x="2310344" y="89941"/>
                  <a:pt x="2293849" y="68499"/>
                  <a:pt x="2270370" y="59961"/>
                </a:cubicBezTo>
                <a:cubicBezTo>
                  <a:pt x="2237165" y="47887"/>
                  <a:pt x="2200626" y="48170"/>
                  <a:pt x="2165439" y="44971"/>
                </a:cubicBezTo>
                <a:cubicBezTo>
                  <a:pt x="2090630" y="38170"/>
                  <a:pt x="2015464" y="35970"/>
                  <a:pt x="1940586" y="29980"/>
                </a:cubicBezTo>
                <a:cubicBezTo>
                  <a:pt x="1835035" y="21536"/>
                  <a:pt x="1772777" y="12752"/>
                  <a:pt x="1670763" y="0"/>
                </a:cubicBezTo>
                <a:cubicBezTo>
                  <a:pt x="1470894" y="14990"/>
                  <a:pt x="1270039" y="20111"/>
                  <a:pt x="1071157" y="44971"/>
                </a:cubicBezTo>
                <a:cubicBezTo>
                  <a:pt x="989385" y="55192"/>
                  <a:pt x="908323" y="75594"/>
                  <a:pt x="831314" y="104931"/>
                </a:cubicBezTo>
                <a:cubicBezTo>
                  <a:pt x="801415" y="116321"/>
                  <a:pt x="756363" y="164892"/>
                  <a:pt x="756363" y="164892"/>
                </a:cubicBezTo>
              </a:path>
            </a:pathLst>
          </a:custGeom>
          <a:noFill/>
          <a:ln w="38100">
            <a:solidFill>
              <a:srgbClr val="00B0F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itchFamily="18" charset="0"/>
              <a:cs typeface="Times New Roman" pitchFamily="18" charset="0"/>
            </a:endParaRPr>
          </a:p>
        </p:txBody>
      </p:sp>
      <p:sp>
        <p:nvSpPr>
          <p:cNvPr id="2" name="Rectangle 1">
            <a:extLst>
              <a:ext uri="{FF2B5EF4-FFF2-40B4-BE49-F238E27FC236}">
                <a16:creationId xmlns="" xmlns:a16="http://schemas.microsoft.com/office/drawing/2014/main" id="{376DA4E0-1350-C7F2-1ADF-8245C7FEBB5B}"/>
              </a:ext>
            </a:extLst>
          </p:cNvPr>
          <p:cNvSpPr/>
          <p:nvPr/>
        </p:nvSpPr>
        <p:spPr>
          <a:xfrm>
            <a:off x="10972800" y="0"/>
            <a:ext cx="1214203" cy="1219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itchFamily="18" charset="0"/>
              <a:cs typeface="Times New Roman" pitchFamily="18" charset="0"/>
            </a:endParaRPr>
          </a:p>
        </p:txBody>
      </p:sp>
    </p:spTree>
    <p:extLst>
      <p:ext uri="{BB962C8B-B14F-4D97-AF65-F5344CB8AC3E}">
        <p14:creationId xmlns:p14="http://schemas.microsoft.com/office/powerpoint/2010/main" val="695959195"/>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barn(inVertical)">
                                      <p:cBhvr>
                                        <p:cTn id="13" dur="500"/>
                                        <p:tgtEl>
                                          <p:spTgt spid="15"/>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barn(inVertical)">
                                      <p:cBhvr>
                                        <p:cTn id="16" dur="500"/>
                                        <p:tgtEl>
                                          <p:spTgt spid="16"/>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barn(inVertical)">
                                      <p:cBhvr>
                                        <p:cTn id="19" dur="500"/>
                                        <p:tgtEl>
                                          <p:spTgt spid="1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barn(inVertical)">
                                      <p:cBhvr>
                                        <p:cTn id="22" dur="500"/>
                                        <p:tgtEl>
                                          <p:spTgt spid="19"/>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barn(inVertical)">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barn(inVertical)">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barn(inVertical)">
                                      <p:cBhvr>
                                        <p:cTn id="3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3" grpId="0" animBg="1"/>
      <p:bldP spid="15" grpId="0" animBg="1"/>
      <p:bldP spid="16" grpId="0" animBg="1"/>
      <p:bldP spid="18" grpId="0" animBg="1"/>
      <p:bldP spid="19" grpId="0" animBg="1"/>
      <p:bldP spid="10" grpId="0" animBg="1"/>
      <p:bldP spid="11" grpId="0" animBg="1"/>
      <p:bldP spid="13"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838200" y="533400"/>
            <a:ext cx="10134600" cy="5940973"/>
          </a:xfrm>
          <a:prstGeom prst="rect">
            <a:avLst/>
          </a:prstGeom>
          <a:ln>
            <a:noFill/>
          </a:ln>
          <a:effectLst>
            <a:softEdge rad="112500"/>
          </a:effectLst>
        </p:spPr>
      </p:pic>
      <p:sp>
        <p:nvSpPr>
          <p:cNvPr id="3" name="Rectangle 2">
            <a:extLst>
              <a:ext uri="{FF2B5EF4-FFF2-40B4-BE49-F238E27FC236}">
                <a16:creationId xmlns="" xmlns:a16="http://schemas.microsoft.com/office/drawing/2014/main" id="{F389F0E4-93D4-C233-6E39-5AA760ACB38D}"/>
              </a:ext>
            </a:extLst>
          </p:cNvPr>
          <p:cNvSpPr/>
          <p:nvPr/>
        </p:nvSpPr>
        <p:spPr>
          <a:xfrm>
            <a:off x="10972800" y="0"/>
            <a:ext cx="1219200" cy="1219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68469173"/>
      </p:ext>
    </p:extLst>
  </p:cSld>
  <p:clrMapOvr>
    <a:masterClrMapping/>
  </p:clrMapOvr>
  <mc:AlternateContent xmlns:mc="http://schemas.openxmlformats.org/markup-compatibility/2006" xmlns:p14="http://schemas.microsoft.com/office/powerpoint/2010/main">
    <mc:Choice Requires="p14">
      <p:transition spd="slow" p14:dur="1500">
        <p14:ripple dir="ld"/>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2" name="1b" descr="A close up of a logo&#10;&#10;Description generated with high confidence">
            <a:extLst>
              <a:ext uri="{FF2B5EF4-FFF2-40B4-BE49-F238E27FC236}">
                <a16:creationId xmlns="" xmlns:a16="http://schemas.microsoft.com/office/drawing/2014/main" id="{BB610790-D290-419E-AF66-8F78EE25E91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47821" y="1099333"/>
            <a:ext cx="3218967" cy="2243523"/>
          </a:xfrm>
          <a:prstGeom prst="rect">
            <a:avLst/>
          </a:prstGeom>
        </p:spPr>
      </p:pic>
      <p:pic>
        <p:nvPicPr>
          <p:cNvPr id="34" name="2b">
            <a:extLst>
              <a:ext uri="{FF2B5EF4-FFF2-40B4-BE49-F238E27FC236}">
                <a16:creationId xmlns="" xmlns:a16="http://schemas.microsoft.com/office/drawing/2014/main" id="{D91F0E31-F505-45CC-A500-C8C2CBDA9A5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85169" y="1099335"/>
            <a:ext cx="3212871" cy="2255716"/>
          </a:xfrm>
          <a:prstGeom prst="rect">
            <a:avLst/>
          </a:prstGeom>
        </p:spPr>
      </p:pic>
      <p:pic>
        <p:nvPicPr>
          <p:cNvPr id="36" name="3b">
            <a:extLst>
              <a:ext uri="{FF2B5EF4-FFF2-40B4-BE49-F238E27FC236}">
                <a16:creationId xmlns="" xmlns:a16="http://schemas.microsoft.com/office/drawing/2014/main" id="{014C4854-1F24-4C12-B5D7-588DEDA035A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95064" y="3417192"/>
            <a:ext cx="3194581" cy="2225233"/>
          </a:xfrm>
          <a:prstGeom prst="rect">
            <a:avLst/>
          </a:prstGeom>
        </p:spPr>
      </p:pic>
      <p:pic>
        <p:nvPicPr>
          <p:cNvPr id="38" name="4b" descr="A close up of a logo&#10;&#10;Description generated with high confidence">
            <a:extLst>
              <a:ext uri="{FF2B5EF4-FFF2-40B4-BE49-F238E27FC236}">
                <a16:creationId xmlns="" xmlns:a16="http://schemas.microsoft.com/office/drawing/2014/main" id="{CC6EF77F-72C1-432E-A9A4-5E262484B35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391264" y="3438234"/>
            <a:ext cx="3176291" cy="2225233"/>
          </a:xfrm>
          <a:prstGeom prst="rect">
            <a:avLst/>
          </a:prstGeom>
        </p:spPr>
      </p:pic>
      <p:pic>
        <p:nvPicPr>
          <p:cNvPr id="53" name="Picture 52" descr="A close up of a logo&#10;&#10;Description generated with very high confidence">
            <a:extLst>
              <a:ext uri="{FF2B5EF4-FFF2-40B4-BE49-F238E27FC236}">
                <a16:creationId xmlns="" xmlns:a16="http://schemas.microsoft.com/office/drawing/2014/main" id="{069B54F1-CC45-43F6-97AD-194D52974AA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59008">
            <a:off x="11579836" y="2857147"/>
            <a:ext cx="241845" cy="196196"/>
          </a:xfrm>
          <a:prstGeom prst="rect">
            <a:avLst/>
          </a:prstGeom>
        </p:spPr>
      </p:pic>
      <p:pic>
        <p:nvPicPr>
          <p:cNvPr id="57" name="buom" descr="A insect on the ground&#10;&#10;Description generated with high confidence">
            <a:extLst>
              <a:ext uri="{FF2B5EF4-FFF2-40B4-BE49-F238E27FC236}">
                <a16:creationId xmlns="" xmlns:a16="http://schemas.microsoft.com/office/drawing/2014/main" id="{633BA60B-A834-4BA0-9477-2FB9465B37F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20770510">
            <a:off x="1835381" y="2493529"/>
            <a:ext cx="963915" cy="923431"/>
          </a:xfrm>
          <a:prstGeom prst="rect">
            <a:avLst/>
          </a:prstGeom>
        </p:spPr>
      </p:pic>
      <p:pic>
        <p:nvPicPr>
          <p:cNvPr id="3" name="Picture 2">
            <a:extLst>
              <a:ext uri="{FF2B5EF4-FFF2-40B4-BE49-F238E27FC236}">
                <a16:creationId xmlns="" xmlns:a16="http://schemas.microsoft.com/office/drawing/2014/main" id="{3269E7C5-4EA5-4C44-AA00-1B2105BB8280}"/>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543425" y="4934925"/>
            <a:ext cx="506291" cy="506291"/>
          </a:xfrm>
          <a:prstGeom prst="rect">
            <a:avLst/>
          </a:prstGeom>
        </p:spPr>
      </p:pic>
      <p:pic>
        <p:nvPicPr>
          <p:cNvPr id="6" name="Picture 5">
            <a:extLst>
              <a:ext uri="{FF2B5EF4-FFF2-40B4-BE49-F238E27FC236}">
                <a16:creationId xmlns="" xmlns:a16="http://schemas.microsoft.com/office/drawing/2014/main" id="{2534BD2E-90FC-49F3-AC62-E2293F519BBB}"/>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181073" y="144617"/>
            <a:ext cx="868643" cy="644243"/>
          </a:xfrm>
          <a:prstGeom prst="rect">
            <a:avLst/>
          </a:prstGeom>
        </p:spPr>
      </p:pic>
      <p:pic>
        <p:nvPicPr>
          <p:cNvPr id="4" name="Picture 3">
            <a:hlinkClick r:id="" action="ppaction://noaction"/>
            <a:extLst>
              <a:ext uri="{FF2B5EF4-FFF2-40B4-BE49-F238E27FC236}">
                <a16:creationId xmlns="" xmlns:a16="http://schemas.microsoft.com/office/drawing/2014/main" id="{490A87E2-6F22-4B14-A9C6-16CD95B0AB62}"/>
              </a:ext>
            </a:extLst>
          </p:cNvPr>
          <p:cNvPicPr>
            <a:picLocks noChangeAspect="1"/>
          </p:cNvPicPr>
          <p:nvPr/>
        </p:nvPicPr>
        <p:blipFill rotWithShape="1">
          <a:blip r:embed="rId12">
            <a:extLst>
              <a:ext uri="{28A0092B-C50C-407E-A947-70E740481C1C}">
                <a14:useLocalDpi xmlns:a14="http://schemas.microsoft.com/office/drawing/2010/main" val="0"/>
              </a:ext>
            </a:extLst>
          </a:blip>
          <a:srcRect t="10052" b="11202"/>
          <a:stretch/>
        </p:blipFill>
        <p:spPr>
          <a:xfrm>
            <a:off x="7446649" y="6219828"/>
            <a:ext cx="1506247" cy="558165"/>
          </a:xfrm>
          <a:prstGeom prst="rect">
            <a:avLst/>
          </a:prstGeom>
        </p:spPr>
      </p:pic>
      <p:pic>
        <p:nvPicPr>
          <p:cNvPr id="1026" name="Picture 2"/>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719852" y="1153081"/>
            <a:ext cx="6939593" cy="43372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a:hlinkClick r:id="rId14" action="ppaction://hlinksldjump"/>
            <a:extLst>
              <a:ext uri="{FF2B5EF4-FFF2-40B4-BE49-F238E27FC236}">
                <a16:creationId xmlns="" xmlns:a16="http://schemas.microsoft.com/office/drawing/2014/main" id="{CE763278-C313-4EDF-987E-F22E21837534}"/>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 y="-11209"/>
            <a:ext cx="12191995" cy="6856793"/>
          </a:xfrm>
          <a:prstGeom prst="rect">
            <a:avLst/>
          </a:prstGeom>
        </p:spPr>
      </p:pic>
      <p:pic>
        <p:nvPicPr>
          <p:cNvPr id="40" name="1a">
            <a:hlinkClick r:id="rId16" action="ppaction://hlinksldjump"/>
            <a:extLst>
              <a:ext uri="{FF2B5EF4-FFF2-40B4-BE49-F238E27FC236}">
                <a16:creationId xmlns="" xmlns:a16="http://schemas.microsoft.com/office/drawing/2014/main" id="{8AF76E6A-287A-4FCE-9172-43EA65468B40}"/>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3976777" y="1064948"/>
            <a:ext cx="3212871" cy="2312293"/>
          </a:xfrm>
          <a:prstGeom prst="rect">
            <a:avLst/>
          </a:prstGeom>
        </p:spPr>
      </p:pic>
      <p:pic>
        <p:nvPicPr>
          <p:cNvPr id="41" name="2a">
            <a:hlinkClick r:id="rId18" action="ppaction://hlinksldjump"/>
            <a:extLst>
              <a:ext uri="{FF2B5EF4-FFF2-40B4-BE49-F238E27FC236}">
                <a16:creationId xmlns="" xmlns:a16="http://schemas.microsoft.com/office/drawing/2014/main" id="{DD20E236-853F-4DAB-9F1C-A4D9EDB1362C}"/>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7389000" y="1077238"/>
            <a:ext cx="3205203" cy="2305071"/>
          </a:xfrm>
          <a:prstGeom prst="rect">
            <a:avLst/>
          </a:prstGeom>
        </p:spPr>
      </p:pic>
      <p:pic>
        <p:nvPicPr>
          <p:cNvPr id="42" name="3a">
            <a:hlinkClick r:id="rId20" action="ppaction://hlinksldjump"/>
            <a:extLst>
              <a:ext uri="{FF2B5EF4-FFF2-40B4-BE49-F238E27FC236}">
                <a16:creationId xmlns="" xmlns:a16="http://schemas.microsoft.com/office/drawing/2014/main" id="{6958605E-82BB-4633-BA1A-5FE3B2AF2D1B}"/>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3995065" y="3372173"/>
            <a:ext cx="3176291" cy="2291295"/>
          </a:xfrm>
          <a:prstGeom prst="rect">
            <a:avLst/>
          </a:prstGeom>
        </p:spPr>
      </p:pic>
      <p:pic>
        <p:nvPicPr>
          <p:cNvPr id="43" name="4a">
            <a:hlinkClick r:id="rId22" action="ppaction://hlinksldjump"/>
            <a:extLst>
              <a:ext uri="{FF2B5EF4-FFF2-40B4-BE49-F238E27FC236}">
                <a16:creationId xmlns="" xmlns:a16="http://schemas.microsoft.com/office/drawing/2014/main" id="{2FCE912D-BE94-4A90-8A79-567F06A1F969}"/>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7424577" y="3396587"/>
            <a:ext cx="3173459" cy="2308524"/>
          </a:xfrm>
          <a:prstGeom prst="rect">
            <a:avLst/>
          </a:prstGeom>
        </p:spPr>
      </p:pic>
    </p:spTree>
    <p:extLst>
      <p:ext uri="{BB962C8B-B14F-4D97-AF65-F5344CB8AC3E}">
        <p14:creationId xmlns:p14="http://schemas.microsoft.com/office/powerpoint/2010/main" val="253400265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2"/>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32"/>
                                        </p:tgtEl>
                                      </p:cBhvr>
                                    </p:animEffect>
                                    <p:set>
                                      <p:cBhvr>
                                        <p:cTn id="7" dur="1" fill="hold">
                                          <p:stCondLst>
                                            <p:cond delay="499"/>
                                          </p:stCondLst>
                                        </p:cTn>
                                        <p:tgtEl>
                                          <p:spTgt spid="32"/>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32"/>
                  </p:tgtEl>
                </p:cond>
              </p:nextCondLst>
            </p:seq>
            <p:seq concurrent="1" nextAc="seek">
              <p:cTn id="8" restart="whenNotActive" fill="hold" evtFilter="cancelBubble" nodeType="interactiveSeq">
                <p:stCondLst>
                  <p:cond evt="onClick" delay="0">
                    <p:tgtEl>
                      <p:spTgt spid="34"/>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nodeType="clickEffect">
                                  <p:stCondLst>
                                    <p:cond delay="0"/>
                                  </p:stCondLst>
                                  <p:childTnLst>
                                    <p:animEffect transition="out" filter="fade">
                                      <p:cBhvr>
                                        <p:cTn id="12" dur="500"/>
                                        <p:tgtEl>
                                          <p:spTgt spid="34"/>
                                        </p:tgtEl>
                                      </p:cBhvr>
                                    </p:animEffect>
                                    <p:set>
                                      <p:cBhvr>
                                        <p:cTn id="13" dur="1" fill="hold">
                                          <p:stCondLst>
                                            <p:cond delay="499"/>
                                          </p:stCondLst>
                                        </p:cTn>
                                        <p:tgtEl>
                                          <p:spTgt spid="34"/>
                                        </p:tgtEl>
                                        <p:attrNameLst>
                                          <p:attrName>style.visibility</p:attrName>
                                        </p:attrNameLst>
                                      </p:cBhvr>
                                      <p:to>
                                        <p:strVal val="hidden"/>
                                      </p:to>
                                    </p:set>
                                  </p:childTnLst>
                                  <p:subTnLst>
                                    <p:audio>
                                      <p:cMediaNode>
                                        <p:cTn display="0" masterRel="sameClick">
                                          <p:stCondLst>
                                            <p:cond evt="begin" delay="0">
                                              <p:tn val="11"/>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34"/>
                  </p:tgtEl>
                </p:cond>
              </p:nextCondLst>
            </p:seq>
            <p:seq concurrent="1" nextAc="seek">
              <p:cTn id="14" restart="whenNotActive" fill="hold" evtFilter="cancelBubble" nodeType="interactiveSeq">
                <p:stCondLst>
                  <p:cond evt="onClick" delay="0">
                    <p:tgtEl>
                      <p:spTgt spid="36"/>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nodeType="clickEffect">
                                  <p:stCondLst>
                                    <p:cond delay="0"/>
                                  </p:stCondLst>
                                  <p:childTnLst>
                                    <p:animEffect transition="out" filter="fade">
                                      <p:cBhvr>
                                        <p:cTn id="18" dur="500"/>
                                        <p:tgtEl>
                                          <p:spTgt spid="36"/>
                                        </p:tgtEl>
                                      </p:cBhvr>
                                    </p:animEffect>
                                    <p:set>
                                      <p:cBhvr>
                                        <p:cTn id="19" dur="1" fill="hold">
                                          <p:stCondLst>
                                            <p:cond delay="499"/>
                                          </p:stCondLst>
                                        </p:cTn>
                                        <p:tgtEl>
                                          <p:spTgt spid="36"/>
                                        </p:tgtEl>
                                        <p:attrNameLst>
                                          <p:attrName>style.visibility</p:attrName>
                                        </p:attrNameLst>
                                      </p:cBhvr>
                                      <p:to>
                                        <p:strVal val="hidden"/>
                                      </p:to>
                                    </p:set>
                                  </p:childTnLst>
                                  <p:subTnLst>
                                    <p:audio>
                                      <p:cMediaNode>
                                        <p:cTn display="0" masterRel="sameClick">
                                          <p:stCondLst>
                                            <p:cond evt="begin" delay="0">
                                              <p:tn val="17"/>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36"/>
                  </p:tgtEl>
                </p:cond>
              </p:nextCondLst>
            </p:seq>
            <p:seq concurrent="1" nextAc="seek">
              <p:cTn id="20" restart="whenNotActive" fill="hold" evtFilter="cancelBubble" nodeType="interactiveSeq">
                <p:stCondLst>
                  <p:cond evt="onClick" delay="0">
                    <p:tgtEl>
                      <p:spTgt spid="38"/>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500"/>
                                        <p:tgtEl>
                                          <p:spTgt spid="38"/>
                                        </p:tgtEl>
                                      </p:cBhvr>
                                    </p:animEffect>
                                    <p:set>
                                      <p:cBhvr>
                                        <p:cTn id="25" dur="1" fill="hold">
                                          <p:stCondLst>
                                            <p:cond delay="499"/>
                                          </p:stCondLst>
                                        </p:cTn>
                                        <p:tgtEl>
                                          <p:spTgt spid="38"/>
                                        </p:tgtEl>
                                        <p:attrNameLst>
                                          <p:attrName>style.visibility</p:attrName>
                                        </p:attrNameLst>
                                      </p:cBhvr>
                                      <p:to>
                                        <p:strVal val="hidden"/>
                                      </p:to>
                                    </p:set>
                                  </p:childTnLst>
                                  <p:subTnLst>
                                    <p:audio>
                                      <p:cMediaNode>
                                        <p:cTn display="0" masterRel="sameClick">
                                          <p:stCondLst>
                                            <p:cond evt="begin" delay="0">
                                              <p:tn val="23"/>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38"/>
                  </p:tgtEl>
                </p:cond>
              </p:nextCondLst>
            </p:seq>
            <p:seq concurrent="1" nextAc="seek">
              <p:cTn id="26" restart="whenNotActive" fill="hold" evtFilter="cancelBubble" nodeType="interactiveSeq">
                <p:stCondLst>
                  <p:cond evt="onClick" delay="0">
                    <p:tgtEl>
                      <p:spTgt spid="40"/>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nodeType="clickEffect">
                                  <p:stCondLst>
                                    <p:cond delay="0"/>
                                  </p:stCondLst>
                                  <p:childTnLst>
                                    <p:animEffect transition="out" filter="fade">
                                      <p:cBhvr>
                                        <p:cTn id="30" dur="500"/>
                                        <p:tgtEl>
                                          <p:spTgt spid="40"/>
                                        </p:tgtEl>
                                      </p:cBhvr>
                                    </p:animEffect>
                                    <p:set>
                                      <p:cBhvr>
                                        <p:cTn id="31" dur="1" fill="hold">
                                          <p:stCondLst>
                                            <p:cond delay="499"/>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40"/>
                  </p:tgtEl>
                </p:cond>
              </p:nextCondLst>
            </p:seq>
            <p:seq concurrent="1" nextAc="seek">
              <p:cTn id="32" restart="whenNotActive" fill="hold" evtFilter="cancelBubble" nodeType="interactiveSeq">
                <p:stCondLst>
                  <p:cond evt="onClick" delay="0">
                    <p:tgtEl>
                      <p:spTgt spid="41"/>
                    </p:tgtEl>
                  </p:cond>
                </p:stCondLst>
                <p:endSync evt="end" delay="0">
                  <p:rtn val="all"/>
                </p:endSync>
                <p:childTnLst>
                  <p:par>
                    <p:cTn id="33" fill="hold">
                      <p:stCondLst>
                        <p:cond delay="0"/>
                      </p:stCondLst>
                      <p:childTnLst>
                        <p:par>
                          <p:cTn id="34" fill="hold">
                            <p:stCondLst>
                              <p:cond delay="0"/>
                            </p:stCondLst>
                            <p:childTnLst>
                              <p:par>
                                <p:cTn id="35" presetID="10" presetClass="exit" presetSubtype="0" fill="hold" nodeType="clickEffect">
                                  <p:stCondLst>
                                    <p:cond delay="0"/>
                                  </p:stCondLst>
                                  <p:childTnLst>
                                    <p:animEffect transition="out" filter="fade">
                                      <p:cBhvr>
                                        <p:cTn id="36" dur="500"/>
                                        <p:tgtEl>
                                          <p:spTgt spid="41"/>
                                        </p:tgtEl>
                                      </p:cBhvr>
                                    </p:animEffect>
                                    <p:set>
                                      <p:cBhvr>
                                        <p:cTn id="37" dur="1" fill="hold">
                                          <p:stCondLst>
                                            <p:cond delay="499"/>
                                          </p:stCondLst>
                                        </p:cTn>
                                        <p:tgtEl>
                                          <p:spTgt spid="41"/>
                                        </p:tgtEl>
                                        <p:attrNameLst>
                                          <p:attrName>style.visibility</p:attrName>
                                        </p:attrNameLst>
                                      </p:cBhvr>
                                      <p:to>
                                        <p:strVal val="hidden"/>
                                      </p:to>
                                    </p:set>
                                  </p:childTnLst>
                                </p:cTn>
                              </p:par>
                            </p:childTnLst>
                          </p:cTn>
                        </p:par>
                      </p:childTnLst>
                    </p:cTn>
                  </p:par>
                </p:childTnLst>
              </p:cTn>
              <p:nextCondLst>
                <p:cond evt="onClick" delay="0">
                  <p:tgtEl>
                    <p:spTgt spid="41"/>
                  </p:tgtEl>
                </p:cond>
              </p:nextCondLst>
            </p:seq>
            <p:seq concurrent="1" nextAc="seek">
              <p:cTn id="38" restart="whenNotActive" fill="hold" evtFilter="cancelBubble" nodeType="interactiveSeq">
                <p:stCondLst>
                  <p:cond evt="onClick" delay="0">
                    <p:tgtEl>
                      <p:spTgt spid="42"/>
                    </p:tgtEl>
                  </p:cond>
                </p:stCondLst>
                <p:endSync evt="end" delay="0">
                  <p:rtn val="all"/>
                </p:endSync>
                <p:childTnLst>
                  <p:par>
                    <p:cTn id="39" fill="hold">
                      <p:stCondLst>
                        <p:cond delay="0"/>
                      </p:stCondLst>
                      <p:childTnLst>
                        <p:par>
                          <p:cTn id="40" fill="hold">
                            <p:stCondLst>
                              <p:cond delay="0"/>
                            </p:stCondLst>
                            <p:childTnLst>
                              <p:par>
                                <p:cTn id="41" presetID="10" presetClass="exit" presetSubtype="0" fill="hold" nodeType="clickEffect">
                                  <p:stCondLst>
                                    <p:cond delay="0"/>
                                  </p:stCondLst>
                                  <p:childTnLst>
                                    <p:animEffect transition="out" filter="fade">
                                      <p:cBhvr>
                                        <p:cTn id="42" dur="500"/>
                                        <p:tgtEl>
                                          <p:spTgt spid="42"/>
                                        </p:tgtEl>
                                      </p:cBhvr>
                                    </p:animEffect>
                                    <p:set>
                                      <p:cBhvr>
                                        <p:cTn id="43" dur="1" fill="hold">
                                          <p:stCondLst>
                                            <p:cond delay="499"/>
                                          </p:stCondLst>
                                        </p:cTn>
                                        <p:tgtEl>
                                          <p:spTgt spid="42"/>
                                        </p:tgtEl>
                                        <p:attrNameLst>
                                          <p:attrName>style.visibility</p:attrName>
                                        </p:attrNameLst>
                                      </p:cBhvr>
                                      <p:to>
                                        <p:strVal val="hidden"/>
                                      </p:to>
                                    </p:set>
                                  </p:childTnLst>
                                </p:cTn>
                              </p:par>
                            </p:childTnLst>
                          </p:cTn>
                        </p:par>
                      </p:childTnLst>
                    </p:cTn>
                  </p:par>
                </p:childTnLst>
              </p:cTn>
              <p:nextCondLst>
                <p:cond evt="onClick" delay="0">
                  <p:tgtEl>
                    <p:spTgt spid="42"/>
                  </p:tgtEl>
                </p:cond>
              </p:nextCondLst>
            </p:seq>
            <p:seq concurrent="1" nextAc="seek">
              <p:cTn id="44" restart="whenNotActive" fill="hold" evtFilter="cancelBubble" nodeType="interactiveSeq">
                <p:stCondLst>
                  <p:cond evt="onClick" delay="0">
                    <p:tgtEl>
                      <p:spTgt spid="43"/>
                    </p:tgtEl>
                  </p:cond>
                </p:stCondLst>
                <p:endSync evt="end" delay="0">
                  <p:rtn val="all"/>
                </p:endSync>
                <p:childTnLst>
                  <p:par>
                    <p:cTn id="45" fill="hold">
                      <p:stCondLst>
                        <p:cond delay="0"/>
                      </p:stCondLst>
                      <p:childTnLst>
                        <p:par>
                          <p:cTn id="46" fill="hold">
                            <p:stCondLst>
                              <p:cond delay="0"/>
                            </p:stCondLst>
                            <p:childTnLst>
                              <p:par>
                                <p:cTn id="47" presetID="10" presetClass="exit" presetSubtype="0" fill="hold" nodeType="clickEffect">
                                  <p:stCondLst>
                                    <p:cond delay="0"/>
                                  </p:stCondLst>
                                  <p:childTnLst>
                                    <p:animEffect transition="out" filter="fade">
                                      <p:cBhvr>
                                        <p:cTn id="48" dur="500"/>
                                        <p:tgtEl>
                                          <p:spTgt spid="43"/>
                                        </p:tgtEl>
                                      </p:cBhvr>
                                    </p:animEffect>
                                    <p:set>
                                      <p:cBhvr>
                                        <p:cTn id="49" dur="1" fill="hold">
                                          <p:stCondLst>
                                            <p:cond delay="499"/>
                                          </p:stCondLst>
                                        </p:cTn>
                                        <p:tgtEl>
                                          <p:spTgt spid="43"/>
                                        </p:tgtEl>
                                        <p:attrNameLst>
                                          <p:attrName>style.visibility</p:attrName>
                                        </p:attrNameLst>
                                      </p:cBhvr>
                                      <p:to>
                                        <p:strVal val="hidden"/>
                                      </p:to>
                                    </p:set>
                                  </p:childTnLst>
                                </p:cTn>
                              </p:par>
                            </p:childTnLst>
                          </p:cTn>
                        </p:par>
                      </p:childTnLst>
                    </p:cTn>
                  </p:par>
                </p:childTnLst>
              </p:cTn>
              <p:nextCondLst>
                <p:cond evt="onClick" delay="0">
                  <p:tgtEl>
                    <p:spTgt spid="43"/>
                  </p:tgtEl>
                </p:cond>
              </p:nextCondLst>
            </p:seq>
            <p:seq concurrent="1" nextAc="seek">
              <p:cTn id="50" restart="whenNotActive" fill="hold" evtFilter="cancelBubble" nodeType="interactiveSeq">
                <p:stCondLst>
                  <p:cond evt="onClick" delay="0">
                    <p:tgtEl>
                      <p:spTgt spid="57"/>
                    </p:tgtEl>
                  </p:cond>
                </p:stCondLst>
                <p:endSync evt="end" delay="0">
                  <p:rtn val="all"/>
                </p:endSync>
                <p:childTnLst>
                  <p:par>
                    <p:cTn id="51" fill="hold">
                      <p:stCondLst>
                        <p:cond delay="0"/>
                      </p:stCondLst>
                      <p:childTnLst>
                        <p:par>
                          <p:cTn id="52" fill="hold">
                            <p:stCondLst>
                              <p:cond delay="0"/>
                            </p:stCondLst>
                            <p:childTnLst>
                              <p:par>
                                <p:cTn id="53" presetID="10" presetClass="exit" presetSubtype="0" fill="hold" nodeType="clickEffect">
                                  <p:stCondLst>
                                    <p:cond delay="0"/>
                                  </p:stCondLst>
                                  <p:childTnLst>
                                    <p:animEffect transition="out" filter="fade">
                                      <p:cBhvr>
                                        <p:cTn id="54" dur="500"/>
                                        <p:tgtEl>
                                          <p:spTgt spid="5"/>
                                        </p:tgtEl>
                                      </p:cBhvr>
                                    </p:animEffect>
                                    <p:set>
                                      <p:cBhvr>
                                        <p:cTn id="55" dur="1" fill="hold">
                                          <p:stCondLst>
                                            <p:cond delay="499"/>
                                          </p:stCondLst>
                                        </p:cTn>
                                        <p:tgtEl>
                                          <p:spTgt spid="5"/>
                                        </p:tgtEl>
                                        <p:attrNameLst>
                                          <p:attrName>style.visibility</p:attrName>
                                        </p:attrNameLst>
                                      </p:cBhvr>
                                      <p:to>
                                        <p:strVal val="hidden"/>
                                      </p:to>
                                    </p:set>
                                  </p:childTnLst>
                                </p:cTn>
                              </p:par>
                              <p:par>
                                <p:cTn id="56" presetID="10" presetClass="exit" presetSubtype="0" fill="hold" nodeType="withEffect">
                                  <p:stCondLst>
                                    <p:cond delay="0"/>
                                  </p:stCondLst>
                                  <p:childTnLst>
                                    <p:animEffect transition="out" filter="fade">
                                      <p:cBhvr>
                                        <p:cTn id="57" dur="500"/>
                                        <p:tgtEl>
                                          <p:spTgt spid="32"/>
                                        </p:tgtEl>
                                      </p:cBhvr>
                                    </p:animEffect>
                                    <p:set>
                                      <p:cBhvr>
                                        <p:cTn id="58" dur="1" fill="hold">
                                          <p:stCondLst>
                                            <p:cond delay="499"/>
                                          </p:stCondLst>
                                        </p:cTn>
                                        <p:tgtEl>
                                          <p:spTgt spid="32"/>
                                        </p:tgtEl>
                                        <p:attrNameLst>
                                          <p:attrName>style.visibility</p:attrName>
                                        </p:attrNameLst>
                                      </p:cBhvr>
                                      <p:to>
                                        <p:strVal val="hidden"/>
                                      </p:to>
                                    </p:set>
                                  </p:childTnLst>
                                </p:cTn>
                              </p:par>
                              <p:par>
                                <p:cTn id="59" presetID="10" presetClass="exit" presetSubtype="0" fill="hold" nodeType="withEffect">
                                  <p:stCondLst>
                                    <p:cond delay="0"/>
                                  </p:stCondLst>
                                  <p:childTnLst>
                                    <p:animEffect transition="out" filter="fade">
                                      <p:cBhvr>
                                        <p:cTn id="60" dur="500"/>
                                        <p:tgtEl>
                                          <p:spTgt spid="34"/>
                                        </p:tgtEl>
                                      </p:cBhvr>
                                    </p:animEffect>
                                    <p:set>
                                      <p:cBhvr>
                                        <p:cTn id="61" dur="1" fill="hold">
                                          <p:stCondLst>
                                            <p:cond delay="499"/>
                                          </p:stCondLst>
                                        </p:cTn>
                                        <p:tgtEl>
                                          <p:spTgt spid="34"/>
                                        </p:tgtEl>
                                        <p:attrNameLst>
                                          <p:attrName>style.visibility</p:attrName>
                                        </p:attrNameLst>
                                      </p:cBhvr>
                                      <p:to>
                                        <p:strVal val="hidden"/>
                                      </p:to>
                                    </p:set>
                                  </p:childTnLst>
                                </p:cTn>
                              </p:par>
                              <p:par>
                                <p:cTn id="62" presetID="10" presetClass="exit" presetSubtype="0" fill="hold" nodeType="withEffect">
                                  <p:stCondLst>
                                    <p:cond delay="0"/>
                                  </p:stCondLst>
                                  <p:childTnLst>
                                    <p:animEffect transition="out" filter="fade">
                                      <p:cBhvr>
                                        <p:cTn id="63" dur="500"/>
                                        <p:tgtEl>
                                          <p:spTgt spid="36"/>
                                        </p:tgtEl>
                                      </p:cBhvr>
                                    </p:animEffect>
                                    <p:set>
                                      <p:cBhvr>
                                        <p:cTn id="64" dur="1" fill="hold">
                                          <p:stCondLst>
                                            <p:cond delay="499"/>
                                          </p:stCondLst>
                                        </p:cTn>
                                        <p:tgtEl>
                                          <p:spTgt spid="36"/>
                                        </p:tgtEl>
                                        <p:attrNameLst>
                                          <p:attrName>style.visibility</p:attrName>
                                        </p:attrNameLst>
                                      </p:cBhvr>
                                      <p:to>
                                        <p:strVal val="hidden"/>
                                      </p:to>
                                    </p:set>
                                  </p:childTnLst>
                                </p:cTn>
                              </p:par>
                              <p:par>
                                <p:cTn id="65" presetID="10" presetClass="exit" presetSubtype="0" fill="hold" nodeType="withEffect">
                                  <p:stCondLst>
                                    <p:cond delay="0"/>
                                  </p:stCondLst>
                                  <p:childTnLst>
                                    <p:animEffect transition="out" filter="fade">
                                      <p:cBhvr>
                                        <p:cTn id="66" dur="500"/>
                                        <p:tgtEl>
                                          <p:spTgt spid="38"/>
                                        </p:tgtEl>
                                      </p:cBhvr>
                                    </p:animEffect>
                                    <p:set>
                                      <p:cBhvr>
                                        <p:cTn id="67" dur="1" fill="hold">
                                          <p:stCondLst>
                                            <p:cond delay="499"/>
                                          </p:stCondLst>
                                        </p:cTn>
                                        <p:tgtEl>
                                          <p:spTgt spid="38"/>
                                        </p:tgtEl>
                                        <p:attrNameLst>
                                          <p:attrName>style.visibility</p:attrName>
                                        </p:attrNameLst>
                                      </p:cBhvr>
                                      <p:to>
                                        <p:strVal val="hidden"/>
                                      </p:to>
                                    </p:set>
                                  </p:childTnLst>
                                </p:cTn>
                              </p:par>
                              <p:par>
                                <p:cTn id="68" presetID="32" presetClass="emph" presetSubtype="0" repeatCount="indefinite" fill="hold" nodeType="withEffect">
                                  <p:stCondLst>
                                    <p:cond delay="0"/>
                                  </p:stCondLst>
                                  <p:childTnLst>
                                    <p:animRot by="120000">
                                      <p:cBhvr>
                                        <p:cTn id="69" dur="100" fill="hold">
                                          <p:stCondLst>
                                            <p:cond delay="0"/>
                                          </p:stCondLst>
                                        </p:cTn>
                                        <p:tgtEl>
                                          <p:spTgt spid="4"/>
                                        </p:tgtEl>
                                        <p:attrNameLst>
                                          <p:attrName>r</p:attrName>
                                        </p:attrNameLst>
                                      </p:cBhvr>
                                    </p:animRot>
                                    <p:animRot by="-240000">
                                      <p:cBhvr>
                                        <p:cTn id="70" dur="200" fill="hold">
                                          <p:stCondLst>
                                            <p:cond delay="200"/>
                                          </p:stCondLst>
                                        </p:cTn>
                                        <p:tgtEl>
                                          <p:spTgt spid="4"/>
                                        </p:tgtEl>
                                        <p:attrNameLst>
                                          <p:attrName>r</p:attrName>
                                        </p:attrNameLst>
                                      </p:cBhvr>
                                    </p:animRot>
                                    <p:animRot by="240000">
                                      <p:cBhvr>
                                        <p:cTn id="71" dur="200" fill="hold">
                                          <p:stCondLst>
                                            <p:cond delay="400"/>
                                          </p:stCondLst>
                                        </p:cTn>
                                        <p:tgtEl>
                                          <p:spTgt spid="4"/>
                                        </p:tgtEl>
                                        <p:attrNameLst>
                                          <p:attrName>r</p:attrName>
                                        </p:attrNameLst>
                                      </p:cBhvr>
                                    </p:animRot>
                                    <p:animRot by="-240000">
                                      <p:cBhvr>
                                        <p:cTn id="72" dur="200" fill="hold">
                                          <p:stCondLst>
                                            <p:cond delay="600"/>
                                          </p:stCondLst>
                                        </p:cTn>
                                        <p:tgtEl>
                                          <p:spTgt spid="4"/>
                                        </p:tgtEl>
                                        <p:attrNameLst>
                                          <p:attrName>r</p:attrName>
                                        </p:attrNameLst>
                                      </p:cBhvr>
                                    </p:animRot>
                                    <p:animRot by="120000">
                                      <p:cBhvr>
                                        <p:cTn id="73" dur="200" fill="hold">
                                          <p:stCondLst>
                                            <p:cond delay="800"/>
                                          </p:stCondLst>
                                        </p:cTn>
                                        <p:tgtEl>
                                          <p:spTgt spid="4"/>
                                        </p:tgtEl>
                                        <p:attrNameLst>
                                          <p:attrName>r</p:attrName>
                                        </p:attrNameLst>
                                      </p:cBhvr>
                                    </p:animRot>
                                  </p:childTnLst>
                                </p:cTn>
                              </p:par>
                            </p:childTnLst>
                          </p:cTn>
                        </p:par>
                      </p:childTnLst>
                    </p:cTn>
                  </p:par>
                </p:childTnLst>
              </p:cTn>
              <p:nextCondLst>
                <p:cond evt="onClick" delay="0">
                  <p:tgtEl>
                    <p:spTgt spid="57"/>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1" name="Picture 20">
            <a:extLst>
              <a:ext uri="{FF2B5EF4-FFF2-40B4-BE49-F238E27FC236}">
                <a16:creationId xmlns="" xmlns:a16="http://schemas.microsoft.com/office/drawing/2014/main" id="{9D6D37C3-74AB-08F2-9B01-B89BFEB6AD03}"/>
              </a:ext>
            </a:extLst>
          </p:cNvPr>
          <p:cNvPicPr>
            <a:picLocks noChangeAspect="1"/>
          </p:cNvPicPr>
          <p:nvPr/>
        </p:nvPicPr>
        <p:blipFill rotWithShape="1">
          <a:blip r:embed="rId4"/>
          <a:srcRect t="14694" b="21814"/>
          <a:stretch/>
        </p:blipFill>
        <p:spPr>
          <a:xfrm>
            <a:off x="4997" y="109176"/>
            <a:ext cx="1002831" cy="838201"/>
          </a:xfrm>
          <a:prstGeom prst="rect">
            <a:avLst/>
          </a:prstGeom>
        </p:spPr>
      </p:pic>
      <p:sp>
        <p:nvSpPr>
          <p:cNvPr id="13" name="TextBox 12">
            <a:extLst>
              <a:ext uri="{FF2B5EF4-FFF2-40B4-BE49-F238E27FC236}">
                <a16:creationId xmlns="" xmlns:a16="http://schemas.microsoft.com/office/drawing/2014/main" id="{7CCD22EC-874E-9810-7272-0254E6F7D431}"/>
              </a:ext>
            </a:extLst>
          </p:cNvPr>
          <p:cNvSpPr txBox="1"/>
          <p:nvPr/>
        </p:nvSpPr>
        <p:spPr>
          <a:xfrm>
            <a:off x="768926" y="1653540"/>
            <a:ext cx="4267200" cy="578882"/>
          </a:xfrm>
          <a:prstGeom prst="roundRect">
            <a:avLst/>
          </a:prstGeom>
          <a:solidFill>
            <a:srgbClr val="F9C9BF"/>
          </a:solidFill>
          <a:ln w="19050">
            <a:solidFill>
              <a:srgbClr val="00B050"/>
            </a:solidFill>
            <a:prstDash val="sysDash"/>
          </a:ln>
        </p:spPr>
        <p:txBody>
          <a:bodyPr wrap="square">
            <a:spAutoFit/>
          </a:bodyPr>
          <a:lstStyle/>
          <a:p>
            <a:pPr lvl="0"/>
            <a:r>
              <a:rPr lang="en-US" sz="2800" dirty="0">
                <a:latin typeface="Times New Roman" pitchFamily="18" charset="0"/>
                <a:ea typeface="Open Sans" panose="020B0606030504020204" pitchFamily="34" charset="0"/>
                <a:cs typeface="Times New Roman" pitchFamily="18" charset="0"/>
              </a:rPr>
              <a:t>a. </a:t>
            </a:r>
            <a:r>
              <a:rPr lang="en-US" sz="2800" dirty="0" err="1">
                <a:latin typeface="Times New Roman" pitchFamily="18" charset="0"/>
                <a:ea typeface="Open Sans" panose="020B0606030504020204" pitchFamily="34" charset="0"/>
                <a:cs typeface="Times New Roman" pitchFamily="18" charset="0"/>
              </a:rPr>
              <a:t>Khi</a:t>
            </a:r>
            <a:r>
              <a:rPr lang="en-US" sz="2800" dirty="0">
                <a:latin typeface="Times New Roman" pitchFamily="18" charset="0"/>
                <a:ea typeface="Open Sans" panose="020B0606030504020204" pitchFamily="34" charset="0"/>
                <a:cs typeface="Times New Roman" pitchFamily="18" charset="0"/>
              </a:rPr>
              <a:t> ở </a:t>
            </a:r>
            <a:r>
              <a:rPr lang="en-US" sz="2800" dirty="0" err="1">
                <a:latin typeface="Times New Roman" pitchFamily="18" charset="0"/>
                <a:ea typeface="Open Sans" panose="020B0606030504020204" pitchFamily="34" charset="0"/>
                <a:cs typeface="Times New Roman" pitchFamily="18" charset="0"/>
              </a:rPr>
              <a:t>nhà</a:t>
            </a:r>
            <a:r>
              <a:rPr lang="en-US" sz="2800" dirty="0">
                <a:latin typeface="Times New Roman" pitchFamily="18" charset="0"/>
                <a:ea typeface="Open Sans" panose="020B0606030504020204" pitchFamily="34" charset="0"/>
                <a:cs typeface="Times New Roman" pitchFamily="18" charset="0"/>
              </a:rPr>
              <a:t> </a:t>
            </a:r>
            <a:r>
              <a:rPr lang="en-US" sz="2800" dirty="0" err="1">
                <a:latin typeface="Times New Roman" pitchFamily="18" charset="0"/>
                <a:ea typeface="Open Sans" panose="020B0606030504020204" pitchFamily="34" charset="0"/>
                <a:cs typeface="Times New Roman" pitchFamily="18" charset="0"/>
              </a:rPr>
              <a:t>bà</a:t>
            </a:r>
            <a:r>
              <a:rPr lang="en-US" sz="2800" dirty="0">
                <a:latin typeface="Times New Roman" pitchFamily="18" charset="0"/>
                <a:ea typeface="Open Sans" panose="020B0606030504020204" pitchFamily="34" charset="0"/>
                <a:cs typeface="Times New Roman" pitchFamily="18" charset="0"/>
              </a:rPr>
              <a:t> </a:t>
            </a:r>
            <a:r>
              <a:rPr lang="en-US" sz="2800" dirty="0" err="1">
                <a:latin typeface="Times New Roman" pitchFamily="18" charset="0"/>
                <a:ea typeface="Open Sans" panose="020B0606030504020204" pitchFamily="34" charset="0"/>
                <a:cs typeface="Times New Roman" pitchFamily="18" charset="0"/>
              </a:rPr>
              <a:t>cụ</a:t>
            </a:r>
            <a:r>
              <a:rPr lang="en-US" sz="2800" dirty="0">
                <a:latin typeface="Times New Roman" pitchFamily="18" charset="0"/>
                <a:ea typeface="Open Sans" panose="020B0606030504020204" pitchFamily="34" charset="0"/>
                <a:cs typeface="Times New Roman" pitchFamily="18" charset="0"/>
              </a:rPr>
              <a:t> </a:t>
            </a:r>
            <a:r>
              <a:rPr lang="en-US" sz="2800" dirty="0" err="1">
                <a:latin typeface="Times New Roman" pitchFamily="18" charset="0"/>
                <a:ea typeface="Open Sans" panose="020B0606030504020204" pitchFamily="34" charset="0"/>
                <a:cs typeface="Times New Roman" pitchFamily="18" charset="0"/>
              </a:rPr>
              <a:t>Khởi</a:t>
            </a:r>
            <a:endParaRPr kumimoji="0" lang="en-US" sz="2800" b="1" i="0" u="none" strike="noStrike" kern="1200" cap="none" spc="0" normalizeH="0" baseline="0" noProof="0" dirty="0">
              <a:ln>
                <a:noFill/>
              </a:ln>
              <a:solidFill>
                <a:srgbClr val="FF0000"/>
              </a:solidFill>
              <a:effectLst/>
              <a:uLnTx/>
              <a:uFillTx/>
              <a:latin typeface="Times New Roman" pitchFamily="18" charset="0"/>
              <a:ea typeface="Open Sans" panose="020B0606030504020204" pitchFamily="34" charset="0"/>
              <a:cs typeface="Times New Roman" pitchFamily="18" charset="0"/>
            </a:endParaRPr>
          </a:p>
        </p:txBody>
      </p:sp>
      <p:sp>
        <p:nvSpPr>
          <p:cNvPr id="15" name="TextBox 14">
            <a:extLst>
              <a:ext uri="{FF2B5EF4-FFF2-40B4-BE49-F238E27FC236}">
                <a16:creationId xmlns="" xmlns:a16="http://schemas.microsoft.com/office/drawing/2014/main" id="{7CCD22EC-874E-9810-7272-0254E6F7D431}"/>
              </a:ext>
            </a:extLst>
          </p:cNvPr>
          <p:cNvSpPr txBox="1"/>
          <p:nvPr/>
        </p:nvSpPr>
        <p:spPr>
          <a:xfrm>
            <a:off x="6553200" y="1653540"/>
            <a:ext cx="4869874" cy="578882"/>
          </a:xfrm>
          <a:prstGeom prst="roundRect">
            <a:avLst/>
          </a:prstGeom>
          <a:solidFill>
            <a:srgbClr val="92D050"/>
          </a:solidFill>
          <a:ln w="19050">
            <a:solidFill>
              <a:srgbClr val="00B050"/>
            </a:solidFill>
            <a:prstDash val="sysDash"/>
          </a:ln>
        </p:spPr>
        <p:txBody>
          <a:bodyPr wrap="square">
            <a:spAutoFit/>
          </a:bodyPr>
          <a:lstStyle/>
          <a:p>
            <a:pPr lvl="0"/>
            <a:r>
              <a:rPr lang="en-US" sz="2800" dirty="0">
                <a:latin typeface="Times New Roman" pitchFamily="18" charset="0"/>
                <a:ea typeface="Open Sans" panose="020B0606030504020204" pitchFamily="34" charset="0"/>
                <a:cs typeface="Times New Roman" pitchFamily="18" charset="0"/>
              </a:rPr>
              <a:t>b. </a:t>
            </a:r>
            <a:r>
              <a:rPr lang="en-US" sz="2800" dirty="0" err="1">
                <a:latin typeface="Times New Roman" pitchFamily="18" charset="0"/>
                <a:ea typeface="Open Sans" panose="020B0606030504020204" pitchFamily="34" charset="0"/>
                <a:cs typeface="Times New Roman" pitchFamily="18" charset="0"/>
              </a:rPr>
              <a:t>Khi</a:t>
            </a:r>
            <a:r>
              <a:rPr lang="en-US" sz="2800" dirty="0">
                <a:latin typeface="Times New Roman" pitchFamily="18" charset="0"/>
                <a:ea typeface="Open Sans" panose="020B0606030504020204" pitchFamily="34" charset="0"/>
                <a:cs typeface="Times New Roman" pitchFamily="18" charset="0"/>
              </a:rPr>
              <a:t> ở </a:t>
            </a:r>
            <a:r>
              <a:rPr lang="en-US" sz="2800" dirty="0" err="1">
                <a:latin typeface="Times New Roman" pitchFamily="18" charset="0"/>
                <a:ea typeface="Open Sans" panose="020B0606030504020204" pitchFamily="34" charset="0"/>
                <a:cs typeface="Times New Roman" pitchFamily="18" charset="0"/>
              </a:rPr>
              <a:t>góc</a:t>
            </a:r>
            <a:r>
              <a:rPr lang="en-US" sz="2800" dirty="0">
                <a:latin typeface="Times New Roman" pitchFamily="18" charset="0"/>
                <a:ea typeface="Open Sans" panose="020B0606030504020204" pitchFamily="34" charset="0"/>
                <a:cs typeface="Times New Roman" pitchFamily="18" charset="0"/>
              </a:rPr>
              <a:t> </a:t>
            </a:r>
            <a:r>
              <a:rPr lang="en-US" sz="2800" dirty="0" err="1">
                <a:latin typeface="Times New Roman" pitchFamily="18" charset="0"/>
                <a:ea typeface="Open Sans" panose="020B0606030504020204" pitchFamily="34" charset="0"/>
                <a:cs typeface="Times New Roman" pitchFamily="18" charset="0"/>
              </a:rPr>
              <a:t>chợ</a:t>
            </a:r>
            <a:r>
              <a:rPr lang="en-US" sz="2800" dirty="0">
                <a:latin typeface="Times New Roman" pitchFamily="18" charset="0"/>
                <a:ea typeface="Open Sans" panose="020B0606030504020204" pitchFamily="34" charset="0"/>
                <a:cs typeface="Times New Roman" pitchFamily="18" charset="0"/>
              </a:rPr>
              <a:t> </a:t>
            </a:r>
            <a:r>
              <a:rPr lang="en-US" sz="2800" dirty="0" err="1">
                <a:latin typeface="Times New Roman" pitchFamily="18" charset="0"/>
                <a:ea typeface="Open Sans" panose="020B0606030504020204" pitchFamily="34" charset="0"/>
                <a:cs typeface="Times New Roman" pitchFamily="18" charset="0"/>
              </a:rPr>
              <a:t>quê</a:t>
            </a:r>
            <a:r>
              <a:rPr lang="en-US" sz="2800" dirty="0">
                <a:latin typeface="Times New Roman" pitchFamily="18" charset="0"/>
                <a:ea typeface="Open Sans" panose="020B0606030504020204" pitchFamily="34" charset="0"/>
                <a:cs typeface="Times New Roman" pitchFamily="18" charset="0"/>
              </a:rPr>
              <a:t> </a:t>
            </a:r>
            <a:r>
              <a:rPr lang="en-US" sz="2800" dirty="0" err="1">
                <a:latin typeface="Times New Roman" pitchFamily="18" charset="0"/>
                <a:ea typeface="Open Sans" panose="020B0606030504020204" pitchFamily="34" charset="0"/>
                <a:cs typeface="Times New Roman" pitchFamily="18" charset="0"/>
              </a:rPr>
              <a:t>nghèo</a:t>
            </a:r>
            <a:endParaRPr kumimoji="0" lang="en-US" sz="2800" b="1" i="0" u="none" strike="noStrike" kern="1200" cap="none" spc="0" normalizeH="0" baseline="0" noProof="0" dirty="0">
              <a:ln>
                <a:noFill/>
              </a:ln>
              <a:solidFill>
                <a:srgbClr val="FF0000"/>
              </a:solidFill>
              <a:effectLst/>
              <a:uLnTx/>
              <a:uFillTx/>
              <a:latin typeface="Times New Roman" pitchFamily="18" charset="0"/>
              <a:ea typeface="Open Sans" panose="020B0606030504020204" pitchFamily="34" charset="0"/>
              <a:cs typeface="Times New Roman" pitchFamily="18" charset="0"/>
            </a:endParaRPr>
          </a:p>
        </p:txBody>
      </p:sp>
      <p:sp>
        <p:nvSpPr>
          <p:cNvPr id="14" name="TextBox 13">
            <a:extLst>
              <a:ext uri="{FF2B5EF4-FFF2-40B4-BE49-F238E27FC236}">
                <a16:creationId xmlns="" xmlns:a16="http://schemas.microsoft.com/office/drawing/2014/main" id="{861F7E6E-6D5C-CA6D-4A51-9783564281C5}"/>
              </a:ext>
            </a:extLst>
          </p:cNvPr>
          <p:cNvSpPr txBox="1"/>
          <p:nvPr/>
        </p:nvSpPr>
        <p:spPr>
          <a:xfrm>
            <a:off x="768925" y="3234512"/>
            <a:ext cx="4797137" cy="2308324"/>
          </a:xfrm>
          <a:custGeom>
            <a:avLst/>
            <a:gdLst>
              <a:gd name="connsiteX0" fmla="*/ 0 w 4155738"/>
              <a:gd name="connsiteY0" fmla="*/ 0 h 2681347"/>
              <a:gd name="connsiteX1" fmla="*/ 4155738 w 4155738"/>
              <a:gd name="connsiteY1" fmla="*/ 0 h 2681347"/>
              <a:gd name="connsiteX2" fmla="*/ 4155738 w 4155738"/>
              <a:gd name="connsiteY2" fmla="*/ 2234447 h 2681347"/>
              <a:gd name="connsiteX3" fmla="*/ 3708838 w 4155738"/>
              <a:gd name="connsiteY3" fmla="*/ 2681347 h 2681347"/>
              <a:gd name="connsiteX4" fmla="*/ 0 w 4155738"/>
              <a:gd name="connsiteY4" fmla="*/ 2681347 h 2681347"/>
              <a:gd name="connsiteX5" fmla="*/ 0 w 4155738"/>
              <a:gd name="connsiteY5" fmla="*/ 0 h 2681347"/>
              <a:gd name="connsiteX0" fmla="*/ 3708838 w 4155738"/>
              <a:gd name="connsiteY0" fmla="*/ 2681347 h 2681347"/>
              <a:gd name="connsiteX1" fmla="*/ 3798218 w 4155738"/>
              <a:gd name="connsiteY1" fmla="*/ 2323827 h 2681347"/>
              <a:gd name="connsiteX2" fmla="*/ 4155738 w 4155738"/>
              <a:gd name="connsiteY2" fmla="*/ 2234447 h 2681347"/>
              <a:gd name="connsiteX3" fmla="*/ 3708838 w 4155738"/>
              <a:gd name="connsiteY3" fmla="*/ 2681347 h 2681347"/>
              <a:gd name="connsiteX0" fmla="*/ 3708838 w 4155738"/>
              <a:gd name="connsiteY0" fmla="*/ 2681347 h 2681347"/>
              <a:gd name="connsiteX1" fmla="*/ 3798218 w 4155738"/>
              <a:gd name="connsiteY1" fmla="*/ 2323827 h 2681347"/>
              <a:gd name="connsiteX2" fmla="*/ 4155738 w 4155738"/>
              <a:gd name="connsiteY2" fmla="*/ 2234447 h 2681347"/>
              <a:gd name="connsiteX3" fmla="*/ 3708838 w 4155738"/>
              <a:gd name="connsiteY3" fmla="*/ 2681347 h 2681347"/>
              <a:gd name="connsiteX4" fmla="*/ 0 w 4155738"/>
              <a:gd name="connsiteY4" fmla="*/ 2681347 h 2681347"/>
              <a:gd name="connsiteX5" fmla="*/ 0 w 4155738"/>
              <a:gd name="connsiteY5" fmla="*/ 0 h 2681347"/>
              <a:gd name="connsiteX6" fmla="*/ 4155738 w 4155738"/>
              <a:gd name="connsiteY6" fmla="*/ 0 h 2681347"/>
              <a:gd name="connsiteX7" fmla="*/ 4155738 w 4155738"/>
              <a:gd name="connsiteY7" fmla="*/ 2234447 h 2681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55738" h="2681347" stroke="0" extrusionOk="0">
                <a:moveTo>
                  <a:pt x="0" y="0"/>
                </a:moveTo>
                <a:cubicBezTo>
                  <a:pt x="1172983" y="44124"/>
                  <a:pt x="2092179" y="54190"/>
                  <a:pt x="4155738" y="0"/>
                </a:cubicBezTo>
                <a:cubicBezTo>
                  <a:pt x="4194902" y="324598"/>
                  <a:pt x="4216976" y="1895819"/>
                  <a:pt x="4155738" y="2234447"/>
                </a:cubicBezTo>
                <a:cubicBezTo>
                  <a:pt x="4056473" y="2366513"/>
                  <a:pt x="3869069" y="2529529"/>
                  <a:pt x="3708838" y="2681347"/>
                </a:cubicBezTo>
                <a:cubicBezTo>
                  <a:pt x="2653063" y="2724120"/>
                  <a:pt x="1125314" y="2778536"/>
                  <a:pt x="0" y="2681347"/>
                </a:cubicBezTo>
                <a:cubicBezTo>
                  <a:pt x="-159849" y="1529666"/>
                  <a:pt x="-14103" y="1082081"/>
                  <a:pt x="0" y="0"/>
                </a:cubicBezTo>
                <a:close/>
              </a:path>
              <a:path w="4155738" h="2681347" fill="darkenLess" stroke="0" extrusionOk="0">
                <a:moveTo>
                  <a:pt x="3708838" y="2681347"/>
                </a:moveTo>
                <a:cubicBezTo>
                  <a:pt x="3742394" y="2616045"/>
                  <a:pt x="3801321" y="2383002"/>
                  <a:pt x="3798218" y="2323827"/>
                </a:cubicBezTo>
                <a:cubicBezTo>
                  <a:pt x="3887024" y="2327200"/>
                  <a:pt x="4021618" y="2235208"/>
                  <a:pt x="4155738" y="2234447"/>
                </a:cubicBezTo>
                <a:cubicBezTo>
                  <a:pt x="4009629" y="2402208"/>
                  <a:pt x="3958545" y="2511817"/>
                  <a:pt x="3708838" y="2681347"/>
                </a:cubicBezTo>
                <a:close/>
              </a:path>
              <a:path w="4155738" h="2681347" fill="none" extrusionOk="0">
                <a:moveTo>
                  <a:pt x="3708838" y="2681347"/>
                </a:moveTo>
                <a:cubicBezTo>
                  <a:pt x="3730019" y="2511783"/>
                  <a:pt x="3787459" y="2410116"/>
                  <a:pt x="3798218" y="2323827"/>
                </a:cubicBezTo>
                <a:cubicBezTo>
                  <a:pt x="3903330" y="2264902"/>
                  <a:pt x="4093724" y="2268608"/>
                  <a:pt x="4155738" y="2234447"/>
                </a:cubicBezTo>
                <a:cubicBezTo>
                  <a:pt x="4007573" y="2380303"/>
                  <a:pt x="3819614" y="2646415"/>
                  <a:pt x="3708838" y="2681347"/>
                </a:cubicBezTo>
                <a:cubicBezTo>
                  <a:pt x="3120104" y="2825150"/>
                  <a:pt x="402324" y="2722917"/>
                  <a:pt x="0" y="2681347"/>
                </a:cubicBezTo>
                <a:cubicBezTo>
                  <a:pt x="82988" y="2008872"/>
                  <a:pt x="150885" y="1100972"/>
                  <a:pt x="0" y="0"/>
                </a:cubicBezTo>
                <a:cubicBezTo>
                  <a:pt x="1447471" y="143083"/>
                  <a:pt x="3528362" y="133554"/>
                  <a:pt x="4155738" y="0"/>
                </a:cubicBezTo>
                <a:cubicBezTo>
                  <a:pt x="4280891" y="632346"/>
                  <a:pt x="4084461" y="1153604"/>
                  <a:pt x="4155738" y="2234447"/>
                </a:cubicBezTo>
              </a:path>
              <a:path w="4155738" h="2681347" fill="none" stroke="0" extrusionOk="0">
                <a:moveTo>
                  <a:pt x="3708838" y="2681347"/>
                </a:moveTo>
                <a:cubicBezTo>
                  <a:pt x="3699837" y="2592858"/>
                  <a:pt x="3758372" y="2385015"/>
                  <a:pt x="3798218" y="2323827"/>
                </a:cubicBezTo>
                <a:cubicBezTo>
                  <a:pt x="3929106" y="2321281"/>
                  <a:pt x="4051515" y="2247692"/>
                  <a:pt x="4155738" y="2234447"/>
                </a:cubicBezTo>
                <a:cubicBezTo>
                  <a:pt x="3945734" y="2426529"/>
                  <a:pt x="3784271" y="2567214"/>
                  <a:pt x="3708838" y="2681347"/>
                </a:cubicBezTo>
                <a:cubicBezTo>
                  <a:pt x="2797136" y="2525064"/>
                  <a:pt x="1458390" y="2829034"/>
                  <a:pt x="0" y="2681347"/>
                </a:cubicBezTo>
                <a:cubicBezTo>
                  <a:pt x="154960" y="1662224"/>
                  <a:pt x="-79099" y="973242"/>
                  <a:pt x="0" y="0"/>
                </a:cubicBezTo>
                <a:cubicBezTo>
                  <a:pt x="1901147" y="-145276"/>
                  <a:pt x="2923063" y="53065"/>
                  <a:pt x="4155738" y="0"/>
                </a:cubicBezTo>
                <a:cubicBezTo>
                  <a:pt x="4209254" y="789354"/>
                  <a:pt x="4193774" y="1131337"/>
                  <a:pt x="4155738" y="2234447"/>
                </a:cubicBezTo>
              </a:path>
            </a:pathLst>
          </a:custGeom>
          <a:solidFill>
            <a:srgbClr val="FDD9BB"/>
          </a:solidFill>
          <a:ln w="38100">
            <a:solidFill>
              <a:srgbClr val="FF0000"/>
            </a:solidFill>
            <a:prstDash val="sysDash"/>
            <a:extLst>
              <a:ext uri="{C807C97D-BFC1-408E-A445-0C87EB9F89A2}">
                <ask:lineSketchStyleProps xmlns="" xmlns:ask="http://schemas.microsoft.com/office/drawing/2018/sketchyshapes" sd="1094866543">
                  <a:custGeom>
                    <a:avLst/>
                    <a:gdLst>
                      <a:gd name="connsiteX0" fmla="*/ 0 w 4797137"/>
                      <a:gd name="connsiteY0" fmla="*/ 0 h 2246769"/>
                      <a:gd name="connsiteX1" fmla="*/ 4797137 w 4797137"/>
                      <a:gd name="connsiteY1" fmla="*/ 0 h 2246769"/>
                      <a:gd name="connsiteX2" fmla="*/ 4797137 w 4797137"/>
                      <a:gd name="connsiteY2" fmla="*/ 1872300 h 2246769"/>
                      <a:gd name="connsiteX3" fmla="*/ 4281262 w 4797137"/>
                      <a:gd name="connsiteY3" fmla="*/ 2246769 h 2246769"/>
                      <a:gd name="connsiteX4" fmla="*/ 0 w 4797137"/>
                      <a:gd name="connsiteY4" fmla="*/ 2246769 h 2246769"/>
                      <a:gd name="connsiteX5" fmla="*/ 0 w 4797137"/>
                      <a:gd name="connsiteY5" fmla="*/ 0 h 2246769"/>
                      <a:gd name="connsiteX0" fmla="*/ 4281262 w 4797137"/>
                      <a:gd name="connsiteY0" fmla="*/ 2246769 h 2246769"/>
                      <a:gd name="connsiteX1" fmla="*/ 4384437 w 4797137"/>
                      <a:gd name="connsiteY1" fmla="*/ 1947193 h 2246769"/>
                      <a:gd name="connsiteX2" fmla="*/ 4797137 w 4797137"/>
                      <a:gd name="connsiteY2" fmla="*/ 1872300 h 2246769"/>
                      <a:gd name="connsiteX3" fmla="*/ 4281262 w 4797137"/>
                      <a:gd name="connsiteY3" fmla="*/ 2246769 h 2246769"/>
                      <a:gd name="connsiteX0" fmla="*/ 4281262 w 4797137"/>
                      <a:gd name="connsiteY0" fmla="*/ 2246769 h 2246769"/>
                      <a:gd name="connsiteX1" fmla="*/ 4384437 w 4797137"/>
                      <a:gd name="connsiteY1" fmla="*/ 1947193 h 2246769"/>
                      <a:gd name="connsiteX2" fmla="*/ 4797137 w 4797137"/>
                      <a:gd name="connsiteY2" fmla="*/ 1872300 h 2246769"/>
                      <a:gd name="connsiteX3" fmla="*/ 4281262 w 4797137"/>
                      <a:gd name="connsiteY3" fmla="*/ 2246769 h 2246769"/>
                      <a:gd name="connsiteX4" fmla="*/ 0 w 4797137"/>
                      <a:gd name="connsiteY4" fmla="*/ 2246769 h 2246769"/>
                      <a:gd name="connsiteX5" fmla="*/ 0 w 4797137"/>
                      <a:gd name="connsiteY5" fmla="*/ 0 h 2246769"/>
                      <a:gd name="connsiteX6" fmla="*/ 4797137 w 4797137"/>
                      <a:gd name="connsiteY6" fmla="*/ 0 h 2246769"/>
                      <a:gd name="connsiteX7" fmla="*/ 4797137 w 4797137"/>
                      <a:gd name="connsiteY7" fmla="*/ 1872300 h 2246769"/>
                      <a:gd name="connsiteX0" fmla="*/ 4281262 w 4797137"/>
                      <a:gd name="connsiteY0" fmla="*/ 2246769 h 2246769"/>
                      <a:gd name="connsiteX1" fmla="*/ 4384437 w 4797137"/>
                      <a:gd name="connsiteY1" fmla="*/ 1947193 h 2246769"/>
                      <a:gd name="connsiteX2" fmla="*/ 4797137 w 4797137"/>
                      <a:gd name="connsiteY2" fmla="*/ 1872300 h 2246769"/>
                      <a:gd name="connsiteX3" fmla="*/ 4281262 w 4797137"/>
                      <a:gd name="connsiteY3" fmla="*/ 2246769 h 2246769"/>
                      <a:gd name="connsiteX4" fmla="*/ 0 w 4797137"/>
                      <a:gd name="connsiteY4" fmla="*/ 2246769 h 2246769"/>
                      <a:gd name="connsiteX5" fmla="*/ 0 w 4797137"/>
                      <a:gd name="connsiteY5" fmla="*/ 0 h 2246769"/>
                      <a:gd name="connsiteX6" fmla="*/ 4797137 w 4797137"/>
                      <a:gd name="connsiteY6" fmla="*/ 0 h 2246769"/>
                      <a:gd name="connsiteX7" fmla="*/ 4797137 w 4797137"/>
                      <a:gd name="connsiteY7" fmla="*/ 1872300 h 2246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97137" h="2246769" stroke="0" extrusionOk="0">
                        <a:moveTo>
                          <a:pt x="0" y="0"/>
                        </a:moveTo>
                        <a:cubicBezTo>
                          <a:pt x="1252462" y="84316"/>
                          <a:pt x="2437887" y="40480"/>
                          <a:pt x="4797137" y="0"/>
                        </a:cubicBezTo>
                        <a:cubicBezTo>
                          <a:pt x="4840516" y="314086"/>
                          <a:pt x="4882739" y="1594884"/>
                          <a:pt x="4797137" y="1872300"/>
                        </a:cubicBezTo>
                        <a:cubicBezTo>
                          <a:pt x="4703692" y="1976098"/>
                          <a:pt x="4467645" y="2126217"/>
                          <a:pt x="4281262" y="2246769"/>
                        </a:cubicBezTo>
                        <a:cubicBezTo>
                          <a:pt x="3198070" y="2403469"/>
                          <a:pt x="1321610" y="2426266"/>
                          <a:pt x="0" y="2246769"/>
                        </a:cubicBezTo>
                        <a:cubicBezTo>
                          <a:pt x="-196250" y="1264596"/>
                          <a:pt x="-20902" y="925361"/>
                          <a:pt x="0" y="0"/>
                        </a:cubicBezTo>
                        <a:close/>
                      </a:path>
                      <a:path w="4797137" h="2246769" fill="darkenLess" stroke="0" extrusionOk="0">
                        <a:moveTo>
                          <a:pt x="4281262" y="2246769"/>
                        </a:moveTo>
                        <a:cubicBezTo>
                          <a:pt x="4311668" y="2187087"/>
                          <a:pt x="4385556" y="1996895"/>
                          <a:pt x="4384437" y="1947193"/>
                        </a:cubicBezTo>
                        <a:cubicBezTo>
                          <a:pt x="4464790" y="1955784"/>
                          <a:pt x="4667132" y="1865122"/>
                          <a:pt x="4797137" y="1872300"/>
                        </a:cubicBezTo>
                        <a:cubicBezTo>
                          <a:pt x="4613133" y="2012661"/>
                          <a:pt x="4557867" y="2107145"/>
                          <a:pt x="4281262" y="2246769"/>
                        </a:cubicBezTo>
                        <a:close/>
                      </a:path>
                      <a:path w="4797137" h="2246769" fill="none" extrusionOk="0">
                        <a:moveTo>
                          <a:pt x="4281262" y="2246769"/>
                        </a:moveTo>
                        <a:cubicBezTo>
                          <a:pt x="4302211" y="2110220"/>
                          <a:pt x="4368398" y="2023254"/>
                          <a:pt x="4384437" y="1947193"/>
                        </a:cubicBezTo>
                        <a:cubicBezTo>
                          <a:pt x="4511357" y="1902216"/>
                          <a:pt x="4723569" y="1911603"/>
                          <a:pt x="4797137" y="1872300"/>
                        </a:cubicBezTo>
                        <a:cubicBezTo>
                          <a:pt x="4623867" y="1992002"/>
                          <a:pt x="4417013" y="2237206"/>
                          <a:pt x="4281262" y="2246769"/>
                        </a:cubicBezTo>
                        <a:cubicBezTo>
                          <a:pt x="3675235" y="2420114"/>
                          <a:pt x="409992" y="2292209"/>
                          <a:pt x="0" y="2246769"/>
                        </a:cubicBezTo>
                        <a:cubicBezTo>
                          <a:pt x="91715" y="1658812"/>
                          <a:pt x="227950" y="928915"/>
                          <a:pt x="0" y="0"/>
                        </a:cubicBezTo>
                        <a:cubicBezTo>
                          <a:pt x="1596479" y="173171"/>
                          <a:pt x="4121757" y="106394"/>
                          <a:pt x="4797137" y="0"/>
                        </a:cubicBezTo>
                        <a:cubicBezTo>
                          <a:pt x="4938934" y="449656"/>
                          <a:pt x="4706666" y="977309"/>
                          <a:pt x="4797137" y="1872300"/>
                        </a:cubicBezTo>
                      </a:path>
                      <a:path w="4797137" h="2246769" fill="none" stroke="0" extrusionOk="0">
                        <a:moveTo>
                          <a:pt x="4281262" y="2246769"/>
                        </a:moveTo>
                        <a:cubicBezTo>
                          <a:pt x="4274636" y="2164709"/>
                          <a:pt x="4332648" y="2010907"/>
                          <a:pt x="4384437" y="1947193"/>
                        </a:cubicBezTo>
                        <a:cubicBezTo>
                          <a:pt x="4533317" y="1944078"/>
                          <a:pt x="4680382" y="1882470"/>
                          <a:pt x="4797137" y="1872300"/>
                        </a:cubicBezTo>
                        <a:cubicBezTo>
                          <a:pt x="4572851" y="2020858"/>
                          <a:pt x="4370920" y="2126550"/>
                          <a:pt x="4281262" y="2246769"/>
                        </a:cubicBezTo>
                        <a:cubicBezTo>
                          <a:pt x="3279209" y="2017769"/>
                          <a:pt x="1863757" y="2383843"/>
                          <a:pt x="0" y="2246769"/>
                        </a:cubicBezTo>
                        <a:cubicBezTo>
                          <a:pt x="188771" y="1380494"/>
                          <a:pt x="-194064" y="788920"/>
                          <a:pt x="0" y="0"/>
                        </a:cubicBezTo>
                        <a:cubicBezTo>
                          <a:pt x="2239395" y="3664"/>
                          <a:pt x="3510043" y="34601"/>
                          <a:pt x="4797137" y="0"/>
                        </a:cubicBezTo>
                        <a:cubicBezTo>
                          <a:pt x="4846769" y="619510"/>
                          <a:pt x="4795365" y="946299"/>
                          <a:pt x="4797137" y="1872300"/>
                        </a:cubicBezTo>
                      </a:path>
                      <a:path w="4797137" h="2246769" fill="none" stroke="0" extrusionOk="0">
                        <a:moveTo>
                          <a:pt x="4281262" y="2246769"/>
                        </a:moveTo>
                        <a:cubicBezTo>
                          <a:pt x="4307821" y="2112905"/>
                          <a:pt x="4367608" y="2030852"/>
                          <a:pt x="4384437" y="1947193"/>
                        </a:cubicBezTo>
                        <a:cubicBezTo>
                          <a:pt x="4499998" y="1899162"/>
                          <a:pt x="4727164" y="1895389"/>
                          <a:pt x="4797137" y="1872300"/>
                        </a:cubicBezTo>
                        <a:cubicBezTo>
                          <a:pt x="4609490" y="1990142"/>
                          <a:pt x="4411499" y="2223019"/>
                          <a:pt x="4281262" y="2246769"/>
                        </a:cubicBezTo>
                        <a:cubicBezTo>
                          <a:pt x="3558665" y="2432630"/>
                          <a:pt x="466637" y="2291913"/>
                          <a:pt x="0" y="2246769"/>
                        </a:cubicBezTo>
                        <a:cubicBezTo>
                          <a:pt x="103565" y="1636563"/>
                          <a:pt x="186312" y="928007"/>
                          <a:pt x="0" y="0"/>
                        </a:cubicBezTo>
                        <a:cubicBezTo>
                          <a:pt x="1575071" y="122198"/>
                          <a:pt x="4047971" y="125172"/>
                          <a:pt x="4797137" y="0"/>
                        </a:cubicBezTo>
                        <a:cubicBezTo>
                          <a:pt x="5022134" y="571071"/>
                          <a:pt x="4705655" y="964056"/>
                          <a:pt x="4797137" y="1872300"/>
                        </a:cubicBezTo>
                      </a:path>
                    </a:pathLst>
                  </a:custGeom>
                  <ask:type>
                    <ask:lineSketchCurved/>
                  </ask:type>
                </ask:lineSketchStyleProps>
              </a:ext>
            </a:extLst>
          </a:ln>
        </p:spPr>
        <p:txBody>
          <a:bodyPr wrap="square" anchor="ctr">
            <a:spAutoFit/>
          </a:bodyPr>
          <a:lstStyle/>
          <a:p>
            <a:pPr lvl="0">
              <a:lnSpc>
                <a:spcPct val="150000"/>
              </a:lnSpc>
            </a:pPr>
            <a:r>
              <a:rPr lang="en-US" sz="3200" dirty="0">
                <a:solidFill>
                  <a:srgbClr val="002060"/>
                </a:solidFill>
                <a:latin typeface="Times New Roman" pitchFamily="18" charset="0"/>
                <a:ea typeface="Tahoma" panose="020B0604030504040204" pitchFamily="34" charset="0"/>
                <a:cs typeface="Times New Roman" pitchFamily="18" charset="0"/>
              </a:rPr>
              <a:t>	Khi ở </a:t>
            </a:r>
            <a:r>
              <a:rPr lang="en-US" sz="3200" dirty="0" err="1">
                <a:solidFill>
                  <a:srgbClr val="002060"/>
                </a:solidFill>
                <a:latin typeface="Times New Roman" pitchFamily="18" charset="0"/>
                <a:ea typeface="Tahoma" panose="020B0604030504040204" pitchFamily="34" charset="0"/>
                <a:cs typeface="Times New Roman" pitchFamily="18" charset="0"/>
              </a:rPr>
              <a:t>nhà</a:t>
            </a:r>
            <a:r>
              <a:rPr lang="en-US" sz="3200" dirty="0">
                <a:solidFill>
                  <a:srgbClr val="002060"/>
                </a:solidFill>
                <a:latin typeface="Times New Roman" pitchFamily="18" charset="0"/>
                <a:ea typeface="Tahoma" panose="020B0604030504040204" pitchFamily="34" charset="0"/>
                <a:cs typeface="Times New Roman" pitchFamily="18" charset="0"/>
              </a:rPr>
              <a:t> </a:t>
            </a:r>
            <a:r>
              <a:rPr lang="en-US" sz="3200" dirty="0" err="1">
                <a:solidFill>
                  <a:srgbClr val="002060"/>
                </a:solidFill>
                <a:latin typeface="Times New Roman" pitchFamily="18" charset="0"/>
                <a:ea typeface="Tahoma" panose="020B0604030504040204" pitchFamily="34" charset="0"/>
                <a:cs typeface="Times New Roman" pitchFamily="18" charset="0"/>
              </a:rPr>
              <a:t>bà</a:t>
            </a:r>
            <a:r>
              <a:rPr lang="en-US" sz="3200" dirty="0">
                <a:solidFill>
                  <a:srgbClr val="002060"/>
                </a:solidFill>
                <a:latin typeface="Times New Roman" pitchFamily="18" charset="0"/>
                <a:ea typeface="Tahoma" panose="020B0604030504040204" pitchFamily="34" charset="0"/>
                <a:cs typeface="Times New Roman" pitchFamily="18" charset="0"/>
              </a:rPr>
              <a:t> </a:t>
            </a:r>
            <a:r>
              <a:rPr lang="en-US" sz="3200" dirty="0" err="1">
                <a:solidFill>
                  <a:srgbClr val="002060"/>
                </a:solidFill>
                <a:latin typeface="Times New Roman" pitchFamily="18" charset="0"/>
                <a:ea typeface="Tahoma" panose="020B0604030504040204" pitchFamily="34" charset="0"/>
                <a:cs typeface="Times New Roman" pitchFamily="18" charset="0"/>
              </a:rPr>
              <a:t>cụ</a:t>
            </a:r>
            <a:r>
              <a:rPr lang="en-US" sz="3200" dirty="0">
                <a:solidFill>
                  <a:srgbClr val="002060"/>
                </a:solidFill>
                <a:latin typeface="Times New Roman" pitchFamily="18" charset="0"/>
                <a:ea typeface="Tahoma" panose="020B0604030504040204" pitchFamily="34" charset="0"/>
                <a:cs typeface="Times New Roman" pitchFamily="18" charset="0"/>
              </a:rPr>
              <a:t> </a:t>
            </a:r>
            <a:r>
              <a:rPr lang="en-US" sz="3200" dirty="0" err="1">
                <a:solidFill>
                  <a:srgbClr val="002060"/>
                </a:solidFill>
                <a:latin typeface="Times New Roman" pitchFamily="18" charset="0"/>
                <a:ea typeface="Tahoma" panose="020B0604030504040204" pitchFamily="34" charset="0"/>
                <a:cs typeface="Times New Roman" pitchFamily="18" charset="0"/>
              </a:rPr>
              <a:t>Khởi</a:t>
            </a:r>
            <a:r>
              <a:rPr lang="en-US" sz="3200" dirty="0">
                <a:solidFill>
                  <a:srgbClr val="002060"/>
                </a:solidFill>
                <a:latin typeface="Times New Roman" pitchFamily="18" charset="0"/>
                <a:ea typeface="Tahoma" panose="020B0604030504040204" pitchFamily="34" charset="0"/>
                <a:cs typeface="Times New Roman" pitchFamily="18" charset="0"/>
              </a:rPr>
              <a:t>: </a:t>
            </a:r>
            <a:r>
              <a:rPr lang="vi-VN" sz="3200" dirty="0">
                <a:solidFill>
                  <a:srgbClr val="002060"/>
                </a:solidFill>
                <a:latin typeface="Times New Roman" pitchFamily="18" charset="0"/>
                <a:ea typeface="Tahoma" panose="020B0604030504040204" pitchFamily="34" charset="0"/>
                <a:cs typeface="Times New Roman" pitchFamily="18" charset="0"/>
              </a:rPr>
              <a:t>Diệu thường tỉ tê trò chuyện với bà</a:t>
            </a:r>
            <a:endParaRPr kumimoji="0" lang="en-US" sz="3200" b="1" i="0" u="none" strike="noStrike" kern="1200" cap="none" spc="0" normalizeH="0" baseline="0" noProof="0" dirty="0">
              <a:ln>
                <a:noFill/>
              </a:ln>
              <a:solidFill>
                <a:srgbClr val="002060"/>
              </a:solidFill>
              <a:effectLst/>
              <a:uLnTx/>
              <a:uFillTx/>
              <a:latin typeface="Times New Roman" pitchFamily="18" charset="0"/>
              <a:ea typeface="Tahoma" panose="020B0604030504040204" pitchFamily="34" charset="0"/>
              <a:cs typeface="Times New Roman" pitchFamily="18" charset="0"/>
            </a:endParaRPr>
          </a:p>
        </p:txBody>
      </p:sp>
      <p:sp>
        <p:nvSpPr>
          <p:cNvPr id="20" name="TextBox 19">
            <a:extLst>
              <a:ext uri="{FF2B5EF4-FFF2-40B4-BE49-F238E27FC236}">
                <a16:creationId xmlns="" xmlns:a16="http://schemas.microsoft.com/office/drawing/2014/main" id="{E52467D2-3A08-3E3C-71B4-4389DE2AC7E9}"/>
              </a:ext>
            </a:extLst>
          </p:cNvPr>
          <p:cNvSpPr txBox="1"/>
          <p:nvPr/>
        </p:nvSpPr>
        <p:spPr>
          <a:xfrm>
            <a:off x="6397337" y="2995791"/>
            <a:ext cx="5181600" cy="1815882"/>
          </a:xfrm>
          <a:custGeom>
            <a:avLst/>
            <a:gdLst>
              <a:gd name="connsiteX0" fmla="*/ 0 w 5181600"/>
              <a:gd name="connsiteY0" fmla="*/ 0 h 3709809"/>
              <a:gd name="connsiteX1" fmla="*/ 5181600 w 5181600"/>
              <a:gd name="connsiteY1" fmla="*/ 0 h 3709809"/>
              <a:gd name="connsiteX2" fmla="*/ 5181600 w 5181600"/>
              <a:gd name="connsiteY2" fmla="*/ 3091495 h 3709809"/>
              <a:gd name="connsiteX3" fmla="*/ 4563286 w 5181600"/>
              <a:gd name="connsiteY3" fmla="*/ 3709809 h 3709809"/>
              <a:gd name="connsiteX4" fmla="*/ 0 w 5181600"/>
              <a:gd name="connsiteY4" fmla="*/ 3709809 h 3709809"/>
              <a:gd name="connsiteX5" fmla="*/ 0 w 5181600"/>
              <a:gd name="connsiteY5" fmla="*/ 0 h 3709809"/>
              <a:gd name="connsiteX0" fmla="*/ 4563286 w 5181600"/>
              <a:gd name="connsiteY0" fmla="*/ 3709809 h 3709809"/>
              <a:gd name="connsiteX1" fmla="*/ 4686949 w 5181600"/>
              <a:gd name="connsiteY1" fmla="*/ 3215158 h 3709809"/>
              <a:gd name="connsiteX2" fmla="*/ 5181600 w 5181600"/>
              <a:gd name="connsiteY2" fmla="*/ 3091495 h 3709809"/>
              <a:gd name="connsiteX3" fmla="*/ 4563286 w 5181600"/>
              <a:gd name="connsiteY3" fmla="*/ 3709809 h 3709809"/>
              <a:gd name="connsiteX0" fmla="*/ 4563286 w 5181600"/>
              <a:gd name="connsiteY0" fmla="*/ 3709809 h 3709809"/>
              <a:gd name="connsiteX1" fmla="*/ 4686949 w 5181600"/>
              <a:gd name="connsiteY1" fmla="*/ 3215158 h 3709809"/>
              <a:gd name="connsiteX2" fmla="*/ 5181600 w 5181600"/>
              <a:gd name="connsiteY2" fmla="*/ 3091495 h 3709809"/>
              <a:gd name="connsiteX3" fmla="*/ 4563286 w 5181600"/>
              <a:gd name="connsiteY3" fmla="*/ 3709809 h 3709809"/>
              <a:gd name="connsiteX4" fmla="*/ 0 w 5181600"/>
              <a:gd name="connsiteY4" fmla="*/ 3709809 h 3709809"/>
              <a:gd name="connsiteX5" fmla="*/ 0 w 5181600"/>
              <a:gd name="connsiteY5" fmla="*/ 0 h 3709809"/>
              <a:gd name="connsiteX6" fmla="*/ 5181600 w 5181600"/>
              <a:gd name="connsiteY6" fmla="*/ 0 h 3709809"/>
              <a:gd name="connsiteX7" fmla="*/ 5181600 w 5181600"/>
              <a:gd name="connsiteY7" fmla="*/ 3091495 h 3709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81600" h="3709809" stroke="0" extrusionOk="0">
                <a:moveTo>
                  <a:pt x="0" y="0"/>
                </a:moveTo>
                <a:cubicBezTo>
                  <a:pt x="2296215" y="-3075"/>
                  <a:pt x="3127860" y="-165005"/>
                  <a:pt x="5181600" y="0"/>
                </a:cubicBezTo>
                <a:cubicBezTo>
                  <a:pt x="5246808" y="626631"/>
                  <a:pt x="5228911" y="2434268"/>
                  <a:pt x="5181600" y="3091495"/>
                </a:cubicBezTo>
                <a:cubicBezTo>
                  <a:pt x="5000740" y="3171556"/>
                  <a:pt x="4760067" y="3425514"/>
                  <a:pt x="4563286" y="3709809"/>
                </a:cubicBezTo>
                <a:cubicBezTo>
                  <a:pt x="3638331" y="3689343"/>
                  <a:pt x="1052755" y="3647865"/>
                  <a:pt x="0" y="3709809"/>
                </a:cubicBezTo>
                <a:cubicBezTo>
                  <a:pt x="-51325" y="2996131"/>
                  <a:pt x="-48397" y="773625"/>
                  <a:pt x="0" y="0"/>
                </a:cubicBezTo>
                <a:close/>
              </a:path>
              <a:path w="5181600" h="3709809" fill="darkenLess" stroke="0" extrusionOk="0">
                <a:moveTo>
                  <a:pt x="4563286" y="3709809"/>
                </a:moveTo>
                <a:cubicBezTo>
                  <a:pt x="4601467" y="3558230"/>
                  <a:pt x="4685231" y="3387737"/>
                  <a:pt x="4686949" y="3215158"/>
                </a:cubicBezTo>
                <a:cubicBezTo>
                  <a:pt x="4930394" y="3148133"/>
                  <a:pt x="5078492" y="3090093"/>
                  <a:pt x="5181600" y="3091495"/>
                </a:cubicBezTo>
                <a:cubicBezTo>
                  <a:pt x="5110233" y="3194282"/>
                  <a:pt x="4839426" y="3377817"/>
                  <a:pt x="4563286" y="3709809"/>
                </a:cubicBezTo>
                <a:close/>
              </a:path>
              <a:path w="5181600" h="3709809" fill="none" extrusionOk="0">
                <a:moveTo>
                  <a:pt x="4563286" y="3709809"/>
                </a:moveTo>
                <a:cubicBezTo>
                  <a:pt x="4595349" y="3555849"/>
                  <a:pt x="4662340" y="3263887"/>
                  <a:pt x="4686949" y="3215158"/>
                </a:cubicBezTo>
                <a:cubicBezTo>
                  <a:pt x="4738492" y="3159895"/>
                  <a:pt x="5109912" y="3092754"/>
                  <a:pt x="5181600" y="3091495"/>
                </a:cubicBezTo>
                <a:cubicBezTo>
                  <a:pt x="5060323" y="3124160"/>
                  <a:pt x="4612141" y="3574130"/>
                  <a:pt x="4563286" y="3709809"/>
                </a:cubicBezTo>
                <a:cubicBezTo>
                  <a:pt x="3124279" y="3650693"/>
                  <a:pt x="1983190" y="3663517"/>
                  <a:pt x="0" y="3709809"/>
                </a:cubicBezTo>
                <a:cubicBezTo>
                  <a:pt x="6457" y="2995069"/>
                  <a:pt x="119732" y="910549"/>
                  <a:pt x="0" y="0"/>
                </a:cubicBezTo>
                <a:cubicBezTo>
                  <a:pt x="788936" y="-22802"/>
                  <a:pt x="3172181" y="-12701"/>
                  <a:pt x="5181600" y="0"/>
                </a:cubicBezTo>
                <a:cubicBezTo>
                  <a:pt x="5093073" y="334035"/>
                  <a:pt x="5023165" y="1934455"/>
                  <a:pt x="5181600" y="3091495"/>
                </a:cubicBezTo>
              </a:path>
              <a:path w="5181600" h="3709809" fill="none" stroke="0" extrusionOk="0">
                <a:moveTo>
                  <a:pt x="4563286" y="3709809"/>
                </a:moveTo>
                <a:cubicBezTo>
                  <a:pt x="4632819" y="3489859"/>
                  <a:pt x="4631132" y="3438412"/>
                  <a:pt x="4686949" y="3215158"/>
                </a:cubicBezTo>
                <a:cubicBezTo>
                  <a:pt x="4887229" y="3201329"/>
                  <a:pt x="5057119" y="3152688"/>
                  <a:pt x="5181600" y="3091495"/>
                </a:cubicBezTo>
                <a:cubicBezTo>
                  <a:pt x="5085495" y="3236692"/>
                  <a:pt x="4871078" y="3404211"/>
                  <a:pt x="4563286" y="3709809"/>
                </a:cubicBezTo>
                <a:cubicBezTo>
                  <a:pt x="4077634" y="3619433"/>
                  <a:pt x="1531083" y="3565065"/>
                  <a:pt x="0" y="3709809"/>
                </a:cubicBezTo>
                <a:cubicBezTo>
                  <a:pt x="-19128" y="2846557"/>
                  <a:pt x="-76225" y="1536398"/>
                  <a:pt x="0" y="0"/>
                </a:cubicBezTo>
                <a:cubicBezTo>
                  <a:pt x="1338595" y="-32564"/>
                  <a:pt x="4143624" y="-152530"/>
                  <a:pt x="5181600" y="0"/>
                </a:cubicBezTo>
                <a:cubicBezTo>
                  <a:pt x="5057966" y="872246"/>
                  <a:pt x="5285313" y="1697431"/>
                  <a:pt x="5181600" y="3091495"/>
                </a:cubicBezTo>
              </a:path>
            </a:pathLst>
          </a:custGeom>
          <a:solidFill>
            <a:schemeClr val="accent5">
              <a:lumMod val="20000"/>
              <a:lumOff val="80000"/>
            </a:schemeClr>
          </a:solidFill>
          <a:ln w="28575">
            <a:solidFill>
              <a:srgbClr val="FF0000"/>
            </a:solidFill>
            <a:prstDash val="sysDash"/>
            <a:extLst>
              <a:ext uri="{C807C97D-BFC1-408E-A445-0C87EB9F89A2}">
                <ask:lineSketchStyleProps xmlns="" xmlns:ask="http://schemas.microsoft.com/office/drawing/2018/sketchyshapes" sd="3320551662">
                  <a:prstGeom prst="foldedCorner">
                    <a:avLst/>
                  </a:prstGeom>
                  <ask:type>
                    <ask:lineSketchCurved/>
                  </ask:type>
                </ask:lineSketchStyleProps>
              </a:ext>
            </a:extLst>
          </a:ln>
        </p:spPr>
        <p:txBody>
          <a:bodyPr wrap="square">
            <a:spAutoFit/>
          </a:bodyPr>
          <a:lstStyle/>
          <a:p>
            <a:pPr lvl="0"/>
            <a:r>
              <a:rPr lang="en-US" sz="2800" dirty="0">
                <a:solidFill>
                  <a:srgbClr val="FF0000"/>
                </a:solidFill>
                <a:latin typeface="Times New Roman" pitchFamily="18" charset="0"/>
                <a:ea typeface="Tahoma" panose="020B0604030504040204" pitchFamily="34" charset="0"/>
                <a:cs typeface="Times New Roman" pitchFamily="18" charset="0"/>
              </a:rPr>
              <a:t>	</a:t>
            </a:r>
            <a:r>
              <a:rPr lang="en-US" sz="2800" dirty="0" err="1">
                <a:solidFill>
                  <a:srgbClr val="FF0000"/>
                </a:solidFill>
                <a:latin typeface="Times New Roman" pitchFamily="18" charset="0"/>
                <a:ea typeface="Tahoma" panose="020B0604030504040204" pitchFamily="34" charset="0"/>
                <a:cs typeface="Times New Roman" pitchFamily="18" charset="0"/>
              </a:rPr>
              <a:t>Khi</a:t>
            </a:r>
            <a:r>
              <a:rPr lang="en-US" sz="2800" dirty="0">
                <a:solidFill>
                  <a:srgbClr val="FF0000"/>
                </a:solidFill>
                <a:latin typeface="Times New Roman" pitchFamily="18" charset="0"/>
                <a:ea typeface="Tahoma" panose="020B0604030504040204" pitchFamily="34" charset="0"/>
                <a:cs typeface="Times New Roman" pitchFamily="18" charset="0"/>
              </a:rPr>
              <a:t> ở </a:t>
            </a:r>
            <a:r>
              <a:rPr lang="en-US" sz="2800" dirty="0" err="1">
                <a:solidFill>
                  <a:srgbClr val="FF0000"/>
                </a:solidFill>
                <a:latin typeface="Times New Roman" pitchFamily="18" charset="0"/>
                <a:ea typeface="Tahoma" panose="020B0604030504040204" pitchFamily="34" charset="0"/>
                <a:cs typeface="Times New Roman" pitchFamily="18" charset="0"/>
              </a:rPr>
              <a:t>góc</a:t>
            </a:r>
            <a:r>
              <a:rPr lang="en-US" sz="2800" dirty="0">
                <a:solidFill>
                  <a:srgbClr val="FF0000"/>
                </a:solidFill>
                <a:latin typeface="Times New Roman" pitchFamily="18" charset="0"/>
                <a:ea typeface="Tahoma" panose="020B0604030504040204" pitchFamily="34" charset="0"/>
                <a:cs typeface="Times New Roman" pitchFamily="18" charset="0"/>
              </a:rPr>
              <a:t> </a:t>
            </a:r>
            <a:r>
              <a:rPr lang="en-US" sz="2800" dirty="0" err="1">
                <a:solidFill>
                  <a:srgbClr val="FF0000"/>
                </a:solidFill>
                <a:latin typeface="Times New Roman" pitchFamily="18" charset="0"/>
                <a:ea typeface="Tahoma" panose="020B0604030504040204" pitchFamily="34" charset="0"/>
                <a:cs typeface="Times New Roman" pitchFamily="18" charset="0"/>
              </a:rPr>
              <a:t>chợ</a:t>
            </a:r>
            <a:r>
              <a:rPr lang="en-US" sz="2800" dirty="0">
                <a:solidFill>
                  <a:srgbClr val="FF0000"/>
                </a:solidFill>
                <a:latin typeface="Times New Roman" pitchFamily="18" charset="0"/>
                <a:ea typeface="Tahoma" panose="020B0604030504040204" pitchFamily="34" charset="0"/>
                <a:cs typeface="Times New Roman" pitchFamily="18" charset="0"/>
              </a:rPr>
              <a:t> </a:t>
            </a:r>
            <a:r>
              <a:rPr lang="en-US" sz="2800" dirty="0" err="1">
                <a:solidFill>
                  <a:srgbClr val="FF0000"/>
                </a:solidFill>
                <a:latin typeface="Times New Roman" pitchFamily="18" charset="0"/>
                <a:ea typeface="Tahoma" panose="020B0604030504040204" pitchFamily="34" charset="0"/>
                <a:cs typeface="Times New Roman" pitchFamily="18" charset="0"/>
              </a:rPr>
              <a:t>quê</a:t>
            </a:r>
            <a:r>
              <a:rPr lang="en-US" sz="2800" dirty="0">
                <a:solidFill>
                  <a:srgbClr val="FF0000"/>
                </a:solidFill>
                <a:latin typeface="Times New Roman" pitchFamily="18" charset="0"/>
                <a:ea typeface="Tahoma" panose="020B0604030504040204" pitchFamily="34" charset="0"/>
                <a:cs typeface="Times New Roman" pitchFamily="18" charset="0"/>
              </a:rPr>
              <a:t> </a:t>
            </a:r>
            <a:r>
              <a:rPr lang="en-US" sz="2800" dirty="0" err="1">
                <a:solidFill>
                  <a:srgbClr val="FF0000"/>
                </a:solidFill>
                <a:latin typeface="Times New Roman" pitchFamily="18" charset="0"/>
                <a:ea typeface="Tahoma" panose="020B0604030504040204" pitchFamily="34" charset="0"/>
                <a:cs typeface="Times New Roman" pitchFamily="18" charset="0"/>
              </a:rPr>
              <a:t>nghèo</a:t>
            </a:r>
            <a:r>
              <a:rPr lang="en-US" sz="2800" dirty="0">
                <a:solidFill>
                  <a:srgbClr val="FF0000"/>
                </a:solidFill>
                <a:latin typeface="Times New Roman" pitchFamily="18" charset="0"/>
                <a:ea typeface="Tahoma" panose="020B0604030504040204" pitchFamily="34" charset="0"/>
                <a:cs typeface="Times New Roman" pitchFamily="18" charset="0"/>
              </a:rPr>
              <a:t>: </a:t>
            </a:r>
            <a:r>
              <a:rPr lang="vi-VN" sz="2800" dirty="0">
                <a:solidFill>
                  <a:srgbClr val="FF0000"/>
                </a:solidFill>
                <a:latin typeface="Times New Roman" pitchFamily="18" charset="0"/>
                <a:ea typeface="Tahoma" panose="020B0604030504040204" pitchFamily="34" charset="0"/>
                <a:cs typeface="Times New Roman" pitchFamily="18" charset="0"/>
              </a:rPr>
              <a:t>Diệu</a:t>
            </a:r>
            <a:r>
              <a:rPr lang="en-US" sz="2800" dirty="0">
                <a:solidFill>
                  <a:srgbClr val="FF0000"/>
                </a:solidFill>
                <a:latin typeface="Times New Roman" pitchFamily="18" charset="0"/>
                <a:ea typeface="Tahoma" panose="020B0604030504040204" pitchFamily="34" charset="0"/>
                <a:cs typeface="Times New Roman" pitchFamily="18" charset="0"/>
              </a:rPr>
              <a:t> </a:t>
            </a:r>
            <a:r>
              <a:rPr lang="en-US" sz="2800" dirty="0" err="1">
                <a:solidFill>
                  <a:srgbClr val="FF0000"/>
                </a:solidFill>
                <a:latin typeface="Times New Roman" pitchFamily="18" charset="0"/>
                <a:ea typeface="Tahoma" panose="020B0604030504040204" pitchFamily="34" charset="0"/>
                <a:cs typeface="Times New Roman" pitchFamily="18" charset="0"/>
              </a:rPr>
              <a:t>thấy</a:t>
            </a:r>
            <a:r>
              <a:rPr lang="en-US" sz="2800" dirty="0">
                <a:solidFill>
                  <a:srgbClr val="FF0000"/>
                </a:solidFill>
                <a:latin typeface="Times New Roman" pitchFamily="18" charset="0"/>
                <a:ea typeface="Tahoma" panose="020B0604030504040204" pitchFamily="34" charset="0"/>
                <a:cs typeface="Times New Roman" pitchFamily="18" charset="0"/>
              </a:rPr>
              <a:t> </a:t>
            </a:r>
            <a:r>
              <a:rPr lang="en-US" sz="2800" dirty="0" err="1">
                <a:solidFill>
                  <a:srgbClr val="FF0000"/>
                </a:solidFill>
                <a:latin typeface="Times New Roman" pitchFamily="18" charset="0"/>
                <a:ea typeface="Tahoma" panose="020B0604030504040204" pitchFamily="34" charset="0"/>
                <a:cs typeface="Times New Roman" pitchFamily="18" charset="0"/>
              </a:rPr>
              <a:t>nhiều</a:t>
            </a:r>
            <a:r>
              <a:rPr lang="en-US" sz="2800" dirty="0">
                <a:solidFill>
                  <a:srgbClr val="FF0000"/>
                </a:solidFill>
                <a:latin typeface="Times New Roman" pitchFamily="18" charset="0"/>
                <a:ea typeface="Tahoma" panose="020B0604030504040204" pitchFamily="34" charset="0"/>
                <a:cs typeface="Times New Roman" pitchFamily="18" charset="0"/>
              </a:rPr>
              <a:t> </a:t>
            </a:r>
            <a:r>
              <a:rPr lang="en-US" sz="2800" dirty="0" err="1">
                <a:solidFill>
                  <a:srgbClr val="FF0000"/>
                </a:solidFill>
                <a:latin typeface="Times New Roman" pitchFamily="18" charset="0"/>
                <a:ea typeface="Tahoma" panose="020B0604030504040204" pitchFamily="34" charset="0"/>
                <a:cs typeface="Times New Roman" pitchFamily="18" charset="0"/>
              </a:rPr>
              <a:t>ng</a:t>
            </a:r>
            <a:r>
              <a:rPr lang="vi-VN" sz="2800" dirty="0">
                <a:solidFill>
                  <a:srgbClr val="FF0000"/>
                </a:solidFill>
                <a:latin typeface="Times New Roman" pitchFamily="18" charset="0"/>
                <a:ea typeface="Tahoma" panose="020B0604030504040204" pitchFamily="34" charset="0"/>
                <a:cs typeface="Times New Roman" pitchFamily="18" charset="0"/>
              </a:rPr>
              <a:t>ười</a:t>
            </a:r>
            <a:r>
              <a:rPr lang="en-US" sz="2800" dirty="0">
                <a:solidFill>
                  <a:srgbClr val="FF0000"/>
                </a:solidFill>
                <a:latin typeface="Times New Roman" pitchFamily="18" charset="0"/>
                <a:ea typeface="Tahoma" panose="020B0604030504040204" pitchFamily="34" charset="0"/>
                <a:cs typeface="Times New Roman" pitchFamily="18" charset="0"/>
              </a:rPr>
              <a:t> </a:t>
            </a:r>
            <a:r>
              <a:rPr lang="en-US" sz="2800" dirty="0" err="1">
                <a:solidFill>
                  <a:srgbClr val="FF0000"/>
                </a:solidFill>
                <a:latin typeface="Times New Roman" pitchFamily="18" charset="0"/>
                <a:ea typeface="Tahoma" panose="020B0604030504040204" pitchFamily="34" charset="0"/>
                <a:cs typeface="Times New Roman" pitchFamily="18" charset="0"/>
              </a:rPr>
              <a:t>và</a:t>
            </a:r>
            <a:r>
              <a:rPr lang="en-US" sz="2800" dirty="0">
                <a:solidFill>
                  <a:srgbClr val="FF0000"/>
                </a:solidFill>
                <a:latin typeface="Times New Roman" pitchFamily="18" charset="0"/>
                <a:ea typeface="Tahoma" panose="020B0604030504040204" pitchFamily="34" charset="0"/>
                <a:cs typeface="Times New Roman" pitchFamily="18" charset="0"/>
              </a:rPr>
              <a:t> </a:t>
            </a:r>
            <a:r>
              <a:rPr lang="en-US" sz="2800" dirty="0" err="1">
                <a:solidFill>
                  <a:srgbClr val="FF0000"/>
                </a:solidFill>
                <a:latin typeface="Times New Roman" pitchFamily="18" charset="0"/>
                <a:ea typeface="Tahoma" panose="020B0604030504040204" pitchFamily="34" charset="0"/>
                <a:cs typeface="Times New Roman" pitchFamily="18" charset="0"/>
              </a:rPr>
              <a:t>cuộc</a:t>
            </a:r>
            <a:r>
              <a:rPr lang="en-US" sz="2800" dirty="0">
                <a:solidFill>
                  <a:srgbClr val="FF0000"/>
                </a:solidFill>
                <a:latin typeface="Times New Roman" pitchFamily="18" charset="0"/>
                <a:ea typeface="Tahoma" panose="020B0604030504040204" pitchFamily="34" charset="0"/>
                <a:cs typeface="Times New Roman" pitchFamily="18" charset="0"/>
              </a:rPr>
              <a:t> </a:t>
            </a:r>
            <a:r>
              <a:rPr lang="en-US" sz="2800" dirty="0" err="1">
                <a:solidFill>
                  <a:srgbClr val="FF0000"/>
                </a:solidFill>
                <a:latin typeface="Times New Roman" pitchFamily="18" charset="0"/>
                <a:ea typeface="Tahoma" panose="020B0604030504040204" pitchFamily="34" charset="0"/>
                <a:cs typeface="Times New Roman" pitchFamily="18" charset="0"/>
              </a:rPr>
              <a:t>sống</a:t>
            </a:r>
            <a:r>
              <a:rPr lang="en-US" sz="2800" dirty="0">
                <a:solidFill>
                  <a:srgbClr val="FF0000"/>
                </a:solidFill>
                <a:latin typeface="Times New Roman" pitchFamily="18" charset="0"/>
                <a:ea typeface="Tahoma" panose="020B0604030504040204" pitchFamily="34" charset="0"/>
                <a:cs typeface="Times New Roman" pitchFamily="18" charset="0"/>
              </a:rPr>
              <a:t> </a:t>
            </a:r>
            <a:r>
              <a:rPr lang="en-US" sz="2800" dirty="0" err="1">
                <a:solidFill>
                  <a:srgbClr val="FF0000"/>
                </a:solidFill>
                <a:latin typeface="Times New Roman" pitchFamily="18" charset="0"/>
                <a:ea typeface="Tahoma" panose="020B0604030504040204" pitchFamily="34" charset="0"/>
                <a:cs typeface="Times New Roman" pitchFamily="18" charset="0"/>
              </a:rPr>
              <a:t>khác</a:t>
            </a:r>
            <a:r>
              <a:rPr lang="en-US" sz="2800" dirty="0">
                <a:solidFill>
                  <a:srgbClr val="FF0000"/>
                </a:solidFill>
                <a:latin typeface="Times New Roman" pitchFamily="18" charset="0"/>
                <a:ea typeface="Tahoma" panose="020B0604030504040204" pitchFamily="34" charset="0"/>
                <a:cs typeface="Times New Roman" pitchFamily="18" charset="0"/>
              </a:rPr>
              <a:t> </a:t>
            </a:r>
            <a:r>
              <a:rPr lang="en-US" sz="2800" dirty="0" err="1">
                <a:solidFill>
                  <a:srgbClr val="FF0000"/>
                </a:solidFill>
                <a:latin typeface="Times New Roman" pitchFamily="18" charset="0"/>
                <a:ea typeface="Tahoma" panose="020B0604030504040204" pitchFamily="34" charset="0"/>
                <a:cs typeface="Times New Roman" pitchFamily="18" charset="0"/>
              </a:rPr>
              <a:t>nhau</a:t>
            </a:r>
            <a:r>
              <a:rPr lang="en-US" sz="2800" dirty="0">
                <a:solidFill>
                  <a:srgbClr val="FF0000"/>
                </a:solidFill>
                <a:latin typeface="Times New Roman" pitchFamily="18" charset="0"/>
                <a:ea typeface="Tahoma" panose="020B0604030504040204" pitchFamily="34" charset="0"/>
                <a:cs typeface="Times New Roman" pitchFamily="18" charset="0"/>
              </a:rPr>
              <a:t>, </a:t>
            </a:r>
            <a:r>
              <a:rPr lang="en-US" sz="2800" dirty="0" err="1">
                <a:solidFill>
                  <a:srgbClr val="FF0000"/>
                </a:solidFill>
                <a:latin typeface="Times New Roman" pitchFamily="18" charset="0"/>
                <a:ea typeface="Tahoma" panose="020B0604030504040204" pitchFamily="34" charset="0"/>
                <a:cs typeface="Times New Roman" pitchFamily="18" charset="0"/>
              </a:rPr>
              <a:t>Diệu</a:t>
            </a:r>
            <a:r>
              <a:rPr lang="en-US" sz="2800" dirty="0">
                <a:solidFill>
                  <a:srgbClr val="FF0000"/>
                </a:solidFill>
                <a:latin typeface="Times New Roman" pitchFamily="18" charset="0"/>
                <a:ea typeface="Tahoma" panose="020B0604030504040204" pitchFamily="34" charset="0"/>
                <a:cs typeface="Times New Roman" pitchFamily="18" charset="0"/>
              </a:rPr>
              <a:t> </a:t>
            </a:r>
            <a:r>
              <a:rPr lang="en-US" sz="2800" dirty="0" err="1">
                <a:solidFill>
                  <a:srgbClr val="FF0000"/>
                </a:solidFill>
                <a:latin typeface="Times New Roman" pitchFamily="18" charset="0"/>
                <a:ea typeface="Tahoma" panose="020B0604030504040204" pitchFamily="34" charset="0"/>
                <a:cs typeface="Times New Roman" pitchFamily="18" charset="0"/>
              </a:rPr>
              <a:t>thấy</a:t>
            </a:r>
            <a:r>
              <a:rPr lang="en-US" sz="2800" dirty="0">
                <a:solidFill>
                  <a:srgbClr val="FF0000"/>
                </a:solidFill>
                <a:latin typeface="Times New Roman" pitchFamily="18" charset="0"/>
                <a:ea typeface="Tahoma" panose="020B0604030504040204" pitchFamily="34" charset="0"/>
                <a:cs typeface="Times New Roman" pitchFamily="18" charset="0"/>
              </a:rPr>
              <a:t> </a:t>
            </a:r>
            <a:r>
              <a:rPr lang="en-US" sz="2800" dirty="0" err="1">
                <a:solidFill>
                  <a:srgbClr val="FF0000"/>
                </a:solidFill>
                <a:latin typeface="Times New Roman" pitchFamily="18" charset="0"/>
                <a:ea typeface="Tahoma" panose="020B0604030504040204" pitchFamily="34" charset="0"/>
                <a:cs typeface="Times New Roman" pitchFamily="18" charset="0"/>
              </a:rPr>
              <a:t>yêu</a:t>
            </a:r>
            <a:r>
              <a:rPr lang="en-US" sz="2800" dirty="0">
                <a:solidFill>
                  <a:srgbClr val="FF0000"/>
                </a:solidFill>
                <a:latin typeface="Times New Roman" pitchFamily="18" charset="0"/>
                <a:ea typeface="Tahoma" panose="020B0604030504040204" pitchFamily="34" charset="0"/>
                <a:cs typeface="Times New Roman" pitchFamily="18" charset="0"/>
              </a:rPr>
              <a:t> </a:t>
            </a:r>
            <a:r>
              <a:rPr lang="en-US" sz="2800" dirty="0" err="1">
                <a:solidFill>
                  <a:srgbClr val="FF0000"/>
                </a:solidFill>
                <a:latin typeface="Times New Roman" pitchFamily="18" charset="0"/>
                <a:ea typeface="Tahoma" panose="020B0604030504040204" pitchFamily="34" charset="0"/>
                <a:cs typeface="Times New Roman" pitchFamily="18" charset="0"/>
              </a:rPr>
              <a:t>th</a:t>
            </a:r>
            <a:r>
              <a:rPr lang="vi-VN" sz="2800" dirty="0">
                <a:solidFill>
                  <a:srgbClr val="FF0000"/>
                </a:solidFill>
                <a:latin typeface="Times New Roman" pitchFamily="18" charset="0"/>
                <a:ea typeface="Tahoma" panose="020B0604030504040204" pitchFamily="34" charset="0"/>
                <a:cs typeface="Times New Roman" pitchFamily="18" charset="0"/>
              </a:rPr>
              <a:t>ươn</a:t>
            </a:r>
            <a:r>
              <a:rPr lang="en-US" sz="2800" dirty="0">
                <a:solidFill>
                  <a:srgbClr val="FF0000"/>
                </a:solidFill>
                <a:latin typeface="Times New Roman" pitchFamily="18" charset="0"/>
                <a:ea typeface="Tahoma" panose="020B0604030504040204" pitchFamily="34" charset="0"/>
                <a:cs typeface="Times New Roman" pitchFamily="18" charset="0"/>
              </a:rPr>
              <a:t>g </a:t>
            </a:r>
            <a:r>
              <a:rPr lang="en-US" sz="2800" dirty="0" err="1">
                <a:solidFill>
                  <a:srgbClr val="FF0000"/>
                </a:solidFill>
                <a:latin typeface="Times New Roman" pitchFamily="18" charset="0"/>
                <a:ea typeface="Tahoma" panose="020B0604030504040204" pitchFamily="34" charset="0"/>
                <a:cs typeface="Times New Roman" pitchFamily="18" charset="0"/>
              </a:rPr>
              <a:t>tất</a:t>
            </a:r>
            <a:r>
              <a:rPr lang="en-US" sz="2800" dirty="0">
                <a:solidFill>
                  <a:srgbClr val="FF0000"/>
                </a:solidFill>
                <a:latin typeface="Times New Roman" pitchFamily="18" charset="0"/>
                <a:ea typeface="Tahoma" panose="020B0604030504040204" pitchFamily="34" charset="0"/>
                <a:cs typeface="Times New Roman" pitchFamily="18" charset="0"/>
              </a:rPr>
              <a:t> </a:t>
            </a:r>
            <a:r>
              <a:rPr lang="en-US" sz="2800" dirty="0" err="1">
                <a:solidFill>
                  <a:srgbClr val="FF0000"/>
                </a:solidFill>
                <a:latin typeface="Times New Roman" pitchFamily="18" charset="0"/>
                <a:ea typeface="Tahoma" panose="020B0604030504040204" pitchFamily="34" charset="0"/>
                <a:cs typeface="Times New Roman" pitchFamily="18" charset="0"/>
              </a:rPr>
              <a:t>cả</a:t>
            </a:r>
            <a:r>
              <a:rPr lang="en-US" sz="2800" dirty="0">
                <a:solidFill>
                  <a:srgbClr val="FF0000"/>
                </a:solidFill>
                <a:latin typeface="Times New Roman" pitchFamily="18" charset="0"/>
                <a:ea typeface="Tahoma" panose="020B0604030504040204" pitchFamily="34" charset="0"/>
                <a:cs typeface="Times New Roman" pitchFamily="18" charset="0"/>
              </a:rPr>
              <a:t>.</a:t>
            </a:r>
            <a:endParaRPr kumimoji="0" lang="en-US" sz="2800" b="1" i="0" u="none" strike="noStrike" kern="1200" cap="none" spc="0" normalizeH="0" baseline="0" noProof="0" dirty="0">
              <a:ln>
                <a:noFill/>
              </a:ln>
              <a:solidFill>
                <a:srgbClr val="FF0000"/>
              </a:solidFill>
              <a:effectLst/>
              <a:uLnTx/>
              <a:uFillTx/>
              <a:latin typeface="Times New Roman" pitchFamily="18" charset="0"/>
              <a:ea typeface="Tahoma" panose="020B0604030504040204" pitchFamily="34" charset="0"/>
              <a:cs typeface="Times New Roman" pitchFamily="18" charset="0"/>
            </a:endParaRPr>
          </a:p>
        </p:txBody>
      </p:sp>
      <p:sp>
        <p:nvSpPr>
          <p:cNvPr id="2" name="Arrow: Curved Right 1">
            <a:extLst>
              <a:ext uri="{FF2B5EF4-FFF2-40B4-BE49-F238E27FC236}">
                <a16:creationId xmlns="" xmlns:a16="http://schemas.microsoft.com/office/drawing/2014/main" id="{C27885FF-2F26-968A-AC26-74037746E4BC}"/>
              </a:ext>
            </a:extLst>
          </p:cNvPr>
          <p:cNvSpPr/>
          <p:nvPr/>
        </p:nvSpPr>
        <p:spPr>
          <a:xfrm>
            <a:off x="152400" y="2057399"/>
            <a:ext cx="616526" cy="1285045"/>
          </a:xfrm>
          <a:prstGeom prst="curvedRight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Times New Roman" pitchFamily="18" charset="0"/>
              <a:cs typeface="Times New Roman" pitchFamily="18" charset="0"/>
            </a:endParaRPr>
          </a:p>
        </p:txBody>
      </p:sp>
      <p:sp>
        <p:nvSpPr>
          <p:cNvPr id="24" name="Arrow: Curved Right 23">
            <a:extLst>
              <a:ext uri="{FF2B5EF4-FFF2-40B4-BE49-F238E27FC236}">
                <a16:creationId xmlns="" xmlns:a16="http://schemas.microsoft.com/office/drawing/2014/main" id="{45EC1491-F0E9-D1C2-9A57-E8409941F4F0}"/>
              </a:ext>
            </a:extLst>
          </p:cNvPr>
          <p:cNvSpPr/>
          <p:nvPr/>
        </p:nvSpPr>
        <p:spPr>
          <a:xfrm>
            <a:off x="5673437" y="1922994"/>
            <a:ext cx="616526" cy="1285045"/>
          </a:xfrm>
          <a:prstGeom prst="curvedRight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Times New Roman" pitchFamily="18" charset="0"/>
              <a:cs typeface="Times New Roman" pitchFamily="18" charset="0"/>
            </a:endParaRPr>
          </a:p>
        </p:txBody>
      </p:sp>
      <p:sp>
        <p:nvSpPr>
          <p:cNvPr id="3" name="Rectangle 2">
            <a:extLst>
              <a:ext uri="{FF2B5EF4-FFF2-40B4-BE49-F238E27FC236}">
                <a16:creationId xmlns="" xmlns:a16="http://schemas.microsoft.com/office/drawing/2014/main" id="{85385AA7-6ED4-0EAD-1768-E9AED90FF2AA}"/>
              </a:ext>
            </a:extLst>
          </p:cNvPr>
          <p:cNvSpPr/>
          <p:nvPr/>
        </p:nvSpPr>
        <p:spPr>
          <a:xfrm>
            <a:off x="11049000" y="0"/>
            <a:ext cx="1138003" cy="1219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itchFamily="18" charset="0"/>
              <a:cs typeface="Times New Roman" pitchFamily="18" charset="0"/>
            </a:endParaRPr>
          </a:p>
        </p:txBody>
      </p:sp>
      <p:sp>
        <p:nvSpPr>
          <p:cNvPr id="23" name="TextBox 22">
            <a:extLst>
              <a:ext uri="{FF2B5EF4-FFF2-40B4-BE49-F238E27FC236}">
                <a16:creationId xmlns="" xmlns:a16="http://schemas.microsoft.com/office/drawing/2014/main" id="{874923DD-2CD3-2D7E-2162-E433FE8F2CFE}"/>
              </a:ext>
            </a:extLst>
          </p:cNvPr>
          <p:cNvSpPr txBox="1"/>
          <p:nvPr/>
        </p:nvSpPr>
        <p:spPr>
          <a:xfrm>
            <a:off x="762000" y="569757"/>
            <a:ext cx="10439400" cy="578882"/>
          </a:xfrm>
          <a:prstGeom prst="roundRect">
            <a:avLst/>
          </a:prstGeom>
          <a:solidFill>
            <a:srgbClr val="FFFFCC"/>
          </a:solidFill>
          <a:ln w="28575">
            <a:solidFill>
              <a:srgbClr val="217875"/>
            </a:solidFill>
            <a:prstDash val="sysDash"/>
          </a:ln>
        </p:spPr>
        <p:txBody>
          <a:bodyPr wrap="square">
            <a:spAutoFit/>
          </a:bodyPr>
          <a:lstStyle/>
          <a:p>
            <a:pPr lvl="0"/>
            <a:r>
              <a:rPr lang="en-US" sz="2800" b="1" dirty="0" err="1">
                <a:solidFill>
                  <a:srgbClr val="008000"/>
                </a:solidFill>
                <a:latin typeface="Times New Roman" pitchFamily="18" charset="0"/>
                <a:ea typeface="Tahoma" panose="020B0604030504040204" pitchFamily="34" charset="0"/>
                <a:cs typeface="Times New Roman" pitchFamily="18" charset="0"/>
              </a:rPr>
              <a:t>Câu</a:t>
            </a:r>
            <a:r>
              <a:rPr lang="en-US" sz="2800" b="1" dirty="0">
                <a:solidFill>
                  <a:srgbClr val="008000"/>
                </a:solidFill>
                <a:latin typeface="Times New Roman" pitchFamily="18" charset="0"/>
                <a:ea typeface="Tahoma" panose="020B0604030504040204" pitchFamily="34" charset="0"/>
                <a:cs typeface="Times New Roman" pitchFamily="18" charset="0"/>
              </a:rPr>
              <a:t> 3: </a:t>
            </a:r>
            <a:r>
              <a:rPr lang="en-US" sz="2800" b="1" dirty="0" err="1">
                <a:solidFill>
                  <a:srgbClr val="008000"/>
                </a:solidFill>
                <a:latin typeface="Times New Roman" pitchFamily="18" charset="0"/>
                <a:ea typeface="Tahoma" panose="020B0604030504040204" pitchFamily="34" charset="0"/>
                <a:cs typeface="Times New Roman" pitchFamily="18" charset="0"/>
              </a:rPr>
              <a:t>Nói</a:t>
            </a:r>
            <a:r>
              <a:rPr lang="en-US" sz="2800" b="1" dirty="0">
                <a:solidFill>
                  <a:srgbClr val="008000"/>
                </a:solidFill>
                <a:latin typeface="Times New Roman" pitchFamily="18" charset="0"/>
                <a:ea typeface="Tahoma" panose="020B0604030504040204" pitchFamily="34" charset="0"/>
                <a:cs typeface="Times New Roman" pitchFamily="18" charset="0"/>
              </a:rPr>
              <a:t> </a:t>
            </a:r>
            <a:r>
              <a:rPr lang="en-US" sz="2800" b="1" dirty="0" err="1">
                <a:solidFill>
                  <a:srgbClr val="008000"/>
                </a:solidFill>
                <a:latin typeface="Times New Roman" pitchFamily="18" charset="0"/>
                <a:ea typeface="Tahoma" panose="020B0604030504040204" pitchFamily="34" charset="0"/>
                <a:cs typeface="Times New Roman" pitchFamily="18" charset="0"/>
              </a:rPr>
              <a:t>về</a:t>
            </a:r>
            <a:r>
              <a:rPr lang="en-US" sz="2800" b="1" dirty="0">
                <a:solidFill>
                  <a:srgbClr val="008000"/>
                </a:solidFill>
                <a:latin typeface="Times New Roman" pitchFamily="18" charset="0"/>
                <a:ea typeface="Tahoma" panose="020B0604030504040204" pitchFamily="34" charset="0"/>
                <a:cs typeface="Times New Roman" pitchFamily="18" charset="0"/>
              </a:rPr>
              <a:t> </a:t>
            </a:r>
            <a:r>
              <a:rPr lang="en-US" sz="2800" b="1" dirty="0" err="1">
                <a:solidFill>
                  <a:srgbClr val="008000"/>
                </a:solidFill>
                <a:latin typeface="Times New Roman" pitchFamily="18" charset="0"/>
                <a:ea typeface="Tahoma" panose="020B0604030504040204" pitchFamily="34" charset="0"/>
                <a:cs typeface="Times New Roman" pitchFamily="18" charset="0"/>
              </a:rPr>
              <a:t>những</a:t>
            </a:r>
            <a:r>
              <a:rPr lang="en-US" sz="2800" b="1" dirty="0">
                <a:solidFill>
                  <a:srgbClr val="008000"/>
                </a:solidFill>
                <a:latin typeface="Times New Roman" pitchFamily="18" charset="0"/>
                <a:ea typeface="Tahoma" panose="020B0604030504040204" pitchFamily="34" charset="0"/>
                <a:cs typeface="Times New Roman" pitchFamily="18" charset="0"/>
              </a:rPr>
              <a:t> </a:t>
            </a:r>
            <a:r>
              <a:rPr lang="en-US" sz="2800" b="1" dirty="0" err="1">
                <a:solidFill>
                  <a:srgbClr val="008000"/>
                </a:solidFill>
                <a:latin typeface="Times New Roman" pitchFamily="18" charset="0"/>
                <a:ea typeface="Tahoma" panose="020B0604030504040204" pitchFamily="34" charset="0"/>
                <a:cs typeface="Times New Roman" pitchFamily="18" charset="0"/>
              </a:rPr>
              <a:t>trải</a:t>
            </a:r>
            <a:r>
              <a:rPr lang="en-US" sz="2800" b="1" dirty="0">
                <a:solidFill>
                  <a:srgbClr val="008000"/>
                </a:solidFill>
                <a:latin typeface="Times New Roman" pitchFamily="18" charset="0"/>
                <a:ea typeface="Tahoma" panose="020B0604030504040204" pitchFamily="34" charset="0"/>
                <a:cs typeface="Times New Roman" pitchFamily="18" charset="0"/>
              </a:rPr>
              <a:t> </a:t>
            </a:r>
            <a:r>
              <a:rPr lang="en-US" sz="2800" b="1" dirty="0" err="1">
                <a:solidFill>
                  <a:srgbClr val="008000"/>
                </a:solidFill>
                <a:latin typeface="Times New Roman" pitchFamily="18" charset="0"/>
                <a:ea typeface="Tahoma" panose="020B0604030504040204" pitchFamily="34" charset="0"/>
                <a:cs typeface="Times New Roman" pitchFamily="18" charset="0"/>
              </a:rPr>
              <a:t>nghiệm</a:t>
            </a:r>
            <a:r>
              <a:rPr lang="en-US" sz="2800" b="1" dirty="0">
                <a:solidFill>
                  <a:srgbClr val="008000"/>
                </a:solidFill>
                <a:latin typeface="Times New Roman" pitchFamily="18" charset="0"/>
                <a:ea typeface="Tahoma" panose="020B0604030504040204" pitchFamily="34" charset="0"/>
                <a:cs typeface="Times New Roman" pitchFamily="18" charset="0"/>
              </a:rPr>
              <a:t> </a:t>
            </a:r>
            <a:r>
              <a:rPr lang="en-US" sz="2800" b="1" dirty="0" err="1">
                <a:solidFill>
                  <a:srgbClr val="008000"/>
                </a:solidFill>
                <a:latin typeface="Times New Roman" pitchFamily="18" charset="0"/>
                <a:ea typeface="Tahoma" panose="020B0604030504040204" pitchFamily="34" charset="0"/>
                <a:cs typeface="Times New Roman" pitchFamily="18" charset="0"/>
              </a:rPr>
              <a:t>của</a:t>
            </a:r>
            <a:r>
              <a:rPr lang="en-US" sz="2800" b="1" dirty="0">
                <a:solidFill>
                  <a:srgbClr val="008000"/>
                </a:solidFill>
                <a:latin typeface="Times New Roman" pitchFamily="18" charset="0"/>
                <a:ea typeface="Tahoma" panose="020B0604030504040204" pitchFamily="34" charset="0"/>
                <a:cs typeface="Times New Roman" pitchFamily="18" charset="0"/>
              </a:rPr>
              <a:t> </a:t>
            </a:r>
            <a:r>
              <a:rPr lang="en-US" sz="2800" b="1" dirty="0" err="1">
                <a:solidFill>
                  <a:srgbClr val="008000"/>
                </a:solidFill>
                <a:latin typeface="Times New Roman" pitchFamily="18" charset="0"/>
                <a:ea typeface="Tahoma" panose="020B0604030504040204" pitchFamily="34" charset="0"/>
                <a:cs typeface="Times New Roman" pitchFamily="18" charset="0"/>
              </a:rPr>
              <a:t>Diệu</a:t>
            </a:r>
            <a:r>
              <a:rPr lang="en-US" sz="2800" b="1" dirty="0">
                <a:solidFill>
                  <a:srgbClr val="008000"/>
                </a:solidFill>
                <a:latin typeface="Times New Roman" pitchFamily="18" charset="0"/>
                <a:ea typeface="Tahoma" panose="020B0604030504040204" pitchFamily="34" charset="0"/>
                <a:cs typeface="Times New Roman" pitchFamily="18" charset="0"/>
              </a:rPr>
              <a:t> </a:t>
            </a:r>
            <a:r>
              <a:rPr lang="en-US" sz="2800" b="1" dirty="0" err="1">
                <a:solidFill>
                  <a:srgbClr val="008000"/>
                </a:solidFill>
                <a:latin typeface="Times New Roman" pitchFamily="18" charset="0"/>
                <a:ea typeface="Tahoma" panose="020B0604030504040204" pitchFamily="34" charset="0"/>
                <a:cs typeface="Times New Roman" pitchFamily="18" charset="0"/>
              </a:rPr>
              <a:t>trong</a:t>
            </a:r>
            <a:r>
              <a:rPr lang="en-US" sz="2800" b="1" dirty="0">
                <a:solidFill>
                  <a:srgbClr val="008000"/>
                </a:solidFill>
                <a:latin typeface="Times New Roman" pitchFamily="18" charset="0"/>
                <a:ea typeface="Tahoma" panose="020B0604030504040204" pitchFamily="34" charset="0"/>
                <a:cs typeface="Times New Roman" pitchFamily="18" charset="0"/>
              </a:rPr>
              <a:t> </a:t>
            </a:r>
            <a:r>
              <a:rPr lang="en-US" sz="2800" b="1" dirty="0" err="1">
                <a:solidFill>
                  <a:srgbClr val="008000"/>
                </a:solidFill>
                <a:latin typeface="Times New Roman" pitchFamily="18" charset="0"/>
                <a:ea typeface="Tahoma" panose="020B0604030504040204" pitchFamily="34" charset="0"/>
                <a:cs typeface="Times New Roman" pitchFamily="18" charset="0"/>
              </a:rPr>
              <a:t>mùa</a:t>
            </a:r>
            <a:r>
              <a:rPr lang="en-US" sz="2800" b="1" dirty="0">
                <a:solidFill>
                  <a:srgbClr val="008000"/>
                </a:solidFill>
                <a:latin typeface="Times New Roman" pitchFamily="18" charset="0"/>
                <a:ea typeface="Tahoma" panose="020B0604030504040204" pitchFamily="34" charset="0"/>
                <a:cs typeface="Times New Roman" pitchFamily="18" charset="0"/>
              </a:rPr>
              <a:t> </a:t>
            </a:r>
            <a:r>
              <a:rPr lang="en-US" sz="2800" b="1" dirty="0" err="1">
                <a:solidFill>
                  <a:srgbClr val="008000"/>
                </a:solidFill>
                <a:latin typeface="Times New Roman" pitchFamily="18" charset="0"/>
                <a:ea typeface="Tahoma" panose="020B0604030504040204" pitchFamily="34" charset="0"/>
                <a:cs typeface="Times New Roman" pitchFamily="18" charset="0"/>
              </a:rPr>
              <a:t>hè</a:t>
            </a:r>
            <a:r>
              <a:rPr lang="en-US" sz="2800" b="1" dirty="0">
                <a:solidFill>
                  <a:srgbClr val="008000"/>
                </a:solidFill>
                <a:latin typeface="Times New Roman" pitchFamily="18" charset="0"/>
                <a:ea typeface="Tahoma" panose="020B0604030504040204" pitchFamily="34" charset="0"/>
                <a:cs typeface="Times New Roman" pitchFamily="18" charset="0"/>
              </a:rPr>
              <a:t>. </a:t>
            </a:r>
            <a:endParaRPr lang="en-US" sz="2800" dirty="0">
              <a:solidFill>
                <a:srgbClr val="008000"/>
              </a:solidFill>
              <a:latin typeface="Times New Roman" pitchFamily="18" charset="0"/>
              <a:ea typeface="Tahoma" panose="020B0604030504040204" pitchFamily="34" charset="0"/>
              <a:cs typeface="Times New Roman" pitchFamily="18" charset="0"/>
            </a:endParaRPr>
          </a:p>
        </p:txBody>
      </p:sp>
    </p:spTree>
    <p:extLst>
      <p:ext uri="{BB962C8B-B14F-4D97-AF65-F5344CB8AC3E}">
        <p14:creationId xmlns:p14="http://schemas.microsoft.com/office/powerpoint/2010/main" val="1317280715"/>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1000"/>
                                        <p:tgtEl>
                                          <p:spTgt spid="15"/>
                                        </p:tgtEl>
                                      </p:cBhvr>
                                    </p:animEffect>
                                    <p:anim calcmode="lin" valueType="num">
                                      <p:cBhvr>
                                        <p:cTn id="20" dur="1000" fill="hold"/>
                                        <p:tgtEl>
                                          <p:spTgt spid="15"/>
                                        </p:tgtEl>
                                        <p:attrNameLst>
                                          <p:attrName>ppt_x</p:attrName>
                                        </p:attrNameLst>
                                      </p:cBhvr>
                                      <p:tavLst>
                                        <p:tav tm="0">
                                          <p:val>
                                            <p:strVal val="#ppt_x"/>
                                          </p:val>
                                        </p:tav>
                                        <p:tav tm="100000">
                                          <p:val>
                                            <p:strVal val="#ppt_x"/>
                                          </p:val>
                                        </p:tav>
                                      </p:tavLst>
                                    </p:anim>
                                    <p:anim calcmode="lin" valueType="num">
                                      <p:cBhvr>
                                        <p:cTn id="21"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1000"/>
                                        <p:tgtEl>
                                          <p:spTgt spid="14"/>
                                        </p:tgtEl>
                                      </p:cBhvr>
                                    </p:animEffect>
                                    <p:anim calcmode="lin" valueType="num">
                                      <p:cBhvr>
                                        <p:cTn id="27" dur="1000" fill="hold"/>
                                        <p:tgtEl>
                                          <p:spTgt spid="14"/>
                                        </p:tgtEl>
                                        <p:attrNameLst>
                                          <p:attrName>ppt_x</p:attrName>
                                        </p:attrNameLst>
                                      </p:cBhvr>
                                      <p:tavLst>
                                        <p:tav tm="0">
                                          <p:val>
                                            <p:strVal val="#ppt_x"/>
                                          </p:val>
                                        </p:tav>
                                        <p:tav tm="100000">
                                          <p:val>
                                            <p:strVal val="#ppt_x"/>
                                          </p:val>
                                        </p:tav>
                                      </p:tavLst>
                                    </p:anim>
                                    <p:anim calcmode="lin" valueType="num">
                                      <p:cBhvr>
                                        <p:cTn id="28"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24"/>
                                        </p:tgtEl>
                                        <p:attrNameLst>
                                          <p:attrName>style.visibility</p:attrName>
                                        </p:attrNameLst>
                                      </p:cBhvr>
                                      <p:to>
                                        <p:strVal val="visible"/>
                                      </p:to>
                                    </p:set>
                                    <p:animEffect transition="in" filter="barn(inVertical)">
                                      <p:cBhvr>
                                        <p:cTn id="33" dur="500"/>
                                        <p:tgtEl>
                                          <p:spTgt spid="24"/>
                                        </p:tgtEl>
                                      </p:cBhvr>
                                    </p:animEffect>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20"/>
                                        </p:tgtEl>
                                        <p:attrNameLst>
                                          <p:attrName>style.visibility</p:attrName>
                                        </p:attrNameLst>
                                      </p:cBhvr>
                                      <p:to>
                                        <p:strVal val="visible"/>
                                      </p:to>
                                    </p:set>
                                    <p:animEffect transition="in" filter="fade">
                                      <p:cBhvr>
                                        <p:cTn id="38" dur="1000"/>
                                        <p:tgtEl>
                                          <p:spTgt spid="20"/>
                                        </p:tgtEl>
                                      </p:cBhvr>
                                    </p:animEffect>
                                    <p:anim calcmode="lin" valueType="num">
                                      <p:cBhvr>
                                        <p:cTn id="39" dur="1000" fill="hold"/>
                                        <p:tgtEl>
                                          <p:spTgt spid="20"/>
                                        </p:tgtEl>
                                        <p:attrNameLst>
                                          <p:attrName>ppt_x</p:attrName>
                                        </p:attrNameLst>
                                      </p:cBhvr>
                                      <p:tavLst>
                                        <p:tav tm="0">
                                          <p:val>
                                            <p:strVal val="#ppt_x"/>
                                          </p:val>
                                        </p:tav>
                                        <p:tav tm="100000">
                                          <p:val>
                                            <p:strVal val="#ppt_x"/>
                                          </p:val>
                                        </p:tav>
                                      </p:tavLst>
                                    </p:anim>
                                    <p:anim calcmode="lin" valueType="num">
                                      <p:cBhvr>
                                        <p:cTn id="40"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animBg="1"/>
      <p:bldP spid="14" grpId="0" animBg="1"/>
      <p:bldP spid="20" grpId="0" animBg="1"/>
      <p:bldP spid="2" grpId="0" animBg="1"/>
      <p:bldP spid="24"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 xmlns:a16="http://schemas.microsoft.com/office/drawing/2014/main" id="{08977D5A-3CE0-5936-80D7-A88FD3CB0262}"/>
              </a:ext>
            </a:extLst>
          </p:cNvPr>
          <p:cNvPicPr>
            <a:picLocks noChangeAspect="1"/>
          </p:cNvPicPr>
          <p:nvPr/>
        </p:nvPicPr>
        <p:blipFill>
          <a:blip r:embed="rId3"/>
          <a:stretch>
            <a:fillRect/>
          </a:stretch>
        </p:blipFill>
        <p:spPr>
          <a:xfrm>
            <a:off x="81718" y="15240"/>
            <a:ext cx="957155" cy="762066"/>
          </a:xfrm>
          <a:prstGeom prst="rect">
            <a:avLst/>
          </a:prstGeom>
        </p:spPr>
      </p:pic>
      <p:sp>
        <p:nvSpPr>
          <p:cNvPr id="7" name="TextBox 6">
            <a:extLst>
              <a:ext uri="{FF2B5EF4-FFF2-40B4-BE49-F238E27FC236}">
                <a16:creationId xmlns="" xmlns:a16="http://schemas.microsoft.com/office/drawing/2014/main" id="{31CD8366-6099-09EB-BC77-037F0CEFC165}"/>
              </a:ext>
            </a:extLst>
          </p:cNvPr>
          <p:cNvSpPr txBox="1"/>
          <p:nvPr/>
        </p:nvSpPr>
        <p:spPr>
          <a:xfrm>
            <a:off x="457200" y="1905000"/>
            <a:ext cx="9956500" cy="715089"/>
          </a:xfrm>
          <a:prstGeom prst="roundRect">
            <a:avLst/>
          </a:prstGeom>
          <a:noFill/>
          <a:ln w="28575">
            <a:noFill/>
            <a:prstDash val="sysDash"/>
          </a:ln>
        </p:spPr>
        <p:txBody>
          <a:bodyPr wrap="square">
            <a:spAutoFit/>
          </a:bodyPr>
          <a:lstStyle/>
          <a:p>
            <a:pPr marL="0" marR="0" lvl="0" indent="0" algn="ctr" defTabSz="609539"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002060"/>
                </a:solidFill>
                <a:effectLst/>
                <a:uLnTx/>
                <a:uFillTx/>
                <a:latin typeface="Times New Roman" pitchFamily="18" charset="0"/>
                <a:cs typeface="Times New Roman" pitchFamily="18" charset="0"/>
              </a:rPr>
              <a:t>Tỉ</a:t>
            </a:r>
            <a:r>
              <a:rPr kumimoji="0" lang="en-US" sz="3600" b="0" i="0" u="none" strike="noStrike" kern="1200" cap="none" spc="0" normalizeH="0" baseline="0" noProof="0" dirty="0">
                <a:ln>
                  <a:noFill/>
                </a:ln>
                <a:solidFill>
                  <a:srgbClr val="002060"/>
                </a:solidFill>
                <a:effectLst/>
                <a:uLnTx/>
                <a:uFillTx/>
                <a:latin typeface="Times New Roman" pitchFamily="18" charset="0"/>
                <a:cs typeface="Times New Roman" pitchFamily="18" charset="0"/>
              </a:rPr>
              <a:t> </a:t>
            </a:r>
            <a:r>
              <a:rPr kumimoji="0" lang="en-US" sz="3600" b="0" i="0" u="none" strike="noStrike" kern="1200" cap="none" spc="0" normalizeH="0" baseline="0" noProof="0" dirty="0" err="1">
                <a:ln>
                  <a:noFill/>
                </a:ln>
                <a:solidFill>
                  <a:srgbClr val="002060"/>
                </a:solidFill>
                <a:effectLst/>
                <a:uLnTx/>
                <a:uFillTx/>
                <a:latin typeface="Times New Roman" pitchFamily="18" charset="0"/>
                <a:cs typeface="Times New Roman" pitchFamily="18" charset="0"/>
              </a:rPr>
              <a:t>tê</a:t>
            </a:r>
            <a:r>
              <a:rPr kumimoji="0" lang="en-US" sz="3200" b="0" i="0" u="none" strike="noStrike" kern="1200" cap="none" spc="0" normalizeH="0" baseline="0" noProof="0" dirty="0">
                <a:ln>
                  <a:noFill/>
                </a:ln>
                <a:solidFill>
                  <a:srgbClr val="002060"/>
                </a:solidFill>
                <a:effectLst/>
                <a:uLnTx/>
                <a:uFillTx/>
                <a:latin typeface="Times New Roman" pitchFamily="18" charset="0"/>
                <a:cs typeface="Times New Roman" pitchFamily="18" charset="0"/>
              </a:rPr>
              <a:t>: </a:t>
            </a:r>
            <a:r>
              <a:rPr kumimoji="0" lang="vi-VN" sz="3200" b="0" i="0" u="none" strike="noStrike" kern="1200" cap="none" spc="0" normalizeH="0" baseline="0" noProof="0" dirty="0">
                <a:ln>
                  <a:noFill/>
                </a:ln>
                <a:solidFill>
                  <a:srgbClr val="002060"/>
                </a:solidFill>
                <a:effectLst/>
                <a:uLnTx/>
                <a:uFillTx/>
                <a:latin typeface="Times New Roman" pitchFamily="18" charset="0"/>
                <a:cs typeface="Times New Roman" pitchFamily="18" charset="0"/>
              </a:rPr>
              <a:t>nói nhỏ với giọng thân mật như tâm tình</a:t>
            </a:r>
            <a:endParaRPr kumimoji="0" lang="vi-VN" sz="2800" b="0" i="0" u="none" strike="noStrike" kern="1200" cap="none" spc="0" normalizeH="0" baseline="0" noProof="0" dirty="0">
              <a:ln>
                <a:noFill/>
              </a:ln>
              <a:solidFill>
                <a:srgbClr val="002060"/>
              </a:solidFill>
              <a:effectLst/>
              <a:uLnTx/>
              <a:uFillTx/>
              <a:latin typeface="Times New Roman" pitchFamily="18" charset="0"/>
              <a:cs typeface="Times New Roman" pitchFamily="18" charset="0"/>
            </a:endParaRPr>
          </a:p>
        </p:txBody>
      </p:sp>
      <p:sp>
        <p:nvSpPr>
          <p:cNvPr id="9" name="TextBox 8">
            <a:extLst>
              <a:ext uri="{FF2B5EF4-FFF2-40B4-BE49-F238E27FC236}">
                <a16:creationId xmlns="" xmlns:a16="http://schemas.microsoft.com/office/drawing/2014/main" id="{874923DD-2CD3-2D7E-2162-E433FE8F2CFE}"/>
              </a:ext>
            </a:extLst>
          </p:cNvPr>
          <p:cNvSpPr txBox="1"/>
          <p:nvPr/>
        </p:nvSpPr>
        <p:spPr>
          <a:xfrm>
            <a:off x="1371600" y="396273"/>
            <a:ext cx="4191000" cy="715089"/>
          </a:xfrm>
          <a:prstGeom prst="roundRect">
            <a:avLst/>
          </a:prstGeom>
          <a:solidFill>
            <a:srgbClr val="FFFFCC"/>
          </a:solidFill>
          <a:ln w="28575">
            <a:solidFill>
              <a:srgbClr val="217875"/>
            </a:solidFill>
            <a:prstDash val="sysDash"/>
          </a:ln>
        </p:spPr>
        <p:txBody>
          <a:bodyPr wrap="square">
            <a:spAutoFit/>
          </a:bodyPr>
          <a:lstStyle/>
          <a:p>
            <a:pPr marL="0" marR="0" lvl="0" indent="0" algn="ctr" defTabSz="609539"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8000"/>
                </a:solidFill>
                <a:effectLst/>
                <a:uLnTx/>
                <a:uFillTx/>
                <a:latin typeface="Times New Roman" pitchFamily="18" charset="0"/>
                <a:cs typeface="Times New Roman" pitchFamily="18" charset="0"/>
              </a:rPr>
              <a:t>Giải</a:t>
            </a:r>
            <a:r>
              <a:rPr kumimoji="0" lang="en-US" sz="3600" b="1" i="0" u="none" strike="noStrike" kern="1200" cap="none" spc="0" normalizeH="0" baseline="0" noProof="0" dirty="0">
                <a:ln>
                  <a:noFill/>
                </a:ln>
                <a:solidFill>
                  <a:srgbClr val="008000"/>
                </a:solidFill>
                <a:effectLst/>
                <a:uLnTx/>
                <a:uFillTx/>
                <a:latin typeface="Times New Roman" pitchFamily="18" charset="0"/>
                <a:cs typeface="Times New Roman" pitchFamily="18" charset="0"/>
              </a:rPr>
              <a:t> </a:t>
            </a:r>
            <a:r>
              <a:rPr kumimoji="0" lang="en-US" sz="3600" b="1" i="0" u="none" strike="noStrike" kern="1200" cap="none" spc="0" normalizeH="0" baseline="0" noProof="0" dirty="0" err="1">
                <a:ln>
                  <a:noFill/>
                </a:ln>
                <a:solidFill>
                  <a:srgbClr val="008000"/>
                </a:solidFill>
                <a:effectLst/>
                <a:uLnTx/>
                <a:uFillTx/>
                <a:latin typeface="Times New Roman" pitchFamily="18" charset="0"/>
                <a:cs typeface="Times New Roman" pitchFamily="18" charset="0"/>
              </a:rPr>
              <a:t>nghĩa</a:t>
            </a:r>
            <a:r>
              <a:rPr kumimoji="0" lang="en-US" sz="3600" b="1" i="0" u="none" strike="noStrike" kern="1200" cap="none" spc="0" normalizeH="0" baseline="0" noProof="0" dirty="0">
                <a:ln>
                  <a:noFill/>
                </a:ln>
                <a:solidFill>
                  <a:srgbClr val="008000"/>
                </a:solidFill>
                <a:effectLst/>
                <a:uLnTx/>
                <a:uFillTx/>
                <a:latin typeface="Times New Roman" pitchFamily="18" charset="0"/>
                <a:cs typeface="Times New Roman" pitchFamily="18" charset="0"/>
              </a:rPr>
              <a:t> </a:t>
            </a:r>
            <a:r>
              <a:rPr kumimoji="0" lang="en-US" sz="3600" b="1" i="0" u="none" strike="noStrike" kern="1200" cap="none" spc="0" normalizeH="0" baseline="0" noProof="0" dirty="0" err="1">
                <a:ln>
                  <a:noFill/>
                </a:ln>
                <a:solidFill>
                  <a:srgbClr val="008000"/>
                </a:solidFill>
                <a:effectLst/>
                <a:uLnTx/>
                <a:uFillTx/>
                <a:latin typeface="Times New Roman" pitchFamily="18" charset="0"/>
                <a:cs typeface="Times New Roman" pitchFamily="18" charset="0"/>
              </a:rPr>
              <a:t>từ</a:t>
            </a:r>
            <a:endParaRPr kumimoji="0" lang="en-US" sz="3600" b="1" i="0" u="none" strike="noStrike" kern="1200" cap="none" spc="0" normalizeH="0" baseline="0" noProof="0" dirty="0">
              <a:ln>
                <a:noFill/>
              </a:ln>
              <a:solidFill>
                <a:srgbClr val="008000"/>
              </a:solidFill>
              <a:effectLst/>
              <a:uLnTx/>
              <a:uFillTx/>
              <a:latin typeface="Times New Roman" pitchFamily="18" charset="0"/>
              <a:cs typeface="Times New Roman" pitchFamily="18" charset="0"/>
            </a:endParaRPr>
          </a:p>
        </p:txBody>
      </p:sp>
      <p:pic>
        <p:nvPicPr>
          <p:cNvPr id="11" name="Picture 10">
            <a:extLst>
              <a:ext uri="{FF2B5EF4-FFF2-40B4-BE49-F238E27FC236}">
                <a16:creationId xmlns="" xmlns:a16="http://schemas.microsoft.com/office/drawing/2014/main" id="{23EA7FBE-DC24-95ED-9D97-8F451880376C}"/>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3696" b="99783" l="532" r="97872">
                        <a14:foregroundMark x1="25709" y1="33261" x2="25709" y2="33261"/>
                        <a14:foregroundMark x1="25355" y1="32826" x2="25355" y2="32826"/>
                        <a14:foregroundMark x1="21631" y1="23913" x2="21631" y2="23913"/>
                        <a14:foregroundMark x1="12057" y1="20435" x2="12057" y2="20435"/>
                        <a14:foregroundMark x1="11525" y1="20435" x2="11525" y2="20435"/>
                        <a14:foregroundMark x1="11170" y1="14348" x2="11170" y2="14348"/>
                        <a14:foregroundMark x1="8333" y1="11957" x2="7447" y2="13696"/>
                        <a14:foregroundMark x1="7447" y1="15652" x2="7447" y2="15652"/>
                        <a14:foregroundMark x1="7447" y1="25217" x2="7447" y2="27174"/>
                        <a14:foregroundMark x1="10816" y1="27174" x2="13475" y2="26087"/>
                        <a14:foregroundMark x1="15780" y1="22826" x2="15780" y2="22826"/>
                        <a14:foregroundMark x1="11348" y1="9565" x2="11348" y2="9565"/>
                        <a14:foregroundMark x1="11348" y1="8913" x2="11348" y2="8913"/>
                        <a14:foregroundMark x1="7979" y1="5217" x2="7979" y2="5217"/>
                        <a14:foregroundMark x1="6206" y1="3696" x2="6206" y2="3696"/>
                        <a14:foregroundMark x1="4787" y1="3696" x2="4078" y2="5652"/>
                        <a14:foregroundMark x1="4078" y1="6522" x2="4078" y2="9565"/>
                        <a14:foregroundMark x1="2837" y1="8478" x2="2837" y2="8478"/>
                        <a14:foregroundMark x1="2837" y1="8478" x2="2837" y2="8478"/>
                        <a14:foregroundMark x1="4433" y1="8478" x2="4433" y2="8478"/>
                        <a14:foregroundMark x1="5851" y1="8913" x2="5851" y2="8913"/>
                        <a14:foregroundMark x1="7270" y1="10000" x2="7801" y2="12826"/>
                        <a14:foregroundMark x1="7801" y1="15652" x2="7801" y2="15652"/>
                        <a14:foregroundMark x1="3723" y1="12391" x2="3723" y2="12391"/>
                        <a14:foregroundMark x1="4078" y1="10435" x2="4078" y2="10435"/>
                        <a14:foregroundMark x1="4078" y1="10000" x2="4078" y2="10000"/>
                        <a14:foregroundMark x1="2128" y1="10435" x2="2128" y2="10435"/>
                        <a14:foregroundMark x1="2128" y1="10435" x2="2128" y2="10435"/>
                        <a14:foregroundMark x1="3723" y1="25217" x2="3723" y2="29130"/>
                        <a14:foregroundMark x1="3723" y1="30870" x2="3723" y2="30870"/>
                        <a14:foregroundMark x1="3546" y1="31957" x2="3546" y2="31957"/>
                        <a14:foregroundMark x1="2660" y1="32391" x2="2660" y2="32391"/>
                        <a14:foregroundMark x1="1950" y1="32391" x2="1950" y2="32391"/>
                        <a14:foregroundMark x1="1950" y1="31522" x2="1950" y2="31522"/>
                        <a14:foregroundMark x1="1418" y1="29130" x2="1418" y2="29130"/>
                        <a14:foregroundMark x1="1064" y1="32391" x2="1064" y2="32391"/>
                        <a14:foregroundMark x1="1418" y1="32391" x2="1418" y2="32391"/>
                        <a14:foregroundMark x1="709" y1="12391" x2="709" y2="12391"/>
                        <a14:foregroundMark x1="28369" y1="38043" x2="28369" y2="38043"/>
                        <a14:foregroundMark x1="43085" y1="58696" x2="43085" y2="58696"/>
                        <a14:foregroundMark x1="43617" y1="56739" x2="43617" y2="56739"/>
                        <a14:foregroundMark x1="45567" y1="52391" x2="46454" y2="52391"/>
                        <a14:foregroundMark x1="47695" y1="52391" x2="47695" y2="52391"/>
                        <a14:foregroundMark x1="48227" y1="52391" x2="48227" y2="52391"/>
                        <a14:foregroundMark x1="48759" y1="52391" x2="48759" y2="52391"/>
                        <a14:foregroundMark x1="53014" y1="55870" x2="53014" y2="55870"/>
                        <a14:foregroundMark x1="54255" y1="57174" x2="54255" y2="57174"/>
                        <a14:foregroundMark x1="54965" y1="57174" x2="55496" y2="58696"/>
                        <a14:foregroundMark x1="55851" y1="59130" x2="55851" y2="59130"/>
                        <a14:foregroundMark x1="56738" y1="59565" x2="56738" y2="59565"/>
                        <a14:foregroundMark x1="46099" y1="56304" x2="45213" y2="55217"/>
                        <a14:foregroundMark x1="42199" y1="50435" x2="42199" y2="50435"/>
                        <a14:foregroundMark x1="41844" y1="50435" x2="41844" y2="50435"/>
                        <a14:foregroundMark x1="41312" y1="51522" x2="41312" y2="51522"/>
                        <a14:foregroundMark x1="38830" y1="61957" x2="38830" y2="61957"/>
                        <a14:foregroundMark x1="38652" y1="63043" x2="39599" y2="64452"/>
                        <a14:foregroundMark x1="49645" y1="67174" x2="48787" y2="67911"/>
                        <a14:foregroundMark x1="48227" y1="65870" x2="48227" y2="65870"/>
                        <a14:foregroundMark x1="40071" y1="77174" x2="40071" y2="77174"/>
                        <a14:foregroundMark x1="47992" y1="77597" x2="48227" y2="77609"/>
                        <a14:foregroundMark x1="46611" y1="77523" x2="46877" y2="77537"/>
                        <a14:foregroundMark x1="44490" y1="77409" x2="45404" y2="77458"/>
                        <a14:foregroundMark x1="43061" y1="77333" x2="43966" y2="77381"/>
                        <a14:foregroundMark x1="40071" y1="77174" x2="42375" y2="77297"/>
                        <a14:foregroundMark x1="48227" y1="77609" x2="48482" y2="77139"/>
                        <a14:foregroundMark x1="44057" y1="83913" x2="43883" y2="84676"/>
                        <a14:foregroundMark x1="44258" y1="83034" x2="44057" y2="83913"/>
                        <a14:foregroundMark x1="40020" y1="99348" x2="39716" y2="99783"/>
                        <a14:foregroundMark x1="40401" y1="98803" x2="40020" y2="99348"/>
                        <a14:foregroundMark x1="25887" y1="85000" x2="25887" y2="85000"/>
                        <a14:foregroundMark x1="27482" y1="82609" x2="27482" y2="82609"/>
                        <a14:foregroundMark x1="27660" y1="81957" x2="27660" y2="81957"/>
                        <a14:foregroundMark x1="26596" y1="78261" x2="26596" y2="78261"/>
                        <a14:foregroundMark x1="18794" y1="73913" x2="18794" y2="73913"/>
                        <a14:foregroundMark x1="18440" y1="73478" x2="18440" y2="73478"/>
                        <a14:foregroundMark x1="22835" y1="88456" x2="25000" y2="99783"/>
                        <a14:foregroundMark x1="56206" y1="59130" x2="56206" y2="59130"/>
                        <a14:foregroundMark x1="51418" y1="61087" x2="51418" y2="61087"/>
                        <a14:foregroundMark x1="51418" y1="58696" x2="51418" y2="58696"/>
                        <a14:foregroundMark x1="51418" y1="58696" x2="51418" y2="58696"/>
                        <a14:foregroundMark x1="51950" y1="56739" x2="51950" y2="56739"/>
                        <a14:foregroundMark x1="49645" y1="56304" x2="49645" y2="56304"/>
                        <a14:foregroundMark x1="49468" y1="55217" x2="52837" y2="54783"/>
                        <a14:foregroundMark x1="54078" y1="55870" x2="54078" y2="55870"/>
                        <a14:foregroundMark x1="54078" y1="55870" x2="54078" y2="55870"/>
                        <a14:foregroundMark x1="54610" y1="58261" x2="54610" y2="60000"/>
                        <a14:foregroundMark x1="54965" y1="60652" x2="54965" y2="57174"/>
                        <a14:foregroundMark x1="54965" y1="55217" x2="55674" y2="56739"/>
                        <a14:foregroundMark x1="55674" y1="56739" x2="54965" y2="62391"/>
                        <a14:foregroundMark x1="52128" y1="53478" x2="52128" y2="53478"/>
                        <a14:foregroundMark x1="50709" y1="51087" x2="50709" y2="51087"/>
                        <a14:foregroundMark x1="18972" y1="75435" x2="18972" y2="75435"/>
                        <a14:foregroundMark x1="18972" y1="75435" x2="18972" y2="75435"/>
                        <a14:foregroundMark x1="58333" y1="76304" x2="58333" y2="76304"/>
                        <a14:foregroundMark x1="58333" y1="76304" x2="62411" y2="76304"/>
                        <a14:foregroundMark x1="70213" y1="73913" x2="70922" y2="73478"/>
                        <a14:foregroundMark x1="72340" y1="70652" x2="72340" y2="70652"/>
                        <a14:foregroundMark x1="73404" y1="69565" x2="73404" y2="69565"/>
                        <a14:foregroundMark x1="71454" y1="79130" x2="70688" y2="79600"/>
                        <a14:foregroundMark x1="63389" y1="83479" x2="54078" y2="99130"/>
                        <a14:foregroundMark x1="64362" y1="49565" x2="64362" y2="49565"/>
                        <a14:foregroundMark x1="63830" y1="49130" x2="61348" y2="44348"/>
                        <a14:foregroundMark x1="66844" y1="47174" x2="68440" y2="45652"/>
                        <a14:foregroundMark x1="54078" y1="34348" x2="54078" y2="34348"/>
                        <a14:foregroundMark x1="54078" y1="33913" x2="54078" y2="33913"/>
                        <a14:foregroundMark x1="71986" y1="57174" x2="71986" y2="57174"/>
                        <a14:foregroundMark x1="72340" y1="57174" x2="72340" y2="57174"/>
                        <a14:foregroundMark x1="84397" y1="85000" x2="84397" y2="81522"/>
                        <a14:foregroundMark x1="91489" y1="74783" x2="89539" y2="75435"/>
                        <a14:foregroundMark x1="95502" y1="83478" x2="97872" y2="85000"/>
                        <a14:foregroundMark x1="94149" y1="82609" x2="95502" y2="83478"/>
                        <a14:foregroundMark x1="88475" y1="86304" x2="89362" y2="93913"/>
                        <a14:foregroundMark x1="89007" y1="86304" x2="89007" y2="86304"/>
                        <a14:foregroundMark x1="53901" y1="35652" x2="53901" y2="35652"/>
                        <a14:foregroundMark x1="54965" y1="35217" x2="54965" y2="35217"/>
                        <a14:foregroundMark x1="55319" y1="34783" x2="55319" y2="34783"/>
                        <a14:foregroundMark x1="35993" y1="65000" x2="35993" y2="65000"/>
                        <a14:foregroundMark x1="37943" y1="65870" x2="37943" y2="65870"/>
                        <a14:foregroundMark x1="42376" y1="65000" x2="42376" y2="65000"/>
                        <a14:foregroundMark x1="42730" y1="63478" x2="39362" y2="61522"/>
                        <a14:foregroundMark x1="51064" y1="71087" x2="51064" y2="71087"/>
                        <a14:foregroundMark x1="51064" y1="65000" x2="49823" y2="65435"/>
                        <a14:foregroundMark x1="48759" y1="61522" x2="48759" y2="61522"/>
                        <a14:foregroundMark x1="48759" y1="61522" x2="41312" y2="70870"/>
                        <a14:foregroundMark x1="41312" y1="70870" x2="35106" y2="61087"/>
                        <a14:foregroundMark x1="35106" y1="61087" x2="36879" y2="60652"/>
                        <a14:foregroundMark x1="45213" y1="66739" x2="46809" y2="71957"/>
                        <a14:foregroundMark x1="48582" y1="68696" x2="47872" y2="76739"/>
                        <a14:foregroundMark x1="47518" y1="73478" x2="44858" y2="75000"/>
                        <a14:foregroundMark x1="35993" y1="74348" x2="35461" y2="78261"/>
                        <a14:foregroundMark x1="35461" y1="78261" x2="35816" y2="76739"/>
                        <a14:foregroundMark x1="35816" y1="75435" x2="41844" y2="75000"/>
                        <a14:foregroundMark x1="42199" y1="73478" x2="43972" y2="76739"/>
                        <a14:foregroundMark x1="45567" y1="71522" x2="45922" y2="74348"/>
                        <a14:foregroundMark x1="45922" y1="71522" x2="45567" y2="75435"/>
                        <a14:foregroundMark x1="38830" y1="63043" x2="34043" y2="81522"/>
                        <a14:foregroundMark x1="31383" y1="73913" x2="29433" y2="91087"/>
                        <a14:foregroundMark x1="27128" y1="58261" x2="28014" y2="73261"/>
                        <a14:foregroundMark x1="28014" y1="73261" x2="29610" y2="78261"/>
                        <a14:foregroundMark x1="30496" y1="65870" x2="30496" y2="72609"/>
                        <a14:foregroundMark x1="29078" y1="76739" x2="28369" y2="78696"/>
                        <a14:foregroundMark x1="27482" y1="73478" x2="24823" y2="81522"/>
                        <a14:foregroundMark x1="23936" y1="76739" x2="23050" y2="73478"/>
                        <a14:foregroundMark x1="22872" y1="69565" x2="19326" y2="65435"/>
                        <a14:foregroundMark x1="18972" y1="63043" x2="17730" y2="68696"/>
                        <a14:foregroundMark x1="16489" y1="60652" x2="16312" y2="63913"/>
                        <a14:foregroundMark x1="15248" y1="59130" x2="15248" y2="63913"/>
                        <a14:foregroundMark x1="14539" y1="66304" x2="14539" y2="75435"/>
                        <a14:foregroundMark x1="16135" y1="83478" x2="16135" y2="86739"/>
                        <a14:foregroundMark x1="15248" y1="74348" x2="15426" y2="77826"/>
                        <a14:foregroundMark x1="17021" y1="68696" x2="18972" y2="75870"/>
                        <a14:foregroundMark x1="19504" y1="75000" x2="20213" y2="79783"/>
                        <a14:foregroundMark x1="20213" y1="80217" x2="12057" y2="86739"/>
                        <a14:foregroundMark x1="12057" y1="86739" x2="13475" y2="86304"/>
                        <a14:foregroundMark x1="20567" y1="78261" x2="26064" y2="75870"/>
                        <a14:foregroundMark x1="26418" y1="75000" x2="25177" y2="71522"/>
                        <a14:foregroundMark x1="21099" y1="79130" x2="22872" y2="84565"/>
                        <a14:foregroundMark x1="24645" y1="82609" x2="25355" y2="87391"/>
                        <a14:foregroundMark x1="25355" y1="84565" x2="25355" y2="91087"/>
                        <a14:foregroundMark x1="24645" y1="87391" x2="24113" y2="91087"/>
                        <a14:foregroundMark x1="18440" y1="88696" x2="17553" y2="82174"/>
                        <a14:foregroundMark x1="21099" y1="85870" x2="22695" y2="86739"/>
                        <a14:foregroundMark x1="22872" y1="86739" x2="20567" y2="85870"/>
                        <a14:foregroundMark x1="70745" y1="75435" x2="68794" y2="80217"/>
                        <a14:foregroundMark x1="68794" y1="80217" x2="64539" y2="73043"/>
                        <a14:foregroundMark x1="64539" y1="70217" x2="62589" y2="70652"/>
                        <a14:foregroundMark x1="72340" y1="82174" x2="75000" y2="82174"/>
                        <a14:foregroundMark x1="75000" y1="82609" x2="69504" y2="78261"/>
                        <a14:foregroundMark x1="67021" y1="73913" x2="69681" y2="74348"/>
                        <a14:foregroundMark x1="69681" y1="77391" x2="68972" y2="79783"/>
                        <a14:foregroundMark x1="69858" y1="80217" x2="69149" y2="81087"/>
                        <a14:foregroundMark x1="69149" y1="80652" x2="62943" y2="75000"/>
                        <a14:foregroundMark x1="62234" y1="74348" x2="62234" y2="74348"/>
                        <a14:foregroundMark x1="67730" y1="79130" x2="69149" y2="84565"/>
                        <a14:foregroundMark x1="69149" y1="83913" x2="67908" y2="84565"/>
                        <a14:foregroundMark x1="62943" y1="79783" x2="62943" y2="79783"/>
                        <a14:foregroundMark x1="61170" y1="76304" x2="61170" y2="76304"/>
                        <a14:foregroundMark x1="49645" y1="79348" x2="49645" y2="79348"/>
                        <a14:foregroundMark x1="47518" y1="78913" x2="46099" y2="80217"/>
                        <a14:foregroundMark x1="44858" y1="79783" x2="47518" y2="79783"/>
                        <a14:foregroundMark x1="49645" y1="80217" x2="49113" y2="81739"/>
                        <a14:foregroundMark x1="49113" y1="79783" x2="47163" y2="79783"/>
                        <a14:foregroundMark x1="48050" y1="77826" x2="43617" y2="78913"/>
                        <a14:foregroundMark x1="37057" y1="82174" x2="36879" y2="78913"/>
                        <a14:foregroundMark x1="47518" y1="81304" x2="48227" y2="81304"/>
                        <a14:foregroundMark x1="49291" y1="80870" x2="49291" y2="80870"/>
                        <a14:foregroundMark x1="49823" y1="80217" x2="49823" y2="80217"/>
                        <a14:foregroundMark x1="49291" y1="77391" x2="49291" y2="77391"/>
                        <a14:foregroundMark x1="47163" y1="77391" x2="50000" y2="77391"/>
                        <a14:foregroundMark x1="51418" y1="77391" x2="51418" y2="77391"/>
                        <a14:foregroundMark x1="36879" y1="82174" x2="36879" y2="82174"/>
                        <a14:foregroundMark x1="37234" y1="81739" x2="37234" y2="81739"/>
                        <a14:foregroundMark x1="37943" y1="80217" x2="37943" y2="80217"/>
                        <a14:foregroundMark x1="37057" y1="80870" x2="37057" y2="80870"/>
                        <a14:foregroundMark x1="37943" y1="81304" x2="37943" y2="81304"/>
                        <a14:foregroundMark x1="37943" y1="80870" x2="37943" y2="80870"/>
                        <a14:foregroundMark x1="17730" y1="84130" x2="17730" y2="84130"/>
                        <a14:foregroundMark x1="19858" y1="85652" x2="20922" y2="86522"/>
                        <a14:foregroundMark x1="21809" y1="86522" x2="21809" y2="86522"/>
                        <a14:foregroundMark x1="21986" y1="88043" x2="21986" y2="88043"/>
                        <a14:foregroundMark x1="19326" y1="85000" x2="19326" y2="85000"/>
                        <a14:foregroundMark x1="18440" y1="86087" x2="18440" y2="86087"/>
                        <a14:foregroundMark x1="18085" y1="86957" x2="18085" y2="86957"/>
                        <a14:foregroundMark x1="94149" y1="79783" x2="93440" y2="79783"/>
                        <a14:foregroundMark x1="92199" y1="86087" x2="92021" y2="85000"/>
                        <a14:foregroundMark x1="92199" y1="83261" x2="93440" y2="79783"/>
                        <a14:foregroundMark x1="90426" y1="85000" x2="93262" y2="86522"/>
                        <a14:foregroundMark x1="92553" y1="85652" x2="94504" y2="85000"/>
                        <a14:foregroundMark x1="89894" y1="84130" x2="89184" y2="84565"/>
                        <a14:foregroundMark x1="90426" y1="82609" x2="89539" y2="86522"/>
                        <a14:foregroundMark x1="58865" y1="80217" x2="64184" y2="80217"/>
                        <a14:foregroundMark x1="36879" y1="78913" x2="44858" y2="77391"/>
                        <a14:foregroundMark x1="17730" y1="86522" x2="16667" y2="86957"/>
                        <a14:foregroundMark x1="96631" y1="85000" x2="96631" y2="85000"/>
                        <a14:foregroundMark x1="89184" y1="76087" x2="89184" y2="76087"/>
                        <a14:foregroundMark x1="88652" y1="87391" x2="88652" y2="95652"/>
                        <a14:foregroundMark x1="88298" y1="83696" x2="89539" y2="94130"/>
                        <a14:foregroundMark x1="43794" y1="76957" x2="41844" y2="94565"/>
                        <a14:foregroundMark x1="41844" y1="94565" x2="39007" y2="98913"/>
                        <a14:foregroundMark x1="44681" y1="81304" x2="42376" y2="96739"/>
                        <a14:foregroundMark x1="42376" y1="96739" x2="40603" y2="98913"/>
                        <a14:foregroundMark x1="64539" y1="80217" x2="57270" y2="94565"/>
                        <a14:foregroundMark x1="57270" y1="94565" x2="63298" y2="86522"/>
                        <a14:foregroundMark x1="63298" y1="86522" x2="64184" y2="82609"/>
                        <a14:foregroundMark x1="65071" y1="79348" x2="65071" y2="79348"/>
                        <a14:backgroundMark x1="37206" y1="82736" x2="36170" y2="87391"/>
                        <a14:backgroundMark x1="36702" y1="85870" x2="32801" y2="91957"/>
                        <a14:backgroundMark x1="51171" y1="75136" x2="52305" y2="76304"/>
                        <a14:backgroundMark x1="52305" y1="76304" x2="52837" y2="77174"/>
                        <a14:backgroundMark x1="60461" y1="76304" x2="60461" y2="76304"/>
                        <a14:backgroundMark x1="90248" y1="76304" x2="90248" y2="76304"/>
                      </a14:backgroundRemoval>
                    </a14:imgEffect>
                  </a14:imgLayer>
                </a14:imgProps>
              </a:ext>
            </a:extLst>
          </a:blip>
          <a:stretch>
            <a:fillRect/>
          </a:stretch>
        </p:blipFill>
        <p:spPr>
          <a:xfrm>
            <a:off x="7290271" y="3265469"/>
            <a:ext cx="4936706" cy="3566298"/>
          </a:xfrm>
          <a:prstGeom prst="rect">
            <a:avLst/>
          </a:prstGeom>
        </p:spPr>
      </p:pic>
      <p:sp>
        <p:nvSpPr>
          <p:cNvPr id="2" name="Rectangle 1">
            <a:extLst>
              <a:ext uri="{FF2B5EF4-FFF2-40B4-BE49-F238E27FC236}">
                <a16:creationId xmlns="" xmlns:a16="http://schemas.microsoft.com/office/drawing/2014/main" id="{52109676-B5CE-A017-6A45-AE8799F33A46}"/>
              </a:ext>
            </a:extLst>
          </p:cNvPr>
          <p:cNvSpPr/>
          <p:nvPr/>
        </p:nvSpPr>
        <p:spPr>
          <a:xfrm>
            <a:off x="10972800" y="0"/>
            <a:ext cx="1219200" cy="1219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itchFamily="18" charset="0"/>
              <a:cs typeface="Times New Roman" pitchFamily="18" charset="0"/>
            </a:endParaRPr>
          </a:p>
        </p:txBody>
      </p:sp>
    </p:spTree>
    <p:extLst>
      <p:ext uri="{BB962C8B-B14F-4D97-AF65-F5344CB8AC3E}">
        <p14:creationId xmlns:p14="http://schemas.microsoft.com/office/powerpoint/2010/main" val="273652254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1" name="Picture 20">
            <a:extLst>
              <a:ext uri="{FF2B5EF4-FFF2-40B4-BE49-F238E27FC236}">
                <a16:creationId xmlns="" xmlns:a16="http://schemas.microsoft.com/office/drawing/2014/main" id="{9D6D37C3-74AB-08F2-9B01-B89BFEB6AD03}"/>
              </a:ext>
            </a:extLst>
          </p:cNvPr>
          <p:cNvPicPr>
            <a:picLocks noChangeAspect="1"/>
          </p:cNvPicPr>
          <p:nvPr/>
        </p:nvPicPr>
        <p:blipFill rotWithShape="1">
          <a:blip r:embed="rId3"/>
          <a:srcRect t="14694" b="21814"/>
          <a:stretch/>
        </p:blipFill>
        <p:spPr>
          <a:xfrm>
            <a:off x="4997" y="109176"/>
            <a:ext cx="1002831" cy="838201"/>
          </a:xfrm>
          <a:prstGeom prst="rect">
            <a:avLst/>
          </a:prstGeom>
        </p:spPr>
      </p:pic>
      <p:sp>
        <p:nvSpPr>
          <p:cNvPr id="20" name="TextBox 19">
            <a:extLst>
              <a:ext uri="{FF2B5EF4-FFF2-40B4-BE49-F238E27FC236}">
                <a16:creationId xmlns="" xmlns:a16="http://schemas.microsoft.com/office/drawing/2014/main" id="{7CCD22EC-874E-9810-7272-0254E6F7D431}"/>
              </a:ext>
            </a:extLst>
          </p:cNvPr>
          <p:cNvSpPr txBox="1"/>
          <p:nvPr/>
        </p:nvSpPr>
        <p:spPr>
          <a:xfrm>
            <a:off x="1066800" y="419573"/>
            <a:ext cx="9161501" cy="1055608"/>
          </a:xfrm>
          <a:prstGeom prst="roundRect">
            <a:avLst/>
          </a:prstGeom>
          <a:solidFill>
            <a:srgbClr val="FFFFCC"/>
          </a:solidFill>
          <a:ln w="28575">
            <a:solidFill>
              <a:schemeClr val="tx1"/>
            </a:solidFill>
            <a:prstDash val="sysDash"/>
          </a:ln>
        </p:spPr>
        <p:txBody>
          <a:bodyPr wrap="square">
            <a:spAutoFit/>
          </a:bodyPr>
          <a:lstStyle/>
          <a:p>
            <a:pPr lvl="0"/>
            <a:r>
              <a:rPr kumimoji="0" lang="en-US" sz="2800" b="1" i="0" u="none" strike="noStrike" kern="1200" cap="none" spc="0" normalizeH="0" baseline="0" noProof="0" dirty="0" err="1">
                <a:ln>
                  <a:noFill/>
                </a:ln>
                <a:solidFill>
                  <a:srgbClr val="008000"/>
                </a:solidFill>
                <a:effectLst/>
                <a:uLnTx/>
                <a:uFillTx/>
                <a:latin typeface="Times New Roman" pitchFamily="18" charset="0"/>
                <a:ea typeface="Tahoma" panose="020B0604030504040204" pitchFamily="34" charset="0"/>
                <a:cs typeface="Times New Roman" pitchFamily="18" charset="0"/>
              </a:rPr>
              <a:t>Câu</a:t>
            </a:r>
            <a:r>
              <a:rPr kumimoji="0" lang="en-US" sz="2800" b="1" i="0" u="none" strike="noStrike" kern="1200" cap="none" spc="0" normalizeH="0" baseline="0" noProof="0" dirty="0">
                <a:ln>
                  <a:noFill/>
                </a:ln>
                <a:solidFill>
                  <a:srgbClr val="008000"/>
                </a:solidFill>
                <a:effectLst/>
                <a:uLnTx/>
                <a:uFillTx/>
                <a:latin typeface="Times New Roman" pitchFamily="18" charset="0"/>
                <a:ea typeface="Tahoma" panose="020B0604030504040204" pitchFamily="34" charset="0"/>
                <a:cs typeface="Times New Roman" pitchFamily="18" charset="0"/>
              </a:rPr>
              <a:t> 4: </a:t>
            </a:r>
            <a:r>
              <a:rPr lang="en-US" sz="2800" b="1" dirty="0" err="1">
                <a:solidFill>
                  <a:srgbClr val="008000"/>
                </a:solidFill>
                <a:latin typeface="Times New Roman" pitchFamily="18" charset="0"/>
                <a:ea typeface="Tahoma" panose="020B0604030504040204" pitchFamily="34" charset="0"/>
                <a:cs typeface="Times New Roman" pitchFamily="18" charset="0"/>
              </a:rPr>
              <a:t>Em</a:t>
            </a:r>
            <a:r>
              <a:rPr lang="en-US" sz="2800" b="1" dirty="0">
                <a:solidFill>
                  <a:srgbClr val="008000"/>
                </a:solidFill>
                <a:latin typeface="Times New Roman" pitchFamily="18" charset="0"/>
                <a:ea typeface="Tahoma" panose="020B0604030504040204" pitchFamily="34" charset="0"/>
                <a:cs typeface="Times New Roman" pitchFamily="18" charset="0"/>
              </a:rPr>
              <a:t> </a:t>
            </a:r>
            <a:r>
              <a:rPr lang="en-US" sz="2800" b="1" dirty="0" err="1">
                <a:solidFill>
                  <a:srgbClr val="008000"/>
                </a:solidFill>
                <a:latin typeface="Times New Roman" pitchFamily="18" charset="0"/>
                <a:ea typeface="Tahoma" panose="020B0604030504040204" pitchFamily="34" charset="0"/>
                <a:cs typeface="Times New Roman" pitchFamily="18" charset="0"/>
              </a:rPr>
              <a:t>thích</a:t>
            </a:r>
            <a:r>
              <a:rPr lang="en-US" sz="2800" b="1" dirty="0">
                <a:solidFill>
                  <a:srgbClr val="008000"/>
                </a:solidFill>
                <a:latin typeface="Times New Roman" pitchFamily="18" charset="0"/>
                <a:ea typeface="Tahoma" panose="020B0604030504040204" pitchFamily="34" charset="0"/>
                <a:cs typeface="Times New Roman" pitchFamily="18" charset="0"/>
              </a:rPr>
              <a:t> </a:t>
            </a:r>
            <a:r>
              <a:rPr lang="en-US" sz="2800" b="1" dirty="0" err="1">
                <a:solidFill>
                  <a:srgbClr val="008000"/>
                </a:solidFill>
                <a:latin typeface="Times New Roman" pitchFamily="18" charset="0"/>
                <a:ea typeface="Tahoma" panose="020B0604030504040204" pitchFamily="34" charset="0"/>
                <a:cs typeface="Times New Roman" pitchFamily="18" charset="0"/>
              </a:rPr>
              <a:t>nhất</a:t>
            </a:r>
            <a:r>
              <a:rPr lang="en-US" sz="2800" b="1" dirty="0">
                <a:solidFill>
                  <a:srgbClr val="008000"/>
                </a:solidFill>
                <a:latin typeface="Times New Roman" pitchFamily="18" charset="0"/>
                <a:ea typeface="Tahoma" panose="020B0604030504040204" pitchFamily="34" charset="0"/>
                <a:cs typeface="Times New Roman" pitchFamily="18" charset="0"/>
              </a:rPr>
              <a:t> </a:t>
            </a:r>
            <a:r>
              <a:rPr lang="en-US" sz="2800" b="1" dirty="0" err="1">
                <a:solidFill>
                  <a:srgbClr val="008000"/>
                </a:solidFill>
                <a:latin typeface="Times New Roman" pitchFamily="18" charset="0"/>
                <a:ea typeface="Tahoma" panose="020B0604030504040204" pitchFamily="34" charset="0"/>
                <a:cs typeface="Times New Roman" pitchFamily="18" charset="0"/>
              </a:rPr>
              <a:t>trải</a:t>
            </a:r>
            <a:r>
              <a:rPr lang="en-US" sz="2800" b="1" dirty="0">
                <a:solidFill>
                  <a:srgbClr val="008000"/>
                </a:solidFill>
                <a:latin typeface="Times New Roman" pitchFamily="18" charset="0"/>
                <a:ea typeface="Tahoma" panose="020B0604030504040204" pitchFamily="34" charset="0"/>
                <a:cs typeface="Times New Roman" pitchFamily="18" charset="0"/>
              </a:rPr>
              <a:t> </a:t>
            </a:r>
            <a:r>
              <a:rPr lang="en-US" sz="2800" b="1" dirty="0" err="1">
                <a:solidFill>
                  <a:srgbClr val="008000"/>
                </a:solidFill>
                <a:latin typeface="Times New Roman" pitchFamily="18" charset="0"/>
                <a:ea typeface="Tahoma" panose="020B0604030504040204" pitchFamily="34" charset="0"/>
                <a:cs typeface="Times New Roman" pitchFamily="18" charset="0"/>
              </a:rPr>
              <a:t>nghiệm</a:t>
            </a:r>
            <a:r>
              <a:rPr lang="en-US" sz="2800" b="1" dirty="0">
                <a:solidFill>
                  <a:srgbClr val="008000"/>
                </a:solidFill>
                <a:latin typeface="Times New Roman" pitchFamily="18" charset="0"/>
                <a:ea typeface="Tahoma" panose="020B0604030504040204" pitchFamily="34" charset="0"/>
                <a:cs typeface="Times New Roman" pitchFamily="18" charset="0"/>
              </a:rPr>
              <a:t> </a:t>
            </a:r>
            <a:r>
              <a:rPr lang="en-US" sz="2800" b="1" dirty="0" err="1">
                <a:solidFill>
                  <a:srgbClr val="008000"/>
                </a:solidFill>
                <a:latin typeface="Times New Roman" pitchFamily="18" charset="0"/>
                <a:ea typeface="Tahoma" panose="020B0604030504040204" pitchFamily="34" charset="0"/>
                <a:cs typeface="Times New Roman" pitchFamily="18" charset="0"/>
              </a:rPr>
              <a:t>nào</a:t>
            </a:r>
            <a:r>
              <a:rPr lang="en-US" sz="2800" b="1" dirty="0">
                <a:solidFill>
                  <a:srgbClr val="008000"/>
                </a:solidFill>
                <a:latin typeface="Times New Roman" pitchFamily="18" charset="0"/>
                <a:ea typeface="Tahoma" panose="020B0604030504040204" pitchFamily="34" charset="0"/>
                <a:cs typeface="Times New Roman" pitchFamily="18" charset="0"/>
              </a:rPr>
              <a:t> </a:t>
            </a:r>
            <a:r>
              <a:rPr lang="en-US" sz="2800" b="1" dirty="0" err="1">
                <a:solidFill>
                  <a:srgbClr val="008000"/>
                </a:solidFill>
                <a:latin typeface="Times New Roman" pitchFamily="18" charset="0"/>
                <a:ea typeface="Tahoma" panose="020B0604030504040204" pitchFamily="34" charset="0"/>
                <a:cs typeface="Times New Roman" pitchFamily="18" charset="0"/>
              </a:rPr>
              <a:t>của</a:t>
            </a:r>
            <a:r>
              <a:rPr lang="en-US" sz="2800" b="1" dirty="0">
                <a:solidFill>
                  <a:srgbClr val="008000"/>
                </a:solidFill>
                <a:latin typeface="Times New Roman" pitchFamily="18" charset="0"/>
                <a:ea typeface="Tahoma" panose="020B0604030504040204" pitchFamily="34" charset="0"/>
                <a:cs typeface="Times New Roman" pitchFamily="18" charset="0"/>
              </a:rPr>
              <a:t> </a:t>
            </a:r>
            <a:r>
              <a:rPr lang="en-US" sz="2800" b="1" dirty="0" err="1">
                <a:solidFill>
                  <a:srgbClr val="008000"/>
                </a:solidFill>
                <a:latin typeface="Times New Roman" pitchFamily="18" charset="0"/>
                <a:ea typeface="Tahoma" panose="020B0604030504040204" pitchFamily="34" charset="0"/>
                <a:cs typeface="Times New Roman" pitchFamily="18" charset="0"/>
              </a:rPr>
              <a:t>Diệu</a:t>
            </a:r>
            <a:r>
              <a:rPr lang="en-US" sz="2800" b="1" dirty="0">
                <a:solidFill>
                  <a:srgbClr val="008000"/>
                </a:solidFill>
                <a:latin typeface="Times New Roman" pitchFamily="18" charset="0"/>
                <a:ea typeface="Tahoma" panose="020B0604030504040204" pitchFamily="34" charset="0"/>
                <a:cs typeface="Times New Roman" pitchFamily="18" charset="0"/>
              </a:rPr>
              <a:t> </a:t>
            </a:r>
            <a:r>
              <a:rPr lang="en-US" sz="2800" b="1" dirty="0" err="1">
                <a:solidFill>
                  <a:srgbClr val="008000"/>
                </a:solidFill>
                <a:latin typeface="Times New Roman" pitchFamily="18" charset="0"/>
                <a:ea typeface="Tahoma" panose="020B0604030504040204" pitchFamily="34" charset="0"/>
                <a:cs typeface="Times New Roman" pitchFamily="18" charset="0"/>
              </a:rPr>
              <a:t>trong</a:t>
            </a:r>
            <a:r>
              <a:rPr lang="en-US" sz="2800" b="1" dirty="0">
                <a:solidFill>
                  <a:srgbClr val="008000"/>
                </a:solidFill>
                <a:latin typeface="Times New Roman" pitchFamily="18" charset="0"/>
                <a:ea typeface="Tahoma" panose="020B0604030504040204" pitchFamily="34" charset="0"/>
                <a:cs typeface="Times New Roman" pitchFamily="18" charset="0"/>
              </a:rPr>
              <a:t> </a:t>
            </a:r>
            <a:r>
              <a:rPr lang="en-US" sz="2800" b="1" dirty="0" err="1">
                <a:solidFill>
                  <a:srgbClr val="008000"/>
                </a:solidFill>
                <a:latin typeface="Times New Roman" pitchFamily="18" charset="0"/>
                <a:ea typeface="Tahoma" panose="020B0604030504040204" pitchFamily="34" charset="0"/>
                <a:cs typeface="Times New Roman" pitchFamily="18" charset="0"/>
              </a:rPr>
              <a:t>mùa</a:t>
            </a:r>
            <a:r>
              <a:rPr lang="en-US" sz="2800" b="1" dirty="0">
                <a:solidFill>
                  <a:srgbClr val="008000"/>
                </a:solidFill>
                <a:latin typeface="Times New Roman" pitchFamily="18" charset="0"/>
                <a:ea typeface="Tahoma" panose="020B0604030504040204" pitchFamily="34" charset="0"/>
                <a:cs typeface="Times New Roman" pitchFamily="18" charset="0"/>
              </a:rPr>
              <a:t> </a:t>
            </a:r>
            <a:r>
              <a:rPr lang="en-US" sz="2800" b="1" dirty="0" err="1">
                <a:solidFill>
                  <a:srgbClr val="008000"/>
                </a:solidFill>
                <a:latin typeface="Times New Roman" pitchFamily="18" charset="0"/>
                <a:ea typeface="Tahoma" panose="020B0604030504040204" pitchFamily="34" charset="0"/>
                <a:cs typeface="Times New Roman" pitchFamily="18" charset="0"/>
              </a:rPr>
              <a:t>hè</a:t>
            </a:r>
            <a:r>
              <a:rPr lang="en-US" sz="2800" b="1" dirty="0">
                <a:solidFill>
                  <a:srgbClr val="008000"/>
                </a:solidFill>
                <a:latin typeface="Times New Roman" pitchFamily="18" charset="0"/>
                <a:ea typeface="Tahoma" panose="020B0604030504040204" pitchFamily="34" charset="0"/>
                <a:cs typeface="Times New Roman" pitchFamily="18" charset="0"/>
              </a:rPr>
              <a:t> </a:t>
            </a:r>
            <a:r>
              <a:rPr lang="en-US" sz="2800" b="1" dirty="0" err="1">
                <a:solidFill>
                  <a:srgbClr val="008000"/>
                </a:solidFill>
                <a:latin typeface="Times New Roman" pitchFamily="18" charset="0"/>
                <a:ea typeface="Tahoma" panose="020B0604030504040204" pitchFamily="34" charset="0"/>
                <a:cs typeface="Times New Roman" pitchFamily="18" charset="0"/>
              </a:rPr>
              <a:t>vừa</a:t>
            </a:r>
            <a:r>
              <a:rPr lang="en-US" sz="2800" b="1" dirty="0">
                <a:solidFill>
                  <a:srgbClr val="008000"/>
                </a:solidFill>
                <a:latin typeface="Times New Roman" pitchFamily="18" charset="0"/>
                <a:ea typeface="Tahoma" panose="020B0604030504040204" pitchFamily="34" charset="0"/>
                <a:cs typeface="Times New Roman" pitchFamily="18" charset="0"/>
              </a:rPr>
              <a:t> qua? </a:t>
            </a:r>
            <a:r>
              <a:rPr lang="en-US" sz="2800" b="1" dirty="0" err="1">
                <a:solidFill>
                  <a:srgbClr val="008000"/>
                </a:solidFill>
                <a:latin typeface="Times New Roman" pitchFamily="18" charset="0"/>
                <a:ea typeface="Tahoma" panose="020B0604030504040204" pitchFamily="34" charset="0"/>
                <a:cs typeface="Times New Roman" pitchFamily="18" charset="0"/>
              </a:rPr>
              <a:t>Vì</a:t>
            </a:r>
            <a:r>
              <a:rPr lang="en-US" sz="2800" b="1" dirty="0">
                <a:solidFill>
                  <a:srgbClr val="008000"/>
                </a:solidFill>
                <a:latin typeface="Times New Roman" pitchFamily="18" charset="0"/>
                <a:ea typeface="Tahoma" panose="020B0604030504040204" pitchFamily="34" charset="0"/>
                <a:cs typeface="Times New Roman" pitchFamily="18" charset="0"/>
              </a:rPr>
              <a:t> </a:t>
            </a:r>
            <a:r>
              <a:rPr lang="en-US" sz="2800" b="1" dirty="0" err="1">
                <a:solidFill>
                  <a:srgbClr val="008000"/>
                </a:solidFill>
                <a:latin typeface="Times New Roman" pitchFamily="18" charset="0"/>
                <a:ea typeface="Tahoma" panose="020B0604030504040204" pitchFamily="34" charset="0"/>
                <a:cs typeface="Times New Roman" pitchFamily="18" charset="0"/>
              </a:rPr>
              <a:t>sao</a:t>
            </a:r>
            <a:r>
              <a:rPr lang="en-US" sz="2800" b="1" dirty="0">
                <a:solidFill>
                  <a:srgbClr val="008000"/>
                </a:solidFill>
                <a:latin typeface="Times New Roman" pitchFamily="18" charset="0"/>
                <a:ea typeface="Tahoma" panose="020B0604030504040204" pitchFamily="34" charset="0"/>
                <a:cs typeface="Times New Roman" pitchFamily="18" charset="0"/>
              </a:rPr>
              <a:t>?</a:t>
            </a:r>
            <a:endParaRPr kumimoji="0" lang="en-US" sz="2800" b="1" i="0" u="none" strike="noStrike" kern="1200" cap="none" spc="0" normalizeH="0" baseline="0" noProof="0" dirty="0">
              <a:ln>
                <a:noFill/>
              </a:ln>
              <a:solidFill>
                <a:srgbClr val="008000"/>
              </a:solidFill>
              <a:effectLst/>
              <a:uLnTx/>
              <a:uFillTx/>
              <a:latin typeface="Times New Roman" pitchFamily="18" charset="0"/>
              <a:ea typeface="Tahoma" panose="020B0604030504040204" pitchFamily="34" charset="0"/>
              <a:cs typeface="Times New Roman" pitchFamily="18" charset="0"/>
            </a:endParaRPr>
          </a:p>
        </p:txBody>
      </p:sp>
      <p:sp>
        <p:nvSpPr>
          <p:cNvPr id="2" name="Rectangle 1">
            <a:extLst>
              <a:ext uri="{FF2B5EF4-FFF2-40B4-BE49-F238E27FC236}">
                <a16:creationId xmlns="" xmlns:a16="http://schemas.microsoft.com/office/drawing/2014/main" id="{F2185439-722B-0287-EA48-2884D18C4EED}"/>
              </a:ext>
            </a:extLst>
          </p:cNvPr>
          <p:cNvSpPr/>
          <p:nvPr/>
        </p:nvSpPr>
        <p:spPr>
          <a:xfrm>
            <a:off x="10972800" y="0"/>
            <a:ext cx="1219200" cy="1219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itchFamily="18" charset="0"/>
              <a:cs typeface="Times New Roman" pitchFamily="18" charset="0"/>
            </a:endParaRPr>
          </a:p>
        </p:txBody>
      </p:sp>
    </p:spTree>
    <p:extLst>
      <p:ext uri="{BB962C8B-B14F-4D97-AF65-F5344CB8AC3E}">
        <p14:creationId xmlns:p14="http://schemas.microsoft.com/office/powerpoint/2010/main" val="39293019"/>
      </p:ext>
    </p:extLst>
  </p:cSld>
  <p:clrMapOvr>
    <a:masterClrMapping/>
  </p:clrMapOvr>
  <p:transition spd="slow">
    <p:randomBar dir="vert"/>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 xmlns:a16="http://schemas.microsoft.com/office/drawing/2014/main" id="{DDED715C-14D9-49D1-8BA1-5CC369D3BFB9}"/>
              </a:ext>
            </a:extLst>
          </p:cNvPr>
          <p:cNvGrpSpPr/>
          <p:nvPr/>
        </p:nvGrpSpPr>
        <p:grpSpPr>
          <a:xfrm>
            <a:off x="3869777" y="-556173"/>
            <a:ext cx="4312198" cy="3985173"/>
            <a:chOff x="3825327" y="-288795"/>
            <a:chExt cx="3985173" cy="3985173"/>
          </a:xfrm>
        </p:grpSpPr>
        <p:pic>
          <p:nvPicPr>
            <p:cNvPr id="13" name="Picture 12">
              <a:extLst>
                <a:ext uri="{FF2B5EF4-FFF2-40B4-BE49-F238E27FC236}">
                  <a16:creationId xmlns="" xmlns:a16="http://schemas.microsoft.com/office/drawing/2014/main" id="{3BC309EB-C5C1-4A5C-A7C4-FB49F6DB9F46}"/>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5278" r="95278">
                          <a14:foregroundMark x1="9722" y1="36667" x2="9722" y2="36667"/>
                          <a14:foregroundMark x1="5278" y1="39722" x2="5278" y2="39722"/>
                          <a14:foregroundMark x1="92778" y1="28056" x2="92778" y2="28056"/>
                          <a14:foregroundMark x1="95278" y1="37222" x2="95278" y2="37222"/>
                          <a14:foregroundMark x1="63889" y1="30833" x2="63889" y2="30833"/>
                          <a14:foregroundMark x1="58056" y1="30833" x2="58056" y2="30833"/>
                          <a14:foregroundMark x1="43611" y1="30833" x2="43611" y2="30833"/>
                        </a14:backgroundRemoval>
                      </a14:imgEffect>
                    </a14:imgLayer>
                  </a14:imgProps>
                </a:ext>
                <a:ext uri="{28A0092B-C50C-407E-A947-70E740481C1C}">
                  <a14:useLocalDpi xmlns:a14="http://schemas.microsoft.com/office/drawing/2010/main" val="0"/>
                </a:ext>
              </a:extLst>
            </a:blip>
            <a:srcRect/>
            <a:stretch>
              <a:fillRect/>
            </a:stretch>
          </p:blipFill>
          <p:spPr bwMode="auto">
            <a:xfrm>
              <a:off x="3825327" y="-288795"/>
              <a:ext cx="3985173" cy="3985173"/>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 xmlns:a16="http://schemas.microsoft.com/office/drawing/2014/main" id="{E247F113-BA79-4F8C-AF66-DE9B6BD14B46}"/>
                </a:ext>
              </a:extLst>
            </p:cNvPr>
            <p:cNvSpPr txBox="1"/>
            <p:nvPr/>
          </p:nvSpPr>
          <p:spPr>
            <a:xfrm>
              <a:off x="4333453" y="1257978"/>
              <a:ext cx="339647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FFFF"/>
                  </a:solidFill>
                  <a:effectLst/>
                  <a:uLnTx/>
                  <a:uFillTx/>
                  <a:latin typeface="Times New Roman" pitchFamily="18" charset="0"/>
                  <a:ea typeface="Arial-Rounded" panose="020B0500000000000000" pitchFamily="34" charset="0"/>
                  <a:cs typeface="Times New Roman" pitchFamily="18" charset="0"/>
                </a:rPr>
                <a:t>Nội</a:t>
              </a:r>
              <a:r>
                <a:rPr kumimoji="0" lang="en-US" sz="3200" b="1" i="0" u="none" strike="noStrike" kern="1200" cap="none" spc="0" normalizeH="0" baseline="0" noProof="0" dirty="0">
                  <a:ln>
                    <a:noFill/>
                  </a:ln>
                  <a:solidFill>
                    <a:srgbClr val="FFFFFF"/>
                  </a:solidFill>
                  <a:effectLst/>
                  <a:uLnTx/>
                  <a:uFillTx/>
                  <a:latin typeface="Times New Roman" pitchFamily="18" charset="0"/>
                  <a:ea typeface="Arial-Rounded" panose="020B0500000000000000" pitchFamily="34" charset="0"/>
                  <a:cs typeface="Times New Roman" pitchFamily="18" charset="0"/>
                </a:rPr>
                <a:t> dung</a:t>
              </a:r>
            </a:p>
          </p:txBody>
        </p:sp>
      </p:grpSp>
      <p:sp>
        <p:nvSpPr>
          <p:cNvPr id="15" name="TextBox 14">
            <a:extLst>
              <a:ext uri="{FF2B5EF4-FFF2-40B4-BE49-F238E27FC236}">
                <a16:creationId xmlns="" xmlns:a16="http://schemas.microsoft.com/office/drawing/2014/main" id="{2D568C52-E653-4B2E-AC7C-68A75AFE02B6}"/>
              </a:ext>
            </a:extLst>
          </p:cNvPr>
          <p:cNvSpPr txBox="1"/>
          <p:nvPr/>
        </p:nvSpPr>
        <p:spPr>
          <a:xfrm>
            <a:off x="704850" y="2384176"/>
            <a:ext cx="10258425" cy="1754326"/>
          </a:xfrm>
          <a:custGeom>
            <a:avLst/>
            <a:gdLst>
              <a:gd name="connsiteX0" fmla="*/ 0 w 10258425"/>
              <a:gd name="connsiteY0" fmla="*/ 0 h 2800767"/>
              <a:gd name="connsiteX1" fmla="*/ 672497 w 10258425"/>
              <a:gd name="connsiteY1" fmla="*/ 0 h 2800767"/>
              <a:gd name="connsiteX2" fmla="*/ 1344993 w 10258425"/>
              <a:gd name="connsiteY2" fmla="*/ 0 h 2800767"/>
              <a:gd name="connsiteX3" fmla="*/ 2120075 w 10258425"/>
              <a:gd name="connsiteY3" fmla="*/ 0 h 2800767"/>
              <a:gd name="connsiteX4" fmla="*/ 2484819 w 10258425"/>
              <a:gd name="connsiteY4" fmla="*/ 0 h 2800767"/>
              <a:gd name="connsiteX5" fmla="*/ 2952147 w 10258425"/>
              <a:gd name="connsiteY5" fmla="*/ 0 h 2800767"/>
              <a:gd name="connsiteX6" fmla="*/ 3624644 w 10258425"/>
              <a:gd name="connsiteY6" fmla="*/ 0 h 2800767"/>
              <a:gd name="connsiteX7" fmla="*/ 4297140 w 10258425"/>
              <a:gd name="connsiteY7" fmla="*/ 0 h 2800767"/>
              <a:gd name="connsiteX8" fmla="*/ 4764469 w 10258425"/>
              <a:gd name="connsiteY8" fmla="*/ 0 h 2800767"/>
              <a:gd name="connsiteX9" fmla="*/ 5129213 w 10258425"/>
              <a:gd name="connsiteY9" fmla="*/ 0 h 2800767"/>
              <a:gd name="connsiteX10" fmla="*/ 5904294 w 10258425"/>
              <a:gd name="connsiteY10" fmla="*/ 0 h 2800767"/>
              <a:gd name="connsiteX11" fmla="*/ 6166453 w 10258425"/>
              <a:gd name="connsiteY11" fmla="*/ 0 h 2800767"/>
              <a:gd name="connsiteX12" fmla="*/ 6531197 w 10258425"/>
              <a:gd name="connsiteY12" fmla="*/ 0 h 2800767"/>
              <a:gd name="connsiteX13" fmla="*/ 6895941 w 10258425"/>
              <a:gd name="connsiteY13" fmla="*/ 0 h 2800767"/>
              <a:gd name="connsiteX14" fmla="*/ 7465854 w 10258425"/>
              <a:gd name="connsiteY14" fmla="*/ 0 h 2800767"/>
              <a:gd name="connsiteX15" fmla="*/ 7728014 w 10258425"/>
              <a:gd name="connsiteY15" fmla="*/ 0 h 2800767"/>
              <a:gd name="connsiteX16" fmla="*/ 8297926 w 10258425"/>
              <a:gd name="connsiteY16" fmla="*/ 0 h 2800767"/>
              <a:gd name="connsiteX17" fmla="*/ 9073007 w 10258425"/>
              <a:gd name="connsiteY17" fmla="*/ 0 h 2800767"/>
              <a:gd name="connsiteX18" fmla="*/ 9437751 w 10258425"/>
              <a:gd name="connsiteY18" fmla="*/ 0 h 2800767"/>
              <a:gd name="connsiteX19" fmla="*/ 10258425 w 10258425"/>
              <a:gd name="connsiteY19" fmla="*/ 0 h 2800767"/>
              <a:gd name="connsiteX20" fmla="*/ 10258425 w 10258425"/>
              <a:gd name="connsiteY20" fmla="*/ 532146 h 2800767"/>
              <a:gd name="connsiteX21" fmla="*/ 10258425 w 10258425"/>
              <a:gd name="connsiteY21" fmla="*/ 1036284 h 2800767"/>
              <a:gd name="connsiteX22" fmla="*/ 10258425 w 10258425"/>
              <a:gd name="connsiteY22" fmla="*/ 1568430 h 2800767"/>
              <a:gd name="connsiteX23" fmla="*/ 10258425 w 10258425"/>
              <a:gd name="connsiteY23" fmla="*/ 2156591 h 2800767"/>
              <a:gd name="connsiteX24" fmla="*/ 10258425 w 10258425"/>
              <a:gd name="connsiteY24" fmla="*/ 2800767 h 2800767"/>
              <a:gd name="connsiteX25" fmla="*/ 9688513 w 10258425"/>
              <a:gd name="connsiteY25" fmla="*/ 2800767 h 2800767"/>
              <a:gd name="connsiteX26" fmla="*/ 8913432 w 10258425"/>
              <a:gd name="connsiteY26" fmla="*/ 2800767 h 2800767"/>
              <a:gd name="connsiteX27" fmla="*/ 8651272 w 10258425"/>
              <a:gd name="connsiteY27" fmla="*/ 2800767 h 2800767"/>
              <a:gd name="connsiteX28" fmla="*/ 8183944 w 10258425"/>
              <a:gd name="connsiteY28" fmla="*/ 2800767 h 2800767"/>
              <a:gd name="connsiteX29" fmla="*/ 7716615 w 10258425"/>
              <a:gd name="connsiteY29" fmla="*/ 2800767 h 2800767"/>
              <a:gd name="connsiteX30" fmla="*/ 7044119 w 10258425"/>
              <a:gd name="connsiteY30" fmla="*/ 2800767 h 2800767"/>
              <a:gd name="connsiteX31" fmla="*/ 6269038 w 10258425"/>
              <a:gd name="connsiteY31" fmla="*/ 2800767 h 2800767"/>
              <a:gd name="connsiteX32" fmla="*/ 5801709 w 10258425"/>
              <a:gd name="connsiteY32" fmla="*/ 2800767 h 2800767"/>
              <a:gd name="connsiteX33" fmla="*/ 5436965 w 10258425"/>
              <a:gd name="connsiteY33" fmla="*/ 2800767 h 2800767"/>
              <a:gd name="connsiteX34" fmla="*/ 4969637 w 10258425"/>
              <a:gd name="connsiteY34" fmla="*/ 2800767 h 2800767"/>
              <a:gd name="connsiteX35" fmla="*/ 4297140 w 10258425"/>
              <a:gd name="connsiteY35" fmla="*/ 2800767 h 2800767"/>
              <a:gd name="connsiteX36" fmla="*/ 3829812 w 10258425"/>
              <a:gd name="connsiteY36" fmla="*/ 2800767 h 2800767"/>
              <a:gd name="connsiteX37" fmla="*/ 3054731 w 10258425"/>
              <a:gd name="connsiteY37" fmla="*/ 2800767 h 2800767"/>
              <a:gd name="connsiteX38" fmla="*/ 2382234 w 10258425"/>
              <a:gd name="connsiteY38" fmla="*/ 2800767 h 2800767"/>
              <a:gd name="connsiteX39" fmla="*/ 1812322 w 10258425"/>
              <a:gd name="connsiteY39" fmla="*/ 2800767 h 2800767"/>
              <a:gd name="connsiteX40" fmla="*/ 1550162 w 10258425"/>
              <a:gd name="connsiteY40" fmla="*/ 2800767 h 2800767"/>
              <a:gd name="connsiteX41" fmla="*/ 877665 w 10258425"/>
              <a:gd name="connsiteY41" fmla="*/ 2800767 h 2800767"/>
              <a:gd name="connsiteX42" fmla="*/ 0 w 10258425"/>
              <a:gd name="connsiteY42" fmla="*/ 2800767 h 2800767"/>
              <a:gd name="connsiteX43" fmla="*/ 0 w 10258425"/>
              <a:gd name="connsiteY43" fmla="*/ 2184598 h 2800767"/>
              <a:gd name="connsiteX44" fmla="*/ 0 w 10258425"/>
              <a:gd name="connsiteY44" fmla="*/ 1652453 h 2800767"/>
              <a:gd name="connsiteX45" fmla="*/ 0 w 10258425"/>
              <a:gd name="connsiteY45" fmla="*/ 1092299 h 2800767"/>
              <a:gd name="connsiteX46" fmla="*/ 0 w 10258425"/>
              <a:gd name="connsiteY46" fmla="*/ 588161 h 2800767"/>
              <a:gd name="connsiteX47" fmla="*/ 0 w 10258425"/>
              <a:gd name="connsiteY47" fmla="*/ 0 h 2800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0258425" h="2800767" extrusionOk="0">
                <a:moveTo>
                  <a:pt x="0" y="0"/>
                </a:moveTo>
                <a:cubicBezTo>
                  <a:pt x="139884" y="-22009"/>
                  <a:pt x="529804" y="46299"/>
                  <a:pt x="672497" y="0"/>
                </a:cubicBezTo>
                <a:cubicBezTo>
                  <a:pt x="815190" y="-46299"/>
                  <a:pt x="1183869" y="33051"/>
                  <a:pt x="1344993" y="0"/>
                </a:cubicBezTo>
                <a:cubicBezTo>
                  <a:pt x="1506117" y="-33051"/>
                  <a:pt x="1926956" y="85873"/>
                  <a:pt x="2120075" y="0"/>
                </a:cubicBezTo>
                <a:cubicBezTo>
                  <a:pt x="2313194" y="-85873"/>
                  <a:pt x="2363777" y="42620"/>
                  <a:pt x="2484819" y="0"/>
                </a:cubicBezTo>
                <a:cubicBezTo>
                  <a:pt x="2605861" y="-42620"/>
                  <a:pt x="2823920" y="31701"/>
                  <a:pt x="2952147" y="0"/>
                </a:cubicBezTo>
                <a:cubicBezTo>
                  <a:pt x="3080374" y="-31701"/>
                  <a:pt x="3400256" y="27697"/>
                  <a:pt x="3624644" y="0"/>
                </a:cubicBezTo>
                <a:cubicBezTo>
                  <a:pt x="3849032" y="-27697"/>
                  <a:pt x="4058237" y="8746"/>
                  <a:pt x="4297140" y="0"/>
                </a:cubicBezTo>
                <a:cubicBezTo>
                  <a:pt x="4536043" y="-8746"/>
                  <a:pt x="4566861" y="27331"/>
                  <a:pt x="4764469" y="0"/>
                </a:cubicBezTo>
                <a:cubicBezTo>
                  <a:pt x="4962077" y="-27331"/>
                  <a:pt x="4990003" y="144"/>
                  <a:pt x="5129213" y="0"/>
                </a:cubicBezTo>
                <a:cubicBezTo>
                  <a:pt x="5268423" y="-144"/>
                  <a:pt x="5685860" y="22362"/>
                  <a:pt x="5904294" y="0"/>
                </a:cubicBezTo>
                <a:cubicBezTo>
                  <a:pt x="6122728" y="-22362"/>
                  <a:pt x="6103764" y="7101"/>
                  <a:pt x="6166453" y="0"/>
                </a:cubicBezTo>
                <a:cubicBezTo>
                  <a:pt x="6229142" y="-7101"/>
                  <a:pt x="6419367" y="12526"/>
                  <a:pt x="6531197" y="0"/>
                </a:cubicBezTo>
                <a:cubicBezTo>
                  <a:pt x="6643027" y="-12526"/>
                  <a:pt x="6772034" y="13104"/>
                  <a:pt x="6895941" y="0"/>
                </a:cubicBezTo>
                <a:cubicBezTo>
                  <a:pt x="7019848" y="-13104"/>
                  <a:pt x="7257679" y="4557"/>
                  <a:pt x="7465854" y="0"/>
                </a:cubicBezTo>
                <a:cubicBezTo>
                  <a:pt x="7674029" y="-4557"/>
                  <a:pt x="7641237" y="30357"/>
                  <a:pt x="7728014" y="0"/>
                </a:cubicBezTo>
                <a:cubicBezTo>
                  <a:pt x="7814791" y="-30357"/>
                  <a:pt x="8177063" y="9250"/>
                  <a:pt x="8297926" y="0"/>
                </a:cubicBezTo>
                <a:cubicBezTo>
                  <a:pt x="8418789" y="-9250"/>
                  <a:pt x="8784744" y="44019"/>
                  <a:pt x="9073007" y="0"/>
                </a:cubicBezTo>
                <a:cubicBezTo>
                  <a:pt x="9361270" y="-44019"/>
                  <a:pt x="9260675" y="3697"/>
                  <a:pt x="9437751" y="0"/>
                </a:cubicBezTo>
                <a:cubicBezTo>
                  <a:pt x="9614827" y="-3697"/>
                  <a:pt x="10041240" y="66145"/>
                  <a:pt x="10258425" y="0"/>
                </a:cubicBezTo>
                <a:cubicBezTo>
                  <a:pt x="10297425" y="174782"/>
                  <a:pt x="10228313" y="359791"/>
                  <a:pt x="10258425" y="532146"/>
                </a:cubicBezTo>
                <a:cubicBezTo>
                  <a:pt x="10288537" y="704501"/>
                  <a:pt x="10230037" y="811269"/>
                  <a:pt x="10258425" y="1036284"/>
                </a:cubicBezTo>
                <a:cubicBezTo>
                  <a:pt x="10286813" y="1261299"/>
                  <a:pt x="10203289" y="1434605"/>
                  <a:pt x="10258425" y="1568430"/>
                </a:cubicBezTo>
                <a:cubicBezTo>
                  <a:pt x="10313561" y="1702255"/>
                  <a:pt x="10222531" y="1929151"/>
                  <a:pt x="10258425" y="2156591"/>
                </a:cubicBezTo>
                <a:cubicBezTo>
                  <a:pt x="10294319" y="2384031"/>
                  <a:pt x="10190677" y="2637808"/>
                  <a:pt x="10258425" y="2800767"/>
                </a:cubicBezTo>
                <a:cubicBezTo>
                  <a:pt x="10108954" y="2813636"/>
                  <a:pt x="9972460" y="2788660"/>
                  <a:pt x="9688513" y="2800767"/>
                </a:cubicBezTo>
                <a:cubicBezTo>
                  <a:pt x="9404566" y="2812874"/>
                  <a:pt x="9276625" y="2771391"/>
                  <a:pt x="8913432" y="2800767"/>
                </a:cubicBezTo>
                <a:cubicBezTo>
                  <a:pt x="8550239" y="2830143"/>
                  <a:pt x="8760947" y="2792665"/>
                  <a:pt x="8651272" y="2800767"/>
                </a:cubicBezTo>
                <a:cubicBezTo>
                  <a:pt x="8541597" y="2808869"/>
                  <a:pt x="8306470" y="2773720"/>
                  <a:pt x="8183944" y="2800767"/>
                </a:cubicBezTo>
                <a:cubicBezTo>
                  <a:pt x="8061418" y="2827814"/>
                  <a:pt x="7899627" y="2799510"/>
                  <a:pt x="7716615" y="2800767"/>
                </a:cubicBezTo>
                <a:cubicBezTo>
                  <a:pt x="7533603" y="2802024"/>
                  <a:pt x="7293112" y="2749230"/>
                  <a:pt x="7044119" y="2800767"/>
                </a:cubicBezTo>
                <a:cubicBezTo>
                  <a:pt x="6795126" y="2852304"/>
                  <a:pt x="6512624" y="2796701"/>
                  <a:pt x="6269038" y="2800767"/>
                </a:cubicBezTo>
                <a:cubicBezTo>
                  <a:pt x="6025452" y="2804833"/>
                  <a:pt x="5908970" y="2782733"/>
                  <a:pt x="5801709" y="2800767"/>
                </a:cubicBezTo>
                <a:cubicBezTo>
                  <a:pt x="5694448" y="2818801"/>
                  <a:pt x="5555930" y="2774539"/>
                  <a:pt x="5436965" y="2800767"/>
                </a:cubicBezTo>
                <a:cubicBezTo>
                  <a:pt x="5318000" y="2826995"/>
                  <a:pt x="5179665" y="2764257"/>
                  <a:pt x="4969637" y="2800767"/>
                </a:cubicBezTo>
                <a:cubicBezTo>
                  <a:pt x="4759609" y="2837277"/>
                  <a:pt x="4520024" y="2770698"/>
                  <a:pt x="4297140" y="2800767"/>
                </a:cubicBezTo>
                <a:cubicBezTo>
                  <a:pt x="4074256" y="2830836"/>
                  <a:pt x="4049502" y="2753467"/>
                  <a:pt x="3829812" y="2800767"/>
                </a:cubicBezTo>
                <a:cubicBezTo>
                  <a:pt x="3610122" y="2848067"/>
                  <a:pt x="3284614" y="2777904"/>
                  <a:pt x="3054731" y="2800767"/>
                </a:cubicBezTo>
                <a:cubicBezTo>
                  <a:pt x="2824848" y="2823630"/>
                  <a:pt x="2562046" y="2788794"/>
                  <a:pt x="2382234" y="2800767"/>
                </a:cubicBezTo>
                <a:cubicBezTo>
                  <a:pt x="2202422" y="2812740"/>
                  <a:pt x="1975436" y="2796863"/>
                  <a:pt x="1812322" y="2800767"/>
                </a:cubicBezTo>
                <a:cubicBezTo>
                  <a:pt x="1649208" y="2804671"/>
                  <a:pt x="1627289" y="2792762"/>
                  <a:pt x="1550162" y="2800767"/>
                </a:cubicBezTo>
                <a:cubicBezTo>
                  <a:pt x="1473035" y="2808772"/>
                  <a:pt x="1198096" y="2738698"/>
                  <a:pt x="877665" y="2800767"/>
                </a:cubicBezTo>
                <a:cubicBezTo>
                  <a:pt x="557234" y="2862836"/>
                  <a:pt x="421738" y="2729250"/>
                  <a:pt x="0" y="2800767"/>
                </a:cubicBezTo>
                <a:cubicBezTo>
                  <a:pt x="-40679" y="2558922"/>
                  <a:pt x="68259" y="2360241"/>
                  <a:pt x="0" y="2184598"/>
                </a:cubicBezTo>
                <a:cubicBezTo>
                  <a:pt x="-68259" y="2008955"/>
                  <a:pt x="55250" y="1841513"/>
                  <a:pt x="0" y="1652453"/>
                </a:cubicBezTo>
                <a:cubicBezTo>
                  <a:pt x="-55250" y="1463393"/>
                  <a:pt x="53434" y="1371779"/>
                  <a:pt x="0" y="1092299"/>
                </a:cubicBezTo>
                <a:cubicBezTo>
                  <a:pt x="-53434" y="812819"/>
                  <a:pt x="49843" y="821530"/>
                  <a:pt x="0" y="588161"/>
                </a:cubicBezTo>
                <a:cubicBezTo>
                  <a:pt x="-49843" y="354792"/>
                  <a:pt x="56482" y="186408"/>
                  <a:pt x="0" y="0"/>
                </a:cubicBezTo>
                <a:close/>
              </a:path>
            </a:pathLst>
          </a:custGeom>
          <a:noFill/>
          <a:ln w="38100">
            <a:solidFill>
              <a:srgbClr val="000000"/>
            </a:solidFill>
            <a:extLst>
              <a:ext uri="{C807C97D-BFC1-408E-A445-0C87EB9F89A2}">
                <ask:lineSketchStyleProps xmlns="" xmlns:ask="http://schemas.microsoft.com/office/drawing/2018/sketchyshapes" sd="4162152659">
                  <a:custGeom>
                    <a:avLst/>
                    <a:gdLst>
                      <a:gd name="connsiteX0" fmla="*/ 0 w 10258425"/>
                      <a:gd name="connsiteY0" fmla="*/ 0 h 2308324"/>
                      <a:gd name="connsiteX1" fmla="*/ 672497 w 10258425"/>
                      <a:gd name="connsiteY1" fmla="*/ 0 h 2308324"/>
                      <a:gd name="connsiteX2" fmla="*/ 1344993 w 10258425"/>
                      <a:gd name="connsiteY2" fmla="*/ 0 h 2308324"/>
                      <a:gd name="connsiteX3" fmla="*/ 2120075 w 10258425"/>
                      <a:gd name="connsiteY3" fmla="*/ 0 h 2308324"/>
                      <a:gd name="connsiteX4" fmla="*/ 2484819 w 10258425"/>
                      <a:gd name="connsiteY4" fmla="*/ 0 h 2308324"/>
                      <a:gd name="connsiteX5" fmla="*/ 2952147 w 10258425"/>
                      <a:gd name="connsiteY5" fmla="*/ 0 h 2308324"/>
                      <a:gd name="connsiteX6" fmla="*/ 3624644 w 10258425"/>
                      <a:gd name="connsiteY6" fmla="*/ 0 h 2308324"/>
                      <a:gd name="connsiteX7" fmla="*/ 4297140 w 10258425"/>
                      <a:gd name="connsiteY7" fmla="*/ 0 h 2308324"/>
                      <a:gd name="connsiteX8" fmla="*/ 4764469 w 10258425"/>
                      <a:gd name="connsiteY8" fmla="*/ 0 h 2308324"/>
                      <a:gd name="connsiteX9" fmla="*/ 5129213 w 10258425"/>
                      <a:gd name="connsiteY9" fmla="*/ 0 h 2308324"/>
                      <a:gd name="connsiteX10" fmla="*/ 5904294 w 10258425"/>
                      <a:gd name="connsiteY10" fmla="*/ 0 h 2308324"/>
                      <a:gd name="connsiteX11" fmla="*/ 6166453 w 10258425"/>
                      <a:gd name="connsiteY11" fmla="*/ 0 h 2308324"/>
                      <a:gd name="connsiteX12" fmla="*/ 6531197 w 10258425"/>
                      <a:gd name="connsiteY12" fmla="*/ 0 h 2308324"/>
                      <a:gd name="connsiteX13" fmla="*/ 6895941 w 10258425"/>
                      <a:gd name="connsiteY13" fmla="*/ 0 h 2308324"/>
                      <a:gd name="connsiteX14" fmla="*/ 7465854 w 10258425"/>
                      <a:gd name="connsiteY14" fmla="*/ 0 h 2308324"/>
                      <a:gd name="connsiteX15" fmla="*/ 7728014 w 10258425"/>
                      <a:gd name="connsiteY15" fmla="*/ 0 h 2308324"/>
                      <a:gd name="connsiteX16" fmla="*/ 8297926 w 10258425"/>
                      <a:gd name="connsiteY16" fmla="*/ 0 h 2308324"/>
                      <a:gd name="connsiteX17" fmla="*/ 9073007 w 10258425"/>
                      <a:gd name="connsiteY17" fmla="*/ 0 h 2308324"/>
                      <a:gd name="connsiteX18" fmla="*/ 9437751 w 10258425"/>
                      <a:gd name="connsiteY18" fmla="*/ 0 h 2308324"/>
                      <a:gd name="connsiteX19" fmla="*/ 10258425 w 10258425"/>
                      <a:gd name="connsiteY19" fmla="*/ 0 h 2308324"/>
                      <a:gd name="connsiteX20" fmla="*/ 10258425 w 10258425"/>
                      <a:gd name="connsiteY20" fmla="*/ 553998 h 2308324"/>
                      <a:gd name="connsiteX21" fmla="*/ 10258425 w 10258425"/>
                      <a:gd name="connsiteY21" fmla="*/ 1084912 h 2308324"/>
                      <a:gd name="connsiteX22" fmla="*/ 10258425 w 10258425"/>
                      <a:gd name="connsiteY22" fmla="*/ 1638910 h 2308324"/>
                      <a:gd name="connsiteX23" fmla="*/ 10258425 w 10258425"/>
                      <a:gd name="connsiteY23" fmla="*/ 2308324 h 2308324"/>
                      <a:gd name="connsiteX24" fmla="*/ 9996265 w 10258425"/>
                      <a:gd name="connsiteY24" fmla="*/ 2308324 h 2308324"/>
                      <a:gd name="connsiteX25" fmla="*/ 9426353 w 10258425"/>
                      <a:gd name="connsiteY25" fmla="*/ 2308324 h 2308324"/>
                      <a:gd name="connsiteX26" fmla="*/ 8651272 w 10258425"/>
                      <a:gd name="connsiteY26" fmla="*/ 2308324 h 2308324"/>
                      <a:gd name="connsiteX27" fmla="*/ 8389112 w 10258425"/>
                      <a:gd name="connsiteY27" fmla="*/ 2308324 h 2308324"/>
                      <a:gd name="connsiteX28" fmla="*/ 7921784 w 10258425"/>
                      <a:gd name="connsiteY28" fmla="*/ 2308324 h 2308324"/>
                      <a:gd name="connsiteX29" fmla="*/ 7454456 w 10258425"/>
                      <a:gd name="connsiteY29" fmla="*/ 2308324 h 2308324"/>
                      <a:gd name="connsiteX30" fmla="*/ 6781959 w 10258425"/>
                      <a:gd name="connsiteY30" fmla="*/ 2308324 h 2308324"/>
                      <a:gd name="connsiteX31" fmla="*/ 6006878 w 10258425"/>
                      <a:gd name="connsiteY31" fmla="*/ 2308324 h 2308324"/>
                      <a:gd name="connsiteX32" fmla="*/ 5539550 w 10258425"/>
                      <a:gd name="connsiteY32" fmla="*/ 2308324 h 2308324"/>
                      <a:gd name="connsiteX33" fmla="*/ 5174806 w 10258425"/>
                      <a:gd name="connsiteY33" fmla="*/ 2308324 h 2308324"/>
                      <a:gd name="connsiteX34" fmla="*/ 4707477 w 10258425"/>
                      <a:gd name="connsiteY34" fmla="*/ 2308324 h 2308324"/>
                      <a:gd name="connsiteX35" fmla="*/ 4034981 w 10258425"/>
                      <a:gd name="connsiteY35" fmla="*/ 2308324 h 2308324"/>
                      <a:gd name="connsiteX36" fmla="*/ 3567652 w 10258425"/>
                      <a:gd name="connsiteY36" fmla="*/ 2308324 h 2308324"/>
                      <a:gd name="connsiteX37" fmla="*/ 2792571 w 10258425"/>
                      <a:gd name="connsiteY37" fmla="*/ 2308324 h 2308324"/>
                      <a:gd name="connsiteX38" fmla="*/ 2120074 w 10258425"/>
                      <a:gd name="connsiteY38" fmla="*/ 2308324 h 2308324"/>
                      <a:gd name="connsiteX39" fmla="*/ 1550162 w 10258425"/>
                      <a:gd name="connsiteY39" fmla="*/ 2308324 h 2308324"/>
                      <a:gd name="connsiteX40" fmla="*/ 1288002 w 10258425"/>
                      <a:gd name="connsiteY40" fmla="*/ 2308324 h 2308324"/>
                      <a:gd name="connsiteX41" fmla="*/ 615505 w 10258425"/>
                      <a:gd name="connsiteY41" fmla="*/ 2308324 h 2308324"/>
                      <a:gd name="connsiteX42" fmla="*/ 0 w 10258425"/>
                      <a:gd name="connsiteY42" fmla="*/ 2308324 h 2308324"/>
                      <a:gd name="connsiteX43" fmla="*/ 0 w 10258425"/>
                      <a:gd name="connsiteY43" fmla="*/ 1685077 h 2308324"/>
                      <a:gd name="connsiteX44" fmla="*/ 0 w 10258425"/>
                      <a:gd name="connsiteY44" fmla="*/ 1131079 h 2308324"/>
                      <a:gd name="connsiteX45" fmla="*/ 0 w 10258425"/>
                      <a:gd name="connsiteY45" fmla="*/ 553998 h 2308324"/>
                      <a:gd name="connsiteX46" fmla="*/ 0 w 10258425"/>
                      <a:gd name="connsiteY46" fmla="*/ 0 h 2308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0258425" h="2308324" extrusionOk="0">
                        <a:moveTo>
                          <a:pt x="0" y="0"/>
                        </a:moveTo>
                        <a:cubicBezTo>
                          <a:pt x="139884" y="-22009"/>
                          <a:pt x="529804" y="46299"/>
                          <a:pt x="672497" y="0"/>
                        </a:cubicBezTo>
                        <a:cubicBezTo>
                          <a:pt x="815190" y="-46299"/>
                          <a:pt x="1183869" y="33051"/>
                          <a:pt x="1344993" y="0"/>
                        </a:cubicBezTo>
                        <a:cubicBezTo>
                          <a:pt x="1506117" y="-33051"/>
                          <a:pt x="1926956" y="85873"/>
                          <a:pt x="2120075" y="0"/>
                        </a:cubicBezTo>
                        <a:cubicBezTo>
                          <a:pt x="2313194" y="-85873"/>
                          <a:pt x="2363777" y="42620"/>
                          <a:pt x="2484819" y="0"/>
                        </a:cubicBezTo>
                        <a:cubicBezTo>
                          <a:pt x="2605861" y="-42620"/>
                          <a:pt x="2823920" y="31701"/>
                          <a:pt x="2952147" y="0"/>
                        </a:cubicBezTo>
                        <a:cubicBezTo>
                          <a:pt x="3080374" y="-31701"/>
                          <a:pt x="3400256" y="27697"/>
                          <a:pt x="3624644" y="0"/>
                        </a:cubicBezTo>
                        <a:cubicBezTo>
                          <a:pt x="3849032" y="-27697"/>
                          <a:pt x="4058237" y="8746"/>
                          <a:pt x="4297140" y="0"/>
                        </a:cubicBezTo>
                        <a:cubicBezTo>
                          <a:pt x="4536043" y="-8746"/>
                          <a:pt x="4566861" y="27331"/>
                          <a:pt x="4764469" y="0"/>
                        </a:cubicBezTo>
                        <a:cubicBezTo>
                          <a:pt x="4962077" y="-27331"/>
                          <a:pt x="4990003" y="144"/>
                          <a:pt x="5129213" y="0"/>
                        </a:cubicBezTo>
                        <a:cubicBezTo>
                          <a:pt x="5268423" y="-144"/>
                          <a:pt x="5685860" y="22362"/>
                          <a:pt x="5904294" y="0"/>
                        </a:cubicBezTo>
                        <a:cubicBezTo>
                          <a:pt x="6122728" y="-22362"/>
                          <a:pt x="6103764" y="7101"/>
                          <a:pt x="6166453" y="0"/>
                        </a:cubicBezTo>
                        <a:cubicBezTo>
                          <a:pt x="6229142" y="-7101"/>
                          <a:pt x="6419367" y="12526"/>
                          <a:pt x="6531197" y="0"/>
                        </a:cubicBezTo>
                        <a:cubicBezTo>
                          <a:pt x="6643027" y="-12526"/>
                          <a:pt x="6772034" y="13104"/>
                          <a:pt x="6895941" y="0"/>
                        </a:cubicBezTo>
                        <a:cubicBezTo>
                          <a:pt x="7019848" y="-13104"/>
                          <a:pt x="7257679" y="4557"/>
                          <a:pt x="7465854" y="0"/>
                        </a:cubicBezTo>
                        <a:cubicBezTo>
                          <a:pt x="7674029" y="-4557"/>
                          <a:pt x="7641237" y="30357"/>
                          <a:pt x="7728014" y="0"/>
                        </a:cubicBezTo>
                        <a:cubicBezTo>
                          <a:pt x="7814791" y="-30357"/>
                          <a:pt x="8177063" y="9250"/>
                          <a:pt x="8297926" y="0"/>
                        </a:cubicBezTo>
                        <a:cubicBezTo>
                          <a:pt x="8418789" y="-9250"/>
                          <a:pt x="8784744" y="44019"/>
                          <a:pt x="9073007" y="0"/>
                        </a:cubicBezTo>
                        <a:cubicBezTo>
                          <a:pt x="9361270" y="-44019"/>
                          <a:pt x="9260675" y="3697"/>
                          <a:pt x="9437751" y="0"/>
                        </a:cubicBezTo>
                        <a:cubicBezTo>
                          <a:pt x="9614827" y="-3697"/>
                          <a:pt x="10041240" y="66145"/>
                          <a:pt x="10258425" y="0"/>
                        </a:cubicBezTo>
                        <a:cubicBezTo>
                          <a:pt x="10296620" y="166089"/>
                          <a:pt x="10192079" y="332195"/>
                          <a:pt x="10258425" y="553998"/>
                        </a:cubicBezTo>
                        <a:cubicBezTo>
                          <a:pt x="10324771" y="775801"/>
                          <a:pt x="10251715" y="899228"/>
                          <a:pt x="10258425" y="1084912"/>
                        </a:cubicBezTo>
                        <a:cubicBezTo>
                          <a:pt x="10265135" y="1270596"/>
                          <a:pt x="10212113" y="1488586"/>
                          <a:pt x="10258425" y="1638910"/>
                        </a:cubicBezTo>
                        <a:cubicBezTo>
                          <a:pt x="10304737" y="1789234"/>
                          <a:pt x="10253398" y="2065117"/>
                          <a:pt x="10258425" y="2308324"/>
                        </a:cubicBezTo>
                        <a:cubicBezTo>
                          <a:pt x="10179521" y="2326907"/>
                          <a:pt x="10102572" y="2292611"/>
                          <a:pt x="9996265" y="2308324"/>
                        </a:cubicBezTo>
                        <a:cubicBezTo>
                          <a:pt x="9889958" y="2324037"/>
                          <a:pt x="9710300" y="2296217"/>
                          <a:pt x="9426353" y="2308324"/>
                        </a:cubicBezTo>
                        <a:cubicBezTo>
                          <a:pt x="9142406" y="2320431"/>
                          <a:pt x="9014465" y="2278948"/>
                          <a:pt x="8651272" y="2308324"/>
                        </a:cubicBezTo>
                        <a:cubicBezTo>
                          <a:pt x="8288079" y="2337700"/>
                          <a:pt x="8498787" y="2300222"/>
                          <a:pt x="8389112" y="2308324"/>
                        </a:cubicBezTo>
                        <a:cubicBezTo>
                          <a:pt x="8279437" y="2316426"/>
                          <a:pt x="8044310" y="2281277"/>
                          <a:pt x="7921784" y="2308324"/>
                        </a:cubicBezTo>
                        <a:cubicBezTo>
                          <a:pt x="7799258" y="2335371"/>
                          <a:pt x="7634807" y="2300946"/>
                          <a:pt x="7454456" y="2308324"/>
                        </a:cubicBezTo>
                        <a:cubicBezTo>
                          <a:pt x="7274105" y="2315702"/>
                          <a:pt x="7033639" y="2259395"/>
                          <a:pt x="6781959" y="2308324"/>
                        </a:cubicBezTo>
                        <a:cubicBezTo>
                          <a:pt x="6530279" y="2357253"/>
                          <a:pt x="6250464" y="2304258"/>
                          <a:pt x="6006878" y="2308324"/>
                        </a:cubicBezTo>
                        <a:cubicBezTo>
                          <a:pt x="5763292" y="2312390"/>
                          <a:pt x="5643853" y="2284359"/>
                          <a:pt x="5539550" y="2308324"/>
                        </a:cubicBezTo>
                        <a:cubicBezTo>
                          <a:pt x="5435247" y="2332289"/>
                          <a:pt x="5293771" y="2282096"/>
                          <a:pt x="5174806" y="2308324"/>
                        </a:cubicBezTo>
                        <a:cubicBezTo>
                          <a:pt x="5055841" y="2334552"/>
                          <a:pt x="4926294" y="2275335"/>
                          <a:pt x="4707477" y="2308324"/>
                        </a:cubicBezTo>
                        <a:cubicBezTo>
                          <a:pt x="4488660" y="2341313"/>
                          <a:pt x="4251833" y="2278006"/>
                          <a:pt x="4034981" y="2308324"/>
                        </a:cubicBezTo>
                        <a:cubicBezTo>
                          <a:pt x="3818129" y="2338642"/>
                          <a:pt x="3794435" y="2264901"/>
                          <a:pt x="3567652" y="2308324"/>
                        </a:cubicBezTo>
                        <a:cubicBezTo>
                          <a:pt x="3340869" y="2351747"/>
                          <a:pt x="3022454" y="2285461"/>
                          <a:pt x="2792571" y="2308324"/>
                        </a:cubicBezTo>
                        <a:cubicBezTo>
                          <a:pt x="2562688" y="2331187"/>
                          <a:pt x="2299886" y="2296351"/>
                          <a:pt x="2120074" y="2308324"/>
                        </a:cubicBezTo>
                        <a:cubicBezTo>
                          <a:pt x="1940262" y="2320297"/>
                          <a:pt x="1713276" y="2304420"/>
                          <a:pt x="1550162" y="2308324"/>
                        </a:cubicBezTo>
                        <a:cubicBezTo>
                          <a:pt x="1387048" y="2312228"/>
                          <a:pt x="1365129" y="2300319"/>
                          <a:pt x="1288002" y="2308324"/>
                        </a:cubicBezTo>
                        <a:cubicBezTo>
                          <a:pt x="1210875" y="2316329"/>
                          <a:pt x="935936" y="2246255"/>
                          <a:pt x="615505" y="2308324"/>
                        </a:cubicBezTo>
                        <a:cubicBezTo>
                          <a:pt x="295074" y="2370393"/>
                          <a:pt x="123454" y="2245457"/>
                          <a:pt x="0" y="2308324"/>
                        </a:cubicBezTo>
                        <a:cubicBezTo>
                          <a:pt x="-6948" y="2117486"/>
                          <a:pt x="40619" y="1810122"/>
                          <a:pt x="0" y="1685077"/>
                        </a:cubicBezTo>
                        <a:cubicBezTo>
                          <a:pt x="-40619" y="1560032"/>
                          <a:pt x="50656" y="1346205"/>
                          <a:pt x="0" y="1131079"/>
                        </a:cubicBezTo>
                        <a:cubicBezTo>
                          <a:pt x="-50656" y="915953"/>
                          <a:pt x="5885" y="724199"/>
                          <a:pt x="0" y="553998"/>
                        </a:cubicBezTo>
                        <a:cubicBezTo>
                          <a:pt x="-5885" y="383797"/>
                          <a:pt x="35715" y="171692"/>
                          <a:pt x="0" y="0"/>
                        </a:cubicBezTo>
                        <a:close/>
                      </a:path>
                    </a:pathLst>
                  </a:custGeom>
                  <ask:type>
                    <ask:lineSketchScribble/>
                  </ask:type>
                </ask:lineSketchStyleProps>
              </a:ext>
            </a:extLst>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err="1">
                <a:ln>
                  <a:noFill/>
                </a:ln>
                <a:solidFill>
                  <a:srgbClr val="000000"/>
                </a:solidFill>
                <a:effectLst/>
                <a:uLnTx/>
                <a:uFillTx/>
                <a:latin typeface="Times New Roman" pitchFamily="18" charset="0"/>
                <a:ea typeface="Arial-Rounded" panose="020B0500000000000000" pitchFamily="34" charset="0"/>
                <a:cs typeface="Times New Roman" pitchFamily="18" charset="0"/>
              </a:rPr>
              <a:t>Tạm</a:t>
            </a:r>
            <a:r>
              <a:rPr kumimoji="0" lang="en-US" sz="3600" b="1" i="0" u="none" strike="noStrike" kern="0" cap="none" spc="0" normalizeH="0" baseline="0" noProof="0" dirty="0">
                <a:ln>
                  <a:noFill/>
                </a:ln>
                <a:solidFill>
                  <a:srgbClr val="000000"/>
                </a:solidFill>
                <a:effectLst/>
                <a:uLnTx/>
                <a:uFillTx/>
                <a:latin typeface="Times New Roman" pitchFamily="18" charset="0"/>
                <a:ea typeface="Arial-Rounded" panose="020B0500000000000000" pitchFamily="34" charset="0"/>
                <a:cs typeface="Times New Roman" pitchFamily="18" charset="0"/>
              </a:rPr>
              <a:t> </a:t>
            </a:r>
            <a:r>
              <a:rPr kumimoji="0" lang="en-US" sz="3600" b="1" i="0" u="none" strike="noStrike" kern="0" cap="none" spc="0" normalizeH="0" baseline="0" noProof="0" dirty="0" err="1">
                <a:ln>
                  <a:noFill/>
                </a:ln>
                <a:solidFill>
                  <a:srgbClr val="000000"/>
                </a:solidFill>
                <a:effectLst/>
                <a:uLnTx/>
                <a:uFillTx/>
                <a:latin typeface="Times New Roman" pitchFamily="18" charset="0"/>
                <a:ea typeface="Arial-Rounded" panose="020B0500000000000000" pitchFamily="34" charset="0"/>
                <a:cs typeface="Times New Roman" pitchFamily="18" charset="0"/>
              </a:rPr>
              <a:t>biệt</a:t>
            </a:r>
            <a:r>
              <a:rPr kumimoji="0" lang="en-US" sz="3600" b="1" i="0" u="none" strike="noStrike" kern="0" cap="none" spc="0" normalizeH="0" baseline="0" noProof="0" dirty="0">
                <a:ln>
                  <a:noFill/>
                </a:ln>
                <a:solidFill>
                  <a:srgbClr val="000000"/>
                </a:solidFill>
                <a:effectLst/>
                <a:uLnTx/>
                <a:uFillTx/>
                <a:latin typeface="Times New Roman" pitchFamily="18" charset="0"/>
                <a:ea typeface="Arial-Rounded" panose="020B0500000000000000" pitchFamily="34" charset="0"/>
                <a:cs typeface="Times New Roman" pitchFamily="18" charset="0"/>
              </a:rPr>
              <a:t> </a:t>
            </a:r>
            <a:r>
              <a:rPr kumimoji="0" lang="en-US" sz="3600" b="1" i="0" u="none" strike="noStrike" kern="0" cap="none" spc="0" normalizeH="0" baseline="0" noProof="0" dirty="0" err="1">
                <a:ln>
                  <a:noFill/>
                </a:ln>
                <a:solidFill>
                  <a:srgbClr val="000000"/>
                </a:solidFill>
                <a:effectLst/>
                <a:uLnTx/>
                <a:uFillTx/>
                <a:latin typeface="Times New Roman" pitchFamily="18" charset="0"/>
                <a:ea typeface="Arial-Rounded" panose="020B0500000000000000" pitchFamily="34" charset="0"/>
                <a:cs typeface="Times New Roman" pitchFamily="18" charset="0"/>
              </a:rPr>
              <a:t>mùa</a:t>
            </a:r>
            <a:r>
              <a:rPr kumimoji="0" lang="en-US" sz="3600" b="1" i="0" u="none" strike="noStrike" kern="0" cap="none" spc="0" normalizeH="0" baseline="0" noProof="0" dirty="0">
                <a:ln>
                  <a:noFill/>
                </a:ln>
                <a:solidFill>
                  <a:srgbClr val="000000"/>
                </a:solidFill>
                <a:effectLst/>
                <a:uLnTx/>
                <a:uFillTx/>
                <a:latin typeface="Times New Roman" pitchFamily="18" charset="0"/>
                <a:ea typeface="Arial-Rounded" panose="020B0500000000000000" pitchFamily="34" charset="0"/>
                <a:cs typeface="Times New Roman" pitchFamily="18" charset="0"/>
              </a:rPr>
              <a:t> </a:t>
            </a:r>
            <a:r>
              <a:rPr kumimoji="0" lang="en-US" sz="3600" b="1" i="0" u="none" strike="noStrike" kern="0" cap="none" spc="0" normalizeH="0" baseline="0" noProof="0" dirty="0" err="1">
                <a:ln>
                  <a:noFill/>
                </a:ln>
                <a:solidFill>
                  <a:srgbClr val="000000"/>
                </a:solidFill>
                <a:effectLst/>
                <a:uLnTx/>
                <a:uFillTx/>
                <a:latin typeface="Times New Roman" pitchFamily="18" charset="0"/>
                <a:ea typeface="Arial-Rounded" panose="020B0500000000000000" pitchFamily="34" charset="0"/>
                <a:cs typeface="Times New Roman" pitchFamily="18" charset="0"/>
              </a:rPr>
              <a:t>hè</a:t>
            </a:r>
            <a:r>
              <a:rPr kumimoji="0" lang="en-US" sz="3600" b="1" i="0" u="none" strike="noStrike" kern="0" cap="none" spc="0" normalizeH="0" baseline="0" noProof="0" dirty="0">
                <a:ln>
                  <a:noFill/>
                </a:ln>
                <a:solidFill>
                  <a:srgbClr val="000000"/>
                </a:solidFill>
                <a:effectLst/>
                <a:uLnTx/>
                <a:uFillTx/>
                <a:latin typeface="Times New Roman" pitchFamily="18" charset="0"/>
                <a:ea typeface="Arial-Rounded" panose="020B0500000000000000" pitchFamily="34" charset="0"/>
                <a:cs typeface="Times New Roman" pitchFamily="18" charset="0"/>
              </a:rPr>
              <a:t> </a:t>
            </a:r>
            <a:r>
              <a:rPr kumimoji="0" lang="en-US" sz="3600" b="1" i="0" u="none" strike="noStrike" kern="0" cap="none" spc="0" normalizeH="0" baseline="0" noProof="0" dirty="0" err="1">
                <a:ln>
                  <a:noFill/>
                </a:ln>
                <a:solidFill>
                  <a:srgbClr val="000000"/>
                </a:solidFill>
                <a:effectLst/>
                <a:uLnTx/>
                <a:uFillTx/>
                <a:latin typeface="Times New Roman" pitchFamily="18" charset="0"/>
                <a:ea typeface="Arial-Rounded" panose="020B0500000000000000" pitchFamily="34" charset="0"/>
                <a:cs typeface="Times New Roman" pitchFamily="18" charset="0"/>
              </a:rPr>
              <a:t>là</a:t>
            </a:r>
            <a:r>
              <a:rPr kumimoji="0" lang="en-US" sz="3600" b="1" i="0" u="none" strike="noStrike" kern="0" cap="none" spc="0" normalizeH="0" baseline="0" noProof="0" dirty="0">
                <a:ln>
                  <a:noFill/>
                </a:ln>
                <a:solidFill>
                  <a:srgbClr val="000000"/>
                </a:solidFill>
                <a:effectLst/>
                <a:uLnTx/>
                <a:uFillTx/>
                <a:latin typeface="Times New Roman" pitchFamily="18" charset="0"/>
                <a:ea typeface="Arial-Rounded" panose="020B0500000000000000" pitchFamily="34" charset="0"/>
                <a:cs typeface="Times New Roman" pitchFamily="18" charset="0"/>
              </a:rPr>
              <a:t> </a:t>
            </a:r>
            <a:r>
              <a:rPr kumimoji="0" lang="en-US" sz="3600" b="1" i="0" u="none" strike="noStrike" kern="0" cap="none" spc="0" normalizeH="0" baseline="0" noProof="0" dirty="0" err="1">
                <a:ln>
                  <a:noFill/>
                </a:ln>
                <a:solidFill>
                  <a:srgbClr val="000000"/>
                </a:solidFill>
                <a:effectLst/>
                <a:uLnTx/>
                <a:uFillTx/>
                <a:latin typeface="Times New Roman" pitchFamily="18" charset="0"/>
                <a:ea typeface="Arial-Rounded" panose="020B0500000000000000" pitchFamily="34" charset="0"/>
                <a:cs typeface="Times New Roman" pitchFamily="18" charset="0"/>
              </a:rPr>
              <a:t>dòng</a:t>
            </a:r>
            <a:r>
              <a:rPr kumimoji="0" lang="en-US" sz="3600" b="1" i="0" u="none" strike="noStrike" kern="0" cap="none" spc="0" normalizeH="0" baseline="0" noProof="0" dirty="0">
                <a:ln>
                  <a:noFill/>
                </a:ln>
                <a:solidFill>
                  <a:srgbClr val="000000"/>
                </a:solidFill>
                <a:effectLst/>
                <a:uLnTx/>
                <a:uFillTx/>
                <a:latin typeface="Times New Roman" pitchFamily="18" charset="0"/>
                <a:ea typeface="Arial-Rounded" panose="020B0500000000000000" pitchFamily="34" charset="0"/>
                <a:cs typeface="Times New Roman" pitchFamily="18" charset="0"/>
              </a:rPr>
              <a:t> </a:t>
            </a:r>
            <a:r>
              <a:rPr kumimoji="0" lang="en-US" sz="3600" b="1" i="0" u="none" strike="noStrike" kern="0" cap="none" spc="0" normalizeH="0" baseline="0" noProof="0" dirty="0" err="1">
                <a:ln>
                  <a:noFill/>
                </a:ln>
                <a:solidFill>
                  <a:srgbClr val="000000"/>
                </a:solidFill>
                <a:effectLst/>
                <a:uLnTx/>
                <a:uFillTx/>
                <a:latin typeface="Times New Roman" pitchFamily="18" charset="0"/>
                <a:ea typeface="Arial-Rounded" panose="020B0500000000000000" pitchFamily="34" charset="0"/>
                <a:cs typeface="Times New Roman" pitchFamily="18" charset="0"/>
              </a:rPr>
              <a:t>tâm</a:t>
            </a:r>
            <a:r>
              <a:rPr kumimoji="0" lang="en-US" sz="3600" b="1" i="0" u="none" strike="noStrike" kern="0" cap="none" spc="0" normalizeH="0" baseline="0" noProof="0" dirty="0">
                <a:ln>
                  <a:noFill/>
                </a:ln>
                <a:solidFill>
                  <a:srgbClr val="000000"/>
                </a:solidFill>
                <a:effectLst/>
                <a:uLnTx/>
                <a:uFillTx/>
                <a:latin typeface="Times New Roman" pitchFamily="18" charset="0"/>
                <a:ea typeface="Arial-Rounded" panose="020B0500000000000000" pitchFamily="34" charset="0"/>
                <a:cs typeface="Times New Roman" pitchFamily="18" charset="0"/>
              </a:rPr>
              <a:t> </a:t>
            </a:r>
            <a:r>
              <a:rPr kumimoji="0" lang="en-US" sz="3600" b="1" i="0" u="none" strike="noStrike" kern="0" cap="none" spc="0" normalizeH="0" baseline="0" noProof="0" dirty="0" err="1">
                <a:ln>
                  <a:noFill/>
                </a:ln>
                <a:solidFill>
                  <a:srgbClr val="000000"/>
                </a:solidFill>
                <a:effectLst/>
                <a:uLnTx/>
                <a:uFillTx/>
                <a:latin typeface="Times New Roman" pitchFamily="18" charset="0"/>
                <a:ea typeface="Arial-Rounded" panose="020B0500000000000000" pitchFamily="34" charset="0"/>
                <a:cs typeface="Times New Roman" pitchFamily="18" charset="0"/>
              </a:rPr>
              <a:t>trạng</a:t>
            </a:r>
            <a:r>
              <a:rPr kumimoji="0" lang="en-US" sz="3600" b="1" i="0" u="none" strike="noStrike" kern="0" cap="none" spc="0" normalizeH="0" baseline="0" noProof="0" dirty="0">
                <a:ln>
                  <a:noFill/>
                </a:ln>
                <a:solidFill>
                  <a:srgbClr val="000000"/>
                </a:solidFill>
                <a:effectLst/>
                <a:uLnTx/>
                <a:uFillTx/>
                <a:latin typeface="Times New Roman" pitchFamily="18" charset="0"/>
                <a:ea typeface="Arial-Rounded" panose="020B0500000000000000" pitchFamily="34" charset="0"/>
                <a:cs typeface="Times New Roman" pitchFamily="18" charset="0"/>
              </a:rPr>
              <a:t> </a:t>
            </a:r>
            <a:r>
              <a:rPr kumimoji="0" lang="en-US" sz="3600" b="1" i="0" u="none" strike="noStrike" kern="0" cap="none" spc="0" normalizeH="0" baseline="0" noProof="0" dirty="0" err="1">
                <a:ln>
                  <a:noFill/>
                </a:ln>
                <a:solidFill>
                  <a:srgbClr val="000000"/>
                </a:solidFill>
                <a:effectLst/>
                <a:uLnTx/>
                <a:uFillTx/>
                <a:latin typeface="Times New Roman" pitchFamily="18" charset="0"/>
                <a:ea typeface="Arial-Rounded" panose="020B0500000000000000" pitchFamily="34" charset="0"/>
                <a:cs typeface="Times New Roman" pitchFamily="18" charset="0"/>
              </a:rPr>
              <a:t>của</a:t>
            </a:r>
            <a:r>
              <a:rPr kumimoji="0" lang="en-US" sz="3600" b="1" i="0" u="none" strike="noStrike" kern="0" cap="none" spc="0" normalizeH="0" baseline="0" noProof="0" dirty="0">
                <a:ln>
                  <a:noFill/>
                </a:ln>
                <a:solidFill>
                  <a:srgbClr val="000000"/>
                </a:solidFill>
                <a:effectLst/>
                <a:uLnTx/>
                <a:uFillTx/>
                <a:latin typeface="Times New Roman" pitchFamily="18" charset="0"/>
                <a:ea typeface="Arial-Rounded" panose="020B0500000000000000" pitchFamily="34" charset="0"/>
                <a:cs typeface="Times New Roman" pitchFamily="18" charset="0"/>
              </a:rPr>
              <a:t> </a:t>
            </a:r>
            <a:r>
              <a:rPr kumimoji="0" lang="en-US" sz="3600" b="1" i="0" u="none" strike="noStrike" kern="0" cap="none" spc="0" normalizeH="0" baseline="0" noProof="0" dirty="0" err="1">
                <a:ln>
                  <a:noFill/>
                </a:ln>
                <a:solidFill>
                  <a:srgbClr val="000000"/>
                </a:solidFill>
                <a:effectLst/>
                <a:uLnTx/>
                <a:uFillTx/>
                <a:latin typeface="Times New Roman" pitchFamily="18" charset="0"/>
                <a:ea typeface="Arial-Rounded" panose="020B0500000000000000" pitchFamily="34" charset="0"/>
                <a:cs typeface="Times New Roman" pitchFamily="18" charset="0"/>
              </a:rPr>
              <a:t>cô</a:t>
            </a:r>
            <a:r>
              <a:rPr kumimoji="0" lang="en-US" sz="3600" b="1" i="0" u="none" strike="noStrike" kern="0" cap="none" spc="0" normalizeH="0" baseline="0" noProof="0" dirty="0">
                <a:ln>
                  <a:noFill/>
                </a:ln>
                <a:solidFill>
                  <a:srgbClr val="000000"/>
                </a:solidFill>
                <a:effectLst/>
                <a:uLnTx/>
                <a:uFillTx/>
                <a:latin typeface="Times New Roman" pitchFamily="18" charset="0"/>
                <a:ea typeface="Arial-Rounded" panose="020B0500000000000000" pitchFamily="34" charset="0"/>
                <a:cs typeface="Times New Roman" pitchFamily="18" charset="0"/>
              </a:rPr>
              <a:t> </a:t>
            </a:r>
            <a:r>
              <a:rPr kumimoji="0" lang="en-US" sz="3600" b="1" i="0" u="none" strike="noStrike" kern="0" cap="none" spc="0" normalizeH="0" baseline="0" noProof="0" dirty="0" err="1">
                <a:ln>
                  <a:noFill/>
                </a:ln>
                <a:solidFill>
                  <a:srgbClr val="000000"/>
                </a:solidFill>
                <a:effectLst/>
                <a:uLnTx/>
                <a:uFillTx/>
                <a:latin typeface="Times New Roman" pitchFamily="18" charset="0"/>
                <a:ea typeface="Arial-Rounded" panose="020B0500000000000000" pitchFamily="34" charset="0"/>
                <a:cs typeface="Times New Roman" pitchFamily="18" charset="0"/>
              </a:rPr>
              <a:t>bé</a:t>
            </a:r>
            <a:r>
              <a:rPr kumimoji="0" lang="en-US" sz="3600" b="1" i="0" u="none" strike="noStrike" kern="0" cap="none" spc="0" normalizeH="0" baseline="0" noProof="0" dirty="0">
                <a:ln>
                  <a:noFill/>
                </a:ln>
                <a:solidFill>
                  <a:srgbClr val="000000"/>
                </a:solidFill>
                <a:effectLst/>
                <a:uLnTx/>
                <a:uFillTx/>
                <a:latin typeface="Times New Roman" pitchFamily="18" charset="0"/>
                <a:ea typeface="Arial-Rounded" panose="020B0500000000000000" pitchFamily="34" charset="0"/>
                <a:cs typeface="Times New Roman" pitchFamily="18" charset="0"/>
              </a:rPr>
              <a:t> </a:t>
            </a:r>
            <a:r>
              <a:rPr kumimoji="0" lang="en-US" sz="3600" b="1" i="0" u="none" strike="noStrike" kern="0" cap="none" spc="0" normalizeH="0" baseline="0" noProof="0" dirty="0" err="1">
                <a:ln>
                  <a:noFill/>
                </a:ln>
                <a:solidFill>
                  <a:srgbClr val="000000"/>
                </a:solidFill>
                <a:effectLst/>
                <a:uLnTx/>
                <a:uFillTx/>
                <a:latin typeface="Times New Roman" pitchFamily="18" charset="0"/>
                <a:ea typeface="Arial-Rounded" panose="020B0500000000000000" pitchFamily="34" charset="0"/>
                <a:cs typeface="Times New Roman" pitchFamily="18" charset="0"/>
              </a:rPr>
              <a:t>Diệu</a:t>
            </a:r>
            <a:r>
              <a:rPr kumimoji="0" lang="en-US" sz="3600" b="1" i="0" u="none" strike="noStrike" kern="0" cap="none" spc="0" normalizeH="0" baseline="0" noProof="0" dirty="0">
                <a:ln>
                  <a:noFill/>
                </a:ln>
                <a:solidFill>
                  <a:srgbClr val="000000"/>
                </a:solidFill>
                <a:effectLst/>
                <a:uLnTx/>
                <a:uFillTx/>
                <a:latin typeface="Times New Roman" pitchFamily="18" charset="0"/>
                <a:ea typeface="Arial-Rounded" panose="020B0500000000000000" pitchFamily="34" charset="0"/>
                <a:cs typeface="Times New Roman" pitchFamily="18" charset="0"/>
              </a:rPr>
              <a:t> </a:t>
            </a:r>
            <a:r>
              <a:rPr kumimoji="0" lang="en-US" sz="3600" b="1" i="0" u="none" strike="noStrike" kern="0" cap="none" spc="0" normalizeH="0" baseline="0" noProof="0" dirty="0" err="1">
                <a:ln>
                  <a:noFill/>
                </a:ln>
                <a:solidFill>
                  <a:srgbClr val="000000"/>
                </a:solidFill>
                <a:effectLst/>
                <a:uLnTx/>
                <a:uFillTx/>
                <a:latin typeface="Times New Roman" pitchFamily="18" charset="0"/>
                <a:ea typeface="Arial-Rounded" panose="020B0500000000000000" pitchFamily="34" charset="0"/>
                <a:cs typeface="Times New Roman" pitchFamily="18" charset="0"/>
              </a:rPr>
              <a:t>vào</a:t>
            </a:r>
            <a:r>
              <a:rPr kumimoji="0" lang="en-US" sz="3600" b="1" i="0" u="none" strike="noStrike" kern="0" cap="none" spc="0" normalizeH="0" baseline="0" noProof="0" dirty="0">
                <a:ln>
                  <a:noFill/>
                </a:ln>
                <a:solidFill>
                  <a:srgbClr val="000000"/>
                </a:solidFill>
                <a:effectLst/>
                <a:uLnTx/>
                <a:uFillTx/>
                <a:latin typeface="Times New Roman" pitchFamily="18" charset="0"/>
                <a:ea typeface="Arial-Rounded" panose="020B0500000000000000" pitchFamily="34" charset="0"/>
                <a:cs typeface="Times New Roman" pitchFamily="18" charset="0"/>
              </a:rPr>
              <a:t> </a:t>
            </a:r>
            <a:r>
              <a:rPr kumimoji="0" lang="en-US" sz="3600" b="1" i="0" u="none" strike="noStrike" kern="0" cap="none" spc="0" normalizeH="0" baseline="0" noProof="0" dirty="0" err="1">
                <a:ln>
                  <a:noFill/>
                </a:ln>
                <a:solidFill>
                  <a:srgbClr val="000000"/>
                </a:solidFill>
                <a:effectLst/>
                <a:uLnTx/>
                <a:uFillTx/>
                <a:latin typeface="Times New Roman" pitchFamily="18" charset="0"/>
                <a:ea typeface="Arial-Rounded" panose="020B0500000000000000" pitchFamily="34" charset="0"/>
                <a:cs typeface="Times New Roman" pitchFamily="18" charset="0"/>
              </a:rPr>
              <a:t>đêm</a:t>
            </a:r>
            <a:r>
              <a:rPr kumimoji="0" lang="en-US" sz="3600" b="1" i="0" u="none" strike="noStrike" kern="0" cap="none" spc="0" normalizeH="0" baseline="0" noProof="0" dirty="0">
                <a:ln>
                  <a:noFill/>
                </a:ln>
                <a:solidFill>
                  <a:srgbClr val="000000"/>
                </a:solidFill>
                <a:effectLst/>
                <a:uLnTx/>
                <a:uFillTx/>
                <a:latin typeface="Times New Roman" pitchFamily="18" charset="0"/>
                <a:ea typeface="Arial-Rounded" panose="020B0500000000000000" pitchFamily="34" charset="0"/>
                <a:cs typeface="Times New Roman" pitchFamily="18" charset="0"/>
              </a:rPr>
              <a:t> </a:t>
            </a:r>
            <a:r>
              <a:rPr kumimoji="0" lang="en-US" sz="3600" b="1" i="0" u="none" strike="noStrike" kern="0" cap="none" spc="0" normalizeH="0" baseline="0" noProof="0" dirty="0" err="1">
                <a:ln>
                  <a:noFill/>
                </a:ln>
                <a:solidFill>
                  <a:srgbClr val="000000"/>
                </a:solidFill>
                <a:effectLst/>
                <a:uLnTx/>
                <a:uFillTx/>
                <a:latin typeface="Times New Roman" pitchFamily="18" charset="0"/>
                <a:ea typeface="Arial-Rounded" panose="020B0500000000000000" pitchFamily="34" charset="0"/>
                <a:cs typeface="Times New Roman" pitchFamily="18" charset="0"/>
              </a:rPr>
              <a:t>trước</a:t>
            </a:r>
            <a:r>
              <a:rPr kumimoji="0" lang="en-US" sz="3600" b="1" i="0" u="none" strike="noStrike" kern="0" cap="none" spc="0" normalizeH="0" baseline="0" noProof="0" dirty="0">
                <a:ln>
                  <a:noFill/>
                </a:ln>
                <a:solidFill>
                  <a:srgbClr val="000000"/>
                </a:solidFill>
                <a:effectLst/>
                <a:uLnTx/>
                <a:uFillTx/>
                <a:latin typeface="Times New Roman" pitchFamily="18" charset="0"/>
                <a:ea typeface="Arial-Rounded" panose="020B0500000000000000" pitchFamily="34" charset="0"/>
                <a:cs typeface="Times New Roman" pitchFamily="18" charset="0"/>
              </a:rPr>
              <a:t> </a:t>
            </a:r>
            <a:r>
              <a:rPr kumimoji="0" lang="en-US" sz="3600" b="1" i="0" u="none" strike="noStrike" kern="0" cap="none" spc="0" normalizeH="0" baseline="0" noProof="0" dirty="0" err="1">
                <a:ln>
                  <a:noFill/>
                </a:ln>
                <a:solidFill>
                  <a:srgbClr val="000000"/>
                </a:solidFill>
                <a:effectLst/>
                <a:uLnTx/>
                <a:uFillTx/>
                <a:latin typeface="Times New Roman" pitchFamily="18" charset="0"/>
                <a:ea typeface="Arial-Rounded" panose="020B0500000000000000" pitchFamily="34" charset="0"/>
                <a:cs typeface="Times New Roman" pitchFamily="18" charset="0"/>
              </a:rPr>
              <a:t>ngày</a:t>
            </a:r>
            <a:r>
              <a:rPr kumimoji="0" lang="en-US" sz="3600" b="1" i="0" u="none" strike="noStrike" kern="0" cap="none" spc="0" normalizeH="0" baseline="0" noProof="0" dirty="0">
                <a:ln>
                  <a:noFill/>
                </a:ln>
                <a:solidFill>
                  <a:srgbClr val="000000"/>
                </a:solidFill>
                <a:effectLst/>
                <a:uLnTx/>
                <a:uFillTx/>
                <a:latin typeface="Times New Roman" pitchFamily="18" charset="0"/>
                <a:ea typeface="Arial-Rounded" panose="020B0500000000000000" pitchFamily="34" charset="0"/>
                <a:cs typeface="Times New Roman" pitchFamily="18" charset="0"/>
              </a:rPr>
              <a:t> </a:t>
            </a:r>
            <a:r>
              <a:rPr kumimoji="0" lang="en-US" sz="3600" b="1" i="0" u="none" strike="noStrike" kern="0" cap="none" spc="0" normalizeH="0" baseline="0" noProof="0" dirty="0" err="1">
                <a:ln>
                  <a:noFill/>
                </a:ln>
                <a:solidFill>
                  <a:srgbClr val="000000"/>
                </a:solidFill>
                <a:effectLst/>
                <a:uLnTx/>
                <a:uFillTx/>
                <a:latin typeface="Times New Roman" pitchFamily="18" charset="0"/>
                <a:ea typeface="Arial-Rounded" panose="020B0500000000000000" pitchFamily="34" charset="0"/>
                <a:cs typeface="Times New Roman" pitchFamily="18" charset="0"/>
              </a:rPr>
              <a:t>khai</a:t>
            </a:r>
            <a:r>
              <a:rPr kumimoji="0" lang="en-US" sz="3600" b="1" i="0" u="none" strike="noStrike" kern="0" cap="none" spc="0" normalizeH="0" baseline="0" noProof="0" dirty="0">
                <a:ln>
                  <a:noFill/>
                </a:ln>
                <a:solidFill>
                  <a:srgbClr val="000000"/>
                </a:solidFill>
                <a:effectLst/>
                <a:uLnTx/>
                <a:uFillTx/>
                <a:latin typeface="Times New Roman" pitchFamily="18" charset="0"/>
                <a:ea typeface="Arial-Rounded" panose="020B0500000000000000" pitchFamily="34" charset="0"/>
                <a:cs typeface="Times New Roman" pitchFamily="18" charset="0"/>
              </a:rPr>
              <a:t> </a:t>
            </a:r>
            <a:r>
              <a:rPr kumimoji="0" lang="en-US" sz="3600" b="1" i="0" u="none" strike="noStrike" kern="0" cap="none" spc="0" normalizeH="0" baseline="0" noProof="0" dirty="0" err="1">
                <a:ln>
                  <a:noFill/>
                </a:ln>
                <a:solidFill>
                  <a:srgbClr val="000000"/>
                </a:solidFill>
                <a:effectLst/>
                <a:uLnTx/>
                <a:uFillTx/>
                <a:latin typeface="Times New Roman" pitchFamily="18" charset="0"/>
                <a:ea typeface="Arial-Rounded" panose="020B0500000000000000" pitchFamily="34" charset="0"/>
                <a:cs typeface="Times New Roman" pitchFamily="18" charset="0"/>
              </a:rPr>
              <a:t>giảng</a:t>
            </a:r>
            <a:r>
              <a:rPr kumimoji="0" lang="en-US" sz="3600" b="1" i="0" u="none" strike="noStrike" kern="0" cap="none" spc="0" normalizeH="0" baseline="0" noProof="0" dirty="0">
                <a:ln>
                  <a:noFill/>
                </a:ln>
                <a:solidFill>
                  <a:srgbClr val="000000"/>
                </a:solidFill>
                <a:effectLst/>
                <a:uLnTx/>
                <a:uFillTx/>
                <a:latin typeface="Times New Roman" pitchFamily="18" charset="0"/>
                <a:ea typeface="Arial-Rounded" panose="020B0500000000000000" pitchFamily="34" charset="0"/>
                <a:cs typeface="Times New Roman" pitchFamily="18" charset="0"/>
              </a:rPr>
              <a:t>. </a:t>
            </a:r>
            <a:r>
              <a:rPr kumimoji="0" lang="en-US" sz="3600" b="1" i="0" u="none" strike="noStrike" kern="0" cap="none" spc="0" normalizeH="0" baseline="0" noProof="0" dirty="0" err="1">
                <a:ln>
                  <a:noFill/>
                </a:ln>
                <a:solidFill>
                  <a:srgbClr val="000000"/>
                </a:solidFill>
                <a:effectLst/>
                <a:uLnTx/>
                <a:uFillTx/>
                <a:latin typeface="Times New Roman" pitchFamily="18" charset="0"/>
                <a:ea typeface="Arial-Rounded" panose="020B0500000000000000" pitchFamily="34" charset="0"/>
                <a:cs typeface="Times New Roman" pitchFamily="18" charset="0"/>
              </a:rPr>
              <a:t>Diệu</a:t>
            </a:r>
            <a:r>
              <a:rPr kumimoji="0" lang="en-US" sz="3600" b="1" i="0" u="none" strike="noStrike" kern="0" cap="none" spc="0" normalizeH="0" baseline="0" noProof="0" dirty="0">
                <a:ln>
                  <a:noFill/>
                </a:ln>
                <a:solidFill>
                  <a:srgbClr val="000000"/>
                </a:solidFill>
                <a:effectLst/>
                <a:uLnTx/>
                <a:uFillTx/>
                <a:latin typeface="Times New Roman" pitchFamily="18" charset="0"/>
                <a:ea typeface="Arial-Rounded" panose="020B0500000000000000" pitchFamily="34" charset="0"/>
                <a:cs typeface="Times New Roman" pitchFamily="18" charset="0"/>
              </a:rPr>
              <a:t> </a:t>
            </a:r>
            <a:r>
              <a:rPr kumimoji="0" lang="en-US" sz="3600" b="1" i="0" u="none" strike="noStrike" kern="0" cap="none" spc="0" normalizeH="0" baseline="0" noProof="0" dirty="0" err="1">
                <a:ln>
                  <a:noFill/>
                </a:ln>
                <a:solidFill>
                  <a:srgbClr val="000000"/>
                </a:solidFill>
                <a:effectLst/>
                <a:uLnTx/>
                <a:uFillTx/>
                <a:latin typeface="Times New Roman" pitchFamily="18" charset="0"/>
                <a:ea typeface="Arial-Rounded" panose="020B0500000000000000" pitchFamily="34" charset="0"/>
                <a:cs typeface="Times New Roman" pitchFamily="18" charset="0"/>
              </a:rPr>
              <a:t>nhớ</a:t>
            </a:r>
            <a:r>
              <a:rPr kumimoji="0" lang="en-US" sz="3600" b="1" i="0" u="none" strike="noStrike" kern="0" cap="none" spc="0" normalizeH="0" baseline="0" noProof="0" dirty="0">
                <a:ln>
                  <a:noFill/>
                </a:ln>
                <a:solidFill>
                  <a:srgbClr val="000000"/>
                </a:solidFill>
                <a:effectLst/>
                <a:uLnTx/>
                <a:uFillTx/>
                <a:latin typeface="Times New Roman" pitchFamily="18" charset="0"/>
                <a:ea typeface="Arial-Rounded" panose="020B0500000000000000" pitchFamily="34" charset="0"/>
                <a:cs typeface="Times New Roman" pitchFamily="18" charset="0"/>
              </a:rPr>
              <a:t> </a:t>
            </a:r>
            <a:r>
              <a:rPr kumimoji="0" lang="en-US" sz="3600" b="1" i="0" u="none" strike="noStrike" kern="0" cap="none" spc="0" normalizeH="0" baseline="0" noProof="0" dirty="0" err="1">
                <a:ln>
                  <a:noFill/>
                </a:ln>
                <a:solidFill>
                  <a:srgbClr val="000000"/>
                </a:solidFill>
                <a:effectLst/>
                <a:uLnTx/>
                <a:uFillTx/>
                <a:latin typeface="Times New Roman" pitchFamily="18" charset="0"/>
                <a:ea typeface="Arial-Rounded" panose="020B0500000000000000" pitchFamily="34" charset="0"/>
                <a:cs typeface="Times New Roman" pitchFamily="18" charset="0"/>
              </a:rPr>
              <a:t>lại</a:t>
            </a:r>
            <a:r>
              <a:rPr kumimoji="0" lang="en-US" sz="3600" b="1" i="0" u="none" strike="noStrike" kern="0" cap="none" spc="0" normalizeH="0" baseline="0" noProof="0" dirty="0">
                <a:ln>
                  <a:noFill/>
                </a:ln>
                <a:solidFill>
                  <a:srgbClr val="000000"/>
                </a:solidFill>
                <a:effectLst/>
                <a:uLnTx/>
                <a:uFillTx/>
                <a:latin typeface="Times New Roman" pitchFamily="18" charset="0"/>
                <a:ea typeface="Arial-Rounded" panose="020B0500000000000000" pitchFamily="34" charset="0"/>
                <a:cs typeface="Times New Roman" pitchFamily="18" charset="0"/>
              </a:rPr>
              <a:t> </a:t>
            </a:r>
            <a:r>
              <a:rPr kumimoji="0" lang="en-US" sz="3600" b="1" i="0" u="none" strike="noStrike" kern="0" cap="none" spc="0" normalizeH="0" baseline="0" noProof="0" dirty="0" err="1">
                <a:ln>
                  <a:noFill/>
                </a:ln>
                <a:solidFill>
                  <a:srgbClr val="000000"/>
                </a:solidFill>
                <a:effectLst/>
                <a:uLnTx/>
                <a:uFillTx/>
                <a:latin typeface="Times New Roman" pitchFamily="18" charset="0"/>
                <a:ea typeface="Arial-Rounded" panose="020B0500000000000000" pitchFamily="34" charset="0"/>
                <a:cs typeface="Times New Roman" pitchFamily="18" charset="0"/>
              </a:rPr>
              <a:t>những</a:t>
            </a:r>
            <a:r>
              <a:rPr kumimoji="0" lang="en-US" sz="3600" b="1" i="0" u="none" strike="noStrike" kern="0" cap="none" spc="0" normalizeH="0" baseline="0" noProof="0" dirty="0">
                <a:ln>
                  <a:noFill/>
                </a:ln>
                <a:solidFill>
                  <a:srgbClr val="000000"/>
                </a:solidFill>
                <a:effectLst/>
                <a:uLnTx/>
                <a:uFillTx/>
                <a:latin typeface="Times New Roman" pitchFamily="18" charset="0"/>
                <a:ea typeface="Arial-Rounded" panose="020B0500000000000000" pitchFamily="34" charset="0"/>
                <a:cs typeface="Times New Roman" pitchFamily="18" charset="0"/>
              </a:rPr>
              <a:t> </a:t>
            </a:r>
            <a:r>
              <a:rPr kumimoji="0" lang="en-US" sz="3600" b="1" i="0" u="none" strike="noStrike" kern="0" cap="none" spc="0" normalizeH="0" baseline="0" noProof="0" dirty="0" err="1">
                <a:ln>
                  <a:noFill/>
                </a:ln>
                <a:solidFill>
                  <a:srgbClr val="000000"/>
                </a:solidFill>
                <a:effectLst/>
                <a:uLnTx/>
                <a:uFillTx/>
                <a:latin typeface="Times New Roman" pitchFamily="18" charset="0"/>
                <a:ea typeface="Arial-Rounded" panose="020B0500000000000000" pitchFamily="34" charset="0"/>
                <a:cs typeface="Times New Roman" pitchFamily="18" charset="0"/>
              </a:rPr>
              <a:t>việc</a:t>
            </a:r>
            <a:r>
              <a:rPr kumimoji="0" lang="en-US" sz="3600" b="1" i="0" u="none" strike="noStrike" kern="0" cap="none" spc="0" normalizeH="0" baseline="0" noProof="0" dirty="0">
                <a:ln>
                  <a:noFill/>
                </a:ln>
                <a:solidFill>
                  <a:srgbClr val="000000"/>
                </a:solidFill>
                <a:effectLst/>
                <a:uLnTx/>
                <a:uFillTx/>
                <a:latin typeface="Times New Roman" pitchFamily="18" charset="0"/>
                <a:ea typeface="Arial-Rounded" panose="020B0500000000000000" pitchFamily="34" charset="0"/>
                <a:cs typeface="Times New Roman" pitchFamily="18" charset="0"/>
              </a:rPr>
              <a:t> </a:t>
            </a:r>
            <a:r>
              <a:rPr kumimoji="0" lang="en-US" sz="3600" b="1" i="0" u="none" strike="noStrike" kern="0" cap="none" spc="0" normalizeH="0" baseline="0" noProof="0" dirty="0" err="1">
                <a:ln>
                  <a:noFill/>
                </a:ln>
                <a:solidFill>
                  <a:srgbClr val="000000"/>
                </a:solidFill>
                <a:effectLst/>
                <a:uLnTx/>
                <a:uFillTx/>
                <a:latin typeface="Times New Roman" pitchFamily="18" charset="0"/>
                <a:ea typeface="Arial-Rounded" panose="020B0500000000000000" pitchFamily="34" charset="0"/>
                <a:cs typeface="Times New Roman" pitchFamily="18" charset="0"/>
              </a:rPr>
              <a:t>mà</a:t>
            </a:r>
            <a:r>
              <a:rPr kumimoji="0" lang="en-US" sz="3600" b="1" i="0" u="none" strike="noStrike" kern="0" cap="none" spc="0" normalizeH="0" baseline="0" noProof="0" dirty="0">
                <a:ln>
                  <a:noFill/>
                </a:ln>
                <a:solidFill>
                  <a:srgbClr val="000000"/>
                </a:solidFill>
                <a:effectLst/>
                <a:uLnTx/>
                <a:uFillTx/>
                <a:latin typeface="Times New Roman" pitchFamily="18" charset="0"/>
                <a:ea typeface="Arial-Rounded" panose="020B0500000000000000" pitchFamily="34" charset="0"/>
                <a:cs typeface="Times New Roman" pitchFamily="18" charset="0"/>
              </a:rPr>
              <a:t> </a:t>
            </a:r>
            <a:r>
              <a:rPr kumimoji="0" lang="en-US" sz="3600" b="1" i="0" u="none" strike="noStrike" kern="0" cap="none" spc="0" normalizeH="0" baseline="0" noProof="0" dirty="0" err="1">
                <a:ln>
                  <a:noFill/>
                </a:ln>
                <a:solidFill>
                  <a:srgbClr val="000000"/>
                </a:solidFill>
                <a:effectLst/>
                <a:uLnTx/>
                <a:uFillTx/>
                <a:latin typeface="Times New Roman" pitchFamily="18" charset="0"/>
                <a:ea typeface="Arial-Rounded" panose="020B0500000000000000" pitchFamily="34" charset="0"/>
                <a:cs typeface="Times New Roman" pitchFamily="18" charset="0"/>
              </a:rPr>
              <a:t>mình</a:t>
            </a:r>
            <a:r>
              <a:rPr kumimoji="0" lang="en-US" sz="3600" b="1" i="0" u="none" strike="noStrike" kern="0" cap="none" spc="0" normalizeH="0" baseline="0" noProof="0" dirty="0">
                <a:ln>
                  <a:noFill/>
                </a:ln>
                <a:solidFill>
                  <a:srgbClr val="000000"/>
                </a:solidFill>
                <a:effectLst/>
                <a:uLnTx/>
                <a:uFillTx/>
                <a:latin typeface="Times New Roman" pitchFamily="18" charset="0"/>
                <a:ea typeface="Arial-Rounded" panose="020B0500000000000000" pitchFamily="34" charset="0"/>
                <a:cs typeface="Times New Roman" pitchFamily="18" charset="0"/>
              </a:rPr>
              <a:t> </a:t>
            </a:r>
            <a:r>
              <a:rPr kumimoji="0" lang="en-US" sz="3600" b="1" i="0" u="none" strike="noStrike" kern="0" cap="none" spc="0" normalizeH="0" baseline="0" noProof="0" dirty="0" err="1">
                <a:ln>
                  <a:noFill/>
                </a:ln>
                <a:solidFill>
                  <a:srgbClr val="000000"/>
                </a:solidFill>
                <a:effectLst/>
                <a:uLnTx/>
                <a:uFillTx/>
                <a:latin typeface="Times New Roman" pitchFamily="18" charset="0"/>
                <a:ea typeface="Arial-Rounded" panose="020B0500000000000000" pitchFamily="34" charset="0"/>
                <a:cs typeface="Times New Roman" pitchFamily="18" charset="0"/>
              </a:rPr>
              <a:t>đã</a:t>
            </a:r>
            <a:r>
              <a:rPr kumimoji="0" lang="en-US" sz="3600" b="1" i="0" u="none" strike="noStrike" kern="0" cap="none" spc="0" normalizeH="0" baseline="0" noProof="0" dirty="0">
                <a:ln>
                  <a:noFill/>
                </a:ln>
                <a:solidFill>
                  <a:srgbClr val="000000"/>
                </a:solidFill>
                <a:effectLst/>
                <a:uLnTx/>
                <a:uFillTx/>
                <a:latin typeface="Times New Roman" pitchFamily="18" charset="0"/>
                <a:ea typeface="Arial-Rounded" panose="020B0500000000000000" pitchFamily="34" charset="0"/>
                <a:cs typeface="Times New Roman" pitchFamily="18" charset="0"/>
              </a:rPr>
              <a:t> </a:t>
            </a:r>
            <a:r>
              <a:rPr kumimoji="0" lang="en-US" sz="3600" b="1" i="0" u="none" strike="noStrike" kern="0" cap="none" spc="0" normalizeH="0" baseline="0" noProof="0" dirty="0" err="1">
                <a:ln>
                  <a:noFill/>
                </a:ln>
                <a:solidFill>
                  <a:srgbClr val="000000"/>
                </a:solidFill>
                <a:effectLst/>
                <a:uLnTx/>
                <a:uFillTx/>
                <a:latin typeface="Times New Roman" pitchFamily="18" charset="0"/>
                <a:ea typeface="Arial-Rounded" panose="020B0500000000000000" pitchFamily="34" charset="0"/>
                <a:cs typeface="Times New Roman" pitchFamily="18" charset="0"/>
              </a:rPr>
              <a:t>làm</a:t>
            </a:r>
            <a:r>
              <a:rPr kumimoji="0" lang="en-US" sz="3600" b="1" i="0" u="none" strike="noStrike" kern="0" cap="none" spc="0" normalizeH="0" baseline="0" noProof="0" dirty="0">
                <a:ln>
                  <a:noFill/>
                </a:ln>
                <a:solidFill>
                  <a:srgbClr val="000000"/>
                </a:solidFill>
                <a:effectLst/>
                <a:uLnTx/>
                <a:uFillTx/>
                <a:latin typeface="Times New Roman" pitchFamily="18" charset="0"/>
                <a:ea typeface="Arial-Rounded" panose="020B0500000000000000" pitchFamily="34" charset="0"/>
                <a:cs typeface="Times New Roman" pitchFamily="18" charset="0"/>
              </a:rPr>
              <a:t> </a:t>
            </a:r>
            <a:r>
              <a:rPr kumimoji="0" lang="en-US" sz="3600" b="1" i="0" u="none" strike="noStrike" kern="0" cap="none" spc="0" normalizeH="0" baseline="0" noProof="0" dirty="0" err="1">
                <a:ln>
                  <a:noFill/>
                </a:ln>
                <a:solidFill>
                  <a:srgbClr val="000000"/>
                </a:solidFill>
                <a:effectLst/>
                <a:uLnTx/>
                <a:uFillTx/>
                <a:latin typeface="Times New Roman" pitchFamily="18" charset="0"/>
                <a:ea typeface="Arial-Rounded" panose="020B0500000000000000" pitchFamily="34" charset="0"/>
                <a:cs typeface="Times New Roman" pitchFamily="18" charset="0"/>
              </a:rPr>
              <a:t>trong</a:t>
            </a:r>
            <a:r>
              <a:rPr kumimoji="0" lang="en-US" sz="3600" b="1" i="0" u="none" strike="noStrike" kern="0" cap="none" spc="0" normalizeH="0" baseline="0" noProof="0" dirty="0">
                <a:ln>
                  <a:noFill/>
                </a:ln>
                <a:solidFill>
                  <a:srgbClr val="000000"/>
                </a:solidFill>
                <a:effectLst/>
                <a:uLnTx/>
                <a:uFillTx/>
                <a:latin typeface="Times New Roman" pitchFamily="18" charset="0"/>
                <a:ea typeface="Arial-Rounded" panose="020B0500000000000000" pitchFamily="34" charset="0"/>
                <a:cs typeface="Times New Roman" pitchFamily="18" charset="0"/>
              </a:rPr>
              <a:t> </a:t>
            </a:r>
            <a:r>
              <a:rPr kumimoji="0" lang="en-US" sz="3600" b="1" i="0" u="none" strike="noStrike" kern="0" cap="none" spc="0" normalizeH="0" baseline="0" noProof="0" dirty="0" err="1">
                <a:ln>
                  <a:noFill/>
                </a:ln>
                <a:solidFill>
                  <a:srgbClr val="000000"/>
                </a:solidFill>
                <a:effectLst/>
                <a:uLnTx/>
                <a:uFillTx/>
                <a:latin typeface="Times New Roman" pitchFamily="18" charset="0"/>
                <a:ea typeface="Arial-Rounded" panose="020B0500000000000000" pitchFamily="34" charset="0"/>
                <a:cs typeface="Times New Roman" pitchFamily="18" charset="0"/>
              </a:rPr>
              <a:t>suốt</a:t>
            </a:r>
            <a:r>
              <a:rPr kumimoji="0" lang="en-US" sz="3600" b="1" i="0" u="none" strike="noStrike" kern="0" cap="none" spc="0" normalizeH="0" baseline="0" noProof="0" dirty="0">
                <a:ln>
                  <a:noFill/>
                </a:ln>
                <a:solidFill>
                  <a:srgbClr val="000000"/>
                </a:solidFill>
                <a:effectLst/>
                <a:uLnTx/>
                <a:uFillTx/>
                <a:latin typeface="Times New Roman" pitchFamily="18" charset="0"/>
                <a:ea typeface="Arial-Rounded" panose="020B0500000000000000" pitchFamily="34" charset="0"/>
                <a:cs typeface="Times New Roman" pitchFamily="18" charset="0"/>
              </a:rPr>
              <a:t> </a:t>
            </a:r>
            <a:r>
              <a:rPr kumimoji="0" lang="en-US" sz="3600" b="1" i="0" u="none" strike="noStrike" kern="0" cap="none" spc="0" normalizeH="0" baseline="0" noProof="0" dirty="0" err="1">
                <a:ln>
                  <a:noFill/>
                </a:ln>
                <a:solidFill>
                  <a:srgbClr val="000000"/>
                </a:solidFill>
                <a:effectLst/>
                <a:uLnTx/>
                <a:uFillTx/>
                <a:latin typeface="Times New Roman" pitchFamily="18" charset="0"/>
                <a:ea typeface="Arial-Rounded" panose="020B0500000000000000" pitchFamily="34" charset="0"/>
                <a:cs typeface="Times New Roman" pitchFamily="18" charset="0"/>
              </a:rPr>
              <a:t>mùa</a:t>
            </a:r>
            <a:r>
              <a:rPr kumimoji="0" lang="en-US" sz="3600" b="1" i="0" u="none" strike="noStrike" kern="0" cap="none" spc="0" normalizeH="0" baseline="0" noProof="0" dirty="0">
                <a:ln>
                  <a:noFill/>
                </a:ln>
                <a:solidFill>
                  <a:srgbClr val="000000"/>
                </a:solidFill>
                <a:effectLst/>
                <a:uLnTx/>
                <a:uFillTx/>
                <a:latin typeface="Times New Roman" pitchFamily="18" charset="0"/>
                <a:ea typeface="Arial-Rounded" panose="020B0500000000000000" pitchFamily="34" charset="0"/>
                <a:cs typeface="Times New Roman" pitchFamily="18" charset="0"/>
              </a:rPr>
              <a:t> </a:t>
            </a:r>
            <a:r>
              <a:rPr kumimoji="0" lang="en-US" sz="3600" b="1" i="0" u="none" strike="noStrike" kern="0" cap="none" spc="0" normalizeH="0" baseline="0" noProof="0" dirty="0" err="1">
                <a:ln>
                  <a:noFill/>
                </a:ln>
                <a:solidFill>
                  <a:srgbClr val="000000"/>
                </a:solidFill>
                <a:effectLst/>
                <a:uLnTx/>
                <a:uFillTx/>
                <a:latin typeface="Times New Roman" pitchFamily="18" charset="0"/>
                <a:ea typeface="Arial-Rounded" panose="020B0500000000000000" pitchFamily="34" charset="0"/>
                <a:cs typeface="Times New Roman" pitchFamily="18" charset="0"/>
              </a:rPr>
              <a:t>hè</a:t>
            </a:r>
            <a:r>
              <a:rPr kumimoji="0" lang="en-US" sz="3600" b="1" i="0" u="none" strike="noStrike" kern="0" cap="none" spc="0" normalizeH="0" baseline="0" noProof="0" dirty="0">
                <a:ln>
                  <a:noFill/>
                </a:ln>
                <a:solidFill>
                  <a:srgbClr val="000000"/>
                </a:solidFill>
                <a:effectLst/>
                <a:uLnTx/>
                <a:uFillTx/>
                <a:latin typeface="Times New Roman" pitchFamily="18" charset="0"/>
                <a:ea typeface="Arial-Rounded" panose="020B0500000000000000" pitchFamily="34" charset="0"/>
                <a:cs typeface="Times New Roman" pitchFamily="18" charset="0"/>
              </a:rPr>
              <a:t> </a:t>
            </a:r>
            <a:r>
              <a:rPr kumimoji="0" lang="en-US" sz="3600" b="1" i="0" u="none" strike="noStrike" kern="0" cap="none" spc="0" normalizeH="0" baseline="0" noProof="0" dirty="0" err="1">
                <a:ln>
                  <a:noFill/>
                </a:ln>
                <a:solidFill>
                  <a:srgbClr val="000000"/>
                </a:solidFill>
                <a:effectLst/>
                <a:uLnTx/>
                <a:uFillTx/>
                <a:latin typeface="Times New Roman" pitchFamily="18" charset="0"/>
                <a:ea typeface="Arial-Rounded" panose="020B0500000000000000" pitchFamily="34" charset="0"/>
                <a:cs typeface="Times New Roman" pitchFamily="18" charset="0"/>
              </a:rPr>
              <a:t>vừa</a:t>
            </a:r>
            <a:r>
              <a:rPr kumimoji="0" lang="en-US" sz="3600" b="1" i="0" u="none" strike="noStrike" kern="0" cap="none" spc="0" normalizeH="0" baseline="0" noProof="0" dirty="0">
                <a:ln>
                  <a:noFill/>
                </a:ln>
                <a:solidFill>
                  <a:srgbClr val="000000"/>
                </a:solidFill>
                <a:effectLst/>
                <a:uLnTx/>
                <a:uFillTx/>
                <a:latin typeface="Times New Roman" pitchFamily="18" charset="0"/>
                <a:ea typeface="Arial-Rounded" panose="020B0500000000000000" pitchFamily="34" charset="0"/>
                <a:cs typeface="Times New Roman" pitchFamily="18" charset="0"/>
              </a:rPr>
              <a:t> qua. </a:t>
            </a:r>
          </a:p>
        </p:txBody>
      </p:sp>
    </p:spTree>
    <p:extLst>
      <p:ext uri="{BB962C8B-B14F-4D97-AF65-F5344CB8AC3E}">
        <p14:creationId xmlns:p14="http://schemas.microsoft.com/office/powerpoint/2010/main" val="37321794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p:cTn id="12" dur="500" fill="hold"/>
                                        <p:tgtEl>
                                          <p:spTgt spid="15"/>
                                        </p:tgtEl>
                                        <p:attrNameLst>
                                          <p:attrName>ppt_w</p:attrName>
                                        </p:attrNameLst>
                                      </p:cBhvr>
                                      <p:tavLst>
                                        <p:tav tm="0">
                                          <p:val>
                                            <p:fltVal val="0"/>
                                          </p:val>
                                        </p:tav>
                                        <p:tav tm="100000">
                                          <p:val>
                                            <p:strVal val="#ppt_w"/>
                                          </p:val>
                                        </p:tav>
                                      </p:tavLst>
                                    </p:anim>
                                    <p:anim calcmode="lin" valueType="num">
                                      <p:cBhvr>
                                        <p:cTn id="13" dur="500" fill="hold"/>
                                        <p:tgtEl>
                                          <p:spTgt spid="15"/>
                                        </p:tgtEl>
                                        <p:attrNameLst>
                                          <p:attrName>ppt_h</p:attrName>
                                        </p:attrNameLst>
                                      </p:cBhvr>
                                      <p:tavLst>
                                        <p:tav tm="0">
                                          <p:val>
                                            <p:fltVal val="0"/>
                                          </p:val>
                                        </p:tav>
                                        <p:tav tm="100000">
                                          <p:val>
                                            <p:strVal val="#ppt_h"/>
                                          </p:val>
                                        </p:tav>
                                      </p:tavLst>
                                    </p:anim>
                                    <p:animEffect transition="in" filter="fade">
                                      <p:cBhvr>
                                        <p:cTn id="1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2" name="Rectangle 25">
            <a:extLst>
              <a:ext uri="{FF2B5EF4-FFF2-40B4-BE49-F238E27FC236}">
                <a16:creationId xmlns="" xmlns:a16="http://schemas.microsoft.com/office/drawing/2014/main" id="{22F15A2D-2324-487D-A02A-BF46C5C580E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Times New Roman" pitchFamily="18" charset="0"/>
              <a:cs typeface="Times New Roman" pitchFamily="18" charset="0"/>
            </a:endParaRPr>
          </a:p>
        </p:txBody>
      </p:sp>
      <p:sp>
        <p:nvSpPr>
          <p:cNvPr id="33" name="Freeform: Shape 27">
            <a:extLst>
              <a:ext uri="{FF2B5EF4-FFF2-40B4-BE49-F238E27FC236}">
                <a16:creationId xmlns="" xmlns:a16="http://schemas.microsoft.com/office/drawing/2014/main" id="{17A7F34E-D418-47E2-9F86-2C45BBC3121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321732" y="321733"/>
            <a:ext cx="11546828" cy="6214534"/>
          </a:xfrm>
          <a:custGeom>
            <a:avLst/>
            <a:gdLst>
              <a:gd name="connsiteX0" fmla="*/ 0 w 11546828"/>
              <a:gd name="connsiteY0" fmla="*/ 0 h 6214534"/>
              <a:gd name="connsiteX1" fmla="*/ 7965430 w 11546828"/>
              <a:gd name="connsiteY1" fmla="*/ 0 h 6214534"/>
              <a:gd name="connsiteX2" fmla="*/ 7965430 w 11546828"/>
              <a:gd name="connsiteY2" fmla="*/ 1786 h 6214534"/>
              <a:gd name="connsiteX3" fmla="*/ 11546828 w 11546828"/>
              <a:gd name="connsiteY3" fmla="*/ 1786 h 6214534"/>
              <a:gd name="connsiteX4" fmla="*/ 11546828 w 11546828"/>
              <a:gd name="connsiteY4" fmla="*/ 2866740 h 6214534"/>
              <a:gd name="connsiteX5" fmla="*/ 11225095 w 11546828"/>
              <a:gd name="connsiteY5" fmla="*/ 3179536 h 6214534"/>
              <a:gd name="connsiteX6" fmla="*/ 11225095 w 11546828"/>
              <a:gd name="connsiteY6" fmla="*/ 301542 h 6214534"/>
              <a:gd name="connsiteX7" fmla="*/ 320042 w 11546828"/>
              <a:gd name="connsiteY7" fmla="*/ 301542 h 6214534"/>
              <a:gd name="connsiteX8" fmla="*/ 320042 w 11546828"/>
              <a:gd name="connsiteY8" fmla="*/ 5909424 h 6214534"/>
              <a:gd name="connsiteX9" fmla="*/ 8417210 w 11546828"/>
              <a:gd name="connsiteY9" fmla="*/ 5909424 h 6214534"/>
              <a:gd name="connsiteX10" fmla="*/ 8103383 w 11546828"/>
              <a:gd name="connsiteY10" fmla="*/ 6214534 h 6214534"/>
              <a:gd name="connsiteX11" fmla="*/ 7222929 w 11546828"/>
              <a:gd name="connsiteY11" fmla="*/ 6214534 h 6214534"/>
              <a:gd name="connsiteX12" fmla="*/ 7222929 w 11546828"/>
              <a:gd name="connsiteY12" fmla="*/ 6212748 h 6214534"/>
              <a:gd name="connsiteX13" fmla="*/ 0 w 11546828"/>
              <a:gd name="connsiteY13" fmla="*/ 6212748 h 6214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546828" h="6214534">
                <a:moveTo>
                  <a:pt x="0" y="0"/>
                </a:moveTo>
                <a:lnTo>
                  <a:pt x="7965430" y="0"/>
                </a:lnTo>
                <a:lnTo>
                  <a:pt x="7965430" y="1786"/>
                </a:lnTo>
                <a:lnTo>
                  <a:pt x="11546828" y="1786"/>
                </a:lnTo>
                <a:lnTo>
                  <a:pt x="11546828" y="2866740"/>
                </a:lnTo>
                <a:lnTo>
                  <a:pt x="11225095" y="3179536"/>
                </a:lnTo>
                <a:lnTo>
                  <a:pt x="11225095" y="301542"/>
                </a:lnTo>
                <a:lnTo>
                  <a:pt x="320042" y="301542"/>
                </a:lnTo>
                <a:lnTo>
                  <a:pt x="320042" y="5909424"/>
                </a:lnTo>
                <a:lnTo>
                  <a:pt x="8417210" y="5909424"/>
                </a:lnTo>
                <a:lnTo>
                  <a:pt x="8103383" y="6214534"/>
                </a:lnTo>
                <a:lnTo>
                  <a:pt x="7222929" y="6214534"/>
                </a:lnTo>
                <a:lnTo>
                  <a:pt x="7222929" y="6212748"/>
                </a:lnTo>
                <a:lnTo>
                  <a:pt x="0" y="6212748"/>
                </a:lnTo>
                <a:close/>
              </a:path>
            </a:pathLst>
          </a:custGeom>
          <a:solidFill>
            <a:schemeClr val="tx1">
              <a:lumMod val="50000"/>
              <a:lumOff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Times New Roman" pitchFamily="18" charset="0"/>
              <a:cs typeface="Times New Roman" pitchFamily="18" charset="0"/>
            </a:endParaRPr>
          </a:p>
        </p:txBody>
      </p:sp>
      <p:sp>
        <p:nvSpPr>
          <p:cNvPr id="34" name="Right Triangle 29">
            <a:extLst>
              <a:ext uri="{FF2B5EF4-FFF2-40B4-BE49-F238E27FC236}">
                <a16:creationId xmlns="" xmlns:a16="http://schemas.microsoft.com/office/drawing/2014/main" id="{2AEAFA59-923A-4F54-8B49-44C970BCC32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white"/>
              </a:solidFill>
              <a:effectLst/>
              <a:uLnTx/>
              <a:uFillTx/>
              <a:latin typeface="Times New Roman" pitchFamily="18" charset="0"/>
              <a:cs typeface="Times New Roman" pitchFamily="18" charset="0"/>
            </a:endParaRPr>
          </a:p>
        </p:txBody>
      </p:sp>
      <p:pic>
        <p:nvPicPr>
          <p:cNvPr id="3" name="Picture 6">
            <a:extLst>
              <a:ext uri="{FF2B5EF4-FFF2-40B4-BE49-F238E27FC236}">
                <a16:creationId xmlns="" xmlns:a16="http://schemas.microsoft.com/office/drawing/2014/main" id="{0381C55F-8E9F-B550-DCE4-AC458AEE27B3}"/>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rot="16200000">
            <a:off x="729485" y="1327916"/>
            <a:ext cx="4979334" cy="4812703"/>
          </a:xfrm>
          <a:prstGeom prst="rect">
            <a:avLst/>
          </a:prstGeom>
        </p:spPr>
      </p:pic>
      <p:sp>
        <p:nvSpPr>
          <p:cNvPr id="4" name="TextBox 3">
            <a:extLst>
              <a:ext uri="{FF2B5EF4-FFF2-40B4-BE49-F238E27FC236}">
                <a16:creationId xmlns="" xmlns:a16="http://schemas.microsoft.com/office/drawing/2014/main" id="{CA0E28F7-C2FC-6CA9-E824-0E775DE5C238}"/>
              </a:ext>
            </a:extLst>
          </p:cNvPr>
          <p:cNvSpPr txBox="1"/>
          <p:nvPr/>
        </p:nvSpPr>
        <p:spPr>
          <a:xfrm>
            <a:off x="5947235" y="1955800"/>
            <a:ext cx="5145039" cy="1952947"/>
          </a:xfrm>
          <a:prstGeom prst="rect">
            <a:avLst/>
          </a:prstGeom>
          <a:noFill/>
        </p:spPr>
        <p:txBody>
          <a:bodyPr vert="horz" lIns="60960" tIns="30480" rIns="60960" bIns="30480" rtlCol="0" anchor="ctr">
            <a:normAutofit/>
          </a:bodyPr>
          <a:lstStyle/>
          <a:p>
            <a:pPr marL="0" marR="0" lvl="0" indent="-152408" algn="ctr" defTabSz="609539" rtl="0" eaLnBrk="1" fontAlgn="auto" latinLnBrk="0" hangingPunct="1">
              <a:lnSpc>
                <a:spcPct val="90000"/>
              </a:lnSpc>
              <a:spcBef>
                <a:spcPct val="0"/>
              </a:spcBef>
              <a:spcAft>
                <a:spcPts val="400"/>
              </a:spcAft>
              <a:buClrTx/>
              <a:buSzTx/>
              <a:buFontTx/>
              <a:buNone/>
              <a:tabLst/>
              <a:defRPr/>
            </a:pPr>
            <a:r>
              <a:rPr kumimoji="0" lang="en-US" sz="6400" b="0" i="0" u="none" strike="noStrike" kern="1200" cap="none" spc="0" normalizeH="0" baseline="0" noProof="0" dirty="0" err="1">
                <a:ln>
                  <a:noFill/>
                </a:ln>
                <a:solidFill>
                  <a:srgbClr val="F92D67"/>
                </a:solidFill>
                <a:effectLst/>
                <a:uLnTx/>
                <a:uFillTx/>
                <a:latin typeface="Times New Roman" pitchFamily="18" charset="0"/>
                <a:cs typeface="Times New Roman" pitchFamily="18" charset="0"/>
              </a:rPr>
              <a:t>Luyện</a:t>
            </a:r>
            <a:r>
              <a:rPr kumimoji="0" lang="en-US" sz="6400" b="0" i="0" u="none" strike="noStrike" kern="1200" cap="none" spc="0" normalizeH="0" baseline="0" noProof="0" dirty="0">
                <a:ln>
                  <a:noFill/>
                </a:ln>
                <a:solidFill>
                  <a:srgbClr val="F92D67"/>
                </a:solidFill>
                <a:effectLst/>
                <a:uLnTx/>
                <a:uFillTx/>
                <a:latin typeface="Times New Roman" pitchFamily="18" charset="0"/>
                <a:cs typeface="Times New Roman" pitchFamily="18" charset="0"/>
              </a:rPr>
              <a:t> </a:t>
            </a:r>
            <a:r>
              <a:rPr kumimoji="0" lang="en-US" sz="6400" b="0" i="0" u="none" strike="noStrike" kern="1200" cap="none" spc="0" normalizeH="0" baseline="0" noProof="0" dirty="0" err="1">
                <a:ln>
                  <a:noFill/>
                </a:ln>
                <a:solidFill>
                  <a:srgbClr val="F92D67"/>
                </a:solidFill>
                <a:effectLst/>
                <a:uLnTx/>
                <a:uFillTx/>
                <a:latin typeface="Times New Roman" pitchFamily="18" charset="0"/>
                <a:cs typeface="Times New Roman" pitchFamily="18" charset="0"/>
              </a:rPr>
              <a:t>đọc</a:t>
            </a:r>
            <a:r>
              <a:rPr kumimoji="0" lang="en-US" sz="6400" b="0" i="0" u="none" strike="noStrike" kern="1200" cap="none" spc="0" normalizeH="0" noProof="0" dirty="0">
                <a:ln>
                  <a:noFill/>
                </a:ln>
                <a:solidFill>
                  <a:srgbClr val="F92D67"/>
                </a:solidFill>
                <a:effectLst/>
                <a:uLnTx/>
                <a:uFillTx/>
                <a:latin typeface="Times New Roman" pitchFamily="18" charset="0"/>
                <a:cs typeface="Times New Roman" pitchFamily="18" charset="0"/>
              </a:rPr>
              <a:t> </a:t>
            </a:r>
            <a:r>
              <a:rPr kumimoji="0" lang="en-US" sz="6400" b="0" i="0" u="none" strike="noStrike" kern="1200" cap="none" spc="0" normalizeH="0" noProof="0" dirty="0" err="1">
                <a:ln>
                  <a:noFill/>
                </a:ln>
                <a:solidFill>
                  <a:srgbClr val="F92D67"/>
                </a:solidFill>
                <a:effectLst/>
                <a:uLnTx/>
                <a:uFillTx/>
                <a:latin typeface="Times New Roman" pitchFamily="18" charset="0"/>
                <a:cs typeface="Times New Roman" pitchFamily="18" charset="0"/>
              </a:rPr>
              <a:t>lại</a:t>
            </a:r>
            <a:endParaRPr kumimoji="0" lang="en-US" sz="6400" b="0" i="0" u="none" strike="noStrike" kern="1200" cap="none" spc="0" normalizeH="0" baseline="0" noProof="0" dirty="0">
              <a:ln>
                <a:noFill/>
              </a:ln>
              <a:solidFill>
                <a:srgbClr val="F92D67"/>
              </a:solidFill>
              <a:effectLst/>
              <a:uLnTx/>
              <a:uFillTx/>
              <a:latin typeface="Times New Roman" pitchFamily="18" charset="0"/>
              <a:cs typeface="Times New Roman" pitchFamily="18" charset="0"/>
            </a:endParaRPr>
          </a:p>
        </p:txBody>
      </p:sp>
    </p:spTree>
    <p:extLst>
      <p:ext uri="{BB962C8B-B14F-4D97-AF65-F5344CB8AC3E}">
        <p14:creationId xmlns:p14="http://schemas.microsoft.com/office/powerpoint/2010/main" val="9084140"/>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 xmlns:a16="http://schemas.microsoft.com/office/drawing/2014/main" id="{08977D5A-3CE0-5936-80D7-A88FD3CB0262}"/>
              </a:ext>
            </a:extLst>
          </p:cNvPr>
          <p:cNvPicPr>
            <a:picLocks noChangeAspect="1"/>
          </p:cNvPicPr>
          <p:nvPr/>
        </p:nvPicPr>
        <p:blipFill>
          <a:blip r:embed="rId3"/>
          <a:stretch>
            <a:fillRect/>
          </a:stretch>
        </p:blipFill>
        <p:spPr>
          <a:xfrm>
            <a:off x="81718" y="15240"/>
            <a:ext cx="957155" cy="762066"/>
          </a:xfrm>
          <a:prstGeom prst="rect">
            <a:avLst/>
          </a:prstGeom>
        </p:spPr>
      </p:pic>
      <p:sp>
        <p:nvSpPr>
          <p:cNvPr id="9" name="TextBox 29">
            <a:extLst>
              <a:ext uri="{FF2B5EF4-FFF2-40B4-BE49-F238E27FC236}">
                <a16:creationId xmlns="" xmlns:a16="http://schemas.microsoft.com/office/drawing/2014/main" id="{F9AC805C-20B9-D478-A468-ED6319489366}"/>
              </a:ext>
            </a:extLst>
          </p:cNvPr>
          <p:cNvSpPr txBox="1"/>
          <p:nvPr/>
        </p:nvSpPr>
        <p:spPr>
          <a:xfrm>
            <a:off x="3733800" y="325823"/>
            <a:ext cx="4419600" cy="723724"/>
          </a:xfrm>
          <a:prstGeom prst="rect">
            <a:avLst/>
          </a:prstGeom>
        </p:spPr>
        <p:txBody>
          <a:bodyPr wrap="square" lIns="0" tIns="0" rIns="0" bIns="0" rtlCol="0" anchor="t">
            <a:spAutoFit/>
          </a:bodyPr>
          <a:lstStyle/>
          <a:p>
            <a:pPr marL="0" marR="0" lvl="0" indent="0" algn="ctr" defTabSz="609539" rtl="0" eaLnBrk="1" fontAlgn="auto" latinLnBrk="0" hangingPunct="1">
              <a:lnSpc>
                <a:spcPts val="6400"/>
              </a:lnSpc>
              <a:spcBef>
                <a:spcPct val="0"/>
              </a:spcBef>
              <a:spcAft>
                <a:spcPts val="0"/>
              </a:spcAft>
              <a:buClrTx/>
              <a:buSzTx/>
              <a:buFontTx/>
              <a:buNone/>
              <a:tabLst/>
              <a:defRPr/>
            </a:pPr>
            <a:r>
              <a:rPr kumimoji="0" lang="en-US" sz="3600" b="0" i="0" u="none" strike="noStrike" kern="1200" cap="none" spc="-133" normalizeH="0" baseline="0" noProof="0" dirty="0" err="1">
                <a:ln>
                  <a:noFill/>
                </a:ln>
                <a:solidFill>
                  <a:srgbClr val="FF0000"/>
                </a:solidFill>
                <a:effectLst/>
                <a:uLnTx/>
                <a:uFillTx/>
                <a:latin typeface="Times New Roman" pitchFamily="18" charset="0"/>
                <a:cs typeface="Times New Roman" pitchFamily="18" charset="0"/>
              </a:rPr>
              <a:t>Tạm</a:t>
            </a:r>
            <a:r>
              <a:rPr kumimoji="0" lang="en-US" sz="3600" b="0" i="0" u="none" strike="noStrike" kern="1200" cap="none" spc="-133" normalizeH="0" baseline="0" noProof="0" dirty="0">
                <a:ln>
                  <a:noFill/>
                </a:ln>
                <a:solidFill>
                  <a:srgbClr val="FF0000"/>
                </a:solidFill>
                <a:effectLst/>
                <a:uLnTx/>
                <a:uFillTx/>
                <a:latin typeface="Times New Roman" pitchFamily="18" charset="0"/>
                <a:cs typeface="Times New Roman" pitchFamily="18" charset="0"/>
              </a:rPr>
              <a:t> </a:t>
            </a:r>
            <a:r>
              <a:rPr kumimoji="0" lang="en-US" sz="3600" b="0" i="0" u="none" strike="noStrike" kern="1200" cap="none" spc="-133" normalizeH="0" baseline="0" noProof="0" dirty="0" err="1">
                <a:ln>
                  <a:noFill/>
                </a:ln>
                <a:solidFill>
                  <a:srgbClr val="FF0000"/>
                </a:solidFill>
                <a:effectLst/>
                <a:uLnTx/>
                <a:uFillTx/>
                <a:latin typeface="Times New Roman" pitchFamily="18" charset="0"/>
                <a:cs typeface="Times New Roman" pitchFamily="18" charset="0"/>
              </a:rPr>
              <a:t>biệt</a:t>
            </a:r>
            <a:r>
              <a:rPr kumimoji="0" lang="en-US" sz="3600" b="0" i="0" u="none" strike="noStrike" kern="1200" cap="none" spc="-133" normalizeH="0" baseline="0" noProof="0" dirty="0">
                <a:ln>
                  <a:noFill/>
                </a:ln>
                <a:solidFill>
                  <a:srgbClr val="FF0000"/>
                </a:solidFill>
                <a:effectLst/>
                <a:uLnTx/>
                <a:uFillTx/>
                <a:latin typeface="Times New Roman" pitchFamily="18" charset="0"/>
                <a:cs typeface="Times New Roman" pitchFamily="18" charset="0"/>
              </a:rPr>
              <a:t> </a:t>
            </a:r>
            <a:r>
              <a:rPr kumimoji="0" lang="en-US" sz="3600" b="0" i="0" u="none" strike="noStrike" kern="1200" cap="none" spc="-133" normalizeH="0" baseline="0" noProof="0" dirty="0" err="1">
                <a:ln>
                  <a:noFill/>
                </a:ln>
                <a:solidFill>
                  <a:srgbClr val="FF0000"/>
                </a:solidFill>
                <a:effectLst/>
                <a:uLnTx/>
                <a:uFillTx/>
                <a:latin typeface="Times New Roman" pitchFamily="18" charset="0"/>
                <a:cs typeface="Times New Roman" pitchFamily="18" charset="0"/>
              </a:rPr>
              <a:t>mùa</a:t>
            </a:r>
            <a:r>
              <a:rPr kumimoji="0" lang="en-US" sz="3600" b="0" i="0" u="none" strike="noStrike" kern="1200" cap="none" spc="-133" normalizeH="0" baseline="0" noProof="0" dirty="0">
                <a:ln>
                  <a:noFill/>
                </a:ln>
                <a:solidFill>
                  <a:srgbClr val="FF0000"/>
                </a:solidFill>
                <a:effectLst/>
                <a:uLnTx/>
                <a:uFillTx/>
                <a:latin typeface="Times New Roman" pitchFamily="18" charset="0"/>
                <a:cs typeface="Times New Roman" pitchFamily="18" charset="0"/>
              </a:rPr>
              <a:t> </a:t>
            </a:r>
            <a:r>
              <a:rPr kumimoji="0" lang="en-US" sz="3600" b="0" i="0" u="none" strike="noStrike" kern="1200" cap="none" spc="-133" normalizeH="0" baseline="0" noProof="0" dirty="0" err="1">
                <a:ln>
                  <a:noFill/>
                </a:ln>
                <a:solidFill>
                  <a:srgbClr val="FF0000"/>
                </a:solidFill>
                <a:effectLst/>
                <a:uLnTx/>
                <a:uFillTx/>
                <a:latin typeface="Times New Roman" pitchFamily="18" charset="0"/>
                <a:cs typeface="Times New Roman" pitchFamily="18" charset="0"/>
              </a:rPr>
              <a:t>hè</a:t>
            </a:r>
            <a:endParaRPr kumimoji="0" lang="en-US" sz="3600" b="0" i="0" u="none" strike="noStrike" kern="1200" cap="none" spc="-133" normalizeH="0" baseline="0" noProof="0" dirty="0">
              <a:ln>
                <a:noFill/>
              </a:ln>
              <a:solidFill>
                <a:srgbClr val="FF0000"/>
              </a:solidFill>
              <a:effectLst/>
              <a:uLnTx/>
              <a:uFillTx/>
              <a:latin typeface="Times New Roman" pitchFamily="18" charset="0"/>
              <a:cs typeface="Times New Roman" pitchFamily="18" charset="0"/>
            </a:endParaRPr>
          </a:p>
        </p:txBody>
      </p:sp>
      <p:sp>
        <p:nvSpPr>
          <p:cNvPr id="3" name="Rectangle 2"/>
          <p:cNvSpPr/>
          <p:nvPr/>
        </p:nvSpPr>
        <p:spPr>
          <a:xfrm>
            <a:off x="443236" y="1079876"/>
            <a:ext cx="11305527" cy="5201424"/>
          </a:xfrm>
          <a:prstGeom prst="rect">
            <a:avLst/>
          </a:prstGeom>
          <a:solidFill>
            <a:schemeClr val="accent6">
              <a:lumMod val="20000"/>
              <a:lumOff val="80000"/>
              <a:alpha val="52000"/>
            </a:schemeClr>
          </a:solidFill>
          <a:ln>
            <a:noFill/>
          </a:ln>
          <a:effectLst/>
        </p:spPr>
        <p:txBody>
          <a:bodyPr wrap="squar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Times New Roman" pitchFamily="18" charset="0"/>
                <a:cs typeface="Times New Roman" pitchFamily="18" charset="0"/>
              </a:rPr>
              <a:t>	</a:t>
            </a:r>
            <a:r>
              <a:rPr kumimoji="0" lang="vi-VN" sz="2200" b="0" i="0" u="none" strike="noStrike" kern="1200" cap="none" spc="0" normalizeH="0" baseline="0" noProof="0" dirty="0">
                <a:ln>
                  <a:noFill/>
                </a:ln>
                <a:solidFill>
                  <a:srgbClr val="002060"/>
                </a:solidFill>
                <a:effectLst/>
                <a:uLnTx/>
                <a:uFillTx/>
                <a:latin typeface="Times New Roman" pitchFamily="18" charset="0"/>
                <a:cs typeface="Times New Roman" pitchFamily="18" charset="0"/>
              </a:rPr>
              <a:t>Đêm nay, Diệu nằm mãi mà không ngủ được vì háo hức chờ sớm mai đến lớp. Sau kì nghỉ hè, bạn bè gặp nhau sẽ có bao nhiêu chuyện vui để kể. Các bạn chắc chắn sẽ kể về những chuyến du lịch kì thú của mình: ra biển, lên núi, đến thăm những thành phố lớn,… Còn Diệu, Diệu sẽ kể với các bạn những gì nhỉ?</a:t>
            </a:r>
          </a:p>
          <a:p>
            <a:pPr lvl="0">
              <a:defRPr/>
            </a:pPr>
            <a:r>
              <a:rPr kumimoji="0" lang="en-US" sz="2200" b="0" i="0" u="none" strike="noStrike" kern="1200" cap="none" spc="0" normalizeH="0" baseline="0" noProof="0" dirty="0">
                <a:ln>
                  <a:noFill/>
                </a:ln>
                <a:solidFill>
                  <a:srgbClr val="002060"/>
                </a:solidFill>
                <a:effectLst/>
                <a:uLnTx/>
                <a:uFillTx/>
                <a:latin typeface="Times New Roman" pitchFamily="18" charset="0"/>
                <a:cs typeface="Times New Roman" pitchFamily="18" charset="0"/>
              </a:rPr>
              <a:t>	</a:t>
            </a:r>
            <a:r>
              <a:rPr kumimoji="0" lang="vi-VN" sz="2200" b="0" i="0" u="none" strike="noStrike" kern="1200" cap="none" spc="0" normalizeH="0" baseline="0" noProof="0" dirty="0">
                <a:ln>
                  <a:noFill/>
                </a:ln>
                <a:solidFill>
                  <a:srgbClr val="002060"/>
                </a:solidFill>
                <a:effectLst/>
                <a:uLnTx/>
                <a:uFillTx/>
                <a:latin typeface="Times New Roman" pitchFamily="18" charset="0"/>
                <a:cs typeface="Times New Roman" pitchFamily="18" charset="0"/>
              </a:rPr>
              <a:t>Mùa hè của Diệu đơn giản lắm. Chiều nào Diệu cũng theo mẹ đi các vườn thu hái quả, Hết chôm chôm lại đến bơ, sầu riêng,… Được đến nhiều mảnh vườn với vô vàn </a:t>
            </a:r>
            <a:r>
              <a:rPr lang="en-US" sz="2200" dirty="0" err="1">
                <a:solidFill>
                  <a:srgbClr val="002060"/>
                </a:solidFill>
                <a:latin typeface="Times New Roman" pitchFamily="18" charset="0"/>
                <a:cs typeface="Times New Roman" pitchFamily="18" charset="0"/>
              </a:rPr>
              <a:t>cây</a:t>
            </a:r>
            <a:r>
              <a:rPr lang="en-US" sz="2200" dirty="0">
                <a:solidFill>
                  <a:srgbClr val="002060"/>
                </a:solidFill>
                <a:latin typeface="Times New Roman" pitchFamily="18" charset="0"/>
                <a:cs typeface="Times New Roman" pitchFamily="18" charset="0"/>
              </a:rPr>
              <a:t> </a:t>
            </a:r>
            <a:r>
              <a:rPr lang="en-US" sz="2200" dirty="0" err="1">
                <a:solidFill>
                  <a:srgbClr val="002060"/>
                </a:solidFill>
                <a:latin typeface="Times New Roman" pitchFamily="18" charset="0"/>
                <a:cs typeface="Times New Roman" pitchFamily="18" charset="0"/>
              </a:rPr>
              <a:t>trái</a:t>
            </a:r>
            <a:r>
              <a:rPr kumimoji="0" lang="vi-VN" sz="2200" b="0" i="0" u="none" strike="noStrike" kern="1200" cap="none" spc="0" normalizeH="0" baseline="0" noProof="0" dirty="0">
                <a:ln>
                  <a:noFill/>
                </a:ln>
                <a:solidFill>
                  <a:srgbClr val="002060"/>
                </a:solidFill>
                <a:effectLst/>
                <a:uLnTx/>
                <a:uFillTx/>
                <a:latin typeface="Times New Roman" pitchFamily="18" charset="0"/>
                <a:cs typeface="Times New Roman" pitchFamily="18" charset="0"/>
              </a:rPr>
              <a:t> khác nhau thật là thích!</a:t>
            </a:r>
          </a:p>
          <a:p>
            <a:pPr lvl="0">
              <a:defRPr/>
            </a:pPr>
            <a:r>
              <a:rPr kumimoji="0" lang="en-US" sz="2200" b="0" i="0" u="none" strike="noStrike" kern="1200" cap="none" spc="0" normalizeH="0" baseline="0" noProof="0" dirty="0">
                <a:ln>
                  <a:noFill/>
                </a:ln>
                <a:solidFill>
                  <a:srgbClr val="002060"/>
                </a:solidFill>
                <a:effectLst/>
                <a:uLnTx/>
                <a:uFillTx/>
                <a:latin typeface="Times New Roman" pitchFamily="18" charset="0"/>
                <a:cs typeface="Times New Roman" pitchFamily="18" charset="0"/>
              </a:rPr>
              <a:t>	</a:t>
            </a:r>
            <a:r>
              <a:rPr kumimoji="0" lang="vi-VN" sz="2200" b="0" i="0" u="none" strike="noStrike" kern="1200" cap="none" spc="0" normalizeH="0" baseline="0" noProof="0" dirty="0">
                <a:ln>
                  <a:noFill/>
                </a:ln>
                <a:solidFill>
                  <a:srgbClr val="002060"/>
                </a:solidFill>
                <a:effectLst/>
                <a:uLnTx/>
                <a:uFillTx/>
                <a:latin typeface="Times New Roman" pitchFamily="18" charset="0"/>
                <a:cs typeface="Times New Roman" pitchFamily="18" charset="0"/>
              </a:rPr>
              <a:t>Mùa hè của Diệu là những lần đến</a:t>
            </a:r>
            <a:r>
              <a:rPr kumimoji="0" lang="en-US" sz="2200" b="0" i="0" u="none" strike="noStrike" kern="1200" cap="none" spc="0" normalizeH="0" baseline="0" noProof="0" dirty="0">
                <a:ln>
                  <a:noFill/>
                </a:ln>
                <a:solidFill>
                  <a:srgbClr val="002060"/>
                </a:solidFill>
                <a:effectLst/>
                <a:uLnTx/>
                <a:uFillTx/>
                <a:latin typeface="Times New Roman" pitchFamily="18" charset="0"/>
                <a:cs typeface="Times New Roman" pitchFamily="18" charset="0"/>
              </a:rPr>
              <a:t> </a:t>
            </a:r>
            <a:r>
              <a:rPr kumimoji="0" lang="en-US" sz="2200" b="0" i="0" u="none" strike="noStrike" kern="1200" cap="none" spc="0" normalizeH="0" baseline="0" noProof="0" dirty="0" err="1">
                <a:ln>
                  <a:noFill/>
                </a:ln>
                <a:solidFill>
                  <a:srgbClr val="002060"/>
                </a:solidFill>
                <a:effectLst/>
                <a:uLnTx/>
                <a:uFillTx/>
                <a:latin typeface="Times New Roman" pitchFamily="18" charset="0"/>
                <a:cs typeface="Times New Roman" pitchFamily="18" charset="0"/>
              </a:rPr>
              <a:t>ch</a:t>
            </a:r>
            <a:r>
              <a:rPr lang="vi-VN" sz="2200" dirty="0">
                <a:solidFill>
                  <a:srgbClr val="002060"/>
                </a:solidFill>
                <a:latin typeface="Times New Roman" pitchFamily="18" charset="0"/>
                <a:cs typeface="Times New Roman" pitchFamily="18" charset="0"/>
              </a:rPr>
              <a:t>ơ</a:t>
            </a:r>
            <a:r>
              <a:rPr lang="en-US" sz="2200" dirty="0">
                <a:solidFill>
                  <a:srgbClr val="002060"/>
                </a:solidFill>
                <a:latin typeface="Times New Roman" pitchFamily="18" charset="0"/>
                <a:cs typeface="Times New Roman" pitchFamily="18" charset="0"/>
              </a:rPr>
              <a:t>i</a:t>
            </a:r>
            <a:r>
              <a:rPr lang="vi-VN" sz="2200" dirty="0">
                <a:solidFill>
                  <a:srgbClr val="002060"/>
                </a:solidFill>
                <a:latin typeface="Times New Roman" pitchFamily="18" charset="0"/>
                <a:cs typeface="Times New Roman" pitchFamily="18" charset="0"/>
              </a:rPr>
              <a:t> </a:t>
            </a:r>
            <a:r>
              <a:rPr kumimoji="0" lang="vi-VN" sz="2200" b="0" i="0" u="none" strike="noStrike" kern="1200" cap="none" spc="0" normalizeH="0" baseline="0" noProof="0" dirty="0">
                <a:ln>
                  <a:noFill/>
                </a:ln>
                <a:solidFill>
                  <a:srgbClr val="002060"/>
                </a:solidFill>
                <a:effectLst/>
                <a:uLnTx/>
                <a:uFillTx/>
                <a:latin typeface="Times New Roman" pitchFamily="18" charset="0"/>
                <a:cs typeface="Times New Roman" pitchFamily="18" charset="0"/>
              </a:rPr>
              <a:t>nhà bà cụ Khởi ở cuối làng. Bà bị mù nhưng vẫn có thể làm hết mọi việc trong nhà. Bà đi không cần gậy dò đường. Diệu thường tỉ tê trò chuyện với bà. Bà là cả một kho chuyện thú vị.</a:t>
            </a:r>
          </a:p>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2060"/>
                </a:solidFill>
                <a:effectLst/>
                <a:uLnTx/>
                <a:uFillTx/>
                <a:latin typeface="Times New Roman" pitchFamily="18" charset="0"/>
                <a:cs typeface="Times New Roman" pitchFamily="18" charset="0"/>
              </a:rPr>
              <a:t>	</a:t>
            </a:r>
            <a:r>
              <a:rPr kumimoji="0" lang="vi-VN" sz="2200" b="0" i="0" u="none" strike="noStrike" kern="1200" cap="none" spc="0" normalizeH="0" baseline="0" noProof="0" dirty="0">
                <a:ln>
                  <a:noFill/>
                </a:ln>
                <a:solidFill>
                  <a:srgbClr val="002060"/>
                </a:solidFill>
                <a:effectLst/>
                <a:uLnTx/>
                <a:uFillTx/>
                <a:latin typeface="Times New Roman" pitchFamily="18" charset="0"/>
                <a:cs typeface="Times New Roman" pitchFamily="18" charset="0"/>
              </a:rPr>
              <a:t>Mùa hè của Diệu là những buổi ra chợ cùng mẹ. Khu chợ quê nghèo ấy thật giản dị mà gần gũi, thân quen. Diệu yêu những người cô, người bác tảo tần bán từng giỏ cua, mớ tép; yêu cả những người bà sáng nào cũng dắt cháu đi mua một ít kẹo bột, vài chiếc bánh mì,…</a:t>
            </a:r>
          </a:p>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2060"/>
                </a:solidFill>
                <a:effectLst/>
                <a:uLnTx/>
                <a:uFillTx/>
                <a:latin typeface="Times New Roman" pitchFamily="18" charset="0"/>
                <a:cs typeface="Times New Roman" pitchFamily="18" charset="0"/>
              </a:rPr>
              <a:t>	</a:t>
            </a:r>
            <a:r>
              <a:rPr kumimoji="0" lang="vi-VN" sz="2200" b="0" i="0" u="none" strike="noStrike" kern="1200" cap="none" spc="0" normalizeH="0" baseline="0" noProof="0" dirty="0">
                <a:ln>
                  <a:noFill/>
                </a:ln>
                <a:solidFill>
                  <a:srgbClr val="002060"/>
                </a:solidFill>
                <a:effectLst/>
                <a:uLnTx/>
                <a:uFillTx/>
                <a:latin typeface="Times New Roman" pitchFamily="18" charset="0"/>
                <a:cs typeface="Times New Roman" pitchFamily="18" charset="0"/>
              </a:rPr>
              <a:t>Tạm biệt mùa hè, mai Diệu sẽ bước vào năm học mới…</a:t>
            </a:r>
          </a:p>
          <a:p>
            <a:pPr marL="0" marR="0" lvl="0" indent="0" algn="r" defTabSz="609539"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2060"/>
                </a:solidFill>
                <a:effectLst/>
                <a:uLnTx/>
                <a:uFillTx/>
                <a:latin typeface="Times New Roman" pitchFamily="18" charset="0"/>
                <a:cs typeface="Times New Roman" pitchFamily="18" charset="0"/>
              </a:rPr>
              <a:t>(Theo Vũ Thị Huyền Trang)</a:t>
            </a:r>
          </a:p>
        </p:txBody>
      </p:sp>
      <p:sp>
        <p:nvSpPr>
          <p:cNvPr id="2" name="Rectangle 1">
            <a:extLst>
              <a:ext uri="{FF2B5EF4-FFF2-40B4-BE49-F238E27FC236}">
                <a16:creationId xmlns="" xmlns:a16="http://schemas.microsoft.com/office/drawing/2014/main" id="{B3552859-C09A-1D2F-C787-D77AEC2DDFE9}"/>
              </a:ext>
            </a:extLst>
          </p:cNvPr>
          <p:cNvSpPr/>
          <p:nvPr/>
        </p:nvSpPr>
        <p:spPr>
          <a:xfrm>
            <a:off x="10972800" y="0"/>
            <a:ext cx="1295400" cy="10798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itchFamily="18" charset="0"/>
              <a:cs typeface="Times New Roman" pitchFamily="18" charset="0"/>
            </a:endParaRPr>
          </a:p>
        </p:txBody>
      </p:sp>
    </p:spTree>
    <p:extLst>
      <p:ext uri="{BB962C8B-B14F-4D97-AF65-F5344CB8AC3E}">
        <p14:creationId xmlns:p14="http://schemas.microsoft.com/office/powerpoint/2010/main" val="1187375059"/>
      </p:ext>
    </p:extLst>
  </p:cSld>
  <p:clrMapOvr>
    <a:masterClrMapping/>
  </p:clrMapOvr>
  <p:transition spd="slow">
    <p:cove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1" name="Rectangle: Rounded Corners 43">
            <a:extLst>
              <a:ext uri="{FF2B5EF4-FFF2-40B4-BE49-F238E27FC236}">
                <a16:creationId xmlns="" xmlns:a16="http://schemas.microsoft.com/office/drawing/2014/main" id="{9D645240-D005-4810-AC9C-C05A048A4394}"/>
              </a:ext>
            </a:extLst>
          </p:cNvPr>
          <p:cNvSpPr/>
          <p:nvPr/>
        </p:nvSpPr>
        <p:spPr>
          <a:xfrm>
            <a:off x="1375223" y="183586"/>
            <a:ext cx="3942735" cy="765837"/>
          </a:xfrm>
          <a:custGeom>
            <a:avLst/>
            <a:gdLst>
              <a:gd name="connsiteX0" fmla="*/ 0 w 3942735"/>
              <a:gd name="connsiteY0" fmla="*/ 127642 h 765837"/>
              <a:gd name="connsiteX1" fmla="*/ 127642 w 3942735"/>
              <a:gd name="connsiteY1" fmla="*/ 0 h 765837"/>
              <a:gd name="connsiteX2" fmla="*/ 691295 w 3942735"/>
              <a:gd name="connsiteY2" fmla="*/ 0 h 765837"/>
              <a:gd name="connsiteX3" fmla="*/ 1107450 w 3942735"/>
              <a:gd name="connsiteY3" fmla="*/ 0 h 765837"/>
              <a:gd name="connsiteX4" fmla="*/ 1560480 w 3942735"/>
              <a:gd name="connsiteY4" fmla="*/ 0 h 765837"/>
              <a:gd name="connsiteX5" fmla="*/ 1976635 w 3942735"/>
              <a:gd name="connsiteY5" fmla="*/ 0 h 765837"/>
              <a:gd name="connsiteX6" fmla="*/ 2429665 w 3942735"/>
              <a:gd name="connsiteY6" fmla="*/ 0 h 765837"/>
              <a:gd name="connsiteX7" fmla="*/ 2993318 w 3942735"/>
              <a:gd name="connsiteY7" fmla="*/ 0 h 765837"/>
              <a:gd name="connsiteX8" fmla="*/ 3815093 w 3942735"/>
              <a:gd name="connsiteY8" fmla="*/ 0 h 765837"/>
              <a:gd name="connsiteX9" fmla="*/ 3942735 w 3942735"/>
              <a:gd name="connsiteY9" fmla="*/ 127642 h 765837"/>
              <a:gd name="connsiteX10" fmla="*/ 3942735 w 3942735"/>
              <a:gd name="connsiteY10" fmla="*/ 638195 h 765837"/>
              <a:gd name="connsiteX11" fmla="*/ 3815093 w 3942735"/>
              <a:gd name="connsiteY11" fmla="*/ 765837 h 765837"/>
              <a:gd name="connsiteX12" fmla="*/ 3251440 w 3942735"/>
              <a:gd name="connsiteY12" fmla="*/ 765837 h 765837"/>
              <a:gd name="connsiteX13" fmla="*/ 2798410 w 3942735"/>
              <a:gd name="connsiteY13" fmla="*/ 765837 h 765837"/>
              <a:gd name="connsiteX14" fmla="*/ 2345380 w 3942735"/>
              <a:gd name="connsiteY14" fmla="*/ 765837 h 765837"/>
              <a:gd name="connsiteX15" fmla="*/ 1744853 w 3942735"/>
              <a:gd name="connsiteY15" fmla="*/ 765837 h 765837"/>
              <a:gd name="connsiteX16" fmla="*/ 1181199 w 3942735"/>
              <a:gd name="connsiteY16" fmla="*/ 765837 h 765837"/>
              <a:gd name="connsiteX17" fmla="*/ 765044 w 3942735"/>
              <a:gd name="connsiteY17" fmla="*/ 765837 h 765837"/>
              <a:gd name="connsiteX18" fmla="*/ 127642 w 3942735"/>
              <a:gd name="connsiteY18" fmla="*/ 765837 h 765837"/>
              <a:gd name="connsiteX19" fmla="*/ 0 w 3942735"/>
              <a:gd name="connsiteY19" fmla="*/ 638195 h 765837"/>
              <a:gd name="connsiteX20" fmla="*/ 0 w 3942735"/>
              <a:gd name="connsiteY20" fmla="*/ 127642 h 765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942735" h="765837" fill="none" extrusionOk="0">
                <a:moveTo>
                  <a:pt x="0" y="127642"/>
                </a:moveTo>
                <a:cubicBezTo>
                  <a:pt x="-8585" y="70894"/>
                  <a:pt x="61608" y="5537"/>
                  <a:pt x="127642" y="0"/>
                </a:cubicBezTo>
                <a:cubicBezTo>
                  <a:pt x="350498" y="-62100"/>
                  <a:pt x="531543" y="12304"/>
                  <a:pt x="691295" y="0"/>
                </a:cubicBezTo>
                <a:cubicBezTo>
                  <a:pt x="851047" y="-12304"/>
                  <a:pt x="925215" y="21649"/>
                  <a:pt x="1107450" y="0"/>
                </a:cubicBezTo>
                <a:cubicBezTo>
                  <a:pt x="1289686" y="-21649"/>
                  <a:pt x="1425968" y="40064"/>
                  <a:pt x="1560480" y="0"/>
                </a:cubicBezTo>
                <a:cubicBezTo>
                  <a:pt x="1694992" y="-40064"/>
                  <a:pt x="1823309" y="22654"/>
                  <a:pt x="1976635" y="0"/>
                </a:cubicBezTo>
                <a:cubicBezTo>
                  <a:pt x="2129961" y="-22654"/>
                  <a:pt x="2227630" y="26565"/>
                  <a:pt x="2429665" y="0"/>
                </a:cubicBezTo>
                <a:cubicBezTo>
                  <a:pt x="2631700" y="-26565"/>
                  <a:pt x="2787173" y="46924"/>
                  <a:pt x="2993318" y="0"/>
                </a:cubicBezTo>
                <a:cubicBezTo>
                  <a:pt x="3199463" y="-46924"/>
                  <a:pt x="3650461" y="63357"/>
                  <a:pt x="3815093" y="0"/>
                </a:cubicBezTo>
                <a:cubicBezTo>
                  <a:pt x="3901203" y="-11130"/>
                  <a:pt x="3944062" y="56242"/>
                  <a:pt x="3942735" y="127642"/>
                </a:cubicBezTo>
                <a:cubicBezTo>
                  <a:pt x="3990040" y="327789"/>
                  <a:pt x="3931420" y="407646"/>
                  <a:pt x="3942735" y="638195"/>
                </a:cubicBezTo>
                <a:cubicBezTo>
                  <a:pt x="3958425" y="715739"/>
                  <a:pt x="3906607" y="765151"/>
                  <a:pt x="3815093" y="765837"/>
                </a:cubicBezTo>
                <a:cubicBezTo>
                  <a:pt x="3652134" y="824270"/>
                  <a:pt x="3427003" y="730747"/>
                  <a:pt x="3251440" y="765837"/>
                </a:cubicBezTo>
                <a:cubicBezTo>
                  <a:pt x="3075877" y="800927"/>
                  <a:pt x="2937692" y="741599"/>
                  <a:pt x="2798410" y="765837"/>
                </a:cubicBezTo>
                <a:cubicBezTo>
                  <a:pt x="2659128" y="790075"/>
                  <a:pt x="2562982" y="764819"/>
                  <a:pt x="2345380" y="765837"/>
                </a:cubicBezTo>
                <a:cubicBezTo>
                  <a:pt x="2127778" y="766855"/>
                  <a:pt x="1960480" y="699934"/>
                  <a:pt x="1744853" y="765837"/>
                </a:cubicBezTo>
                <a:cubicBezTo>
                  <a:pt x="1529226" y="831740"/>
                  <a:pt x="1427358" y="751939"/>
                  <a:pt x="1181199" y="765837"/>
                </a:cubicBezTo>
                <a:cubicBezTo>
                  <a:pt x="935040" y="779735"/>
                  <a:pt x="879796" y="730164"/>
                  <a:pt x="765044" y="765837"/>
                </a:cubicBezTo>
                <a:cubicBezTo>
                  <a:pt x="650293" y="801510"/>
                  <a:pt x="292234" y="723997"/>
                  <a:pt x="127642" y="765837"/>
                </a:cubicBezTo>
                <a:cubicBezTo>
                  <a:pt x="60095" y="777121"/>
                  <a:pt x="3109" y="726212"/>
                  <a:pt x="0" y="638195"/>
                </a:cubicBezTo>
                <a:cubicBezTo>
                  <a:pt x="-28902" y="502829"/>
                  <a:pt x="52285" y="354431"/>
                  <a:pt x="0" y="127642"/>
                </a:cubicBezTo>
                <a:close/>
              </a:path>
              <a:path w="3942735" h="765837" stroke="0" extrusionOk="0">
                <a:moveTo>
                  <a:pt x="0" y="127642"/>
                </a:moveTo>
                <a:cubicBezTo>
                  <a:pt x="-16561" y="52254"/>
                  <a:pt x="73190" y="12213"/>
                  <a:pt x="127642" y="0"/>
                </a:cubicBezTo>
                <a:cubicBezTo>
                  <a:pt x="360533" y="-23488"/>
                  <a:pt x="512009" y="50633"/>
                  <a:pt x="691295" y="0"/>
                </a:cubicBezTo>
                <a:cubicBezTo>
                  <a:pt x="870581" y="-50633"/>
                  <a:pt x="1061614" y="3661"/>
                  <a:pt x="1254948" y="0"/>
                </a:cubicBezTo>
                <a:cubicBezTo>
                  <a:pt x="1448282" y="-3661"/>
                  <a:pt x="1680364" y="61216"/>
                  <a:pt x="1818602" y="0"/>
                </a:cubicBezTo>
                <a:cubicBezTo>
                  <a:pt x="1956840" y="-61216"/>
                  <a:pt x="2229599" y="48633"/>
                  <a:pt x="2419129" y="0"/>
                </a:cubicBezTo>
                <a:cubicBezTo>
                  <a:pt x="2608659" y="-48633"/>
                  <a:pt x="2718197" y="1747"/>
                  <a:pt x="2872159" y="0"/>
                </a:cubicBezTo>
                <a:cubicBezTo>
                  <a:pt x="3026121" y="-1747"/>
                  <a:pt x="3464605" y="18780"/>
                  <a:pt x="3815093" y="0"/>
                </a:cubicBezTo>
                <a:cubicBezTo>
                  <a:pt x="3900256" y="2995"/>
                  <a:pt x="3930146" y="50899"/>
                  <a:pt x="3942735" y="127642"/>
                </a:cubicBezTo>
                <a:cubicBezTo>
                  <a:pt x="3972142" y="344715"/>
                  <a:pt x="3921741" y="501519"/>
                  <a:pt x="3942735" y="638195"/>
                </a:cubicBezTo>
                <a:cubicBezTo>
                  <a:pt x="3947513" y="720842"/>
                  <a:pt x="3896906" y="773911"/>
                  <a:pt x="3815093" y="765837"/>
                </a:cubicBezTo>
                <a:cubicBezTo>
                  <a:pt x="3677102" y="807381"/>
                  <a:pt x="3515577" y="732604"/>
                  <a:pt x="3251440" y="765837"/>
                </a:cubicBezTo>
                <a:cubicBezTo>
                  <a:pt x="2987303" y="799070"/>
                  <a:pt x="2982562" y="721547"/>
                  <a:pt x="2798410" y="765837"/>
                </a:cubicBezTo>
                <a:cubicBezTo>
                  <a:pt x="2614258" y="810127"/>
                  <a:pt x="2486344" y="724981"/>
                  <a:pt x="2345380" y="765837"/>
                </a:cubicBezTo>
                <a:cubicBezTo>
                  <a:pt x="2204416" y="806693"/>
                  <a:pt x="1911691" y="695501"/>
                  <a:pt x="1744853" y="765837"/>
                </a:cubicBezTo>
                <a:cubicBezTo>
                  <a:pt x="1578015" y="836173"/>
                  <a:pt x="1274598" y="730764"/>
                  <a:pt x="1144325" y="765837"/>
                </a:cubicBezTo>
                <a:cubicBezTo>
                  <a:pt x="1014052" y="800910"/>
                  <a:pt x="758012" y="749386"/>
                  <a:pt x="654421" y="765837"/>
                </a:cubicBezTo>
                <a:cubicBezTo>
                  <a:pt x="550830" y="782288"/>
                  <a:pt x="248754" y="743555"/>
                  <a:pt x="127642" y="765837"/>
                </a:cubicBezTo>
                <a:cubicBezTo>
                  <a:pt x="70771" y="758889"/>
                  <a:pt x="-227" y="705016"/>
                  <a:pt x="0" y="638195"/>
                </a:cubicBezTo>
                <a:cubicBezTo>
                  <a:pt x="-35566" y="516248"/>
                  <a:pt x="48730" y="299515"/>
                  <a:pt x="0" y="127642"/>
                </a:cubicBezTo>
                <a:close/>
              </a:path>
            </a:pathLst>
          </a:custGeom>
          <a:solidFill>
            <a:schemeClr val="accent2">
              <a:lumMod val="20000"/>
              <a:lumOff val="80000"/>
            </a:schemeClr>
          </a:solidFill>
          <a:ln w="12700" cap="flat" cmpd="sng" algn="ctr">
            <a:solidFill>
              <a:srgbClr val="69991D">
                <a:shade val="50000"/>
              </a:srgbClr>
            </a:solidFill>
            <a:prstDash val="solid"/>
            <a:miter lim="800000"/>
            <a:extLst>
              <a:ext uri="{C807C97D-BFC1-408E-A445-0C87EB9F89A2}">
                <ask:lineSketchStyleProps xmln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white"/>
              </a:solidFill>
              <a:effectLst/>
              <a:uLnTx/>
              <a:uFillTx/>
              <a:latin typeface="Times New Roman" pitchFamily="18" charset="0"/>
              <a:cs typeface="Times New Roman" pitchFamily="18" charset="0"/>
            </a:endParaRPr>
          </a:p>
        </p:txBody>
      </p:sp>
      <p:sp>
        <p:nvSpPr>
          <p:cNvPr id="22" name="Rectangle 21"/>
          <p:cNvSpPr/>
          <p:nvPr/>
        </p:nvSpPr>
        <p:spPr>
          <a:xfrm>
            <a:off x="-822492" y="230413"/>
            <a:ext cx="7798108"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0" cap="none" spc="0" normalizeH="0" baseline="0" noProof="0" dirty="0" err="1">
                <a:ln>
                  <a:noFill/>
                </a:ln>
                <a:solidFill>
                  <a:srgbClr val="00487E"/>
                </a:solidFill>
                <a:effectLst/>
                <a:uLnTx/>
                <a:uFillTx/>
                <a:latin typeface="Times New Roman" pitchFamily="18" charset="0"/>
                <a:ea typeface="inpin heiti" charset="-122"/>
                <a:cs typeface="Times New Roman" pitchFamily="18" charset="0"/>
                <a:sym typeface="Arial"/>
              </a:rPr>
              <a:t>Luyện</a:t>
            </a:r>
            <a:r>
              <a:rPr kumimoji="0" lang="en-US" altLang="zh-CN" sz="3600" b="1" i="0" u="none" strike="noStrike" kern="0" cap="none" spc="0" normalizeH="0" baseline="0" noProof="0" dirty="0">
                <a:ln>
                  <a:noFill/>
                </a:ln>
                <a:solidFill>
                  <a:srgbClr val="00487E"/>
                </a:solidFill>
                <a:effectLst/>
                <a:uLnTx/>
                <a:uFillTx/>
                <a:latin typeface="Times New Roman" pitchFamily="18" charset="0"/>
                <a:ea typeface="inpin heiti" charset="-122"/>
                <a:cs typeface="Times New Roman" pitchFamily="18" charset="0"/>
                <a:sym typeface="Arial"/>
              </a:rPr>
              <a:t> </a:t>
            </a:r>
            <a:r>
              <a:rPr kumimoji="0" lang="en-US" altLang="zh-CN" sz="3600" b="1" i="0" u="none" strike="noStrike" kern="0" cap="none" spc="0" normalizeH="0" baseline="0" noProof="0" dirty="0" err="1">
                <a:ln>
                  <a:noFill/>
                </a:ln>
                <a:solidFill>
                  <a:srgbClr val="00487E"/>
                </a:solidFill>
                <a:effectLst/>
                <a:uLnTx/>
                <a:uFillTx/>
                <a:latin typeface="Times New Roman" pitchFamily="18" charset="0"/>
                <a:ea typeface="inpin heiti" charset="-122"/>
                <a:cs typeface="Times New Roman" pitchFamily="18" charset="0"/>
                <a:sym typeface="Arial"/>
              </a:rPr>
              <a:t>đọc</a:t>
            </a:r>
            <a:r>
              <a:rPr kumimoji="0" lang="en-US" altLang="zh-CN" sz="3600" b="1" i="0" u="none" strike="noStrike" kern="0" cap="none" spc="0" normalizeH="0" baseline="0" noProof="0" dirty="0">
                <a:ln>
                  <a:noFill/>
                </a:ln>
                <a:solidFill>
                  <a:srgbClr val="00487E"/>
                </a:solidFill>
                <a:effectLst/>
                <a:uLnTx/>
                <a:uFillTx/>
                <a:latin typeface="Times New Roman" pitchFamily="18" charset="0"/>
                <a:ea typeface="inpin heiti" charset="-122"/>
                <a:cs typeface="Times New Roman" pitchFamily="18" charset="0"/>
                <a:sym typeface="Arial"/>
              </a:rPr>
              <a:t> </a:t>
            </a:r>
            <a:r>
              <a:rPr kumimoji="0" lang="en-US" altLang="zh-CN" sz="3600" b="1" i="0" u="none" strike="noStrike" kern="0" cap="none" spc="0" normalizeH="0" baseline="0" noProof="0" dirty="0" err="1">
                <a:ln>
                  <a:noFill/>
                </a:ln>
                <a:solidFill>
                  <a:srgbClr val="00487E"/>
                </a:solidFill>
                <a:effectLst/>
                <a:uLnTx/>
                <a:uFillTx/>
                <a:latin typeface="Times New Roman" pitchFamily="18" charset="0"/>
                <a:ea typeface="inpin heiti" charset="-122"/>
                <a:cs typeface="Times New Roman" pitchFamily="18" charset="0"/>
                <a:sym typeface="Arial"/>
              </a:rPr>
              <a:t>lại</a:t>
            </a:r>
            <a:endParaRPr kumimoji="0" lang="zh-CN" altLang="en-US" sz="3600" b="1" i="0" u="none" strike="noStrike" kern="0" cap="none" spc="0" normalizeH="0" baseline="0" noProof="0" dirty="0">
              <a:ln>
                <a:noFill/>
              </a:ln>
              <a:solidFill>
                <a:srgbClr val="00487E"/>
              </a:solidFill>
              <a:effectLst/>
              <a:uLnTx/>
              <a:uFillTx/>
              <a:latin typeface="Times New Roman" pitchFamily="18" charset="0"/>
              <a:ea typeface="inpin heiti" charset="-122"/>
              <a:cs typeface="Times New Roman" pitchFamily="18" charset="0"/>
              <a:sym typeface="Arial"/>
            </a:endParaRPr>
          </a:p>
        </p:txBody>
      </p:sp>
      <p:pic>
        <p:nvPicPr>
          <p:cNvPr id="25" name="Picture 24"/>
          <p:cNvPicPr>
            <a:picLocks noChangeAspect="1"/>
          </p:cNvPicPr>
          <p:nvPr/>
        </p:nvPicPr>
        <p:blipFill>
          <a:blip r:embed="rId4">
            <a:clrChange>
              <a:clrFrom>
                <a:srgbClr val="F3FFD5"/>
              </a:clrFrom>
              <a:clrTo>
                <a:srgbClr val="F3FFD5">
                  <a:alpha val="0"/>
                </a:srgbClr>
              </a:clrTo>
            </a:clrChange>
          </a:blip>
          <a:stretch>
            <a:fillRect/>
          </a:stretch>
        </p:blipFill>
        <p:spPr>
          <a:xfrm>
            <a:off x="653503" y="263071"/>
            <a:ext cx="614857" cy="686352"/>
          </a:xfrm>
          <a:prstGeom prst="rect">
            <a:avLst/>
          </a:prstGeom>
        </p:spPr>
      </p:pic>
      <p:sp>
        <p:nvSpPr>
          <p:cNvPr id="26" name="Rounded Rectangle 25"/>
          <p:cNvSpPr/>
          <p:nvPr/>
        </p:nvSpPr>
        <p:spPr>
          <a:xfrm>
            <a:off x="2244564" y="2747546"/>
            <a:ext cx="5992890" cy="927810"/>
          </a:xfrm>
          <a:prstGeom prst="roundRect">
            <a:avLst>
              <a:gd name="adj" fmla="val 50000"/>
            </a:avLst>
          </a:prstGeom>
          <a:solidFill>
            <a:srgbClr val="C1EFFF"/>
          </a:solidFill>
          <a:ln w="1270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3600" b="1" kern="0" dirty="0" err="1">
                <a:solidFill>
                  <a:srgbClr val="FF0000"/>
                </a:solidFill>
                <a:latin typeface="Times New Roman" pitchFamily="18" charset="0"/>
                <a:cs typeface="Times New Roman" pitchFamily="18" charset="0"/>
                <a:sym typeface="Arial"/>
              </a:rPr>
              <a:t>Tâm</a:t>
            </a:r>
            <a:r>
              <a:rPr lang="en-US" sz="3600" b="1" kern="0" dirty="0">
                <a:solidFill>
                  <a:srgbClr val="FF0000"/>
                </a:solidFill>
                <a:latin typeface="Times New Roman" pitchFamily="18" charset="0"/>
                <a:cs typeface="Times New Roman" pitchFamily="18" charset="0"/>
                <a:sym typeface="Arial"/>
              </a:rPr>
              <a:t> </a:t>
            </a:r>
            <a:r>
              <a:rPr lang="en-US" sz="3600" b="1" kern="0" dirty="0" err="1">
                <a:solidFill>
                  <a:srgbClr val="FF0000"/>
                </a:solidFill>
                <a:latin typeface="Times New Roman" pitchFamily="18" charset="0"/>
                <a:cs typeface="Times New Roman" pitchFamily="18" charset="0"/>
                <a:sym typeface="Arial"/>
              </a:rPr>
              <a:t>tình</a:t>
            </a:r>
            <a:r>
              <a:rPr lang="en-US" sz="3600" b="1" kern="0" dirty="0">
                <a:solidFill>
                  <a:srgbClr val="FF0000"/>
                </a:solidFill>
                <a:latin typeface="Times New Roman" pitchFamily="18" charset="0"/>
                <a:cs typeface="Times New Roman" pitchFamily="18" charset="0"/>
                <a:sym typeface="Arial"/>
              </a:rPr>
              <a:t>, </a:t>
            </a:r>
            <a:r>
              <a:rPr lang="en-US" sz="3600" b="1" kern="0" dirty="0" err="1">
                <a:solidFill>
                  <a:srgbClr val="FF0000"/>
                </a:solidFill>
                <a:latin typeface="Times New Roman" pitchFamily="18" charset="0"/>
                <a:cs typeface="Times New Roman" pitchFamily="18" charset="0"/>
                <a:sym typeface="Arial"/>
              </a:rPr>
              <a:t>nhẹ</a:t>
            </a:r>
            <a:r>
              <a:rPr lang="en-US" sz="3600" b="1" kern="0" dirty="0">
                <a:solidFill>
                  <a:srgbClr val="FF0000"/>
                </a:solidFill>
                <a:latin typeface="Times New Roman" pitchFamily="18" charset="0"/>
                <a:cs typeface="Times New Roman" pitchFamily="18" charset="0"/>
                <a:sym typeface="Arial"/>
              </a:rPr>
              <a:t> </a:t>
            </a:r>
            <a:r>
              <a:rPr lang="en-US" sz="3600" b="1" kern="0" dirty="0" err="1">
                <a:solidFill>
                  <a:srgbClr val="FF0000"/>
                </a:solidFill>
                <a:latin typeface="Times New Roman" pitchFamily="18" charset="0"/>
                <a:cs typeface="Times New Roman" pitchFamily="18" charset="0"/>
                <a:sym typeface="Arial"/>
              </a:rPr>
              <a:t>nhàng</a:t>
            </a:r>
            <a:endParaRPr kumimoji="0" lang="en-US" sz="3600" b="1" i="0" u="none" strike="noStrike" kern="0" cap="none" spc="0" normalizeH="0" baseline="0" noProof="0" dirty="0">
              <a:ln>
                <a:noFill/>
              </a:ln>
              <a:solidFill>
                <a:srgbClr val="FF0000"/>
              </a:solidFill>
              <a:effectLst/>
              <a:uLnTx/>
              <a:uFillTx/>
              <a:latin typeface="Times New Roman" pitchFamily="18" charset="0"/>
              <a:cs typeface="Times New Roman" pitchFamily="18" charset="0"/>
              <a:sym typeface="Arial"/>
            </a:endParaRPr>
          </a:p>
        </p:txBody>
      </p:sp>
      <p:sp>
        <p:nvSpPr>
          <p:cNvPr id="27" name="Rectangle 26"/>
          <p:cNvSpPr/>
          <p:nvPr/>
        </p:nvSpPr>
        <p:spPr>
          <a:xfrm>
            <a:off x="4452900" y="1839180"/>
            <a:ext cx="1973618" cy="643894"/>
          </a:xfrm>
          <a:prstGeom prst="rect">
            <a:avLst/>
          </a:prstGeom>
        </p:spPr>
        <p:txBody>
          <a:bodyPr wrap="none">
            <a:spAutoFit/>
          </a:bodyPr>
          <a:lstStyle/>
          <a:p>
            <a:pPr marL="0" marR="0" lvl="0" indent="0" algn="ctr" defTabSz="914400" rtl="0" eaLnBrk="1" fontAlgn="auto" latinLnBrk="0" hangingPunct="1">
              <a:lnSpc>
                <a:spcPct val="112000"/>
              </a:lnSpc>
              <a:spcBef>
                <a:spcPts val="0"/>
              </a:spcBef>
              <a:spcAft>
                <a:spcPts val="0"/>
              </a:spcAft>
              <a:buClrTx/>
              <a:buSzTx/>
              <a:buFont typeface="Arial"/>
              <a:buNone/>
              <a:tabLst/>
              <a:defRPr/>
            </a:pPr>
            <a:r>
              <a:rPr kumimoji="0" lang="en-US" altLang="zh-CN" sz="3200" b="1" i="0" u="none" strike="noStrike" kern="1200" cap="none" spc="0" normalizeH="0" baseline="0" noProof="0" dirty="0" err="1">
                <a:ln>
                  <a:noFill/>
                </a:ln>
                <a:solidFill>
                  <a:srgbClr val="FF1531"/>
                </a:solidFill>
                <a:effectLst/>
                <a:uLnTx/>
                <a:uFillTx/>
                <a:latin typeface="Times New Roman" pitchFamily="18" charset="0"/>
                <a:ea typeface="inpin heiti" charset="-122"/>
                <a:cs typeface="Times New Roman" pitchFamily="18" charset="0"/>
                <a:sym typeface="Arial"/>
              </a:rPr>
              <a:t>Giọng</a:t>
            </a:r>
            <a:r>
              <a:rPr kumimoji="0" lang="en-US" altLang="zh-CN" sz="3200" b="1" i="0" u="none" strike="noStrike" kern="1200" cap="none" spc="0" normalizeH="0" baseline="0" noProof="0" dirty="0">
                <a:ln>
                  <a:noFill/>
                </a:ln>
                <a:solidFill>
                  <a:srgbClr val="FF1531"/>
                </a:solidFill>
                <a:effectLst/>
                <a:uLnTx/>
                <a:uFillTx/>
                <a:latin typeface="Times New Roman" pitchFamily="18" charset="0"/>
                <a:ea typeface="inpin heiti" charset="-122"/>
                <a:cs typeface="Times New Roman" pitchFamily="18" charset="0"/>
                <a:sym typeface="Arial"/>
              </a:rPr>
              <a:t> </a:t>
            </a:r>
            <a:r>
              <a:rPr kumimoji="0" lang="en-US" altLang="zh-CN" sz="3200" b="1" i="0" u="none" strike="noStrike" kern="1200" cap="none" spc="0" normalizeH="0" baseline="0" noProof="0" dirty="0" err="1">
                <a:ln>
                  <a:noFill/>
                </a:ln>
                <a:solidFill>
                  <a:srgbClr val="FF1531"/>
                </a:solidFill>
                <a:effectLst/>
                <a:uLnTx/>
                <a:uFillTx/>
                <a:latin typeface="Times New Roman" pitchFamily="18" charset="0"/>
                <a:ea typeface="inpin heiti" charset="-122"/>
                <a:cs typeface="Times New Roman" pitchFamily="18" charset="0"/>
                <a:sym typeface="Arial"/>
              </a:rPr>
              <a:t>đọc</a:t>
            </a:r>
            <a:endParaRPr kumimoji="0" lang="en-US" altLang="zh-CN" sz="3200" b="1" i="0" u="none" strike="noStrike" kern="1200" cap="none" spc="0" normalizeH="0" baseline="0" noProof="0" dirty="0">
              <a:ln>
                <a:noFill/>
              </a:ln>
              <a:solidFill>
                <a:srgbClr val="FF1531"/>
              </a:solidFill>
              <a:effectLst/>
              <a:uLnTx/>
              <a:uFillTx/>
              <a:latin typeface="Times New Roman" pitchFamily="18" charset="0"/>
              <a:ea typeface="inpin heiti" charset="-122"/>
              <a:cs typeface="Times New Roman" pitchFamily="18" charset="0"/>
              <a:sym typeface="Arial"/>
            </a:endParaRPr>
          </a:p>
        </p:txBody>
      </p:sp>
      <p:grpSp>
        <p:nvGrpSpPr>
          <p:cNvPr id="45" name="Group 44"/>
          <p:cNvGrpSpPr/>
          <p:nvPr/>
        </p:nvGrpSpPr>
        <p:grpSpPr>
          <a:xfrm rot="260226">
            <a:off x="8189993" y="498015"/>
            <a:ext cx="3295094" cy="1537277"/>
            <a:chOff x="561349" y="4656253"/>
            <a:chExt cx="3295094" cy="1537277"/>
          </a:xfrm>
        </p:grpSpPr>
        <p:pic>
          <p:nvPicPr>
            <p:cNvPr id="46" name="Picture 45"/>
            <p:cNvPicPr>
              <a:picLocks noChangeAspect="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t="62099" r="73673" b="9264"/>
            <a:stretch/>
          </p:blipFill>
          <p:spPr>
            <a:xfrm rot="20862508">
              <a:off x="561349" y="4820325"/>
              <a:ext cx="1168923" cy="1373205"/>
            </a:xfrm>
            <a:prstGeom prst="rect">
              <a:avLst/>
            </a:prstGeom>
          </p:spPr>
        </p:pic>
        <p:pic>
          <p:nvPicPr>
            <p:cNvPr id="47" name="Picture 46"/>
            <p:cNvPicPr>
              <a:picLocks noChangeAspect="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0131" t="63022" r="25216" b="8341"/>
            <a:stretch/>
          </p:blipFill>
          <p:spPr>
            <a:xfrm rot="21372641">
              <a:off x="2761850" y="4656253"/>
              <a:ext cx="1094593" cy="1373205"/>
            </a:xfrm>
            <a:prstGeom prst="rect">
              <a:avLst/>
            </a:prstGeom>
          </p:spPr>
        </p:pic>
        <p:pic>
          <p:nvPicPr>
            <p:cNvPr id="48" name="Picture 47"/>
            <p:cNvPicPr>
              <a:picLocks noChangeAspect="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74288" t="62865" r="1059" b="8498"/>
            <a:stretch/>
          </p:blipFill>
          <p:spPr>
            <a:xfrm>
              <a:off x="1739819" y="4657649"/>
              <a:ext cx="1094593" cy="1373205"/>
            </a:xfrm>
            <a:prstGeom prst="rect">
              <a:avLst/>
            </a:prstGeom>
          </p:spPr>
        </p:pic>
      </p:grpSp>
    </p:spTree>
    <p:extLst>
      <p:ext uri="{BB962C8B-B14F-4D97-AF65-F5344CB8AC3E}">
        <p14:creationId xmlns:p14="http://schemas.microsoft.com/office/powerpoint/2010/main" val="165879529"/>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randombar(horizontal)">
                                      <p:cBhvr>
                                        <p:cTn id="7" dur="500"/>
                                        <p:tgtEl>
                                          <p:spTgt spid="4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barn(inVertical)">
                                      <p:cBhvr>
                                        <p:cTn id="12" dur="500"/>
                                        <p:tgtEl>
                                          <p:spTgt spid="2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barn(inVertical)">
                                      <p:cBhvr>
                                        <p:cTn id="1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 xmlns:a16="http://schemas.microsoft.com/office/drawing/2014/main" id="{08977D5A-3CE0-5936-80D7-A88FD3CB0262}"/>
              </a:ext>
            </a:extLst>
          </p:cNvPr>
          <p:cNvPicPr>
            <a:picLocks noChangeAspect="1"/>
          </p:cNvPicPr>
          <p:nvPr/>
        </p:nvPicPr>
        <p:blipFill>
          <a:blip r:embed="rId4"/>
          <a:stretch>
            <a:fillRect/>
          </a:stretch>
        </p:blipFill>
        <p:spPr>
          <a:xfrm>
            <a:off x="81718" y="15240"/>
            <a:ext cx="957155" cy="762066"/>
          </a:xfrm>
          <a:prstGeom prst="rect">
            <a:avLst/>
          </a:prstGeom>
        </p:spPr>
      </p:pic>
      <p:sp>
        <p:nvSpPr>
          <p:cNvPr id="9" name="TextBox 29">
            <a:extLst>
              <a:ext uri="{FF2B5EF4-FFF2-40B4-BE49-F238E27FC236}">
                <a16:creationId xmlns="" xmlns:a16="http://schemas.microsoft.com/office/drawing/2014/main" id="{F9AC805C-20B9-D478-A468-ED6319489366}"/>
              </a:ext>
            </a:extLst>
          </p:cNvPr>
          <p:cNvSpPr txBox="1"/>
          <p:nvPr/>
        </p:nvSpPr>
        <p:spPr>
          <a:xfrm>
            <a:off x="3733800" y="325823"/>
            <a:ext cx="4419600" cy="723724"/>
          </a:xfrm>
          <a:prstGeom prst="rect">
            <a:avLst/>
          </a:prstGeom>
        </p:spPr>
        <p:txBody>
          <a:bodyPr wrap="square" lIns="0" tIns="0" rIns="0" bIns="0" rtlCol="0" anchor="t">
            <a:spAutoFit/>
          </a:bodyPr>
          <a:lstStyle/>
          <a:p>
            <a:pPr marL="0" marR="0" lvl="0" indent="0" algn="ctr" defTabSz="609539" rtl="0" eaLnBrk="1" fontAlgn="auto" latinLnBrk="0" hangingPunct="1">
              <a:lnSpc>
                <a:spcPts val="6400"/>
              </a:lnSpc>
              <a:spcBef>
                <a:spcPct val="0"/>
              </a:spcBef>
              <a:spcAft>
                <a:spcPts val="0"/>
              </a:spcAft>
              <a:buClrTx/>
              <a:buSzTx/>
              <a:buFontTx/>
              <a:buNone/>
              <a:tabLst/>
              <a:defRPr/>
            </a:pPr>
            <a:r>
              <a:rPr kumimoji="0" lang="en-US" sz="3600" b="0" i="0" u="none" strike="noStrike" kern="1200" cap="none" spc="-133" normalizeH="0" baseline="0" noProof="0" dirty="0" err="1">
                <a:ln>
                  <a:noFill/>
                </a:ln>
                <a:solidFill>
                  <a:srgbClr val="FF0000"/>
                </a:solidFill>
                <a:effectLst/>
                <a:uLnTx/>
                <a:uFillTx/>
                <a:latin typeface="Times New Roman" pitchFamily="18" charset="0"/>
                <a:cs typeface="Times New Roman" pitchFamily="18" charset="0"/>
              </a:rPr>
              <a:t>Tạm</a:t>
            </a:r>
            <a:r>
              <a:rPr kumimoji="0" lang="en-US" sz="3600" b="0" i="0" u="none" strike="noStrike" kern="1200" cap="none" spc="-133" normalizeH="0" baseline="0" noProof="0" dirty="0">
                <a:ln>
                  <a:noFill/>
                </a:ln>
                <a:solidFill>
                  <a:srgbClr val="FF0000"/>
                </a:solidFill>
                <a:effectLst/>
                <a:uLnTx/>
                <a:uFillTx/>
                <a:latin typeface="Times New Roman" pitchFamily="18" charset="0"/>
                <a:cs typeface="Times New Roman" pitchFamily="18" charset="0"/>
              </a:rPr>
              <a:t> </a:t>
            </a:r>
            <a:r>
              <a:rPr kumimoji="0" lang="en-US" sz="3600" b="0" i="0" u="none" strike="noStrike" kern="1200" cap="none" spc="-133" normalizeH="0" baseline="0" noProof="0" dirty="0" err="1">
                <a:ln>
                  <a:noFill/>
                </a:ln>
                <a:solidFill>
                  <a:srgbClr val="FF0000"/>
                </a:solidFill>
                <a:effectLst/>
                <a:uLnTx/>
                <a:uFillTx/>
                <a:latin typeface="Times New Roman" pitchFamily="18" charset="0"/>
                <a:cs typeface="Times New Roman" pitchFamily="18" charset="0"/>
              </a:rPr>
              <a:t>biệt</a:t>
            </a:r>
            <a:r>
              <a:rPr kumimoji="0" lang="en-US" sz="3600" b="0" i="0" u="none" strike="noStrike" kern="1200" cap="none" spc="-133" normalizeH="0" baseline="0" noProof="0" dirty="0">
                <a:ln>
                  <a:noFill/>
                </a:ln>
                <a:solidFill>
                  <a:srgbClr val="FF0000"/>
                </a:solidFill>
                <a:effectLst/>
                <a:uLnTx/>
                <a:uFillTx/>
                <a:latin typeface="Times New Roman" pitchFamily="18" charset="0"/>
                <a:cs typeface="Times New Roman" pitchFamily="18" charset="0"/>
              </a:rPr>
              <a:t> </a:t>
            </a:r>
            <a:r>
              <a:rPr kumimoji="0" lang="en-US" sz="3600" b="0" i="0" u="none" strike="noStrike" kern="1200" cap="none" spc="-133" normalizeH="0" baseline="0" noProof="0" dirty="0" err="1">
                <a:ln>
                  <a:noFill/>
                </a:ln>
                <a:solidFill>
                  <a:srgbClr val="FF0000"/>
                </a:solidFill>
                <a:effectLst/>
                <a:uLnTx/>
                <a:uFillTx/>
                <a:latin typeface="Times New Roman" pitchFamily="18" charset="0"/>
                <a:cs typeface="Times New Roman" pitchFamily="18" charset="0"/>
              </a:rPr>
              <a:t>mùa</a:t>
            </a:r>
            <a:r>
              <a:rPr kumimoji="0" lang="en-US" sz="3600" b="0" i="0" u="none" strike="noStrike" kern="1200" cap="none" spc="-133" normalizeH="0" baseline="0" noProof="0" dirty="0">
                <a:ln>
                  <a:noFill/>
                </a:ln>
                <a:solidFill>
                  <a:srgbClr val="FF0000"/>
                </a:solidFill>
                <a:effectLst/>
                <a:uLnTx/>
                <a:uFillTx/>
                <a:latin typeface="Times New Roman" pitchFamily="18" charset="0"/>
                <a:cs typeface="Times New Roman" pitchFamily="18" charset="0"/>
              </a:rPr>
              <a:t> </a:t>
            </a:r>
            <a:r>
              <a:rPr kumimoji="0" lang="en-US" sz="3600" b="0" i="0" u="none" strike="noStrike" kern="1200" cap="none" spc="-133" normalizeH="0" baseline="0" noProof="0" dirty="0" err="1">
                <a:ln>
                  <a:noFill/>
                </a:ln>
                <a:solidFill>
                  <a:srgbClr val="FF0000"/>
                </a:solidFill>
                <a:effectLst/>
                <a:uLnTx/>
                <a:uFillTx/>
                <a:latin typeface="Times New Roman" pitchFamily="18" charset="0"/>
                <a:cs typeface="Times New Roman" pitchFamily="18" charset="0"/>
              </a:rPr>
              <a:t>hè</a:t>
            </a:r>
            <a:endParaRPr kumimoji="0" lang="en-US" sz="3600" b="0" i="0" u="none" strike="noStrike" kern="1200" cap="none" spc="-133" normalizeH="0" baseline="0" noProof="0" dirty="0">
              <a:ln>
                <a:noFill/>
              </a:ln>
              <a:solidFill>
                <a:srgbClr val="FF0000"/>
              </a:solidFill>
              <a:effectLst/>
              <a:uLnTx/>
              <a:uFillTx/>
              <a:latin typeface="Times New Roman" pitchFamily="18" charset="0"/>
              <a:cs typeface="Times New Roman" pitchFamily="18" charset="0"/>
            </a:endParaRPr>
          </a:p>
        </p:txBody>
      </p:sp>
      <p:sp>
        <p:nvSpPr>
          <p:cNvPr id="3" name="Rectangle 2"/>
          <p:cNvSpPr/>
          <p:nvPr/>
        </p:nvSpPr>
        <p:spPr>
          <a:xfrm>
            <a:off x="443236" y="1079876"/>
            <a:ext cx="11305527" cy="5201424"/>
          </a:xfrm>
          <a:prstGeom prst="rect">
            <a:avLst/>
          </a:prstGeom>
          <a:solidFill>
            <a:schemeClr val="accent6">
              <a:lumMod val="20000"/>
              <a:lumOff val="80000"/>
              <a:alpha val="52000"/>
            </a:schemeClr>
          </a:solidFill>
          <a:ln>
            <a:noFill/>
          </a:ln>
          <a:effectLst/>
        </p:spPr>
        <p:txBody>
          <a:bodyPr wrap="squar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Times New Roman" pitchFamily="18" charset="0"/>
                <a:cs typeface="Times New Roman" pitchFamily="18" charset="0"/>
              </a:rPr>
              <a:t>	</a:t>
            </a:r>
            <a:r>
              <a:rPr kumimoji="0" lang="vi-VN" sz="2200" b="0" i="0" u="none" strike="noStrike" kern="1200" cap="none" spc="0" normalizeH="0" baseline="0" noProof="0" dirty="0">
                <a:ln>
                  <a:noFill/>
                </a:ln>
                <a:solidFill>
                  <a:srgbClr val="002060"/>
                </a:solidFill>
                <a:effectLst/>
                <a:uLnTx/>
                <a:uFillTx/>
                <a:latin typeface="Times New Roman" pitchFamily="18" charset="0"/>
                <a:cs typeface="Times New Roman" pitchFamily="18" charset="0"/>
              </a:rPr>
              <a:t>Đêm nay, Diệu nằm mãi mà không ngủ được vì háo hức chờ sớm mai đến lớp. Sau kì nghỉ hè, bạn bè gặp nhau sẽ có bao nhiêu chuyện vui để kể. Các bạn chắc chắn sẽ kể về những chuyến du lịch kì thú của mình: ra biển, lên núi, đến thăm những thành phố lớn,… Còn Diệu, Diệu sẽ kể với các bạn những gì nhỉ?</a:t>
            </a:r>
          </a:p>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2060"/>
                </a:solidFill>
                <a:effectLst/>
                <a:uLnTx/>
                <a:uFillTx/>
                <a:latin typeface="Times New Roman" pitchFamily="18" charset="0"/>
                <a:cs typeface="Times New Roman" pitchFamily="18" charset="0"/>
              </a:rPr>
              <a:t>	</a:t>
            </a:r>
            <a:r>
              <a:rPr kumimoji="0" lang="vi-VN" sz="2200" b="0" i="0" u="none" strike="noStrike" kern="1200" cap="none" spc="0" normalizeH="0" baseline="0" noProof="0" dirty="0">
                <a:ln>
                  <a:noFill/>
                </a:ln>
                <a:solidFill>
                  <a:srgbClr val="002060"/>
                </a:solidFill>
                <a:effectLst/>
                <a:uLnTx/>
                <a:uFillTx/>
                <a:latin typeface="Times New Roman" pitchFamily="18" charset="0"/>
                <a:cs typeface="Times New Roman" pitchFamily="18" charset="0"/>
              </a:rPr>
              <a:t>Mùa hè của Diệu đơn giản lắm. Chiều nào Diệu cũng theo mẹ đi các vườn thu hái quả, Hết chôm chôm lại đến bơ, sầu riêng,… Được đến nhiều mảnh vườn với vô vàn </a:t>
            </a:r>
            <a:r>
              <a:rPr kumimoji="0" lang="en-US" sz="2200" b="0" i="0" u="none" strike="noStrike" kern="1200" cap="none" spc="0" normalizeH="0" baseline="0" noProof="0" dirty="0" err="1">
                <a:ln>
                  <a:noFill/>
                </a:ln>
                <a:solidFill>
                  <a:srgbClr val="002060"/>
                </a:solidFill>
                <a:effectLst/>
                <a:uLnTx/>
                <a:uFillTx/>
                <a:latin typeface="Times New Roman" pitchFamily="18" charset="0"/>
                <a:cs typeface="Times New Roman" pitchFamily="18" charset="0"/>
              </a:rPr>
              <a:t>cây</a:t>
            </a:r>
            <a:r>
              <a:rPr kumimoji="0" lang="en-US" sz="2200" b="0" i="0" u="none" strike="noStrike" kern="1200" cap="none" spc="0" normalizeH="0" baseline="0" noProof="0" dirty="0">
                <a:ln>
                  <a:noFill/>
                </a:ln>
                <a:solidFill>
                  <a:srgbClr val="002060"/>
                </a:solidFill>
                <a:effectLst/>
                <a:uLnTx/>
                <a:uFillTx/>
                <a:latin typeface="Times New Roman" pitchFamily="18" charset="0"/>
                <a:cs typeface="Times New Roman" pitchFamily="18" charset="0"/>
              </a:rPr>
              <a:t> </a:t>
            </a:r>
            <a:r>
              <a:rPr kumimoji="0" lang="en-US" sz="2200" b="0" i="0" u="none" strike="noStrike" kern="1200" cap="none" spc="0" normalizeH="0" baseline="0" noProof="0" dirty="0" err="1">
                <a:ln>
                  <a:noFill/>
                </a:ln>
                <a:solidFill>
                  <a:srgbClr val="002060"/>
                </a:solidFill>
                <a:effectLst/>
                <a:uLnTx/>
                <a:uFillTx/>
                <a:latin typeface="Times New Roman" pitchFamily="18" charset="0"/>
                <a:cs typeface="Times New Roman" pitchFamily="18" charset="0"/>
              </a:rPr>
              <a:t>trái</a:t>
            </a:r>
            <a:r>
              <a:rPr kumimoji="0" lang="vi-VN" sz="2200" b="0" i="0" u="none" strike="noStrike" kern="1200" cap="none" spc="0" normalizeH="0" baseline="0" noProof="0" dirty="0">
                <a:ln>
                  <a:noFill/>
                </a:ln>
                <a:solidFill>
                  <a:srgbClr val="002060"/>
                </a:solidFill>
                <a:effectLst/>
                <a:uLnTx/>
                <a:uFillTx/>
                <a:latin typeface="Times New Roman" pitchFamily="18" charset="0"/>
                <a:cs typeface="Times New Roman" pitchFamily="18" charset="0"/>
              </a:rPr>
              <a:t> khác nhau thật là thích!</a:t>
            </a:r>
          </a:p>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2060"/>
                </a:solidFill>
                <a:effectLst/>
                <a:uLnTx/>
                <a:uFillTx/>
                <a:latin typeface="Times New Roman" pitchFamily="18" charset="0"/>
                <a:cs typeface="Times New Roman" pitchFamily="18" charset="0"/>
              </a:rPr>
              <a:t>	</a:t>
            </a:r>
            <a:r>
              <a:rPr kumimoji="0" lang="vi-VN" sz="2200" b="0" i="0" u="none" strike="noStrike" kern="1200" cap="none" spc="0" normalizeH="0" baseline="0" noProof="0" dirty="0">
                <a:ln>
                  <a:noFill/>
                </a:ln>
                <a:solidFill>
                  <a:srgbClr val="002060"/>
                </a:solidFill>
                <a:effectLst/>
                <a:uLnTx/>
                <a:uFillTx/>
                <a:latin typeface="Times New Roman" pitchFamily="18" charset="0"/>
                <a:cs typeface="Times New Roman" pitchFamily="18" charset="0"/>
              </a:rPr>
              <a:t>Mùa hè của Diệu là những lần đến</a:t>
            </a:r>
            <a:r>
              <a:rPr kumimoji="0" lang="en-US" sz="2200" b="0" i="0" u="none" strike="noStrike" kern="1200" cap="none" spc="0" normalizeH="0" baseline="0" noProof="0" dirty="0">
                <a:ln>
                  <a:noFill/>
                </a:ln>
                <a:solidFill>
                  <a:srgbClr val="002060"/>
                </a:solidFill>
                <a:effectLst/>
                <a:uLnTx/>
                <a:uFillTx/>
                <a:latin typeface="Times New Roman" pitchFamily="18" charset="0"/>
                <a:cs typeface="Times New Roman" pitchFamily="18" charset="0"/>
              </a:rPr>
              <a:t> </a:t>
            </a:r>
            <a:r>
              <a:rPr kumimoji="0" lang="en-US" sz="2200" b="0" i="0" u="none" strike="noStrike" kern="1200" cap="none" spc="0" normalizeH="0" baseline="0" noProof="0" dirty="0" err="1">
                <a:ln>
                  <a:noFill/>
                </a:ln>
                <a:solidFill>
                  <a:srgbClr val="002060"/>
                </a:solidFill>
                <a:effectLst/>
                <a:uLnTx/>
                <a:uFillTx/>
                <a:latin typeface="Times New Roman" pitchFamily="18" charset="0"/>
                <a:cs typeface="Times New Roman" pitchFamily="18" charset="0"/>
              </a:rPr>
              <a:t>ch</a:t>
            </a:r>
            <a:r>
              <a:rPr kumimoji="0" lang="vi-VN" sz="2200" b="0" i="0" u="none" strike="noStrike" kern="1200" cap="none" spc="0" normalizeH="0" baseline="0" noProof="0" dirty="0">
                <a:ln>
                  <a:noFill/>
                </a:ln>
                <a:solidFill>
                  <a:srgbClr val="002060"/>
                </a:solidFill>
                <a:effectLst/>
                <a:uLnTx/>
                <a:uFillTx/>
                <a:latin typeface="Times New Roman" pitchFamily="18" charset="0"/>
                <a:cs typeface="Times New Roman" pitchFamily="18" charset="0"/>
              </a:rPr>
              <a:t>ơ</a:t>
            </a:r>
            <a:r>
              <a:rPr kumimoji="0" lang="en-US" sz="2200" b="0" i="0" u="none" strike="noStrike" kern="1200" cap="none" spc="0" normalizeH="0" baseline="0" noProof="0" dirty="0">
                <a:ln>
                  <a:noFill/>
                </a:ln>
                <a:solidFill>
                  <a:srgbClr val="002060"/>
                </a:solidFill>
                <a:effectLst/>
                <a:uLnTx/>
                <a:uFillTx/>
                <a:latin typeface="Times New Roman" pitchFamily="18" charset="0"/>
                <a:cs typeface="Times New Roman" pitchFamily="18" charset="0"/>
              </a:rPr>
              <a:t>i</a:t>
            </a:r>
            <a:r>
              <a:rPr kumimoji="0" lang="vi-VN" sz="2200" b="0" i="0" u="none" strike="noStrike" kern="1200" cap="none" spc="0" normalizeH="0" baseline="0" noProof="0" dirty="0">
                <a:ln>
                  <a:noFill/>
                </a:ln>
                <a:solidFill>
                  <a:srgbClr val="002060"/>
                </a:solidFill>
                <a:effectLst/>
                <a:uLnTx/>
                <a:uFillTx/>
                <a:latin typeface="Times New Roman" pitchFamily="18" charset="0"/>
                <a:cs typeface="Times New Roman" pitchFamily="18" charset="0"/>
              </a:rPr>
              <a:t> nhà bà cụ Khởi ở cuối làng. Bà bị mù nhưng vẫn có thể làm hết mọi việc trong nhà. Bà đi không cần gậy dò đường. Diệu thường tỉ tê trò chuyện với bà. Bà là cả một kho chuyện thú vị.</a:t>
            </a:r>
          </a:p>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2060"/>
                </a:solidFill>
                <a:effectLst/>
                <a:uLnTx/>
                <a:uFillTx/>
                <a:latin typeface="Times New Roman" pitchFamily="18" charset="0"/>
                <a:cs typeface="Times New Roman" pitchFamily="18" charset="0"/>
              </a:rPr>
              <a:t>	</a:t>
            </a:r>
            <a:r>
              <a:rPr kumimoji="0" lang="vi-VN" sz="2200" b="0" i="0" u="none" strike="noStrike" kern="1200" cap="none" spc="0" normalizeH="0" baseline="0" noProof="0" dirty="0">
                <a:ln>
                  <a:noFill/>
                </a:ln>
                <a:solidFill>
                  <a:srgbClr val="002060"/>
                </a:solidFill>
                <a:effectLst/>
                <a:uLnTx/>
                <a:uFillTx/>
                <a:latin typeface="Times New Roman" pitchFamily="18" charset="0"/>
                <a:cs typeface="Times New Roman" pitchFamily="18" charset="0"/>
              </a:rPr>
              <a:t>Mùa hè của Diệu là những buổi ra chợ cùng mẹ. Khu chợ quê nghèo ấy thật giản dị mà gần gũi, thân quen. Diệu yêu những người cô, người bác tảo tần bán từng giỏ cua, mớ tép; yêu cả những người bà sáng nào cũng dắt cháu đi mua một ít kẹo bột, vài chiếc bánh mì,…</a:t>
            </a:r>
          </a:p>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2060"/>
                </a:solidFill>
                <a:effectLst/>
                <a:uLnTx/>
                <a:uFillTx/>
                <a:latin typeface="Times New Roman" pitchFamily="18" charset="0"/>
                <a:cs typeface="Times New Roman" pitchFamily="18" charset="0"/>
              </a:rPr>
              <a:t>	</a:t>
            </a:r>
            <a:r>
              <a:rPr kumimoji="0" lang="vi-VN" sz="2200" b="0" i="0" u="none" strike="noStrike" kern="1200" cap="none" spc="0" normalizeH="0" baseline="0" noProof="0" dirty="0">
                <a:ln>
                  <a:noFill/>
                </a:ln>
                <a:solidFill>
                  <a:srgbClr val="002060"/>
                </a:solidFill>
                <a:effectLst/>
                <a:uLnTx/>
                <a:uFillTx/>
                <a:latin typeface="Times New Roman" pitchFamily="18" charset="0"/>
                <a:cs typeface="Times New Roman" pitchFamily="18" charset="0"/>
              </a:rPr>
              <a:t>Tạm biệt mùa hè, mai Diệu sẽ bước vào năm học mới…</a:t>
            </a:r>
          </a:p>
          <a:p>
            <a:pPr marL="0" marR="0" lvl="0" indent="0" algn="r" defTabSz="609539"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2060"/>
                </a:solidFill>
                <a:effectLst/>
                <a:uLnTx/>
                <a:uFillTx/>
                <a:latin typeface="Times New Roman" pitchFamily="18" charset="0"/>
                <a:cs typeface="Times New Roman" pitchFamily="18" charset="0"/>
              </a:rPr>
              <a:t>(Theo Vũ Thị Huyền Trang)</a:t>
            </a:r>
          </a:p>
        </p:txBody>
      </p:sp>
      <p:sp>
        <p:nvSpPr>
          <p:cNvPr id="2" name="Rectangle 1">
            <a:extLst>
              <a:ext uri="{FF2B5EF4-FFF2-40B4-BE49-F238E27FC236}">
                <a16:creationId xmlns="" xmlns:a16="http://schemas.microsoft.com/office/drawing/2014/main" id="{B3552859-C09A-1D2F-C787-D77AEC2DDFE9}"/>
              </a:ext>
            </a:extLst>
          </p:cNvPr>
          <p:cNvSpPr/>
          <p:nvPr/>
        </p:nvSpPr>
        <p:spPr>
          <a:xfrm>
            <a:off x="10972800" y="0"/>
            <a:ext cx="1295400" cy="10798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Times New Roman" pitchFamily="18" charset="0"/>
              <a:cs typeface="Times New Roman" pitchFamily="18" charset="0"/>
            </a:endParaRPr>
          </a:p>
        </p:txBody>
      </p:sp>
    </p:spTree>
    <p:extLst>
      <p:ext uri="{BB962C8B-B14F-4D97-AF65-F5344CB8AC3E}">
        <p14:creationId xmlns:p14="http://schemas.microsoft.com/office/powerpoint/2010/main" val="2494926365"/>
      </p:ext>
    </p:extLst>
  </p:cSld>
  <p:clrMapOvr>
    <a:masterClrMapping/>
  </p:clrMapOvr>
  <p:transition spd="slow">
    <p:cove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 xmlns:a16="http://schemas.microsoft.com/office/drawing/2014/main" id="{08977D5A-3CE0-5936-80D7-A88FD3CB0262}"/>
              </a:ext>
            </a:extLst>
          </p:cNvPr>
          <p:cNvPicPr>
            <a:picLocks noChangeAspect="1"/>
          </p:cNvPicPr>
          <p:nvPr/>
        </p:nvPicPr>
        <p:blipFill>
          <a:blip r:embed="rId4"/>
          <a:stretch>
            <a:fillRect/>
          </a:stretch>
        </p:blipFill>
        <p:spPr>
          <a:xfrm>
            <a:off x="81718" y="15240"/>
            <a:ext cx="957155" cy="762066"/>
          </a:xfrm>
          <a:prstGeom prst="rect">
            <a:avLst/>
          </a:prstGeom>
        </p:spPr>
      </p:pic>
      <p:sp>
        <p:nvSpPr>
          <p:cNvPr id="9" name="TextBox 29">
            <a:extLst>
              <a:ext uri="{FF2B5EF4-FFF2-40B4-BE49-F238E27FC236}">
                <a16:creationId xmlns="" xmlns:a16="http://schemas.microsoft.com/office/drawing/2014/main" id="{F9AC805C-20B9-D478-A468-ED6319489366}"/>
              </a:ext>
            </a:extLst>
          </p:cNvPr>
          <p:cNvSpPr txBox="1"/>
          <p:nvPr/>
        </p:nvSpPr>
        <p:spPr>
          <a:xfrm>
            <a:off x="3733800" y="325823"/>
            <a:ext cx="4419600" cy="723724"/>
          </a:xfrm>
          <a:prstGeom prst="rect">
            <a:avLst/>
          </a:prstGeom>
        </p:spPr>
        <p:txBody>
          <a:bodyPr wrap="square" lIns="0" tIns="0" rIns="0" bIns="0" rtlCol="0" anchor="t">
            <a:spAutoFit/>
          </a:bodyPr>
          <a:lstStyle/>
          <a:p>
            <a:pPr marL="0" marR="0" lvl="0" indent="0" algn="ctr" defTabSz="609539" rtl="0" eaLnBrk="1" fontAlgn="auto" latinLnBrk="0" hangingPunct="1">
              <a:lnSpc>
                <a:spcPts val="6400"/>
              </a:lnSpc>
              <a:spcBef>
                <a:spcPct val="0"/>
              </a:spcBef>
              <a:spcAft>
                <a:spcPts val="0"/>
              </a:spcAft>
              <a:buClrTx/>
              <a:buSzTx/>
              <a:buFontTx/>
              <a:buNone/>
              <a:tabLst/>
              <a:defRPr/>
            </a:pPr>
            <a:r>
              <a:rPr kumimoji="0" lang="en-US" sz="3600" b="0" i="0" u="none" strike="noStrike" kern="1200" cap="none" spc="-133" normalizeH="0" baseline="0" noProof="0" dirty="0" err="1">
                <a:ln>
                  <a:noFill/>
                </a:ln>
                <a:solidFill>
                  <a:srgbClr val="FF0000"/>
                </a:solidFill>
                <a:effectLst/>
                <a:uLnTx/>
                <a:uFillTx/>
                <a:latin typeface="Times New Roman" pitchFamily="18" charset="0"/>
                <a:cs typeface="Times New Roman" pitchFamily="18" charset="0"/>
              </a:rPr>
              <a:t>Tạm</a:t>
            </a:r>
            <a:r>
              <a:rPr kumimoji="0" lang="en-US" sz="3600" b="0" i="0" u="none" strike="noStrike" kern="1200" cap="none" spc="-133" normalizeH="0" baseline="0" noProof="0" dirty="0">
                <a:ln>
                  <a:noFill/>
                </a:ln>
                <a:solidFill>
                  <a:srgbClr val="FF0000"/>
                </a:solidFill>
                <a:effectLst/>
                <a:uLnTx/>
                <a:uFillTx/>
                <a:latin typeface="Times New Roman" pitchFamily="18" charset="0"/>
                <a:cs typeface="Times New Roman" pitchFamily="18" charset="0"/>
              </a:rPr>
              <a:t> </a:t>
            </a:r>
            <a:r>
              <a:rPr kumimoji="0" lang="en-US" sz="3600" b="0" i="0" u="none" strike="noStrike" kern="1200" cap="none" spc="-133" normalizeH="0" baseline="0" noProof="0" dirty="0" err="1">
                <a:ln>
                  <a:noFill/>
                </a:ln>
                <a:solidFill>
                  <a:srgbClr val="FF0000"/>
                </a:solidFill>
                <a:effectLst/>
                <a:uLnTx/>
                <a:uFillTx/>
                <a:latin typeface="Times New Roman" pitchFamily="18" charset="0"/>
                <a:cs typeface="Times New Roman" pitchFamily="18" charset="0"/>
              </a:rPr>
              <a:t>biệt</a:t>
            </a:r>
            <a:r>
              <a:rPr kumimoji="0" lang="en-US" sz="3600" b="0" i="0" u="none" strike="noStrike" kern="1200" cap="none" spc="-133" normalizeH="0" baseline="0" noProof="0" dirty="0">
                <a:ln>
                  <a:noFill/>
                </a:ln>
                <a:solidFill>
                  <a:srgbClr val="FF0000"/>
                </a:solidFill>
                <a:effectLst/>
                <a:uLnTx/>
                <a:uFillTx/>
                <a:latin typeface="Times New Roman" pitchFamily="18" charset="0"/>
                <a:cs typeface="Times New Roman" pitchFamily="18" charset="0"/>
              </a:rPr>
              <a:t> </a:t>
            </a:r>
            <a:r>
              <a:rPr kumimoji="0" lang="en-US" sz="3600" b="0" i="0" u="none" strike="noStrike" kern="1200" cap="none" spc="-133" normalizeH="0" baseline="0" noProof="0" dirty="0" err="1">
                <a:ln>
                  <a:noFill/>
                </a:ln>
                <a:solidFill>
                  <a:srgbClr val="FF0000"/>
                </a:solidFill>
                <a:effectLst/>
                <a:uLnTx/>
                <a:uFillTx/>
                <a:latin typeface="Times New Roman" pitchFamily="18" charset="0"/>
                <a:cs typeface="Times New Roman" pitchFamily="18" charset="0"/>
              </a:rPr>
              <a:t>mùa</a:t>
            </a:r>
            <a:r>
              <a:rPr kumimoji="0" lang="en-US" sz="3600" b="0" i="0" u="none" strike="noStrike" kern="1200" cap="none" spc="-133" normalizeH="0" baseline="0" noProof="0" dirty="0">
                <a:ln>
                  <a:noFill/>
                </a:ln>
                <a:solidFill>
                  <a:srgbClr val="FF0000"/>
                </a:solidFill>
                <a:effectLst/>
                <a:uLnTx/>
                <a:uFillTx/>
                <a:latin typeface="Times New Roman" pitchFamily="18" charset="0"/>
                <a:cs typeface="Times New Roman" pitchFamily="18" charset="0"/>
              </a:rPr>
              <a:t> </a:t>
            </a:r>
            <a:r>
              <a:rPr kumimoji="0" lang="en-US" sz="3600" b="0" i="0" u="none" strike="noStrike" kern="1200" cap="none" spc="-133" normalizeH="0" baseline="0" noProof="0" dirty="0" err="1">
                <a:ln>
                  <a:noFill/>
                </a:ln>
                <a:solidFill>
                  <a:srgbClr val="FF0000"/>
                </a:solidFill>
                <a:effectLst/>
                <a:uLnTx/>
                <a:uFillTx/>
                <a:latin typeface="Times New Roman" pitchFamily="18" charset="0"/>
                <a:cs typeface="Times New Roman" pitchFamily="18" charset="0"/>
              </a:rPr>
              <a:t>hè</a:t>
            </a:r>
            <a:endParaRPr kumimoji="0" lang="en-US" sz="3600" b="0" i="0" u="none" strike="noStrike" kern="1200" cap="none" spc="-133" normalizeH="0" baseline="0" noProof="0" dirty="0">
              <a:ln>
                <a:noFill/>
              </a:ln>
              <a:solidFill>
                <a:srgbClr val="FF0000"/>
              </a:solidFill>
              <a:effectLst/>
              <a:uLnTx/>
              <a:uFillTx/>
              <a:latin typeface="Times New Roman" pitchFamily="18" charset="0"/>
              <a:cs typeface="Times New Roman" pitchFamily="18" charset="0"/>
            </a:endParaRPr>
          </a:p>
        </p:txBody>
      </p:sp>
      <p:sp>
        <p:nvSpPr>
          <p:cNvPr id="3" name="Rectangle 2"/>
          <p:cNvSpPr/>
          <p:nvPr/>
        </p:nvSpPr>
        <p:spPr>
          <a:xfrm>
            <a:off x="443236" y="1079876"/>
            <a:ext cx="11305527" cy="5201424"/>
          </a:xfrm>
          <a:prstGeom prst="rect">
            <a:avLst/>
          </a:prstGeom>
          <a:solidFill>
            <a:schemeClr val="accent6">
              <a:lumMod val="20000"/>
              <a:lumOff val="80000"/>
              <a:alpha val="52000"/>
            </a:schemeClr>
          </a:solidFill>
          <a:ln>
            <a:noFill/>
          </a:ln>
          <a:effectLst/>
        </p:spPr>
        <p:txBody>
          <a:bodyPr wrap="squar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Times New Roman" pitchFamily="18" charset="0"/>
                <a:cs typeface="Times New Roman" pitchFamily="18" charset="0"/>
              </a:rPr>
              <a:t>	</a:t>
            </a:r>
            <a:r>
              <a:rPr kumimoji="0" lang="vi-VN" sz="2200" b="0" i="0" u="none" strike="noStrike" kern="1200" cap="none" spc="0" normalizeH="0" baseline="0" noProof="0" dirty="0">
                <a:ln>
                  <a:noFill/>
                </a:ln>
                <a:solidFill>
                  <a:srgbClr val="002060"/>
                </a:solidFill>
                <a:effectLst/>
                <a:uLnTx/>
                <a:uFillTx/>
                <a:latin typeface="Times New Roman" pitchFamily="18" charset="0"/>
                <a:cs typeface="Times New Roman" pitchFamily="18" charset="0"/>
              </a:rPr>
              <a:t>Đêm nay, Diệu nằm mãi mà không ngủ được vì háo hức chờ sớm mai đến lớp. Sau kì nghỉ hè, bạn bè gặp nhau sẽ có bao nhiêu chuyện vui để kể. Các bạn chắc chắn sẽ kể về những chuyến du lịch kì thú của mình: ra biển, lên núi, đến thăm những thành phố lớn,… Còn Diệu, Diệu sẽ kể với các bạn những gì nhỉ?</a:t>
            </a:r>
          </a:p>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2060"/>
                </a:solidFill>
                <a:effectLst/>
                <a:uLnTx/>
                <a:uFillTx/>
                <a:latin typeface="Times New Roman" pitchFamily="18" charset="0"/>
                <a:cs typeface="Times New Roman" pitchFamily="18" charset="0"/>
              </a:rPr>
              <a:t>	</a:t>
            </a:r>
            <a:r>
              <a:rPr kumimoji="0" lang="vi-VN" sz="2200" b="0" i="0" u="none" strike="noStrike" kern="1200" cap="none" spc="0" normalizeH="0" baseline="0" noProof="0" dirty="0">
                <a:ln>
                  <a:noFill/>
                </a:ln>
                <a:solidFill>
                  <a:srgbClr val="002060"/>
                </a:solidFill>
                <a:effectLst/>
                <a:uLnTx/>
                <a:uFillTx/>
                <a:latin typeface="Times New Roman" pitchFamily="18" charset="0"/>
                <a:cs typeface="Times New Roman" pitchFamily="18" charset="0"/>
              </a:rPr>
              <a:t>Mùa hè của Diệu đơn giản lắm. Chiều nào Diệu cũng theo mẹ đi các vườn thu hái quả, Hết chôm chôm lại đến bơ, sầu riêng,… Được đến nhiều mảnh vườn với vô vàn </a:t>
            </a:r>
            <a:r>
              <a:rPr kumimoji="0" lang="en-US" sz="2200" b="0" i="0" u="none" strike="noStrike" kern="1200" cap="none" spc="0" normalizeH="0" baseline="0" noProof="0" dirty="0" err="1">
                <a:ln>
                  <a:noFill/>
                </a:ln>
                <a:solidFill>
                  <a:srgbClr val="002060"/>
                </a:solidFill>
                <a:effectLst/>
                <a:uLnTx/>
                <a:uFillTx/>
                <a:latin typeface="Times New Roman" pitchFamily="18" charset="0"/>
                <a:cs typeface="Times New Roman" pitchFamily="18" charset="0"/>
              </a:rPr>
              <a:t>cây</a:t>
            </a:r>
            <a:r>
              <a:rPr kumimoji="0" lang="en-US" sz="2200" b="0" i="0" u="none" strike="noStrike" kern="1200" cap="none" spc="0" normalizeH="0" baseline="0" noProof="0" dirty="0">
                <a:ln>
                  <a:noFill/>
                </a:ln>
                <a:solidFill>
                  <a:srgbClr val="002060"/>
                </a:solidFill>
                <a:effectLst/>
                <a:uLnTx/>
                <a:uFillTx/>
                <a:latin typeface="Times New Roman" pitchFamily="18" charset="0"/>
                <a:cs typeface="Times New Roman" pitchFamily="18" charset="0"/>
              </a:rPr>
              <a:t> </a:t>
            </a:r>
            <a:r>
              <a:rPr kumimoji="0" lang="en-US" sz="2200" b="0" i="0" u="none" strike="noStrike" kern="1200" cap="none" spc="0" normalizeH="0" baseline="0" noProof="0" dirty="0" err="1">
                <a:ln>
                  <a:noFill/>
                </a:ln>
                <a:solidFill>
                  <a:srgbClr val="002060"/>
                </a:solidFill>
                <a:effectLst/>
                <a:uLnTx/>
                <a:uFillTx/>
                <a:latin typeface="Times New Roman" pitchFamily="18" charset="0"/>
                <a:cs typeface="Times New Roman" pitchFamily="18" charset="0"/>
              </a:rPr>
              <a:t>trái</a:t>
            </a:r>
            <a:r>
              <a:rPr kumimoji="0" lang="vi-VN" sz="2200" b="0" i="0" u="none" strike="noStrike" kern="1200" cap="none" spc="0" normalizeH="0" baseline="0" noProof="0" dirty="0">
                <a:ln>
                  <a:noFill/>
                </a:ln>
                <a:solidFill>
                  <a:srgbClr val="002060"/>
                </a:solidFill>
                <a:effectLst/>
                <a:uLnTx/>
                <a:uFillTx/>
                <a:latin typeface="Times New Roman" pitchFamily="18" charset="0"/>
                <a:cs typeface="Times New Roman" pitchFamily="18" charset="0"/>
              </a:rPr>
              <a:t> khác nhau thật là thích!</a:t>
            </a:r>
          </a:p>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2060"/>
                </a:solidFill>
                <a:effectLst/>
                <a:uLnTx/>
                <a:uFillTx/>
                <a:latin typeface="Times New Roman" pitchFamily="18" charset="0"/>
                <a:cs typeface="Times New Roman" pitchFamily="18" charset="0"/>
              </a:rPr>
              <a:t>	</a:t>
            </a:r>
            <a:r>
              <a:rPr kumimoji="0" lang="vi-VN" sz="2200" b="0" i="0" u="none" strike="noStrike" kern="1200" cap="none" spc="0" normalizeH="0" baseline="0" noProof="0" dirty="0">
                <a:ln>
                  <a:noFill/>
                </a:ln>
                <a:solidFill>
                  <a:srgbClr val="002060"/>
                </a:solidFill>
                <a:effectLst/>
                <a:uLnTx/>
                <a:uFillTx/>
                <a:latin typeface="Times New Roman" pitchFamily="18" charset="0"/>
                <a:cs typeface="Times New Roman" pitchFamily="18" charset="0"/>
              </a:rPr>
              <a:t>Mùa hè của Diệu là những lần đến</a:t>
            </a:r>
            <a:r>
              <a:rPr kumimoji="0" lang="en-US" sz="2200" b="0" i="0" u="none" strike="noStrike" kern="1200" cap="none" spc="0" normalizeH="0" baseline="0" noProof="0" dirty="0">
                <a:ln>
                  <a:noFill/>
                </a:ln>
                <a:solidFill>
                  <a:srgbClr val="002060"/>
                </a:solidFill>
                <a:effectLst/>
                <a:uLnTx/>
                <a:uFillTx/>
                <a:latin typeface="Times New Roman" pitchFamily="18" charset="0"/>
                <a:cs typeface="Times New Roman" pitchFamily="18" charset="0"/>
              </a:rPr>
              <a:t> </a:t>
            </a:r>
            <a:r>
              <a:rPr kumimoji="0" lang="en-US" sz="2200" b="0" i="0" u="none" strike="noStrike" kern="1200" cap="none" spc="0" normalizeH="0" baseline="0" noProof="0" dirty="0" err="1">
                <a:ln>
                  <a:noFill/>
                </a:ln>
                <a:solidFill>
                  <a:srgbClr val="002060"/>
                </a:solidFill>
                <a:effectLst/>
                <a:uLnTx/>
                <a:uFillTx/>
                <a:latin typeface="Times New Roman" pitchFamily="18" charset="0"/>
                <a:cs typeface="Times New Roman" pitchFamily="18" charset="0"/>
              </a:rPr>
              <a:t>ch</a:t>
            </a:r>
            <a:r>
              <a:rPr kumimoji="0" lang="vi-VN" sz="2200" b="0" i="0" u="none" strike="noStrike" kern="1200" cap="none" spc="0" normalizeH="0" baseline="0" noProof="0" dirty="0">
                <a:ln>
                  <a:noFill/>
                </a:ln>
                <a:solidFill>
                  <a:srgbClr val="002060"/>
                </a:solidFill>
                <a:effectLst/>
                <a:uLnTx/>
                <a:uFillTx/>
                <a:latin typeface="Times New Roman" pitchFamily="18" charset="0"/>
                <a:cs typeface="Times New Roman" pitchFamily="18" charset="0"/>
              </a:rPr>
              <a:t>ơ</a:t>
            </a:r>
            <a:r>
              <a:rPr kumimoji="0" lang="en-US" sz="2200" b="0" i="0" u="none" strike="noStrike" kern="1200" cap="none" spc="0" normalizeH="0" baseline="0" noProof="0" dirty="0">
                <a:ln>
                  <a:noFill/>
                </a:ln>
                <a:solidFill>
                  <a:srgbClr val="002060"/>
                </a:solidFill>
                <a:effectLst/>
                <a:uLnTx/>
                <a:uFillTx/>
                <a:latin typeface="Times New Roman" pitchFamily="18" charset="0"/>
                <a:cs typeface="Times New Roman" pitchFamily="18" charset="0"/>
              </a:rPr>
              <a:t>i</a:t>
            </a:r>
            <a:r>
              <a:rPr kumimoji="0" lang="vi-VN" sz="2200" b="0" i="0" u="none" strike="noStrike" kern="1200" cap="none" spc="0" normalizeH="0" baseline="0" noProof="0" dirty="0">
                <a:ln>
                  <a:noFill/>
                </a:ln>
                <a:solidFill>
                  <a:srgbClr val="002060"/>
                </a:solidFill>
                <a:effectLst/>
                <a:uLnTx/>
                <a:uFillTx/>
                <a:latin typeface="Times New Roman" pitchFamily="18" charset="0"/>
                <a:cs typeface="Times New Roman" pitchFamily="18" charset="0"/>
              </a:rPr>
              <a:t> nhà bà cụ Khởi ở cuối làng. Bà bị mù nhưng vẫn có thể làm hết mọi việc trong nhà. Bà đi không cần gậy dò đường. Diệu thường tỉ tê trò chuyện với bà. Bà là cả một kho chuyện thú vị.</a:t>
            </a:r>
          </a:p>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2060"/>
                </a:solidFill>
                <a:effectLst/>
                <a:uLnTx/>
                <a:uFillTx/>
                <a:latin typeface="Times New Roman" pitchFamily="18" charset="0"/>
                <a:cs typeface="Times New Roman" pitchFamily="18" charset="0"/>
              </a:rPr>
              <a:t>	</a:t>
            </a:r>
            <a:r>
              <a:rPr kumimoji="0" lang="vi-VN" sz="2200" b="0" i="0" u="none" strike="noStrike" kern="1200" cap="none" spc="0" normalizeH="0" baseline="0" noProof="0" dirty="0">
                <a:ln>
                  <a:noFill/>
                </a:ln>
                <a:solidFill>
                  <a:srgbClr val="002060"/>
                </a:solidFill>
                <a:effectLst/>
                <a:uLnTx/>
                <a:uFillTx/>
                <a:latin typeface="Times New Roman" pitchFamily="18" charset="0"/>
                <a:cs typeface="Times New Roman" pitchFamily="18" charset="0"/>
              </a:rPr>
              <a:t>Mùa hè của Diệu là những buổi ra chợ cùng mẹ. Khu chợ quê nghèo ấy thật giản dị mà gần gũi, thân quen. Diệu yêu những người cô, người bác tảo tần bán từng giỏ cua, mớ tép; yêu cả những người bà sáng nào cũng dắt cháu đi mua một ít kẹo bột, vài chiếc bánh mì,…</a:t>
            </a:r>
          </a:p>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2060"/>
                </a:solidFill>
                <a:effectLst/>
                <a:uLnTx/>
                <a:uFillTx/>
                <a:latin typeface="Times New Roman" pitchFamily="18" charset="0"/>
                <a:cs typeface="Times New Roman" pitchFamily="18" charset="0"/>
              </a:rPr>
              <a:t>	</a:t>
            </a:r>
            <a:r>
              <a:rPr kumimoji="0" lang="vi-VN" sz="2200" b="0" i="0" u="none" strike="noStrike" kern="1200" cap="none" spc="0" normalizeH="0" baseline="0" noProof="0" dirty="0">
                <a:ln>
                  <a:noFill/>
                </a:ln>
                <a:solidFill>
                  <a:srgbClr val="002060"/>
                </a:solidFill>
                <a:effectLst/>
                <a:uLnTx/>
                <a:uFillTx/>
                <a:latin typeface="Times New Roman" pitchFamily="18" charset="0"/>
                <a:cs typeface="Times New Roman" pitchFamily="18" charset="0"/>
              </a:rPr>
              <a:t>Tạm biệt mùa hè, mai Diệu sẽ bước vào năm học mới…</a:t>
            </a:r>
          </a:p>
          <a:p>
            <a:pPr marL="0" marR="0" lvl="0" indent="0" algn="r" defTabSz="609539"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2060"/>
                </a:solidFill>
                <a:effectLst/>
                <a:uLnTx/>
                <a:uFillTx/>
                <a:latin typeface="Times New Roman" pitchFamily="18" charset="0"/>
                <a:cs typeface="Times New Roman" pitchFamily="18" charset="0"/>
              </a:rPr>
              <a:t>(Theo Vũ Thị Huyền Trang)</a:t>
            </a:r>
          </a:p>
        </p:txBody>
      </p:sp>
      <p:sp>
        <p:nvSpPr>
          <p:cNvPr id="2" name="Rectangle 1">
            <a:extLst>
              <a:ext uri="{FF2B5EF4-FFF2-40B4-BE49-F238E27FC236}">
                <a16:creationId xmlns="" xmlns:a16="http://schemas.microsoft.com/office/drawing/2014/main" id="{DB6918F3-E2BB-2371-3A58-9FABB6291434}"/>
              </a:ext>
            </a:extLst>
          </p:cNvPr>
          <p:cNvSpPr/>
          <p:nvPr/>
        </p:nvSpPr>
        <p:spPr>
          <a:xfrm>
            <a:off x="10972800" y="0"/>
            <a:ext cx="1219200" cy="10798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itchFamily="18" charset="0"/>
              <a:cs typeface="Times New Roman" pitchFamily="18" charset="0"/>
            </a:endParaRPr>
          </a:p>
        </p:txBody>
      </p:sp>
      <p:cxnSp>
        <p:nvCxnSpPr>
          <p:cNvPr id="5" name="Straight Connector 4">
            <a:extLst>
              <a:ext uri="{FF2B5EF4-FFF2-40B4-BE49-F238E27FC236}">
                <a16:creationId xmlns="" xmlns:a16="http://schemas.microsoft.com/office/drawing/2014/main" id="{D4AF332B-7451-E3C0-C563-6B943C85CB7F}"/>
              </a:ext>
            </a:extLst>
          </p:cNvPr>
          <p:cNvCxnSpPr/>
          <p:nvPr/>
        </p:nvCxnSpPr>
        <p:spPr>
          <a:xfrm>
            <a:off x="6477000" y="1447800"/>
            <a:ext cx="99060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 xmlns:a16="http://schemas.microsoft.com/office/drawing/2014/main" id="{01FF019A-F96C-F394-7CF0-A4453CDF5ECB}"/>
              </a:ext>
            </a:extLst>
          </p:cNvPr>
          <p:cNvCxnSpPr>
            <a:cxnSpLocks/>
          </p:cNvCxnSpPr>
          <p:nvPr/>
        </p:nvCxnSpPr>
        <p:spPr>
          <a:xfrm>
            <a:off x="3124200" y="1805557"/>
            <a:ext cx="228600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 xmlns:a16="http://schemas.microsoft.com/office/drawing/2014/main" id="{9323EED6-643A-897E-5123-5D5424D89BF8}"/>
              </a:ext>
            </a:extLst>
          </p:cNvPr>
          <p:cNvCxnSpPr>
            <a:cxnSpLocks/>
          </p:cNvCxnSpPr>
          <p:nvPr/>
        </p:nvCxnSpPr>
        <p:spPr>
          <a:xfrm>
            <a:off x="11201400" y="3124200"/>
            <a:ext cx="30480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 xmlns:a16="http://schemas.microsoft.com/office/drawing/2014/main" id="{4C9F9E92-CBC6-02C8-50D1-5511B1923DB8}"/>
              </a:ext>
            </a:extLst>
          </p:cNvPr>
          <p:cNvCxnSpPr>
            <a:cxnSpLocks/>
          </p:cNvCxnSpPr>
          <p:nvPr/>
        </p:nvCxnSpPr>
        <p:spPr>
          <a:xfrm>
            <a:off x="560295" y="3453413"/>
            <a:ext cx="789481"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 xmlns:a16="http://schemas.microsoft.com/office/drawing/2014/main" id="{C08CFC3E-6D34-9AFE-A3AA-6A47183AD1F9}"/>
              </a:ext>
            </a:extLst>
          </p:cNvPr>
          <p:cNvCxnSpPr>
            <a:cxnSpLocks/>
          </p:cNvCxnSpPr>
          <p:nvPr/>
        </p:nvCxnSpPr>
        <p:spPr>
          <a:xfrm>
            <a:off x="8229600" y="3200400"/>
            <a:ext cx="68580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 xmlns:a16="http://schemas.microsoft.com/office/drawing/2014/main" id="{63CB468F-A9B5-C2F8-39F9-91BF69E7FB96}"/>
              </a:ext>
            </a:extLst>
          </p:cNvPr>
          <p:cNvCxnSpPr>
            <a:cxnSpLocks/>
          </p:cNvCxnSpPr>
          <p:nvPr/>
        </p:nvCxnSpPr>
        <p:spPr>
          <a:xfrm>
            <a:off x="914400" y="4191000"/>
            <a:ext cx="182880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 xmlns:a16="http://schemas.microsoft.com/office/drawing/2014/main" id="{0F55D736-F38F-93F8-6AF2-ED879D1199B2}"/>
              </a:ext>
            </a:extLst>
          </p:cNvPr>
          <p:cNvCxnSpPr>
            <a:cxnSpLocks/>
          </p:cNvCxnSpPr>
          <p:nvPr/>
        </p:nvCxnSpPr>
        <p:spPr>
          <a:xfrm>
            <a:off x="9067800" y="4191000"/>
            <a:ext cx="167640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 xmlns:a16="http://schemas.microsoft.com/office/drawing/2014/main" id="{DEA883FB-1494-B40A-2B89-CAF0C772E77F}"/>
              </a:ext>
            </a:extLst>
          </p:cNvPr>
          <p:cNvCxnSpPr>
            <a:cxnSpLocks/>
          </p:cNvCxnSpPr>
          <p:nvPr/>
        </p:nvCxnSpPr>
        <p:spPr>
          <a:xfrm>
            <a:off x="2209800" y="4515134"/>
            <a:ext cx="205740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 xmlns:a16="http://schemas.microsoft.com/office/drawing/2014/main" id="{3333D0BA-2C08-56B8-F14F-3ABFFB0F5C93}"/>
              </a:ext>
            </a:extLst>
          </p:cNvPr>
          <p:cNvCxnSpPr>
            <a:cxnSpLocks/>
          </p:cNvCxnSpPr>
          <p:nvPr/>
        </p:nvCxnSpPr>
        <p:spPr>
          <a:xfrm>
            <a:off x="9677400" y="4825621"/>
            <a:ext cx="167640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 xmlns:a16="http://schemas.microsoft.com/office/drawing/2014/main" id="{ADB089C1-CF50-02A2-41B0-845FF281C4BE}"/>
              </a:ext>
            </a:extLst>
          </p:cNvPr>
          <p:cNvCxnSpPr>
            <a:cxnSpLocks/>
          </p:cNvCxnSpPr>
          <p:nvPr/>
        </p:nvCxnSpPr>
        <p:spPr>
          <a:xfrm>
            <a:off x="560295" y="5163403"/>
            <a:ext cx="1459005"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 xmlns:a16="http://schemas.microsoft.com/office/drawing/2014/main" id="{E24D3837-8C18-60EC-12B6-07567C1075E9}"/>
              </a:ext>
            </a:extLst>
          </p:cNvPr>
          <p:cNvCxnSpPr>
            <a:cxnSpLocks/>
          </p:cNvCxnSpPr>
          <p:nvPr/>
        </p:nvCxnSpPr>
        <p:spPr>
          <a:xfrm>
            <a:off x="6477000" y="5163403"/>
            <a:ext cx="754232" cy="18197"/>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 xmlns:a16="http://schemas.microsoft.com/office/drawing/2014/main" id="{5425540E-8D11-0297-0858-6C942610925E}"/>
              </a:ext>
            </a:extLst>
          </p:cNvPr>
          <p:cNvCxnSpPr>
            <a:cxnSpLocks/>
          </p:cNvCxnSpPr>
          <p:nvPr/>
        </p:nvCxnSpPr>
        <p:spPr>
          <a:xfrm>
            <a:off x="5737564" y="5867400"/>
            <a:ext cx="1234736"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 xmlns:a16="http://schemas.microsoft.com/office/drawing/2014/main" id="{3940FC0A-2C90-B77D-F43E-DEEE50CBA2CF}"/>
              </a:ext>
            </a:extLst>
          </p:cNvPr>
          <p:cNvCxnSpPr>
            <a:cxnSpLocks/>
          </p:cNvCxnSpPr>
          <p:nvPr/>
        </p:nvCxnSpPr>
        <p:spPr>
          <a:xfrm>
            <a:off x="3412724" y="1492156"/>
            <a:ext cx="45720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 xmlns:a16="http://schemas.microsoft.com/office/drawing/2014/main" id="{C9A0C9EE-BDAF-FA72-0E83-9EAA8533C620}"/>
              </a:ext>
            </a:extLst>
          </p:cNvPr>
          <p:cNvCxnSpPr>
            <a:cxnSpLocks/>
          </p:cNvCxnSpPr>
          <p:nvPr/>
        </p:nvCxnSpPr>
        <p:spPr>
          <a:xfrm flipV="1">
            <a:off x="4343400" y="1476233"/>
            <a:ext cx="1600200" cy="15924"/>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 xmlns:a16="http://schemas.microsoft.com/office/drawing/2014/main" id="{FC710431-6E08-8CF4-7274-FE095C1C42C2}"/>
              </a:ext>
            </a:extLst>
          </p:cNvPr>
          <p:cNvCxnSpPr>
            <a:cxnSpLocks/>
          </p:cNvCxnSpPr>
          <p:nvPr/>
        </p:nvCxnSpPr>
        <p:spPr>
          <a:xfrm flipV="1">
            <a:off x="7239022" y="1805557"/>
            <a:ext cx="952478" cy="12014"/>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 xmlns:a16="http://schemas.microsoft.com/office/drawing/2014/main" id="{C720AEBC-12E9-B8BB-8BC4-953A6CAA7E68}"/>
              </a:ext>
            </a:extLst>
          </p:cNvPr>
          <p:cNvCxnSpPr>
            <a:cxnSpLocks/>
          </p:cNvCxnSpPr>
          <p:nvPr/>
        </p:nvCxnSpPr>
        <p:spPr>
          <a:xfrm>
            <a:off x="914400" y="2133600"/>
            <a:ext cx="68580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 xmlns:a16="http://schemas.microsoft.com/office/drawing/2014/main" id="{5DBA1F54-28FB-0639-3F12-2EC049E99C88}"/>
              </a:ext>
            </a:extLst>
          </p:cNvPr>
          <p:cNvCxnSpPr>
            <a:cxnSpLocks/>
          </p:cNvCxnSpPr>
          <p:nvPr/>
        </p:nvCxnSpPr>
        <p:spPr>
          <a:xfrm>
            <a:off x="1143000" y="2854657"/>
            <a:ext cx="175260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 xmlns:a16="http://schemas.microsoft.com/office/drawing/2014/main" id="{1921139C-205D-ECAE-F206-CC027C3751E6}"/>
              </a:ext>
            </a:extLst>
          </p:cNvPr>
          <p:cNvCxnSpPr>
            <a:cxnSpLocks/>
          </p:cNvCxnSpPr>
          <p:nvPr/>
        </p:nvCxnSpPr>
        <p:spPr>
          <a:xfrm>
            <a:off x="1083076" y="3810000"/>
            <a:ext cx="2269724"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 xmlns:a16="http://schemas.microsoft.com/office/drawing/2014/main" id="{76E6A8CB-E5C5-9934-E984-2FC308A3C085}"/>
              </a:ext>
            </a:extLst>
          </p:cNvPr>
          <p:cNvCxnSpPr>
            <a:cxnSpLocks/>
          </p:cNvCxnSpPr>
          <p:nvPr/>
        </p:nvCxnSpPr>
        <p:spPr>
          <a:xfrm>
            <a:off x="1143000" y="4800600"/>
            <a:ext cx="2269724" cy="0"/>
          </a:xfrm>
          <a:prstGeom prst="line">
            <a:avLst/>
          </a:prstGeom>
          <a:ln w="2857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1145453"/>
      </p:ext>
    </p:extLst>
  </p:cSld>
  <p:clrMapOvr>
    <a:masterClrMapping/>
  </p:clrMapOvr>
  <p:transition spd="slow">
    <p:cove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1" name="Rectangle: Rounded Corners 43">
            <a:extLst>
              <a:ext uri="{FF2B5EF4-FFF2-40B4-BE49-F238E27FC236}">
                <a16:creationId xmlns="" xmlns:a16="http://schemas.microsoft.com/office/drawing/2014/main" id="{9D645240-D005-4810-AC9C-C05A048A4394}"/>
              </a:ext>
            </a:extLst>
          </p:cNvPr>
          <p:cNvSpPr/>
          <p:nvPr/>
        </p:nvSpPr>
        <p:spPr>
          <a:xfrm>
            <a:off x="1375223" y="183586"/>
            <a:ext cx="3942735" cy="765837"/>
          </a:xfrm>
          <a:custGeom>
            <a:avLst/>
            <a:gdLst>
              <a:gd name="connsiteX0" fmla="*/ 0 w 3942735"/>
              <a:gd name="connsiteY0" fmla="*/ 127642 h 765837"/>
              <a:gd name="connsiteX1" fmla="*/ 127642 w 3942735"/>
              <a:gd name="connsiteY1" fmla="*/ 0 h 765837"/>
              <a:gd name="connsiteX2" fmla="*/ 691295 w 3942735"/>
              <a:gd name="connsiteY2" fmla="*/ 0 h 765837"/>
              <a:gd name="connsiteX3" fmla="*/ 1107450 w 3942735"/>
              <a:gd name="connsiteY3" fmla="*/ 0 h 765837"/>
              <a:gd name="connsiteX4" fmla="*/ 1560480 w 3942735"/>
              <a:gd name="connsiteY4" fmla="*/ 0 h 765837"/>
              <a:gd name="connsiteX5" fmla="*/ 1976635 w 3942735"/>
              <a:gd name="connsiteY5" fmla="*/ 0 h 765837"/>
              <a:gd name="connsiteX6" fmla="*/ 2429665 w 3942735"/>
              <a:gd name="connsiteY6" fmla="*/ 0 h 765837"/>
              <a:gd name="connsiteX7" fmla="*/ 2993318 w 3942735"/>
              <a:gd name="connsiteY7" fmla="*/ 0 h 765837"/>
              <a:gd name="connsiteX8" fmla="*/ 3815093 w 3942735"/>
              <a:gd name="connsiteY8" fmla="*/ 0 h 765837"/>
              <a:gd name="connsiteX9" fmla="*/ 3942735 w 3942735"/>
              <a:gd name="connsiteY9" fmla="*/ 127642 h 765837"/>
              <a:gd name="connsiteX10" fmla="*/ 3942735 w 3942735"/>
              <a:gd name="connsiteY10" fmla="*/ 638195 h 765837"/>
              <a:gd name="connsiteX11" fmla="*/ 3815093 w 3942735"/>
              <a:gd name="connsiteY11" fmla="*/ 765837 h 765837"/>
              <a:gd name="connsiteX12" fmla="*/ 3251440 w 3942735"/>
              <a:gd name="connsiteY12" fmla="*/ 765837 h 765837"/>
              <a:gd name="connsiteX13" fmla="*/ 2798410 w 3942735"/>
              <a:gd name="connsiteY13" fmla="*/ 765837 h 765837"/>
              <a:gd name="connsiteX14" fmla="*/ 2345380 w 3942735"/>
              <a:gd name="connsiteY14" fmla="*/ 765837 h 765837"/>
              <a:gd name="connsiteX15" fmla="*/ 1744853 w 3942735"/>
              <a:gd name="connsiteY15" fmla="*/ 765837 h 765837"/>
              <a:gd name="connsiteX16" fmla="*/ 1181199 w 3942735"/>
              <a:gd name="connsiteY16" fmla="*/ 765837 h 765837"/>
              <a:gd name="connsiteX17" fmla="*/ 765044 w 3942735"/>
              <a:gd name="connsiteY17" fmla="*/ 765837 h 765837"/>
              <a:gd name="connsiteX18" fmla="*/ 127642 w 3942735"/>
              <a:gd name="connsiteY18" fmla="*/ 765837 h 765837"/>
              <a:gd name="connsiteX19" fmla="*/ 0 w 3942735"/>
              <a:gd name="connsiteY19" fmla="*/ 638195 h 765837"/>
              <a:gd name="connsiteX20" fmla="*/ 0 w 3942735"/>
              <a:gd name="connsiteY20" fmla="*/ 127642 h 765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942735" h="765837" fill="none" extrusionOk="0">
                <a:moveTo>
                  <a:pt x="0" y="127642"/>
                </a:moveTo>
                <a:cubicBezTo>
                  <a:pt x="-8585" y="70894"/>
                  <a:pt x="61608" y="5537"/>
                  <a:pt x="127642" y="0"/>
                </a:cubicBezTo>
                <a:cubicBezTo>
                  <a:pt x="350498" y="-62100"/>
                  <a:pt x="531543" y="12304"/>
                  <a:pt x="691295" y="0"/>
                </a:cubicBezTo>
                <a:cubicBezTo>
                  <a:pt x="851047" y="-12304"/>
                  <a:pt x="925215" y="21649"/>
                  <a:pt x="1107450" y="0"/>
                </a:cubicBezTo>
                <a:cubicBezTo>
                  <a:pt x="1289686" y="-21649"/>
                  <a:pt x="1425968" y="40064"/>
                  <a:pt x="1560480" y="0"/>
                </a:cubicBezTo>
                <a:cubicBezTo>
                  <a:pt x="1694992" y="-40064"/>
                  <a:pt x="1823309" y="22654"/>
                  <a:pt x="1976635" y="0"/>
                </a:cubicBezTo>
                <a:cubicBezTo>
                  <a:pt x="2129961" y="-22654"/>
                  <a:pt x="2227630" y="26565"/>
                  <a:pt x="2429665" y="0"/>
                </a:cubicBezTo>
                <a:cubicBezTo>
                  <a:pt x="2631700" y="-26565"/>
                  <a:pt x="2787173" y="46924"/>
                  <a:pt x="2993318" y="0"/>
                </a:cubicBezTo>
                <a:cubicBezTo>
                  <a:pt x="3199463" y="-46924"/>
                  <a:pt x="3650461" y="63357"/>
                  <a:pt x="3815093" y="0"/>
                </a:cubicBezTo>
                <a:cubicBezTo>
                  <a:pt x="3901203" y="-11130"/>
                  <a:pt x="3944062" y="56242"/>
                  <a:pt x="3942735" y="127642"/>
                </a:cubicBezTo>
                <a:cubicBezTo>
                  <a:pt x="3990040" y="327789"/>
                  <a:pt x="3931420" y="407646"/>
                  <a:pt x="3942735" y="638195"/>
                </a:cubicBezTo>
                <a:cubicBezTo>
                  <a:pt x="3958425" y="715739"/>
                  <a:pt x="3906607" y="765151"/>
                  <a:pt x="3815093" y="765837"/>
                </a:cubicBezTo>
                <a:cubicBezTo>
                  <a:pt x="3652134" y="824270"/>
                  <a:pt x="3427003" y="730747"/>
                  <a:pt x="3251440" y="765837"/>
                </a:cubicBezTo>
                <a:cubicBezTo>
                  <a:pt x="3075877" y="800927"/>
                  <a:pt x="2937692" y="741599"/>
                  <a:pt x="2798410" y="765837"/>
                </a:cubicBezTo>
                <a:cubicBezTo>
                  <a:pt x="2659128" y="790075"/>
                  <a:pt x="2562982" y="764819"/>
                  <a:pt x="2345380" y="765837"/>
                </a:cubicBezTo>
                <a:cubicBezTo>
                  <a:pt x="2127778" y="766855"/>
                  <a:pt x="1960480" y="699934"/>
                  <a:pt x="1744853" y="765837"/>
                </a:cubicBezTo>
                <a:cubicBezTo>
                  <a:pt x="1529226" y="831740"/>
                  <a:pt x="1427358" y="751939"/>
                  <a:pt x="1181199" y="765837"/>
                </a:cubicBezTo>
                <a:cubicBezTo>
                  <a:pt x="935040" y="779735"/>
                  <a:pt x="879796" y="730164"/>
                  <a:pt x="765044" y="765837"/>
                </a:cubicBezTo>
                <a:cubicBezTo>
                  <a:pt x="650293" y="801510"/>
                  <a:pt x="292234" y="723997"/>
                  <a:pt x="127642" y="765837"/>
                </a:cubicBezTo>
                <a:cubicBezTo>
                  <a:pt x="60095" y="777121"/>
                  <a:pt x="3109" y="726212"/>
                  <a:pt x="0" y="638195"/>
                </a:cubicBezTo>
                <a:cubicBezTo>
                  <a:pt x="-28902" y="502829"/>
                  <a:pt x="52285" y="354431"/>
                  <a:pt x="0" y="127642"/>
                </a:cubicBezTo>
                <a:close/>
              </a:path>
              <a:path w="3942735" h="765837" stroke="0" extrusionOk="0">
                <a:moveTo>
                  <a:pt x="0" y="127642"/>
                </a:moveTo>
                <a:cubicBezTo>
                  <a:pt x="-16561" y="52254"/>
                  <a:pt x="73190" y="12213"/>
                  <a:pt x="127642" y="0"/>
                </a:cubicBezTo>
                <a:cubicBezTo>
                  <a:pt x="360533" y="-23488"/>
                  <a:pt x="512009" y="50633"/>
                  <a:pt x="691295" y="0"/>
                </a:cubicBezTo>
                <a:cubicBezTo>
                  <a:pt x="870581" y="-50633"/>
                  <a:pt x="1061614" y="3661"/>
                  <a:pt x="1254948" y="0"/>
                </a:cubicBezTo>
                <a:cubicBezTo>
                  <a:pt x="1448282" y="-3661"/>
                  <a:pt x="1680364" y="61216"/>
                  <a:pt x="1818602" y="0"/>
                </a:cubicBezTo>
                <a:cubicBezTo>
                  <a:pt x="1956840" y="-61216"/>
                  <a:pt x="2229599" y="48633"/>
                  <a:pt x="2419129" y="0"/>
                </a:cubicBezTo>
                <a:cubicBezTo>
                  <a:pt x="2608659" y="-48633"/>
                  <a:pt x="2718197" y="1747"/>
                  <a:pt x="2872159" y="0"/>
                </a:cubicBezTo>
                <a:cubicBezTo>
                  <a:pt x="3026121" y="-1747"/>
                  <a:pt x="3464605" y="18780"/>
                  <a:pt x="3815093" y="0"/>
                </a:cubicBezTo>
                <a:cubicBezTo>
                  <a:pt x="3900256" y="2995"/>
                  <a:pt x="3930146" y="50899"/>
                  <a:pt x="3942735" y="127642"/>
                </a:cubicBezTo>
                <a:cubicBezTo>
                  <a:pt x="3972142" y="344715"/>
                  <a:pt x="3921741" y="501519"/>
                  <a:pt x="3942735" y="638195"/>
                </a:cubicBezTo>
                <a:cubicBezTo>
                  <a:pt x="3947513" y="720842"/>
                  <a:pt x="3896906" y="773911"/>
                  <a:pt x="3815093" y="765837"/>
                </a:cubicBezTo>
                <a:cubicBezTo>
                  <a:pt x="3677102" y="807381"/>
                  <a:pt x="3515577" y="732604"/>
                  <a:pt x="3251440" y="765837"/>
                </a:cubicBezTo>
                <a:cubicBezTo>
                  <a:pt x="2987303" y="799070"/>
                  <a:pt x="2982562" y="721547"/>
                  <a:pt x="2798410" y="765837"/>
                </a:cubicBezTo>
                <a:cubicBezTo>
                  <a:pt x="2614258" y="810127"/>
                  <a:pt x="2486344" y="724981"/>
                  <a:pt x="2345380" y="765837"/>
                </a:cubicBezTo>
                <a:cubicBezTo>
                  <a:pt x="2204416" y="806693"/>
                  <a:pt x="1911691" y="695501"/>
                  <a:pt x="1744853" y="765837"/>
                </a:cubicBezTo>
                <a:cubicBezTo>
                  <a:pt x="1578015" y="836173"/>
                  <a:pt x="1274598" y="730764"/>
                  <a:pt x="1144325" y="765837"/>
                </a:cubicBezTo>
                <a:cubicBezTo>
                  <a:pt x="1014052" y="800910"/>
                  <a:pt x="758012" y="749386"/>
                  <a:pt x="654421" y="765837"/>
                </a:cubicBezTo>
                <a:cubicBezTo>
                  <a:pt x="550830" y="782288"/>
                  <a:pt x="248754" y="743555"/>
                  <a:pt x="127642" y="765837"/>
                </a:cubicBezTo>
                <a:cubicBezTo>
                  <a:pt x="70771" y="758889"/>
                  <a:pt x="-227" y="705016"/>
                  <a:pt x="0" y="638195"/>
                </a:cubicBezTo>
                <a:cubicBezTo>
                  <a:pt x="-35566" y="516248"/>
                  <a:pt x="48730" y="299515"/>
                  <a:pt x="0" y="127642"/>
                </a:cubicBezTo>
                <a:close/>
              </a:path>
            </a:pathLst>
          </a:custGeom>
          <a:solidFill>
            <a:schemeClr val="accent2">
              <a:lumMod val="20000"/>
              <a:lumOff val="80000"/>
            </a:schemeClr>
          </a:solidFill>
          <a:ln w="12700" cap="flat" cmpd="sng" algn="ctr">
            <a:solidFill>
              <a:srgbClr val="69991D">
                <a:shade val="50000"/>
              </a:srgbClr>
            </a:solidFill>
            <a:prstDash val="solid"/>
            <a:miter lim="800000"/>
            <a:extLst>
              <a:ext uri="{C807C97D-BFC1-408E-A445-0C87EB9F89A2}">
                <ask:lineSketchStyleProps xmln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white"/>
              </a:solidFill>
              <a:effectLst/>
              <a:uLnTx/>
              <a:uFillTx/>
              <a:latin typeface="Times New Roman" pitchFamily="18" charset="0"/>
              <a:cs typeface="Times New Roman" pitchFamily="18" charset="0"/>
            </a:endParaRPr>
          </a:p>
        </p:txBody>
      </p:sp>
      <p:sp>
        <p:nvSpPr>
          <p:cNvPr id="22" name="Rectangle 21"/>
          <p:cNvSpPr/>
          <p:nvPr/>
        </p:nvSpPr>
        <p:spPr>
          <a:xfrm>
            <a:off x="-822492" y="230413"/>
            <a:ext cx="7798108"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0" cap="none" spc="0" normalizeH="0" baseline="0" noProof="0" dirty="0" err="1">
                <a:ln>
                  <a:noFill/>
                </a:ln>
                <a:solidFill>
                  <a:srgbClr val="00487E"/>
                </a:solidFill>
                <a:effectLst/>
                <a:uLnTx/>
                <a:uFillTx/>
                <a:latin typeface="Times New Roman" pitchFamily="18" charset="0"/>
                <a:ea typeface="inpin heiti" charset="-122"/>
                <a:cs typeface="Times New Roman" pitchFamily="18" charset="0"/>
                <a:sym typeface="Arial"/>
              </a:rPr>
              <a:t>Thi</a:t>
            </a:r>
            <a:r>
              <a:rPr kumimoji="0" lang="en-US" altLang="zh-CN" sz="3600" b="1" i="0" u="none" strike="noStrike" kern="0" cap="none" spc="0" normalizeH="0" baseline="0" noProof="0" dirty="0">
                <a:ln>
                  <a:noFill/>
                </a:ln>
                <a:solidFill>
                  <a:srgbClr val="00487E"/>
                </a:solidFill>
                <a:effectLst/>
                <a:uLnTx/>
                <a:uFillTx/>
                <a:latin typeface="Times New Roman" pitchFamily="18" charset="0"/>
                <a:ea typeface="inpin heiti" charset="-122"/>
                <a:cs typeface="Times New Roman" pitchFamily="18" charset="0"/>
                <a:sym typeface="Arial"/>
              </a:rPr>
              <a:t> </a:t>
            </a:r>
            <a:r>
              <a:rPr kumimoji="0" lang="en-US" altLang="zh-CN" sz="3600" b="1" i="0" u="none" strike="noStrike" kern="0" cap="none" spc="0" normalizeH="0" baseline="0" noProof="0" dirty="0" err="1">
                <a:ln>
                  <a:noFill/>
                </a:ln>
                <a:solidFill>
                  <a:srgbClr val="00487E"/>
                </a:solidFill>
                <a:effectLst/>
                <a:uLnTx/>
                <a:uFillTx/>
                <a:latin typeface="Times New Roman" pitchFamily="18" charset="0"/>
                <a:ea typeface="inpin heiti" charset="-122"/>
                <a:cs typeface="Times New Roman" pitchFamily="18" charset="0"/>
                <a:sym typeface="Arial"/>
              </a:rPr>
              <a:t>đọc</a:t>
            </a:r>
            <a:endParaRPr kumimoji="0" lang="zh-CN" altLang="en-US" sz="3600" b="1" i="0" u="none" strike="noStrike" kern="0" cap="none" spc="0" normalizeH="0" baseline="0" noProof="0" dirty="0">
              <a:ln>
                <a:noFill/>
              </a:ln>
              <a:solidFill>
                <a:srgbClr val="00487E"/>
              </a:solidFill>
              <a:effectLst/>
              <a:uLnTx/>
              <a:uFillTx/>
              <a:latin typeface="Times New Roman" pitchFamily="18" charset="0"/>
              <a:ea typeface="inpin heiti" charset="-122"/>
              <a:cs typeface="Times New Roman" pitchFamily="18" charset="0"/>
              <a:sym typeface="Arial"/>
            </a:endParaRPr>
          </a:p>
        </p:txBody>
      </p:sp>
      <p:pic>
        <p:nvPicPr>
          <p:cNvPr id="25" name="Picture 24"/>
          <p:cNvPicPr>
            <a:picLocks noChangeAspect="1"/>
          </p:cNvPicPr>
          <p:nvPr/>
        </p:nvPicPr>
        <p:blipFill>
          <a:blip r:embed="rId4">
            <a:clrChange>
              <a:clrFrom>
                <a:srgbClr val="F3FFD5"/>
              </a:clrFrom>
              <a:clrTo>
                <a:srgbClr val="F3FFD5">
                  <a:alpha val="0"/>
                </a:srgbClr>
              </a:clrTo>
            </a:clrChange>
          </a:blip>
          <a:stretch>
            <a:fillRect/>
          </a:stretch>
        </p:blipFill>
        <p:spPr>
          <a:xfrm>
            <a:off x="653503" y="263071"/>
            <a:ext cx="614857" cy="686352"/>
          </a:xfrm>
          <a:prstGeom prst="rect">
            <a:avLst/>
          </a:prstGeom>
        </p:spPr>
      </p:pic>
      <p:sp>
        <p:nvSpPr>
          <p:cNvPr id="26" name="Rounded Rectangle 25"/>
          <p:cNvSpPr/>
          <p:nvPr/>
        </p:nvSpPr>
        <p:spPr>
          <a:xfrm>
            <a:off x="1454451" y="2294784"/>
            <a:ext cx="5992890" cy="523585"/>
          </a:xfrm>
          <a:prstGeom prst="roundRect">
            <a:avLst>
              <a:gd name="adj" fmla="val 50000"/>
            </a:avLst>
          </a:prstGeom>
          <a:solidFill>
            <a:srgbClr val="C1EFFF"/>
          </a:solidFill>
          <a:ln w="1270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Times New Roman" pitchFamily="18" charset="0"/>
              <a:cs typeface="Times New Roman" pitchFamily="18" charset="0"/>
              <a:sym typeface="Arial"/>
            </a:endParaRPr>
          </a:p>
        </p:txBody>
      </p:sp>
      <p:sp>
        <p:nvSpPr>
          <p:cNvPr id="27" name="Rectangle 26"/>
          <p:cNvSpPr/>
          <p:nvPr/>
        </p:nvSpPr>
        <p:spPr>
          <a:xfrm>
            <a:off x="3334935" y="1326648"/>
            <a:ext cx="2842381" cy="574901"/>
          </a:xfrm>
          <a:prstGeom prst="rect">
            <a:avLst/>
          </a:prstGeom>
        </p:spPr>
        <p:txBody>
          <a:bodyPr wrap="none">
            <a:spAutoFit/>
          </a:bodyPr>
          <a:lstStyle/>
          <a:p>
            <a:pPr marL="0" marR="0" lvl="0" indent="0" algn="ctr" defTabSz="914400" rtl="0" eaLnBrk="1" fontAlgn="auto" latinLnBrk="0" hangingPunct="1">
              <a:lnSpc>
                <a:spcPct val="112000"/>
              </a:lnSpc>
              <a:spcBef>
                <a:spcPts val="0"/>
              </a:spcBef>
              <a:spcAft>
                <a:spcPts val="0"/>
              </a:spcAft>
              <a:buClrTx/>
              <a:buSzTx/>
              <a:buFont typeface="Arial"/>
              <a:buNone/>
              <a:tabLst/>
              <a:defRPr/>
            </a:pPr>
            <a:r>
              <a:rPr kumimoji="0" lang="en-US" altLang="zh-CN" sz="2800" b="1" i="0" u="none" strike="noStrike" kern="1200" cap="none" spc="0" normalizeH="0" baseline="0" noProof="0" dirty="0" err="1">
                <a:ln>
                  <a:noFill/>
                </a:ln>
                <a:solidFill>
                  <a:srgbClr val="FF1531"/>
                </a:solidFill>
                <a:effectLst/>
                <a:uLnTx/>
                <a:uFillTx/>
                <a:latin typeface="Times New Roman" pitchFamily="18" charset="0"/>
                <a:ea typeface="inpin heiti" charset="-122"/>
                <a:cs typeface="Times New Roman" pitchFamily="18" charset="0"/>
                <a:sym typeface="Arial"/>
              </a:rPr>
              <a:t>Tiêu</a:t>
            </a:r>
            <a:r>
              <a:rPr kumimoji="0" lang="en-US" altLang="zh-CN" sz="2800" b="1" i="0" u="none" strike="noStrike" kern="1200" cap="none" spc="0" normalizeH="0" baseline="0" noProof="0" dirty="0">
                <a:ln>
                  <a:noFill/>
                </a:ln>
                <a:solidFill>
                  <a:srgbClr val="FF1531"/>
                </a:solidFill>
                <a:effectLst/>
                <a:uLnTx/>
                <a:uFillTx/>
                <a:latin typeface="Times New Roman" pitchFamily="18" charset="0"/>
                <a:ea typeface="inpin heiti" charset="-122"/>
                <a:cs typeface="Times New Roman" pitchFamily="18" charset="0"/>
                <a:sym typeface="Arial"/>
              </a:rPr>
              <a:t> </a:t>
            </a:r>
            <a:r>
              <a:rPr kumimoji="0" lang="en-US" altLang="zh-CN" sz="2800" b="1" i="0" u="none" strike="noStrike" kern="1200" cap="none" spc="0" normalizeH="0" baseline="0" noProof="0" dirty="0" err="1">
                <a:ln>
                  <a:noFill/>
                </a:ln>
                <a:solidFill>
                  <a:srgbClr val="FF1531"/>
                </a:solidFill>
                <a:effectLst/>
                <a:uLnTx/>
                <a:uFillTx/>
                <a:latin typeface="Times New Roman" pitchFamily="18" charset="0"/>
                <a:ea typeface="inpin heiti" charset="-122"/>
                <a:cs typeface="Times New Roman" pitchFamily="18" charset="0"/>
                <a:sym typeface="Arial"/>
              </a:rPr>
              <a:t>chí</a:t>
            </a:r>
            <a:r>
              <a:rPr kumimoji="0" lang="en-US" altLang="zh-CN" sz="2800" b="1" i="0" u="none" strike="noStrike" kern="1200" cap="none" spc="0" normalizeH="0" baseline="0" noProof="0" dirty="0">
                <a:ln>
                  <a:noFill/>
                </a:ln>
                <a:solidFill>
                  <a:srgbClr val="FF1531"/>
                </a:solidFill>
                <a:effectLst/>
                <a:uLnTx/>
                <a:uFillTx/>
                <a:latin typeface="Times New Roman" pitchFamily="18" charset="0"/>
                <a:ea typeface="inpin heiti" charset="-122"/>
                <a:cs typeface="Times New Roman" pitchFamily="18" charset="0"/>
                <a:sym typeface="Arial"/>
              </a:rPr>
              <a:t> </a:t>
            </a:r>
            <a:r>
              <a:rPr kumimoji="0" lang="en-US" altLang="zh-CN" sz="2800" b="1" i="0" u="none" strike="noStrike" kern="1200" cap="none" spc="0" normalizeH="0" baseline="0" noProof="0" dirty="0" err="1">
                <a:ln>
                  <a:noFill/>
                </a:ln>
                <a:solidFill>
                  <a:srgbClr val="FF1531"/>
                </a:solidFill>
                <a:effectLst/>
                <a:uLnTx/>
                <a:uFillTx/>
                <a:latin typeface="Times New Roman" pitchFamily="18" charset="0"/>
                <a:ea typeface="inpin heiti" charset="-122"/>
                <a:cs typeface="Times New Roman" pitchFamily="18" charset="0"/>
                <a:sym typeface="Arial"/>
              </a:rPr>
              <a:t>đánh</a:t>
            </a:r>
            <a:r>
              <a:rPr kumimoji="0" lang="en-US" altLang="zh-CN" sz="2800" b="1" i="0" u="none" strike="noStrike" kern="1200" cap="none" spc="0" normalizeH="0" baseline="0" noProof="0" dirty="0">
                <a:ln>
                  <a:noFill/>
                </a:ln>
                <a:solidFill>
                  <a:srgbClr val="FF1531"/>
                </a:solidFill>
                <a:effectLst/>
                <a:uLnTx/>
                <a:uFillTx/>
                <a:latin typeface="Times New Roman" pitchFamily="18" charset="0"/>
                <a:ea typeface="inpin heiti" charset="-122"/>
                <a:cs typeface="Times New Roman" pitchFamily="18" charset="0"/>
                <a:sym typeface="Arial"/>
              </a:rPr>
              <a:t> </a:t>
            </a:r>
            <a:r>
              <a:rPr kumimoji="0" lang="en-US" altLang="zh-CN" sz="2800" b="1" i="0" u="none" strike="noStrike" kern="1200" cap="none" spc="0" normalizeH="0" baseline="0" noProof="0" dirty="0" err="1">
                <a:ln>
                  <a:noFill/>
                </a:ln>
                <a:solidFill>
                  <a:srgbClr val="FF1531"/>
                </a:solidFill>
                <a:effectLst/>
                <a:uLnTx/>
                <a:uFillTx/>
                <a:latin typeface="Times New Roman" pitchFamily="18" charset="0"/>
                <a:ea typeface="inpin heiti" charset="-122"/>
                <a:cs typeface="Times New Roman" pitchFamily="18" charset="0"/>
                <a:sym typeface="Arial"/>
              </a:rPr>
              <a:t>giá</a:t>
            </a:r>
            <a:endParaRPr kumimoji="0" lang="en-US" altLang="zh-CN" sz="2800" b="1" i="0" u="none" strike="noStrike" kern="1200" cap="none" spc="0" normalizeH="0" baseline="0" noProof="0" dirty="0">
              <a:ln>
                <a:noFill/>
              </a:ln>
              <a:solidFill>
                <a:srgbClr val="FF1531"/>
              </a:solidFill>
              <a:effectLst/>
              <a:uLnTx/>
              <a:uFillTx/>
              <a:latin typeface="Times New Roman" pitchFamily="18" charset="0"/>
              <a:ea typeface="inpin heiti" charset="-122"/>
              <a:cs typeface="Times New Roman" pitchFamily="18" charset="0"/>
              <a:sym typeface="Arial"/>
            </a:endParaRPr>
          </a:p>
        </p:txBody>
      </p:sp>
      <p:sp>
        <p:nvSpPr>
          <p:cNvPr id="28" name="Rectangle 27"/>
          <p:cNvSpPr/>
          <p:nvPr/>
        </p:nvSpPr>
        <p:spPr>
          <a:xfrm>
            <a:off x="1955263" y="2232017"/>
            <a:ext cx="5184433" cy="643894"/>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1200" cap="none" spc="0" normalizeH="0" baseline="0" noProof="0" dirty="0" err="1">
                <a:ln>
                  <a:noFill/>
                </a:ln>
                <a:solidFill>
                  <a:prstClr val="black"/>
                </a:solidFill>
                <a:effectLst/>
                <a:uLnTx/>
                <a:uFillTx/>
                <a:latin typeface="Times New Roman" pitchFamily="18" charset="0"/>
                <a:ea typeface="inpin heiti" charset="-122"/>
                <a:cs typeface="Times New Roman" pitchFamily="18" charset="0"/>
                <a:sym typeface="Arial"/>
              </a:rPr>
              <a:t>Phát</a:t>
            </a:r>
            <a:r>
              <a:rPr kumimoji="0" lang="en-US" altLang="zh-CN" sz="3200" b="0" i="0" u="none" strike="noStrike" kern="1200" cap="none" spc="0" normalizeH="0" baseline="0" noProof="0" dirty="0">
                <a:ln>
                  <a:noFill/>
                </a:ln>
                <a:solidFill>
                  <a:prstClr val="black"/>
                </a:solidFill>
                <a:effectLst/>
                <a:uLnTx/>
                <a:uFillTx/>
                <a:latin typeface="Times New Roman" pitchFamily="18" charset="0"/>
                <a:ea typeface="inpin heiti" charset="-122"/>
                <a:cs typeface="Times New Roman" pitchFamily="18" charset="0"/>
                <a:sym typeface="Arial"/>
              </a:rPr>
              <a:t> </a:t>
            </a:r>
            <a:r>
              <a:rPr kumimoji="0" lang="en-US" altLang="zh-CN" sz="3200" b="0" i="0" u="none" strike="noStrike" kern="1200" cap="none" spc="0" normalizeH="0" baseline="0" noProof="0" dirty="0" err="1">
                <a:ln>
                  <a:noFill/>
                </a:ln>
                <a:solidFill>
                  <a:prstClr val="black"/>
                </a:solidFill>
                <a:effectLst/>
                <a:uLnTx/>
                <a:uFillTx/>
                <a:latin typeface="Times New Roman" pitchFamily="18" charset="0"/>
                <a:ea typeface="inpin heiti" charset="-122"/>
                <a:cs typeface="Times New Roman" pitchFamily="18" charset="0"/>
                <a:sym typeface="Arial"/>
              </a:rPr>
              <a:t>âm</a:t>
            </a:r>
            <a:r>
              <a:rPr kumimoji="0" lang="en-US" altLang="zh-CN" sz="3200" b="0" i="0" u="none" strike="noStrike" kern="1200" cap="none" spc="0" normalizeH="0" baseline="0" noProof="0" dirty="0">
                <a:ln>
                  <a:noFill/>
                </a:ln>
                <a:solidFill>
                  <a:prstClr val="black"/>
                </a:solidFill>
                <a:effectLst/>
                <a:uLnTx/>
                <a:uFillTx/>
                <a:latin typeface="Times New Roman" pitchFamily="18" charset="0"/>
                <a:ea typeface="inpin heiti" charset="-122"/>
                <a:cs typeface="Times New Roman" pitchFamily="18" charset="0"/>
                <a:sym typeface="Arial"/>
              </a:rPr>
              <a:t> </a:t>
            </a:r>
            <a:r>
              <a:rPr kumimoji="0" lang="en-US" altLang="zh-CN" sz="3200" b="0" i="0" u="none" strike="noStrike" kern="1200" cap="none" spc="0" normalizeH="0" baseline="0" noProof="0" dirty="0" err="1">
                <a:ln>
                  <a:noFill/>
                </a:ln>
                <a:solidFill>
                  <a:prstClr val="black"/>
                </a:solidFill>
                <a:effectLst/>
                <a:uLnTx/>
                <a:uFillTx/>
                <a:latin typeface="Times New Roman" pitchFamily="18" charset="0"/>
                <a:ea typeface="inpin heiti" charset="-122"/>
                <a:cs typeface="Times New Roman" pitchFamily="18" charset="0"/>
                <a:sym typeface="Arial"/>
              </a:rPr>
              <a:t>đúng</a:t>
            </a:r>
            <a:r>
              <a:rPr kumimoji="0" lang="en-US" altLang="zh-CN" sz="3200" b="0" i="0" u="none" strike="noStrike" kern="1200" cap="none" spc="0" normalizeH="0" baseline="0" noProof="0" dirty="0">
                <a:ln>
                  <a:noFill/>
                </a:ln>
                <a:solidFill>
                  <a:prstClr val="black"/>
                </a:solidFill>
                <a:effectLst/>
                <a:uLnTx/>
                <a:uFillTx/>
                <a:latin typeface="Times New Roman" pitchFamily="18" charset="0"/>
                <a:ea typeface="inpin heiti" charset="-122"/>
                <a:cs typeface="Times New Roman" pitchFamily="18" charset="0"/>
                <a:sym typeface="Arial"/>
              </a:rPr>
              <a:t>, </a:t>
            </a:r>
            <a:r>
              <a:rPr kumimoji="0" lang="en-US" altLang="zh-CN" sz="3200" b="0" i="0" u="none" strike="noStrike" kern="1200" cap="none" spc="0" normalizeH="0" baseline="0" noProof="0" dirty="0" err="1">
                <a:ln>
                  <a:noFill/>
                </a:ln>
                <a:solidFill>
                  <a:prstClr val="black"/>
                </a:solidFill>
                <a:effectLst/>
                <a:uLnTx/>
                <a:uFillTx/>
                <a:latin typeface="Times New Roman" pitchFamily="18" charset="0"/>
                <a:ea typeface="inpin heiti" charset="-122"/>
                <a:cs typeface="Times New Roman" pitchFamily="18" charset="0"/>
                <a:sym typeface="Arial"/>
              </a:rPr>
              <a:t>tốc</a:t>
            </a:r>
            <a:r>
              <a:rPr kumimoji="0" lang="en-US" altLang="zh-CN" sz="3200" b="0" i="0" u="none" strike="noStrike" kern="1200" cap="none" spc="0" normalizeH="0" baseline="0" noProof="0" dirty="0">
                <a:ln>
                  <a:noFill/>
                </a:ln>
                <a:solidFill>
                  <a:prstClr val="black"/>
                </a:solidFill>
                <a:effectLst/>
                <a:uLnTx/>
                <a:uFillTx/>
                <a:latin typeface="Times New Roman" pitchFamily="18" charset="0"/>
                <a:ea typeface="inpin heiti" charset="-122"/>
                <a:cs typeface="Times New Roman" pitchFamily="18" charset="0"/>
                <a:sym typeface="Arial"/>
              </a:rPr>
              <a:t> </a:t>
            </a:r>
            <a:r>
              <a:rPr kumimoji="0" lang="en-US" altLang="zh-CN" sz="3200" b="0" i="0" u="none" strike="noStrike" kern="1200" cap="none" spc="0" normalizeH="0" baseline="0" noProof="0" dirty="0" err="1">
                <a:ln>
                  <a:noFill/>
                </a:ln>
                <a:solidFill>
                  <a:prstClr val="black"/>
                </a:solidFill>
                <a:effectLst/>
                <a:uLnTx/>
                <a:uFillTx/>
                <a:latin typeface="Times New Roman" pitchFamily="18" charset="0"/>
                <a:ea typeface="inpin heiti" charset="-122"/>
                <a:cs typeface="Times New Roman" pitchFamily="18" charset="0"/>
                <a:sym typeface="Arial"/>
              </a:rPr>
              <a:t>độ</a:t>
            </a:r>
            <a:r>
              <a:rPr kumimoji="0" lang="en-US" altLang="zh-CN" sz="3200" b="0" i="0" u="none" strike="noStrike" kern="1200" cap="none" spc="0" normalizeH="0" baseline="0" noProof="0" dirty="0">
                <a:ln>
                  <a:noFill/>
                </a:ln>
                <a:solidFill>
                  <a:prstClr val="black"/>
                </a:solidFill>
                <a:effectLst/>
                <a:uLnTx/>
                <a:uFillTx/>
                <a:latin typeface="Times New Roman" pitchFamily="18" charset="0"/>
                <a:ea typeface="inpin heiti" charset="-122"/>
                <a:cs typeface="Times New Roman" pitchFamily="18" charset="0"/>
                <a:sym typeface="Arial"/>
              </a:rPr>
              <a:t> </a:t>
            </a:r>
            <a:r>
              <a:rPr kumimoji="0" lang="en-US" altLang="zh-CN" sz="3200" b="0" i="0" u="none" strike="noStrike" kern="1200" cap="none" spc="0" normalizeH="0" baseline="0" noProof="0" dirty="0" err="1">
                <a:ln>
                  <a:noFill/>
                </a:ln>
                <a:solidFill>
                  <a:prstClr val="black"/>
                </a:solidFill>
                <a:effectLst/>
                <a:uLnTx/>
                <a:uFillTx/>
                <a:latin typeface="Times New Roman" pitchFamily="18" charset="0"/>
                <a:ea typeface="inpin heiti" charset="-122"/>
                <a:cs typeface="Times New Roman" pitchFamily="18" charset="0"/>
                <a:sym typeface="Arial"/>
              </a:rPr>
              <a:t>vừa</a:t>
            </a:r>
            <a:r>
              <a:rPr kumimoji="0" lang="en-US" altLang="zh-CN" sz="3200" b="0" i="0" u="none" strike="noStrike" kern="1200" cap="none" spc="0" normalizeH="0" baseline="0" noProof="0" dirty="0">
                <a:ln>
                  <a:noFill/>
                </a:ln>
                <a:solidFill>
                  <a:prstClr val="black"/>
                </a:solidFill>
                <a:effectLst/>
                <a:uLnTx/>
                <a:uFillTx/>
                <a:latin typeface="Times New Roman" pitchFamily="18" charset="0"/>
                <a:ea typeface="inpin heiti" charset="-122"/>
                <a:cs typeface="Times New Roman" pitchFamily="18" charset="0"/>
                <a:sym typeface="Arial"/>
              </a:rPr>
              <a:t> </a:t>
            </a:r>
            <a:r>
              <a:rPr kumimoji="0" lang="en-US" altLang="zh-CN" sz="3200" b="0" i="0" u="none" strike="noStrike" kern="1200" cap="none" spc="0" normalizeH="0" baseline="0" noProof="0" dirty="0" err="1">
                <a:ln>
                  <a:noFill/>
                </a:ln>
                <a:solidFill>
                  <a:prstClr val="black"/>
                </a:solidFill>
                <a:effectLst/>
                <a:uLnTx/>
                <a:uFillTx/>
                <a:latin typeface="Times New Roman" pitchFamily="18" charset="0"/>
                <a:ea typeface="inpin heiti" charset="-122"/>
                <a:cs typeface="Times New Roman" pitchFamily="18" charset="0"/>
                <a:sym typeface="Arial"/>
              </a:rPr>
              <a:t>phải</a:t>
            </a:r>
            <a:endParaRPr kumimoji="0" lang="en-US" altLang="zh-CN" sz="3200" b="0" i="0" u="none" strike="noStrike" kern="1200" cap="none" spc="0" normalizeH="0" baseline="0" noProof="0" dirty="0">
              <a:ln>
                <a:noFill/>
              </a:ln>
              <a:solidFill>
                <a:prstClr val="black"/>
              </a:solidFill>
              <a:effectLst/>
              <a:uLnTx/>
              <a:uFillTx/>
              <a:latin typeface="Times New Roman" pitchFamily="18" charset="0"/>
              <a:ea typeface="inpin heiti" charset="-122"/>
              <a:cs typeface="Times New Roman" pitchFamily="18" charset="0"/>
              <a:sym typeface="Arial"/>
            </a:endParaRPr>
          </a:p>
        </p:txBody>
      </p:sp>
      <p:sp>
        <p:nvSpPr>
          <p:cNvPr id="29" name="Oval 28"/>
          <p:cNvSpPr/>
          <p:nvPr/>
        </p:nvSpPr>
        <p:spPr>
          <a:xfrm>
            <a:off x="1546764" y="2340576"/>
            <a:ext cx="432000" cy="432000"/>
          </a:xfrm>
          <a:prstGeom prst="ellipse">
            <a:avLst/>
          </a:prstGeom>
          <a:solidFill>
            <a:srgbClr val="93E3FF"/>
          </a:solidFill>
          <a:ln w="1270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a:ln>
                  <a:noFill/>
                </a:ln>
                <a:solidFill>
                  <a:srgbClr val="0070C0"/>
                </a:solidFill>
                <a:effectLst/>
                <a:uLnTx/>
                <a:uFillTx/>
                <a:latin typeface="Times New Roman" pitchFamily="18" charset="0"/>
                <a:ea typeface="inpin heiti" charset="-122"/>
                <a:cs typeface="Times New Roman" pitchFamily="18" charset="0"/>
                <a:sym typeface="Arial"/>
              </a:rPr>
              <a:t>1</a:t>
            </a:r>
            <a:endParaRPr kumimoji="0" lang="en-US" sz="2800" b="0" i="0" u="none" strike="noStrike" kern="0" cap="none" spc="0" normalizeH="0" baseline="0" noProof="0" dirty="0">
              <a:ln>
                <a:noFill/>
              </a:ln>
              <a:solidFill>
                <a:prstClr val="white"/>
              </a:solidFill>
              <a:effectLst/>
              <a:uLnTx/>
              <a:uFillTx/>
              <a:latin typeface="Times New Roman" pitchFamily="18" charset="0"/>
              <a:cs typeface="Times New Roman" pitchFamily="18" charset="0"/>
              <a:sym typeface="Arial"/>
            </a:endParaRPr>
          </a:p>
        </p:txBody>
      </p:sp>
      <p:grpSp>
        <p:nvGrpSpPr>
          <p:cNvPr id="30" name="Group 29"/>
          <p:cNvGrpSpPr/>
          <p:nvPr/>
        </p:nvGrpSpPr>
        <p:grpSpPr>
          <a:xfrm>
            <a:off x="1454450" y="2915576"/>
            <a:ext cx="5992891" cy="643894"/>
            <a:chOff x="1717198" y="4363552"/>
            <a:chExt cx="5992891" cy="643894"/>
          </a:xfrm>
        </p:grpSpPr>
        <p:sp>
          <p:nvSpPr>
            <p:cNvPr id="31" name="Rounded Rectangle 30"/>
            <p:cNvSpPr/>
            <p:nvPr/>
          </p:nvSpPr>
          <p:spPr>
            <a:xfrm>
              <a:off x="1717198" y="4407610"/>
              <a:ext cx="5992891" cy="563049"/>
            </a:xfrm>
            <a:prstGeom prst="roundRect">
              <a:avLst>
                <a:gd name="adj" fmla="val 50000"/>
              </a:avLst>
            </a:prstGeom>
            <a:solidFill>
              <a:srgbClr val="FFF09D"/>
            </a:solidFill>
            <a:ln w="12700" cap="flat" cmpd="sng" algn="ctr">
              <a:solidFill>
                <a:srgbClr val="FFC000">
                  <a:lumMod val="7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Times New Roman" pitchFamily="18" charset="0"/>
                <a:cs typeface="Times New Roman" pitchFamily="18" charset="0"/>
                <a:sym typeface="Arial"/>
              </a:endParaRPr>
            </a:p>
          </p:txBody>
        </p:sp>
        <p:sp>
          <p:nvSpPr>
            <p:cNvPr id="32" name="Rectangle 31"/>
            <p:cNvSpPr/>
            <p:nvPr/>
          </p:nvSpPr>
          <p:spPr>
            <a:xfrm>
              <a:off x="2469553" y="4363552"/>
              <a:ext cx="5142755" cy="643894"/>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0" cap="none" spc="0" normalizeH="0" baseline="0" noProof="0" dirty="0" err="1">
                  <a:ln>
                    <a:noFill/>
                  </a:ln>
                  <a:solidFill>
                    <a:prstClr val="black"/>
                  </a:solidFill>
                  <a:effectLst/>
                  <a:uLnTx/>
                  <a:uFillTx/>
                  <a:latin typeface="Times New Roman" pitchFamily="18" charset="0"/>
                  <a:ea typeface="inpin heiti" charset="-122"/>
                  <a:cs typeface="Times New Roman" pitchFamily="18" charset="0"/>
                  <a:sym typeface="Arial"/>
                </a:rPr>
                <a:t>Đọc</a:t>
              </a:r>
              <a:r>
                <a:rPr kumimoji="0" lang="en-US" altLang="zh-CN" sz="3200" b="0" i="0" u="none" strike="noStrike" kern="0" cap="none" spc="0" normalizeH="0" baseline="0" noProof="0" dirty="0">
                  <a:ln>
                    <a:noFill/>
                  </a:ln>
                  <a:solidFill>
                    <a:prstClr val="black"/>
                  </a:solidFill>
                  <a:effectLst/>
                  <a:uLnTx/>
                  <a:uFillTx/>
                  <a:latin typeface="Times New Roman" pitchFamily="18" charset="0"/>
                  <a:ea typeface="inpin heiti" charset="-122"/>
                  <a:cs typeface="Times New Roman" pitchFamily="18" charset="0"/>
                  <a:sym typeface="Arial"/>
                </a:rPr>
                <a:t> to, </a:t>
              </a:r>
              <a:r>
                <a:rPr kumimoji="0" lang="en-US" altLang="zh-CN" sz="3200" b="0" i="0" u="none" strike="noStrike" kern="0" cap="none" spc="0" normalizeH="0" baseline="0" noProof="0" dirty="0" err="1">
                  <a:ln>
                    <a:noFill/>
                  </a:ln>
                  <a:solidFill>
                    <a:prstClr val="black"/>
                  </a:solidFill>
                  <a:effectLst/>
                  <a:uLnTx/>
                  <a:uFillTx/>
                  <a:latin typeface="Times New Roman" pitchFamily="18" charset="0"/>
                  <a:ea typeface="inpin heiti" charset="-122"/>
                  <a:cs typeface="Times New Roman" pitchFamily="18" charset="0"/>
                  <a:sym typeface="Arial"/>
                </a:rPr>
                <a:t>rõ</a:t>
              </a:r>
              <a:r>
                <a:rPr kumimoji="0" lang="en-US" altLang="zh-CN" sz="3200" b="0" i="0" u="none" strike="noStrike" kern="0" cap="none" spc="0" normalizeH="0" baseline="0" noProof="0" dirty="0">
                  <a:ln>
                    <a:noFill/>
                  </a:ln>
                  <a:solidFill>
                    <a:prstClr val="black"/>
                  </a:solidFill>
                  <a:effectLst/>
                  <a:uLnTx/>
                  <a:uFillTx/>
                  <a:latin typeface="Times New Roman" pitchFamily="18" charset="0"/>
                  <a:ea typeface="inpin heiti" charset="-122"/>
                  <a:cs typeface="Times New Roman" pitchFamily="18" charset="0"/>
                  <a:sym typeface="Arial"/>
                </a:rPr>
                <a:t>, </a:t>
              </a:r>
              <a:r>
                <a:rPr kumimoji="0" lang="en-US" altLang="zh-CN" sz="3200" b="0" i="0" u="none" strike="noStrike" kern="0" cap="none" spc="0" normalizeH="0" baseline="0" noProof="0" dirty="0" err="1">
                  <a:ln>
                    <a:noFill/>
                  </a:ln>
                  <a:solidFill>
                    <a:prstClr val="black"/>
                  </a:solidFill>
                  <a:effectLst/>
                  <a:uLnTx/>
                  <a:uFillTx/>
                  <a:latin typeface="Times New Roman" pitchFamily="18" charset="0"/>
                  <a:ea typeface="inpin heiti" charset="-122"/>
                  <a:cs typeface="Times New Roman" pitchFamily="18" charset="0"/>
                  <a:sym typeface="Arial"/>
                </a:rPr>
                <a:t>ngắt</a:t>
              </a:r>
              <a:r>
                <a:rPr kumimoji="0" lang="en-US" altLang="zh-CN" sz="3200" b="0" i="0" u="none" strike="noStrike" kern="0" cap="none" spc="0" normalizeH="0" baseline="0" noProof="0" dirty="0">
                  <a:ln>
                    <a:noFill/>
                  </a:ln>
                  <a:solidFill>
                    <a:prstClr val="black"/>
                  </a:solidFill>
                  <a:effectLst/>
                  <a:uLnTx/>
                  <a:uFillTx/>
                  <a:latin typeface="Times New Roman" pitchFamily="18" charset="0"/>
                  <a:ea typeface="inpin heiti" charset="-122"/>
                  <a:cs typeface="Times New Roman" pitchFamily="18" charset="0"/>
                  <a:sym typeface="Arial"/>
                </a:rPr>
                <a:t> </a:t>
              </a:r>
              <a:r>
                <a:rPr lang="en-US" altLang="zh-CN" sz="3200" kern="0" dirty="0" err="1">
                  <a:solidFill>
                    <a:prstClr val="black"/>
                  </a:solidFill>
                  <a:latin typeface="Times New Roman" pitchFamily="18" charset="0"/>
                  <a:ea typeface="inpin heiti" charset="-122"/>
                  <a:cs typeface="Times New Roman" pitchFamily="18" charset="0"/>
                  <a:sym typeface="Arial"/>
                </a:rPr>
                <a:t>nghỉ</a:t>
              </a:r>
              <a:r>
                <a:rPr lang="en-US" altLang="zh-CN" sz="3200" kern="0" dirty="0">
                  <a:solidFill>
                    <a:prstClr val="black"/>
                  </a:solidFill>
                  <a:latin typeface="Times New Roman" pitchFamily="18" charset="0"/>
                  <a:ea typeface="inpin heiti" charset="-122"/>
                  <a:cs typeface="Times New Roman" pitchFamily="18" charset="0"/>
                  <a:sym typeface="Arial"/>
                </a:rPr>
                <a:t> </a:t>
              </a:r>
              <a:r>
                <a:rPr lang="en-US" altLang="zh-CN" sz="3200" kern="0" dirty="0" err="1">
                  <a:solidFill>
                    <a:prstClr val="black"/>
                  </a:solidFill>
                  <a:latin typeface="Times New Roman" pitchFamily="18" charset="0"/>
                  <a:ea typeface="inpin heiti" charset="-122"/>
                  <a:cs typeface="Times New Roman" pitchFamily="18" charset="0"/>
                  <a:sym typeface="Arial"/>
                </a:rPr>
                <a:t>hơi</a:t>
              </a:r>
              <a:r>
                <a:rPr kumimoji="0" lang="en-US" altLang="zh-CN" sz="3200" b="0" i="0" u="none" strike="noStrike" kern="0" cap="none" spc="0" normalizeH="0" baseline="0" noProof="0" dirty="0">
                  <a:ln>
                    <a:noFill/>
                  </a:ln>
                  <a:solidFill>
                    <a:prstClr val="black"/>
                  </a:solidFill>
                  <a:effectLst/>
                  <a:uLnTx/>
                  <a:uFillTx/>
                  <a:latin typeface="Times New Roman" pitchFamily="18" charset="0"/>
                  <a:ea typeface="inpin heiti" charset="-122"/>
                  <a:cs typeface="Times New Roman" pitchFamily="18" charset="0"/>
                  <a:sym typeface="Arial"/>
                </a:rPr>
                <a:t> </a:t>
              </a:r>
              <a:r>
                <a:rPr kumimoji="0" lang="en-US" altLang="zh-CN" sz="3200" b="0" i="0" u="none" strike="noStrike" kern="0" cap="none" spc="0" normalizeH="0" baseline="0" noProof="0" dirty="0" err="1">
                  <a:ln>
                    <a:noFill/>
                  </a:ln>
                  <a:solidFill>
                    <a:prstClr val="black"/>
                  </a:solidFill>
                  <a:effectLst/>
                  <a:uLnTx/>
                  <a:uFillTx/>
                  <a:latin typeface="Times New Roman" pitchFamily="18" charset="0"/>
                  <a:ea typeface="inpin heiti" charset="-122"/>
                  <a:cs typeface="Times New Roman" pitchFamily="18" charset="0"/>
                  <a:sym typeface="Arial"/>
                </a:rPr>
                <a:t>đúng</a:t>
              </a:r>
              <a:endParaRPr kumimoji="0" lang="en-US" altLang="zh-CN" sz="3200" b="0" i="0" u="none" strike="noStrike" kern="0" cap="none" spc="0" normalizeH="0" baseline="0" noProof="0" dirty="0">
                <a:ln>
                  <a:noFill/>
                </a:ln>
                <a:solidFill>
                  <a:prstClr val="black"/>
                </a:solidFill>
                <a:effectLst/>
                <a:uLnTx/>
                <a:uFillTx/>
                <a:latin typeface="Times New Roman" pitchFamily="18" charset="0"/>
                <a:ea typeface="inpin heiti" charset="-122"/>
                <a:cs typeface="Times New Roman" pitchFamily="18" charset="0"/>
                <a:sym typeface="Arial"/>
              </a:endParaRPr>
            </a:p>
          </p:txBody>
        </p:sp>
        <p:sp>
          <p:nvSpPr>
            <p:cNvPr id="33" name="Oval 32"/>
            <p:cNvSpPr/>
            <p:nvPr/>
          </p:nvSpPr>
          <p:spPr>
            <a:xfrm>
              <a:off x="1824062" y="4469499"/>
              <a:ext cx="432000" cy="432000"/>
            </a:xfrm>
            <a:prstGeom prst="ellipse">
              <a:avLst/>
            </a:prstGeom>
            <a:solidFill>
              <a:srgbClr val="FFE443"/>
            </a:solidFill>
            <a:ln w="12700" cap="flat" cmpd="sng" algn="ctr">
              <a:solidFill>
                <a:srgbClr val="FFC000">
                  <a:lumMod val="7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a:ln>
                    <a:noFill/>
                  </a:ln>
                  <a:solidFill>
                    <a:prstClr val="black"/>
                  </a:solidFill>
                  <a:effectLst/>
                  <a:uLnTx/>
                  <a:uFillTx/>
                  <a:latin typeface="Times New Roman" pitchFamily="18" charset="0"/>
                  <a:ea typeface="inpin heiti" charset="-122"/>
                  <a:cs typeface="Times New Roman" pitchFamily="18" charset="0"/>
                  <a:sym typeface="Arial"/>
                </a:rPr>
                <a:t>2</a:t>
              </a:r>
              <a:endParaRPr kumimoji="0" lang="en-US" sz="2800" b="0" i="0" u="none" strike="noStrike" kern="0" cap="none" spc="0" normalizeH="0" baseline="0" noProof="0" dirty="0">
                <a:ln>
                  <a:noFill/>
                </a:ln>
                <a:solidFill>
                  <a:prstClr val="black"/>
                </a:solidFill>
                <a:effectLst/>
                <a:uLnTx/>
                <a:uFillTx/>
                <a:latin typeface="Times New Roman" pitchFamily="18" charset="0"/>
                <a:cs typeface="Times New Roman" pitchFamily="18" charset="0"/>
                <a:sym typeface="Arial"/>
              </a:endParaRPr>
            </a:p>
          </p:txBody>
        </p:sp>
      </p:grpSp>
      <p:grpSp>
        <p:nvGrpSpPr>
          <p:cNvPr id="34" name="Group 33"/>
          <p:cNvGrpSpPr/>
          <p:nvPr/>
        </p:nvGrpSpPr>
        <p:grpSpPr>
          <a:xfrm>
            <a:off x="1454450" y="3634231"/>
            <a:ext cx="6446676" cy="1282827"/>
            <a:chOff x="1717198" y="5179520"/>
            <a:chExt cx="5464092" cy="1282827"/>
          </a:xfrm>
        </p:grpSpPr>
        <p:sp>
          <p:nvSpPr>
            <p:cNvPr id="35" name="Rounded Rectangle 34"/>
            <p:cNvSpPr/>
            <p:nvPr/>
          </p:nvSpPr>
          <p:spPr>
            <a:xfrm>
              <a:off x="1717198" y="5179520"/>
              <a:ext cx="5291026" cy="1282827"/>
            </a:xfrm>
            <a:prstGeom prst="roundRect">
              <a:avLst>
                <a:gd name="adj" fmla="val 50000"/>
              </a:avLst>
            </a:prstGeom>
            <a:solidFill>
              <a:srgbClr val="FFD1C5"/>
            </a:solidFill>
            <a:ln w="12700" cap="flat" cmpd="sng" algn="ctr">
              <a:solidFill>
                <a:srgbClr val="FF5A2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Times New Roman" pitchFamily="18" charset="0"/>
                <a:cs typeface="Times New Roman" pitchFamily="18" charset="0"/>
                <a:sym typeface="Arial"/>
              </a:endParaRPr>
            </a:p>
          </p:txBody>
        </p:sp>
        <p:sp>
          <p:nvSpPr>
            <p:cNvPr id="36" name="Rectangle 35"/>
            <p:cNvSpPr/>
            <p:nvPr/>
          </p:nvSpPr>
          <p:spPr>
            <a:xfrm>
              <a:off x="2230387" y="5235956"/>
              <a:ext cx="4950903" cy="1195455"/>
            </a:xfrm>
            <a:prstGeom prst="rect">
              <a:avLst/>
            </a:prstGeom>
          </p:spPr>
          <p:txBody>
            <a:bodyPr wrap="squar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0" cap="none" spc="0" normalizeH="0" baseline="0" noProof="0" dirty="0" err="1">
                  <a:ln>
                    <a:noFill/>
                  </a:ln>
                  <a:solidFill>
                    <a:prstClr val="black"/>
                  </a:solidFill>
                  <a:effectLst/>
                  <a:uLnTx/>
                  <a:uFillTx/>
                  <a:latin typeface="Times New Roman" pitchFamily="18" charset="0"/>
                  <a:ea typeface="inpin heiti" charset="-122"/>
                  <a:cs typeface="Times New Roman" pitchFamily="18" charset="0"/>
                  <a:sym typeface="Arial"/>
                </a:rPr>
                <a:t>Thể</a:t>
              </a:r>
              <a:r>
                <a:rPr kumimoji="0" lang="en-US" altLang="zh-CN" sz="3200" b="0" i="0" u="none" strike="noStrike" kern="0" cap="none" spc="0" normalizeH="0" baseline="0" noProof="0" dirty="0">
                  <a:ln>
                    <a:noFill/>
                  </a:ln>
                  <a:solidFill>
                    <a:prstClr val="black"/>
                  </a:solidFill>
                  <a:effectLst/>
                  <a:uLnTx/>
                  <a:uFillTx/>
                  <a:latin typeface="Times New Roman" pitchFamily="18" charset="0"/>
                  <a:ea typeface="inpin heiti" charset="-122"/>
                  <a:cs typeface="Times New Roman" pitchFamily="18" charset="0"/>
                  <a:sym typeface="Arial"/>
                </a:rPr>
                <a:t> </a:t>
              </a:r>
              <a:r>
                <a:rPr kumimoji="0" lang="en-US" altLang="zh-CN" sz="3200" b="0" i="0" u="none" strike="noStrike" kern="0" cap="none" spc="0" normalizeH="0" baseline="0" noProof="0" dirty="0" err="1">
                  <a:ln>
                    <a:noFill/>
                  </a:ln>
                  <a:solidFill>
                    <a:prstClr val="black"/>
                  </a:solidFill>
                  <a:effectLst/>
                  <a:uLnTx/>
                  <a:uFillTx/>
                  <a:latin typeface="Times New Roman" pitchFamily="18" charset="0"/>
                  <a:ea typeface="inpin heiti" charset="-122"/>
                  <a:cs typeface="Times New Roman" pitchFamily="18" charset="0"/>
                  <a:sym typeface="Arial"/>
                </a:rPr>
                <a:t>hiện</a:t>
              </a:r>
              <a:r>
                <a:rPr kumimoji="0" lang="en-US" altLang="zh-CN" sz="3200" b="0" i="0" u="none" strike="noStrike" kern="0" cap="none" spc="0" normalizeH="0" baseline="0" noProof="0" dirty="0">
                  <a:ln>
                    <a:noFill/>
                  </a:ln>
                  <a:solidFill>
                    <a:prstClr val="black"/>
                  </a:solidFill>
                  <a:effectLst/>
                  <a:uLnTx/>
                  <a:uFillTx/>
                  <a:latin typeface="Times New Roman" pitchFamily="18" charset="0"/>
                  <a:ea typeface="inpin heiti" charset="-122"/>
                  <a:cs typeface="Times New Roman" pitchFamily="18" charset="0"/>
                  <a:sym typeface="Arial"/>
                </a:rPr>
                <a:t> </a:t>
              </a:r>
              <a:r>
                <a:rPr kumimoji="0" lang="en-US" altLang="zh-CN" sz="3200" b="0" i="0" u="none" strike="noStrike" kern="0" cap="none" spc="0" normalizeH="0" baseline="0" noProof="0" dirty="0" err="1">
                  <a:ln>
                    <a:noFill/>
                  </a:ln>
                  <a:solidFill>
                    <a:prstClr val="black"/>
                  </a:solidFill>
                  <a:effectLst/>
                  <a:uLnTx/>
                  <a:uFillTx/>
                  <a:latin typeface="Times New Roman" pitchFamily="18" charset="0"/>
                  <a:ea typeface="inpin heiti" charset="-122"/>
                  <a:cs typeface="Times New Roman" pitchFamily="18" charset="0"/>
                  <a:sym typeface="Arial"/>
                </a:rPr>
                <a:t>được</a:t>
              </a:r>
              <a:r>
                <a:rPr kumimoji="0" lang="en-US" altLang="zh-CN" sz="3200" b="0" i="0" u="none" strike="noStrike" kern="0" cap="none" spc="0" normalizeH="0" baseline="0" noProof="0" dirty="0">
                  <a:ln>
                    <a:noFill/>
                  </a:ln>
                  <a:solidFill>
                    <a:prstClr val="black"/>
                  </a:solidFill>
                  <a:effectLst/>
                  <a:uLnTx/>
                  <a:uFillTx/>
                  <a:latin typeface="Times New Roman" pitchFamily="18" charset="0"/>
                  <a:ea typeface="inpin heiti" charset="-122"/>
                  <a:cs typeface="Times New Roman" pitchFamily="18" charset="0"/>
                  <a:sym typeface="Arial"/>
                </a:rPr>
                <a:t> </a:t>
              </a:r>
              <a:r>
                <a:rPr kumimoji="0" lang="en-US" altLang="zh-CN" sz="3200" b="0" i="0" u="none" strike="noStrike" kern="0" cap="none" spc="0" normalizeH="0" baseline="0" noProof="0" dirty="0" err="1">
                  <a:ln>
                    <a:noFill/>
                  </a:ln>
                  <a:solidFill>
                    <a:prstClr val="black"/>
                  </a:solidFill>
                  <a:effectLst/>
                  <a:uLnTx/>
                  <a:uFillTx/>
                  <a:latin typeface="Times New Roman" pitchFamily="18" charset="0"/>
                  <a:ea typeface="inpin heiti" charset="-122"/>
                  <a:cs typeface="Times New Roman" pitchFamily="18" charset="0"/>
                  <a:sym typeface="Arial"/>
                </a:rPr>
                <a:t>giọng</a:t>
              </a:r>
              <a:r>
                <a:rPr kumimoji="0" lang="en-US" altLang="zh-CN" sz="3200" b="0" i="0" u="none" strike="noStrike" kern="0" cap="none" spc="0" normalizeH="0" baseline="0" noProof="0" dirty="0">
                  <a:ln>
                    <a:noFill/>
                  </a:ln>
                  <a:solidFill>
                    <a:prstClr val="black"/>
                  </a:solidFill>
                  <a:effectLst/>
                  <a:uLnTx/>
                  <a:uFillTx/>
                  <a:latin typeface="Times New Roman" pitchFamily="18" charset="0"/>
                  <a:ea typeface="inpin heiti" charset="-122"/>
                  <a:cs typeface="Times New Roman" pitchFamily="18" charset="0"/>
                  <a:sym typeface="Arial"/>
                </a:rPr>
                <a:t> </a:t>
              </a:r>
              <a:r>
                <a:rPr kumimoji="0" lang="en-US" altLang="zh-CN" sz="3200" b="0" i="0" u="none" strike="noStrike" kern="0" cap="none" spc="0" normalizeH="0" baseline="0" noProof="0" dirty="0" err="1">
                  <a:ln>
                    <a:noFill/>
                  </a:ln>
                  <a:solidFill>
                    <a:prstClr val="black"/>
                  </a:solidFill>
                  <a:effectLst/>
                  <a:uLnTx/>
                  <a:uFillTx/>
                  <a:latin typeface="Times New Roman" pitchFamily="18" charset="0"/>
                  <a:ea typeface="inpin heiti" charset="-122"/>
                  <a:cs typeface="Times New Roman" pitchFamily="18" charset="0"/>
                  <a:sym typeface="Arial"/>
                </a:rPr>
                <a:t>đọc</a:t>
              </a:r>
              <a:r>
                <a:rPr kumimoji="0" lang="en-US" altLang="zh-CN" sz="3200" b="0" i="0" u="none" strike="noStrike" kern="0" cap="none" spc="0" normalizeH="0" baseline="0" noProof="0" dirty="0">
                  <a:ln>
                    <a:noFill/>
                  </a:ln>
                  <a:solidFill>
                    <a:prstClr val="black"/>
                  </a:solidFill>
                  <a:effectLst/>
                  <a:uLnTx/>
                  <a:uFillTx/>
                  <a:latin typeface="Times New Roman" pitchFamily="18" charset="0"/>
                  <a:ea typeface="inpin heiti" charset="-122"/>
                  <a:cs typeface="Times New Roman" pitchFamily="18" charset="0"/>
                  <a:sym typeface="Arial"/>
                </a:rPr>
                <a:t> </a:t>
              </a:r>
              <a:r>
                <a:rPr kumimoji="0" lang="en-US" altLang="zh-CN" sz="3200" b="0" i="0" u="none" strike="noStrike" kern="0" cap="none" spc="0" normalizeH="0" baseline="0" noProof="0" dirty="0" err="1">
                  <a:ln>
                    <a:noFill/>
                  </a:ln>
                  <a:solidFill>
                    <a:prstClr val="black"/>
                  </a:solidFill>
                  <a:effectLst/>
                  <a:uLnTx/>
                  <a:uFillTx/>
                  <a:latin typeface="Times New Roman" pitchFamily="18" charset="0"/>
                  <a:ea typeface="inpin heiti" charset="-122"/>
                  <a:cs typeface="Times New Roman" pitchFamily="18" charset="0"/>
                  <a:sym typeface="Arial"/>
                </a:rPr>
                <a:t>của</a:t>
              </a:r>
              <a:r>
                <a:rPr kumimoji="0" lang="en-US" altLang="zh-CN" sz="3200" b="0" i="0" u="none" strike="noStrike" kern="0" cap="none" spc="0" normalizeH="0" baseline="0" noProof="0" dirty="0">
                  <a:ln>
                    <a:noFill/>
                  </a:ln>
                  <a:solidFill>
                    <a:prstClr val="black"/>
                  </a:solidFill>
                  <a:effectLst/>
                  <a:uLnTx/>
                  <a:uFillTx/>
                  <a:latin typeface="Times New Roman" pitchFamily="18" charset="0"/>
                  <a:ea typeface="inpin heiti" charset="-122"/>
                  <a:cs typeface="Times New Roman" pitchFamily="18" charset="0"/>
                  <a:sym typeface="Arial"/>
                </a:rPr>
                <a:t> </a:t>
              </a:r>
              <a:r>
                <a:rPr kumimoji="0" lang="en-US" altLang="zh-CN" sz="3200" b="0" i="0" u="none" strike="noStrike" kern="0" cap="none" spc="0" normalizeH="0" baseline="0" noProof="0" dirty="0" err="1">
                  <a:ln>
                    <a:noFill/>
                  </a:ln>
                  <a:solidFill>
                    <a:prstClr val="black"/>
                  </a:solidFill>
                  <a:effectLst/>
                  <a:uLnTx/>
                  <a:uFillTx/>
                  <a:latin typeface="Times New Roman" pitchFamily="18" charset="0"/>
                  <a:ea typeface="inpin heiti" charset="-122"/>
                  <a:cs typeface="Times New Roman" pitchFamily="18" charset="0"/>
                  <a:sym typeface="Arial"/>
                </a:rPr>
                <a:t>bài</a:t>
              </a:r>
              <a:r>
                <a:rPr kumimoji="0" lang="en-US" altLang="zh-CN" sz="3200" b="0" i="0" u="none" strike="noStrike" kern="0" cap="none" spc="0" normalizeH="0" baseline="0" noProof="0" dirty="0">
                  <a:ln>
                    <a:noFill/>
                  </a:ln>
                  <a:solidFill>
                    <a:prstClr val="black"/>
                  </a:solidFill>
                  <a:effectLst/>
                  <a:uLnTx/>
                  <a:uFillTx/>
                  <a:latin typeface="Times New Roman" pitchFamily="18" charset="0"/>
                  <a:ea typeface="inpin heiti" charset="-122"/>
                  <a:cs typeface="Times New Roman" pitchFamily="18" charset="0"/>
                  <a:sym typeface="Arial"/>
                </a:rPr>
                <a:t>,</a:t>
              </a:r>
            </a:p>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0" cap="none" spc="0" normalizeH="0" baseline="0" noProof="0" dirty="0" err="1">
                  <a:ln>
                    <a:noFill/>
                  </a:ln>
                  <a:solidFill>
                    <a:prstClr val="black"/>
                  </a:solidFill>
                  <a:effectLst/>
                  <a:uLnTx/>
                  <a:uFillTx/>
                  <a:latin typeface="Times New Roman" pitchFamily="18" charset="0"/>
                  <a:ea typeface="inpin heiti" charset="-122"/>
                  <a:cs typeface="Times New Roman" pitchFamily="18" charset="0"/>
                  <a:sym typeface="Arial"/>
                </a:rPr>
                <a:t>nhấn</a:t>
              </a:r>
              <a:r>
                <a:rPr kumimoji="0" lang="en-US" altLang="zh-CN" sz="3200" b="0" i="0" u="none" strike="noStrike" kern="0" cap="none" spc="0" normalizeH="0" baseline="0" noProof="0" dirty="0">
                  <a:ln>
                    <a:noFill/>
                  </a:ln>
                  <a:solidFill>
                    <a:prstClr val="black"/>
                  </a:solidFill>
                  <a:effectLst/>
                  <a:uLnTx/>
                  <a:uFillTx/>
                  <a:latin typeface="Times New Roman" pitchFamily="18" charset="0"/>
                  <a:ea typeface="inpin heiti" charset="-122"/>
                  <a:cs typeface="Times New Roman" pitchFamily="18" charset="0"/>
                  <a:sym typeface="Arial"/>
                </a:rPr>
                <a:t> </a:t>
              </a:r>
              <a:r>
                <a:rPr kumimoji="0" lang="en-US" altLang="zh-CN" sz="3200" b="0" i="0" u="none" strike="noStrike" kern="0" cap="none" spc="0" normalizeH="0" baseline="0" noProof="0" dirty="0" err="1">
                  <a:ln>
                    <a:noFill/>
                  </a:ln>
                  <a:solidFill>
                    <a:prstClr val="black"/>
                  </a:solidFill>
                  <a:effectLst/>
                  <a:uLnTx/>
                  <a:uFillTx/>
                  <a:latin typeface="Times New Roman" pitchFamily="18" charset="0"/>
                  <a:ea typeface="inpin heiti" charset="-122"/>
                  <a:cs typeface="Times New Roman" pitchFamily="18" charset="0"/>
                  <a:sym typeface="Arial"/>
                </a:rPr>
                <a:t>giọng</a:t>
              </a:r>
              <a:r>
                <a:rPr kumimoji="0" lang="en-US" altLang="zh-CN" sz="3200" b="0" i="0" u="none" strike="noStrike" kern="0" cap="none" spc="0" normalizeH="0" baseline="0" noProof="0" dirty="0">
                  <a:ln>
                    <a:noFill/>
                  </a:ln>
                  <a:solidFill>
                    <a:prstClr val="black"/>
                  </a:solidFill>
                  <a:effectLst/>
                  <a:uLnTx/>
                  <a:uFillTx/>
                  <a:latin typeface="Times New Roman" pitchFamily="18" charset="0"/>
                  <a:ea typeface="inpin heiti" charset="-122"/>
                  <a:cs typeface="Times New Roman" pitchFamily="18" charset="0"/>
                  <a:sym typeface="Arial"/>
                </a:rPr>
                <a:t> </a:t>
              </a:r>
              <a:r>
                <a:rPr kumimoji="0" lang="en-US" altLang="zh-CN" sz="3200" b="0" i="0" u="none" strike="noStrike" kern="0" cap="none" spc="0" normalizeH="0" baseline="0" noProof="0" dirty="0" err="1">
                  <a:ln>
                    <a:noFill/>
                  </a:ln>
                  <a:solidFill>
                    <a:prstClr val="black"/>
                  </a:solidFill>
                  <a:effectLst/>
                  <a:uLnTx/>
                  <a:uFillTx/>
                  <a:latin typeface="Times New Roman" pitchFamily="18" charset="0"/>
                  <a:ea typeface="inpin heiti" charset="-122"/>
                  <a:cs typeface="Times New Roman" pitchFamily="18" charset="0"/>
                  <a:sym typeface="Arial"/>
                </a:rPr>
                <a:t>phù</a:t>
              </a:r>
              <a:r>
                <a:rPr kumimoji="0" lang="en-US" altLang="zh-CN" sz="3200" b="0" i="0" u="none" strike="noStrike" kern="0" cap="none" spc="0" normalizeH="0" baseline="0" noProof="0" dirty="0">
                  <a:ln>
                    <a:noFill/>
                  </a:ln>
                  <a:solidFill>
                    <a:prstClr val="black"/>
                  </a:solidFill>
                  <a:effectLst/>
                  <a:uLnTx/>
                  <a:uFillTx/>
                  <a:latin typeface="Times New Roman" pitchFamily="18" charset="0"/>
                  <a:ea typeface="inpin heiti" charset="-122"/>
                  <a:cs typeface="Times New Roman" pitchFamily="18" charset="0"/>
                  <a:sym typeface="Arial"/>
                </a:rPr>
                <a:t> </a:t>
              </a:r>
              <a:r>
                <a:rPr kumimoji="0" lang="en-US" altLang="zh-CN" sz="3200" b="0" i="0" u="none" strike="noStrike" kern="0" cap="none" spc="0" normalizeH="0" baseline="0" noProof="0" dirty="0" err="1">
                  <a:ln>
                    <a:noFill/>
                  </a:ln>
                  <a:solidFill>
                    <a:prstClr val="black"/>
                  </a:solidFill>
                  <a:effectLst/>
                  <a:uLnTx/>
                  <a:uFillTx/>
                  <a:latin typeface="Times New Roman" pitchFamily="18" charset="0"/>
                  <a:ea typeface="inpin heiti" charset="-122"/>
                  <a:cs typeface="Times New Roman" pitchFamily="18" charset="0"/>
                  <a:sym typeface="Arial"/>
                </a:rPr>
                <a:t>hợp</a:t>
              </a:r>
              <a:endParaRPr kumimoji="0" lang="zh-CN" altLang="en-US" sz="3200" b="0" i="0" u="none" strike="noStrike" kern="0" cap="none" spc="0" normalizeH="0" baseline="0" noProof="0" dirty="0">
                <a:ln>
                  <a:noFill/>
                </a:ln>
                <a:solidFill>
                  <a:prstClr val="black"/>
                </a:solidFill>
                <a:effectLst/>
                <a:uLnTx/>
                <a:uFillTx/>
                <a:latin typeface="Times New Roman" pitchFamily="18" charset="0"/>
                <a:ea typeface="inpin heiti" charset="-122"/>
                <a:cs typeface="Times New Roman" pitchFamily="18" charset="0"/>
                <a:sym typeface="Arial"/>
              </a:endParaRPr>
            </a:p>
          </p:txBody>
        </p:sp>
        <p:sp>
          <p:nvSpPr>
            <p:cNvPr id="37" name="Oval 36"/>
            <p:cNvSpPr/>
            <p:nvPr/>
          </p:nvSpPr>
          <p:spPr>
            <a:xfrm>
              <a:off x="1859964" y="5282826"/>
              <a:ext cx="432000" cy="432000"/>
            </a:xfrm>
            <a:prstGeom prst="ellipse">
              <a:avLst/>
            </a:prstGeom>
            <a:solidFill>
              <a:srgbClr val="FFB7A3"/>
            </a:solidFill>
            <a:ln w="12700" cap="flat" cmpd="sng" algn="ctr">
              <a:solidFill>
                <a:srgbClr val="FF5A2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a:ln>
                    <a:noFill/>
                  </a:ln>
                  <a:solidFill>
                    <a:prstClr val="black"/>
                  </a:solidFill>
                  <a:effectLst/>
                  <a:uLnTx/>
                  <a:uFillTx/>
                  <a:latin typeface="Times New Roman" pitchFamily="18" charset="0"/>
                  <a:ea typeface="inpin heiti" charset="-122"/>
                  <a:cs typeface="Times New Roman" pitchFamily="18" charset="0"/>
                  <a:sym typeface="Arial"/>
                </a:rPr>
                <a:t>3</a:t>
              </a:r>
              <a:endParaRPr kumimoji="0" lang="en-US" sz="2800" b="0" i="0" u="none" strike="noStrike" kern="0" cap="none" spc="0" normalizeH="0" baseline="0" noProof="0" dirty="0">
                <a:ln>
                  <a:noFill/>
                </a:ln>
                <a:solidFill>
                  <a:prstClr val="black"/>
                </a:solidFill>
                <a:effectLst/>
                <a:uLnTx/>
                <a:uFillTx/>
                <a:latin typeface="Times New Roman" pitchFamily="18" charset="0"/>
                <a:cs typeface="Times New Roman" pitchFamily="18" charset="0"/>
                <a:sym typeface="Arial"/>
              </a:endParaRPr>
            </a:p>
          </p:txBody>
        </p:sp>
      </p:grpSp>
      <p:pic>
        <p:nvPicPr>
          <p:cNvPr id="38" name="Picture 2" descr="Star Cartoon Images, Stock Photos &amp;amp; Vectors | Shutterstock"/>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7447341" y="2303271"/>
            <a:ext cx="1841154" cy="525002"/>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2" descr="Star Cartoon Images, Stock Photos &amp;amp; Vectors | Shutterstock"/>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7494301" y="3004973"/>
            <a:ext cx="1841154" cy="525002"/>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Star Cartoon Images, Stock Photos &amp;amp; Vectors | Shutterstock"/>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7603995" y="3773141"/>
            <a:ext cx="1841154" cy="525002"/>
          </a:xfrm>
          <a:prstGeom prst="rect">
            <a:avLst/>
          </a:prstGeom>
          <a:noFill/>
          <a:extLst>
            <a:ext uri="{909E8E84-426E-40DD-AFC4-6F175D3DCCD1}">
              <a14:hiddenFill xmlns:a14="http://schemas.microsoft.com/office/drawing/2010/main">
                <a:solidFill>
                  <a:srgbClr val="FFFFFF"/>
                </a:solidFill>
              </a14:hiddenFill>
            </a:ext>
          </a:extLst>
        </p:spPr>
      </p:pic>
      <p:grpSp>
        <p:nvGrpSpPr>
          <p:cNvPr id="45" name="Group 44"/>
          <p:cNvGrpSpPr/>
          <p:nvPr/>
        </p:nvGrpSpPr>
        <p:grpSpPr>
          <a:xfrm rot="260226">
            <a:off x="8189993" y="498015"/>
            <a:ext cx="3295094" cy="1537277"/>
            <a:chOff x="561349" y="4656253"/>
            <a:chExt cx="3295094" cy="1537277"/>
          </a:xfrm>
        </p:grpSpPr>
        <p:pic>
          <p:nvPicPr>
            <p:cNvPr id="46" name="Picture 45"/>
            <p:cNvPicPr>
              <a:picLocks noChangeAspect="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t="62099" r="73673" b="9264"/>
            <a:stretch/>
          </p:blipFill>
          <p:spPr>
            <a:xfrm rot="20862508">
              <a:off x="561349" y="4820325"/>
              <a:ext cx="1168923" cy="1373205"/>
            </a:xfrm>
            <a:prstGeom prst="rect">
              <a:avLst/>
            </a:prstGeom>
          </p:spPr>
        </p:pic>
        <p:pic>
          <p:nvPicPr>
            <p:cNvPr id="47" name="Picture 46"/>
            <p:cNvPicPr>
              <a:picLocks noChangeAspect="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50131" t="63022" r="25216" b="8341"/>
            <a:stretch/>
          </p:blipFill>
          <p:spPr>
            <a:xfrm rot="21372641">
              <a:off x="2761850" y="4656253"/>
              <a:ext cx="1094593" cy="1373205"/>
            </a:xfrm>
            <a:prstGeom prst="rect">
              <a:avLst/>
            </a:prstGeom>
          </p:spPr>
        </p:pic>
        <p:pic>
          <p:nvPicPr>
            <p:cNvPr id="48" name="Picture 47"/>
            <p:cNvPicPr>
              <a:picLocks noChangeAspect="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74288" t="62865" r="1059" b="8498"/>
            <a:stretch/>
          </p:blipFill>
          <p:spPr>
            <a:xfrm>
              <a:off x="1739819" y="4657649"/>
              <a:ext cx="1094593" cy="1373205"/>
            </a:xfrm>
            <a:prstGeom prst="rect">
              <a:avLst/>
            </a:prstGeom>
          </p:spPr>
        </p:pic>
      </p:grpSp>
    </p:spTree>
    <p:extLst>
      <p:ext uri="{BB962C8B-B14F-4D97-AF65-F5344CB8AC3E}">
        <p14:creationId xmlns:p14="http://schemas.microsoft.com/office/powerpoint/2010/main" val="1039948435"/>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randombar(horizontal)">
                                      <p:cBhvr>
                                        <p:cTn id="7"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ectangle 4">
            <a:hlinkClick r:id="rId3" action="ppaction://hlinksldjump"/>
            <a:extLst>
              <a:ext uri="{FF2B5EF4-FFF2-40B4-BE49-F238E27FC236}">
                <a16:creationId xmlns="" xmlns:a16="http://schemas.microsoft.com/office/drawing/2014/main" id="{51610815-90AC-4463-A02A-2631C4B67A8D}"/>
              </a:ext>
            </a:extLst>
          </p:cNvPr>
          <p:cNvSpPr/>
          <p:nvPr/>
        </p:nvSpPr>
        <p:spPr>
          <a:xfrm>
            <a:off x="6979920" y="6050280"/>
            <a:ext cx="2164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marL="0" marR="0" lvl="0" indent="0" algn="ctr" defTabSz="914332"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Times New Roman" pitchFamily="18" charset="0"/>
              <a:cs typeface="Times New Roman" pitchFamily="18" charset="0"/>
            </a:endParaRPr>
          </a:p>
        </p:txBody>
      </p:sp>
      <p:sp>
        <p:nvSpPr>
          <p:cNvPr id="6" name="TextBox 5">
            <a:extLst>
              <a:ext uri="{FF2B5EF4-FFF2-40B4-BE49-F238E27FC236}">
                <a16:creationId xmlns="" xmlns:a16="http://schemas.microsoft.com/office/drawing/2014/main" id="{115EF1AB-B4D0-4F5F-8B39-FAE257D613F7}"/>
              </a:ext>
            </a:extLst>
          </p:cNvPr>
          <p:cNvSpPr txBox="1"/>
          <p:nvPr/>
        </p:nvSpPr>
        <p:spPr>
          <a:xfrm>
            <a:off x="838200" y="2097191"/>
            <a:ext cx="10896600" cy="1938988"/>
          </a:xfrm>
          <a:prstGeom prst="rect">
            <a:avLst/>
          </a:prstGeom>
          <a:noFill/>
        </p:spPr>
        <p:txBody>
          <a:bodyPr wrap="square" lIns="91434" tIns="45718" rIns="91434" bIns="45718" rtlCol="0">
            <a:spAutoFit/>
          </a:bodyPr>
          <a:lstStyle/>
          <a:p>
            <a:pPr marL="0" marR="0" lvl="0" indent="0" algn="l" defTabSz="914332" rtl="0" eaLnBrk="1" fontAlgn="auto" latinLnBrk="0" hangingPunct="1">
              <a:lnSpc>
                <a:spcPct val="100000"/>
              </a:lnSpc>
              <a:spcBef>
                <a:spcPts val="0"/>
              </a:spcBef>
              <a:spcAft>
                <a:spcPts val="0"/>
              </a:spcAft>
              <a:buClrTx/>
              <a:buSzTx/>
              <a:buFontTx/>
              <a:buNone/>
              <a:tabLst/>
              <a:defRPr/>
            </a:pPr>
            <a:r>
              <a:rPr kumimoji="0" lang="nl-NL" sz="4000" b="0" i="0" u="none" strike="noStrike" kern="1200" cap="none" spc="0" normalizeH="0" baseline="0" noProof="0" dirty="0">
                <a:ln>
                  <a:noFill/>
                </a:ln>
                <a:solidFill>
                  <a:prstClr val="white"/>
                </a:solidFill>
                <a:effectLst/>
                <a:uLnTx/>
                <a:uFillTx/>
                <a:latin typeface="Times New Roman" pitchFamily="18" charset="0"/>
                <a:cs typeface="Times New Roman" pitchFamily="18" charset="0"/>
              </a:rPr>
              <a:t>Câu hỏi: Em thích câu thơ nào nhất trong bài thơ </a:t>
            </a:r>
            <a:r>
              <a:rPr kumimoji="0" lang="nl-NL" sz="4000" b="0" i="1" u="none" strike="noStrike" kern="1200" cap="none" spc="0" normalizeH="0" baseline="0" noProof="0" dirty="0">
                <a:ln>
                  <a:noFill/>
                </a:ln>
                <a:solidFill>
                  <a:prstClr val="white"/>
                </a:solidFill>
                <a:effectLst/>
                <a:uLnTx/>
                <a:uFillTx/>
                <a:latin typeface="Times New Roman" pitchFamily="18" charset="0"/>
                <a:cs typeface="Times New Roman" pitchFamily="18" charset="0"/>
              </a:rPr>
              <a:t>Mùa hè lấp lánh</a:t>
            </a:r>
            <a:r>
              <a:rPr kumimoji="0" lang="nl-NL" sz="4000" b="0" i="0" u="none" strike="noStrike" kern="1200" cap="none" spc="0" normalizeH="0" baseline="0" noProof="0" dirty="0">
                <a:ln>
                  <a:noFill/>
                </a:ln>
                <a:solidFill>
                  <a:prstClr val="white"/>
                </a:solidFill>
                <a:effectLst/>
                <a:uLnTx/>
                <a:uFillTx/>
                <a:latin typeface="Times New Roman" pitchFamily="18" charset="0"/>
                <a:cs typeface="Times New Roman" pitchFamily="18" charset="0"/>
              </a:rPr>
              <a:t>? </a:t>
            </a:r>
            <a:endParaRPr kumimoji="0" lang="en-US" sz="4000" b="0" i="0" u="none" strike="noStrike" kern="1200" cap="none" spc="0" normalizeH="0" baseline="0" noProof="0" dirty="0">
              <a:ln>
                <a:noFill/>
              </a:ln>
              <a:solidFill>
                <a:prstClr val="white"/>
              </a:solidFill>
              <a:effectLst/>
              <a:uLnTx/>
              <a:uFillTx/>
              <a:latin typeface="Times New Roman" pitchFamily="18" charset="0"/>
              <a:cs typeface="Times New Roman" pitchFamily="18" charset="0"/>
            </a:endParaRPr>
          </a:p>
          <a:p>
            <a:pPr marL="0" marR="0" lvl="0" indent="0" algn="l" defTabSz="914332"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prstClr val="white"/>
              </a:solidFill>
              <a:effectLst/>
              <a:uLnTx/>
              <a:uFillTx/>
              <a:latin typeface="Times New Roman" pitchFamily="18" charset="0"/>
              <a:cs typeface="Times New Roman" pitchFamily="18" charset="0"/>
            </a:endParaRPr>
          </a:p>
        </p:txBody>
      </p:sp>
    </p:spTree>
    <p:extLst>
      <p:ext uri="{BB962C8B-B14F-4D97-AF65-F5344CB8AC3E}">
        <p14:creationId xmlns:p14="http://schemas.microsoft.com/office/powerpoint/2010/main" val="1496631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a:blip r:embed="rId4"/>
          <a:stretch>
            <a:fillRect/>
          </a:stretch>
        </a:blipFill>
        <a:effectLst/>
      </p:bgPr>
    </p:bg>
    <p:spTree>
      <p:nvGrpSpPr>
        <p:cNvPr id="1" name=""/>
        <p:cNvGrpSpPr/>
        <p:nvPr/>
      </p:nvGrpSpPr>
      <p:grpSpPr>
        <a:xfrm>
          <a:off x="0" y="0"/>
          <a:ext cx="0" cy="0"/>
          <a:chOff x="0" y="0"/>
          <a:chExt cx="0" cy="0"/>
        </a:xfrm>
      </p:grpSpPr>
      <p:grpSp>
        <p:nvGrpSpPr>
          <p:cNvPr id="20" name="组合 19">
            <a:extLst>
              <a:ext uri="{FF2B5EF4-FFF2-40B4-BE49-F238E27FC236}">
                <a16:creationId xmlns="" xmlns:a16="http://schemas.microsoft.com/office/drawing/2014/main" id="{CB1448EF-C174-4E5E-8041-B5CBD84954CC}"/>
              </a:ext>
            </a:extLst>
          </p:cNvPr>
          <p:cNvGrpSpPr/>
          <p:nvPr/>
        </p:nvGrpSpPr>
        <p:grpSpPr>
          <a:xfrm flipH="1">
            <a:off x="13437" y="3254829"/>
            <a:ext cx="4169230" cy="3603171"/>
            <a:chOff x="4444317" y="3254829"/>
            <a:chExt cx="4169230" cy="3603171"/>
          </a:xfrm>
        </p:grpSpPr>
        <p:pic>
          <p:nvPicPr>
            <p:cNvPr id="11" name="图片 10">
              <a:extLst>
                <a:ext uri="{FF2B5EF4-FFF2-40B4-BE49-F238E27FC236}">
                  <a16:creationId xmlns="" xmlns:a16="http://schemas.microsoft.com/office/drawing/2014/main" id="{3AEB761C-016E-4D74-8475-C21B4D18C81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7932" r="6963" b="59365"/>
            <a:stretch/>
          </p:blipFill>
          <p:spPr>
            <a:xfrm>
              <a:off x="4444317" y="3907971"/>
              <a:ext cx="3156862" cy="2950029"/>
            </a:xfrm>
            <a:prstGeom prst="rect">
              <a:avLst/>
            </a:prstGeom>
          </p:spPr>
        </p:pic>
        <p:pic>
          <p:nvPicPr>
            <p:cNvPr id="13" name="图片 12">
              <a:extLst>
                <a:ext uri="{FF2B5EF4-FFF2-40B4-BE49-F238E27FC236}">
                  <a16:creationId xmlns="" xmlns:a16="http://schemas.microsoft.com/office/drawing/2014/main" id="{D0D4D510-30E9-4F4E-8073-949D24AFD09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70289" b="58730"/>
            <a:stretch/>
          </p:blipFill>
          <p:spPr>
            <a:xfrm flipH="1">
              <a:off x="5914404" y="3254829"/>
              <a:ext cx="2699143" cy="3603171"/>
            </a:xfrm>
            <a:prstGeom prst="rect">
              <a:avLst/>
            </a:prstGeom>
          </p:spPr>
        </p:pic>
      </p:grpSp>
      <p:pic>
        <p:nvPicPr>
          <p:cNvPr id="22" name="图片 21">
            <a:extLst>
              <a:ext uri="{FF2B5EF4-FFF2-40B4-BE49-F238E27FC236}">
                <a16:creationId xmlns="" xmlns:a16="http://schemas.microsoft.com/office/drawing/2014/main" id="{9CE0BEF7-DC52-4665-86F8-F08481E0C646}"/>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r="31743" b="67821"/>
          <a:stretch/>
        </p:blipFill>
        <p:spPr>
          <a:xfrm>
            <a:off x="4192163" y="4645264"/>
            <a:ext cx="3510813" cy="2206853"/>
          </a:xfrm>
          <a:prstGeom prst="rect">
            <a:avLst/>
          </a:prstGeom>
        </p:spPr>
      </p:pic>
      <p:sp>
        <p:nvSpPr>
          <p:cNvPr id="2" name="Rounded Rectangle 1"/>
          <p:cNvSpPr/>
          <p:nvPr/>
        </p:nvSpPr>
        <p:spPr>
          <a:xfrm>
            <a:off x="2964440" y="1066800"/>
            <a:ext cx="6729669" cy="3944685"/>
          </a:xfrm>
          <a:prstGeom prst="roundRect">
            <a:avLst/>
          </a:prstGeom>
          <a:solidFill>
            <a:schemeClr val="lt1">
              <a:alpha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itchFamily="18" charset="0"/>
              <a:cs typeface="Times New Roman" pitchFamily="18" charset="0"/>
            </a:endParaRPr>
          </a:p>
        </p:txBody>
      </p:sp>
      <p:sp>
        <p:nvSpPr>
          <p:cNvPr id="3" name="TextBox 2">
            <a:extLst>
              <a:ext uri="{FF2B5EF4-FFF2-40B4-BE49-F238E27FC236}">
                <a16:creationId xmlns="" xmlns:a16="http://schemas.microsoft.com/office/drawing/2014/main" id="{9129B64A-843C-B89A-F372-25E5EEFCE6D5}"/>
              </a:ext>
            </a:extLst>
          </p:cNvPr>
          <p:cNvSpPr txBox="1"/>
          <p:nvPr/>
        </p:nvSpPr>
        <p:spPr>
          <a:xfrm>
            <a:off x="3657600" y="2821744"/>
            <a:ext cx="6443936"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600" b="1" dirty="0" err="1">
                <a:solidFill>
                  <a:srgbClr val="000000"/>
                </a:solidFill>
                <a:latin typeface="Times New Roman" pitchFamily="18" charset="0"/>
                <a:cs typeface="Times New Roman" pitchFamily="18" charset="0"/>
              </a:rPr>
              <a:t>Mùa</a:t>
            </a:r>
            <a:r>
              <a:rPr lang="en-US" sz="3600" b="1" dirty="0">
                <a:solidFill>
                  <a:srgbClr val="000000"/>
                </a:solidFill>
                <a:latin typeface="Times New Roman" pitchFamily="18" charset="0"/>
                <a:cs typeface="Times New Roman" pitchFamily="18" charset="0"/>
              </a:rPr>
              <a:t> </a:t>
            </a:r>
            <a:r>
              <a:rPr lang="en-US" sz="3600" b="1" dirty="0" err="1">
                <a:solidFill>
                  <a:srgbClr val="000000"/>
                </a:solidFill>
                <a:latin typeface="Times New Roman" pitchFamily="18" charset="0"/>
                <a:cs typeface="Times New Roman" pitchFamily="18" charset="0"/>
              </a:rPr>
              <a:t>hè</a:t>
            </a:r>
            <a:r>
              <a:rPr lang="en-US" sz="3600" b="1" dirty="0">
                <a:solidFill>
                  <a:srgbClr val="000000"/>
                </a:solidFill>
                <a:latin typeface="Times New Roman" pitchFamily="18" charset="0"/>
                <a:cs typeface="Times New Roman" pitchFamily="18" charset="0"/>
              </a:rPr>
              <a:t> </a:t>
            </a:r>
            <a:r>
              <a:rPr lang="en-US" sz="3600" b="1" dirty="0" err="1">
                <a:solidFill>
                  <a:srgbClr val="000000"/>
                </a:solidFill>
                <a:latin typeface="Times New Roman" pitchFamily="18" charset="0"/>
                <a:cs typeface="Times New Roman" pitchFamily="18" charset="0"/>
              </a:rPr>
              <a:t>vừa</a:t>
            </a:r>
            <a:r>
              <a:rPr lang="en-US" sz="3600" b="1" dirty="0">
                <a:solidFill>
                  <a:srgbClr val="000000"/>
                </a:solidFill>
                <a:latin typeface="Times New Roman" pitchFamily="18" charset="0"/>
                <a:cs typeface="Times New Roman" pitchFamily="18" charset="0"/>
              </a:rPr>
              <a:t> qua, </a:t>
            </a:r>
            <a:r>
              <a:rPr lang="en-US" sz="3600" b="1" dirty="0" err="1">
                <a:solidFill>
                  <a:srgbClr val="000000"/>
                </a:solidFill>
                <a:latin typeface="Times New Roman" pitchFamily="18" charset="0"/>
                <a:cs typeface="Times New Roman" pitchFamily="18" charset="0"/>
              </a:rPr>
              <a:t>em</a:t>
            </a:r>
            <a:r>
              <a:rPr lang="en-US" sz="3600" b="1" dirty="0">
                <a:solidFill>
                  <a:srgbClr val="000000"/>
                </a:solidFill>
                <a:latin typeface="Times New Roman" pitchFamily="18" charset="0"/>
                <a:cs typeface="Times New Roman" pitchFamily="18" charset="0"/>
              </a:rPr>
              <a:t> </a:t>
            </a:r>
            <a:r>
              <a:rPr lang="en-US" sz="3600" b="1" dirty="0" err="1">
                <a:solidFill>
                  <a:srgbClr val="000000"/>
                </a:solidFill>
                <a:latin typeface="Times New Roman" pitchFamily="18" charset="0"/>
                <a:cs typeface="Times New Roman" pitchFamily="18" charset="0"/>
              </a:rPr>
              <a:t>đã</a:t>
            </a:r>
            <a:r>
              <a:rPr lang="en-US" sz="3600" b="1" dirty="0">
                <a:solidFill>
                  <a:srgbClr val="000000"/>
                </a:solidFill>
                <a:latin typeface="Times New Roman" pitchFamily="18" charset="0"/>
                <a:cs typeface="Times New Roman" pitchFamily="18" charset="0"/>
              </a:rPr>
              <a:t> </a:t>
            </a:r>
            <a:r>
              <a:rPr lang="en-US" sz="3600" b="1" dirty="0" err="1">
                <a:solidFill>
                  <a:srgbClr val="000000"/>
                </a:solidFill>
                <a:latin typeface="Times New Roman" pitchFamily="18" charset="0"/>
                <a:cs typeface="Times New Roman" pitchFamily="18" charset="0"/>
              </a:rPr>
              <a:t>có</a:t>
            </a:r>
            <a:r>
              <a:rPr lang="en-US" sz="3600" b="1" dirty="0">
                <a:solidFill>
                  <a:srgbClr val="000000"/>
                </a:solidFill>
                <a:latin typeface="Times New Roman" pitchFamily="18" charset="0"/>
                <a:cs typeface="Times New Roman" pitchFamily="18" charset="0"/>
              </a:rPr>
              <a:t> </a:t>
            </a:r>
            <a:r>
              <a:rPr lang="en-US" sz="3600" b="1" dirty="0" err="1">
                <a:solidFill>
                  <a:srgbClr val="000000"/>
                </a:solidFill>
                <a:latin typeface="Times New Roman" pitchFamily="18" charset="0"/>
                <a:cs typeface="Times New Roman" pitchFamily="18" charset="0"/>
              </a:rPr>
              <a:t>những</a:t>
            </a:r>
            <a:r>
              <a:rPr lang="en-US" sz="3600" b="1" dirty="0">
                <a:solidFill>
                  <a:srgbClr val="000000"/>
                </a:solidFill>
                <a:latin typeface="Times New Roman" pitchFamily="18" charset="0"/>
                <a:cs typeface="Times New Roman" pitchFamily="18" charset="0"/>
              </a:rPr>
              <a:t> </a:t>
            </a:r>
            <a:r>
              <a:rPr lang="en-US" sz="3600" b="1" dirty="0" err="1">
                <a:solidFill>
                  <a:srgbClr val="000000"/>
                </a:solidFill>
                <a:latin typeface="Times New Roman" pitchFamily="18" charset="0"/>
                <a:cs typeface="Times New Roman" pitchFamily="18" charset="0"/>
              </a:rPr>
              <a:t>trải</a:t>
            </a:r>
            <a:r>
              <a:rPr lang="en-US" sz="3600" b="1" dirty="0">
                <a:solidFill>
                  <a:srgbClr val="000000"/>
                </a:solidFill>
                <a:latin typeface="Times New Roman" pitchFamily="18" charset="0"/>
                <a:cs typeface="Times New Roman" pitchFamily="18" charset="0"/>
              </a:rPr>
              <a:t> </a:t>
            </a:r>
            <a:r>
              <a:rPr lang="en-US" sz="3600" b="1" dirty="0" err="1">
                <a:solidFill>
                  <a:srgbClr val="000000"/>
                </a:solidFill>
                <a:latin typeface="Times New Roman" pitchFamily="18" charset="0"/>
                <a:cs typeface="Times New Roman" pitchFamily="18" charset="0"/>
              </a:rPr>
              <a:t>nghiệm</a:t>
            </a:r>
            <a:r>
              <a:rPr lang="en-US" sz="3600" b="1" dirty="0">
                <a:solidFill>
                  <a:srgbClr val="000000"/>
                </a:solidFill>
                <a:latin typeface="Times New Roman" pitchFamily="18" charset="0"/>
                <a:cs typeface="Times New Roman" pitchFamily="18" charset="0"/>
              </a:rPr>
              <a:t> </a:t>
            </a:r>
            <a:r>
              <a:rPr lang="en-US" sz="3600" b="1" dirty="0" err="1">
                <a:solidFill>
                  <a:srgbClr val="000000"/>
                </a:solidFill>
                <a:latin typeface="Times New Roman" pitchFamily="18" charset="0"/>
                <a:cs typeface="Times New Roman" pitchFamily="18" charset="0"/>
              </a:rPr>
              <a:t>gì</a:t>
            </a:r>
            <a:r>
              <a:rPr lang="en-US" sz="3600" b="1" dirty="0">
                <a:solidFill>
                  <a:srgbClr val="000000"/>
                </a:solidFill>
                <a:latin typeface="Times New Roman" pitchFamily="18" charset="0"/>
                <a:cs typeface="Times New Roman" pitchFamily="18" charset="0"/>
              </a:rPr>
              <a:t> </a:t>
            </a:r>
            <a:r>
              <a:rPr lang="en-US" sz="3600" b="1" dirty="0" err="1">
                <a:solidFill>
                  <a:srgbClr val="000000"/>
                </a:solidFill>
                <a:latin typeface="Times New Roman" pitchFamily="18" charset="0"/>
                <a:cs typeface="Times New Roman" pitchFamily="18" charset="0"/>
              </a:rPr>
              <a:t>thú</a:t>
            </a:r>
            <a:r>
              <a:rPr lang="en-US" sz="3600" b="1" dirty="0">
                <a:solidFill>
                  <a:srgbClr val="000000"/>
                </a:solidFill>
                <a:latin typeface="Times New Roman" pitchFamily="18" charset="0"/>
                <a:cs typeface="Times New Roman" pitchFamily="18" charset="0"/>
              </a:rPr>
              <a:t> </a:t>
            </a:r>
            <a:r>
              <a:rPr lang="en-US" sz="3600" b="1" dirty="0" err="1">
                <a:solidFill>
                  <a:srgbClr val="000000"/>
                </a:solidFill>
                <a:latin typeface="Times New Roman" pitchFamily="18" charset="0"/>
                <a:cs typeface="Times New Roman" pitchFamily="18" charset="0"/>
              </a:rPr>
              <a:t>vị</a:t>
            </a:r>
            <a:r>
              <a:rPr kumimoji="0" lang="en-US" sz="3600" b="1" i="0" u="none" strike="noStrike" kern="1200" cap="none" spc="0" normalizeH="0" baseline="0" noProof="0" dirty="0">
                <a:ln>
                  <a:noFill/>
                </a:ln>
                <a:solidFill>
                  <a:srgbClr val="000000"/>
                </a:solidFill>
                <a:effectLst/>
                <a:uLnTx/>
                <a:uFillTx/>
                <a:latin typeface="Times New Roman" pitchFamily="18" charset="0"/>
                <a:cs typeface="Times New Roman" pitchFamily="18" charset="0"/>
              </a:rPr>
              <a:t>?</a:t>
            </a:r>
          </a:p>
        </p:txBody>
      </p:sp>
      <p:sp>
        <p:nvSpPr>
          <p:cNvPr id="4" name="TextBox 3">
            <a:extLst>
              <a:ext uri="{FF2B5EF4-FFF2-40B4-BE49-F238E27FC236}">
                <a16:creationId xmlns="" xmlns:a16="http://schemas.microsoft.com/office/drawing/2014/main" id="{3889BF67-EED6-8660-7957-955DEC84C44E}"/>
              </a:ext>
            </a:extLst>
          </p:cNvPr>
          <p:cNvSpPr txBox="1"/>
          <p:nvPr/>
        </p:nvSpPr>
        <p:spPr>
          <a:xfrm>
            <a:off x="4370154" y="1304874"/>
            <a:ext cx="3918239"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FF0000"/>
                </a:solidFill>
                <a:effectLst/>
                <a:uLnTx/>
                <a:uFillTx/>
                <a:latin typeface="Times New Roman" pitchFamily="18" charset="0"/>
                <a:cs typeface="Times New Roman" pitchFamily="18" charset="0"/>
              </a:rPr>
              <a:t>Chia </a:t>
            </a:r>
            <a:r>
              <a:rPr kumimoji="0" lang="en-US" sz="6000" b="0" i="0" u="none" strike="noStrike" kern="1200" cap="none" spc="0" normalizeH="0" baseline="0" noProof="0" dirty="0" err="1">
                <a:ln>
                  <a:noFill/>
                </a:ln>
                <a:solidFill>
                  <a:srgbClr val="FF0000"/>
                </a:solidFill>
                <a:effectLst/>
                <a:uLnTx/>
                <a:uFillTx/>
                <a:latin typeface="Times New Roman" pitchFamily="18" charset="0"/>
                <a:cs typeface="Times New Roman" pitchFamily="18" charset="0"/>
              </a:rPr>
              <a:t>sẻ</a:t>
            </a:r>
            <a:endParaRPr kumimoji="0" lang="en-US" sz="6000" b="0" i="0" u="none" strike="noStrike" kern="1200" cap="none" spc="0" normalizeH="0" baseline="0" noProof="0" dirty="0">
              <a:ln>
                <a:noFill/>
              </a:ln>
              <a:solidFill>
                <a:srgbClr val="FF0000"/>
              </a:solidFill>
              <a:effectLst/>
              <a:uLnTx/>
              <a:uFillTx/>
              <a:latin typeface="Times New Roman" pitchFamily="18" charset="0"/>
              <a:cs typeface="Times New Roman" pitchFamily="18" charset="0"/>
            </a:endParaRPr>
          </a:p>
        </p:txBody>
      </p:sp>
      <p:sp>
        <p:nvSpPr>
          <p:cNvPr id="5" name="Rectangle 4">
            <a:extLst>
              <a:ext uri="{FF2B5EF4-FFF2-40B4-BE49-F238E27FC236}">
                <a16:creationId xmlns="" xmlns:a16="http://schemas.microsoft.com/office/drawing/2014/main" id="{0284A2BD-F9A3-0DA0-6F2A-E960565B91D1}"/>
              </a:ext>
            </a:extLst>
          </p:cNvPr>
          <p:cNvSpPr/>
          <p:nvPr/>
        </p:nvSpPr>
        <p:spPr>
          <a:xfrm>
            <a:off x="10972800" y="0"/>
            <a:ext cx="1219200" cy="1219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itchFamily="18" charset="0"/>
              <a:cs typeface="Times New Roman" pitchFamily="18" charset="0"/>
            </a:endParaRPr>
          </a:p>
        </p:txBody>
      </p:sp>
    </p:spTree>
    <p:extLst>
      <p:ext uri="{BB962C8B-B14F-4D97-AF65-F5344CB8AC3E}">
        <p14:creationId xmlns:p14="http://schemas.microsoft.com/office/powerpoint/2010/main" val="14408046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FFE05C"/>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 xmlns:a16="http://schemas.microsoft.com/office/drawing/2014/main" id="{08977D5A-3CE0-5936-80D7-A88FD3CB0262}"/>
              </a:ext>
            </a:extLst>
          </p:cNvPr>
          <p:cNvPicPr>
            <a:picLocks noChangeAspect="1"/>
          </p:cNvPicPr>
          <p:nvPr/>
        </p:nvPicPr>
        <p:blipFill>
          <a:blip r:embed="rId3"/>
          <a:stretch>
            <a:fillRect/>
          </a:stretch>
        </p:blipFill>
        <p:spPr>
          <a:xfrm>
            <a:off x="81721" y="15241"/>
            <a:ext cx="957155" cy="762067"/>
          </a:xfrm>
          <a:prstGeom prst="rect">
            <a:avLst/>
          </a:prstGeom>
        </p:spPr>
      </p:pic>
      <p:graphicFrame>
        <p:nvGraphicFramePr>
          <p:cNvPr id="2" name="Diagram 1">
            <a:extLst>
              <a:ext uri="{FF2B5EF4-FFF2-40B4-BE49-F238E27FC236}">
                <a16:creationId xmlns="" xmlns:a16="http://schemas.microsoft.com/office/drawing/2014/main" id="{AFA55053-ED15-0C60-1203-12E8E0C052EA}"/>
              </a:ext>
            </a:extLst>
          </p:cNvPr>
          <p:cNvGraphicFramePr/>
          <p:nvPr>
            <p:extLst>
              <p:ext uri="{D42A27DB-BD31-4B8C-83A1-F6EECF244321}">
                <p14:modId xmlns:p14="http://schemas.microsoft.com/office/powerpoint/2010/main" val="1744872834"/>
              </p:ext>
            </p:extLst>
          </p:nvPr>
        </p:nvGraphicFramePr>
        <p:xfrm>
          <a:off x="1187358" y="1609381"/>
          <a:ext cx="8639033" cy="367760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9" name="TextBox 8">
            <a:extLst>
              <a:ext uri="{FF2B5EF4-FFF2-40B4-BE49-F238E27FC236}">
                <a16:creationId xmlns="" xmlns:a16="http://schemas.microsoft.com/office/drawing/2014/main" id="{874923DD-2CD3-2D7E-2162-E433FE8F2CFE}"/>
              </a:ext>
            </a:extLst>
          </p:cNvPr>
          <p:cNvSpPr txBox="1"/>
          <p:nvPr/>
        </p:nvSpPr>
        <p:spPr>
          <a:xfrm>
            <a:off x="3080759" y="644105"/>
            <a:ext cx="4191000" cy="715089"/>
          </a:xfrm>
          <a:prstGeom prst="roundRect">
            <a:avLst/>
          </a:prstGeom>
          <a:solidFill>
            <a:srgbClr val="FFFFCC"/>
          </a:solidFill>
          <a:ln w="28575">
            <a:solidFill>
              <a:srgbClr val="217875"/>
            </a:solidFill>
            <a:prstDash val="sysDash"/>
          </a:ln>
        </p:spPr>
        <p:txBody>
          <a:bodyPr wrap="square" lIns="91434" tIns="45718" rIns="91434" bIns="45718">
            <a:spAutoFit/>
          </a:bodyPr>
          <a:lstStyle/>
          <a:p>
            <a:pPr marL="0" marR="0" lvl="0" indent="0" algn="ctr" defTabSz="609491"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8000"/>
                </a:solidFill>
                <a:effectLst/>
                <a:uLnTx/>
                <a:uFillTx/>
                <a:latin typeface="Times New Roman" pitchFamily="18" charset="0"/>
                <a:cs typeface="Times New Roman" pitchFamily="18" charset="0"/>
              </a:rPr>
              <a:t>Yêu</a:t>
            </a:r>
            <a:r>
              <a:rPr kumimoji="0" lang="en-US" sz="3600" b="1" i="0" u="none" strike="noStrike" kern="1200" cap="none" spc="0" normalizeH="0" baseline="0" noProof="0" dirty="0">
                <a:ln>
                  <a:noFill/>
                </a:ln>
                <a:solidFill>
                  <a:srgbClr val="008000"/>
                </a:solidFill>
                <a:effectLst/>
                <a:uLnTx/>
                <a:uFillTx/>
                <a:latin typeface="Times New Roman" pitchFamily="18" charset="0"/>
                <a:cs typeface="Times New Roman" pitchFamily="18" charset="0"/>
              </a:rPr>
              <a:t> </a:t>
            </a:r>
            <a:r>
              <a:rPr kumimoji="0" lang="en-US" sz="3600" b="1" i="0" u="none" strike="noStrike" kern="1200" cap="none" spc="0" normalizeH="0" baseline="0" noProof="0" dirty="0" err="1">
                <a:ln>
                  <a:noFill/>
                </a:ln>
                <a:solidFill>
                  <a:srgbClr val="008000"/>
                </a:solidFill>
                <a:effectLst/>
                <a:uLnTx/>
                <a:uFillTx/>
                <a:latin typeface="Times New Roman" pitchFamily="18" charset="0"/>
                <a:cs typeface="Times New Roman" pitchFamily="18" charset="0"/>
              </a:rPr>
              <a:t>cầu</a:t>
            </a:r>
            <a:r>
              <a:rPr kumimoji="0" lang="en-US" sz="3600" b="1" i="0" u="none" strike="noStrike" kern="1200" cap="none" spc="0" normalizeH="0" baseline="0" noProof="0" dirty="0">
                <a:ln>
                  <a:noFill/>
                </a:ln>
                <a:solidFill>
                  <a:srgbClr val="008000"/>
                </a:solidFill>
                <a:effectLst/>
                <a:uLnTx/>
                <a:uFillTx/>
                <a:latin typeface="Times New Roman" pitchFamily="18" charset="0"/>
                <a:cs typeface="Times New Roman" pitchFamily="18" charset="0"/>
              </a:rPr>
              <a:t> </a:t>
            </a:r>
            <a:r>
              <a:rPr kumimoji="0" lang="en-US" sz="3600" b="1" i="0" u="none" strike="noStrike" kern="1200" cap="none" spc="0" normalizeH="0" baseline="0" noProof="0" dirty="0" err="1">
                <a:ln>
                  <a:noFill/>
                </a:ln>
                <a:solidFill>
                  <a:srgbClr val="008000"/>
                </a:solidFill>
                <a:effectLst/>
                <a:uLnTx/>
                <a:uFillTx/>
                <a:latin typeface="Times New Roman" pitchFamily="18" charset="0"/>
                <a:cs typeface="Times New Roman" pitchFamily="18" charset="0"/>
              </a:rPr>
              <a:t>cần</a:t>
            </a:r>
            <a:r>
              <a:rPr kumimoji="0" lang="en-US" sz="3600" b="1" i="0" u="none" strike="noStrike" kern="1200" cap="none" spc="0" normalizeH="0" baseline="0" noProof="0" dirty="0">
                <a:ln>
                  <a:noFill/>
                </a:ln>
                <a:solidFill>
                  <a:srgbClr val="008000"/>
                </a:solidFill>
                <a:effectLst/>
                <a:uLnTx/>
                <a:uFillTx/>
                <a:latin typeface="Times New Roman" pitchFamily="18" charset="0"/>
                <a:cs typeface="Times New Roman" pitchFamily="18" charset="0"/>
              </a:rPr>
              <a:t> </a:t>
            </a:r>
            <a:r>
              <a:rPr kumimoji="0" lang="vi-VN" sz="3600" b="1" i="0" u="none" strike="noStrike" kern="1200" cap="none" spc="0" normalizeH="0" baseline="0" noProof="0" dirty="0">
                <a:ln>
                  <a:noFill/>
                </a:ln>
                <a:solidFill>
                  <a:srgbClr val="008000"/>
                </a:solidFill>
                <a:effectLst/>
                <a:uLnTx/>
                <a:uFillTx/>
                <a:latin typeface="Times New Roman" pitchFamily="18" charset="0"/>
                <a:cs typeface="Times New Roman" pitchFamily="18" charset="0"/>
              </a:rPr>
              <a:t>đạt</a:t>
            </a:r>
            <a:endParaRPr kumimoji="0" lang="en-US" sz="3600" b="1" i="0" u="none" strike="noStrike" kern="1200" cap="none" spc="0" normalizeH="0" baseline="0" noProof="0" dirty="0">
              <a:ln>
                <a:noFill/>
              </a:ln>
              <a:solidFill>
                <a:srgbClr val="008000"/>
              </a:solidFill>
              <a:effectLst/>
              <a:uLnTx/>
              <a:uFillTx/>
              <a:latin typeface="Times New Roman" pitchFamily="18" charset="0"/>
              <a:cs typeface="Times New Roman" pitchFamily="18" charset="0"/>
            </a:endParaRPr>
          </a:p>
        </p:txBody>
      </p:sp>
      <p:pic>
        <p:nvPicPr>
          <p:cNvPr id="11" name="Picture 10">
            <a:extLst>
              <a:ext uri="{FF2B5EF4-FFF2-40B4-BE49-F238E27FC236}">
                <a16:creationId xmlns="" xmlns:a16="http://schemas.microsoft.com/office/drawing/2014/main" id="{23EA7FBE-DC24-95ED-9D97-8F451880376C}"/>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3696" b="99783" l="532" r="97872">
                        <a14:foregroundMark x1="25709" y1="33261" x2="25709" y2="33261"/>
                        <a14:foregroundMark x1="25355" y1="32826" x2="25355" y2="32826"/>
                        <a14:foregroundMark x1="21631" y1="23913" x2="21631" y2="23913"/>
                        <a14:foregroundMark x1="12057" y1="20435" x2="12057" y2="20435"/>
                        <a14:foregroundMark x1="11525" y1="20435" x2="11525" y2="20435"/>
                        <a14:foregroundMark x1="11170" y1="14348" x2="11170" y2="14348"/>
                        <a14:foregroundMark x1="8333" y1="11957" x2="7447" y2="13696"/>
                        <a14:foregroundMark x1="7447" y1="15652" x2="7447" y2="15652"/>
                        <a14:foregroundMark x1="7447" y1="25217" x2="7447" y2="27174"/>
                        <a14:foregroundMark x1="10816" y1="27174" x2="13475" y2="26087"/>
                        <a14:foregroundMark x1="15780" y1="22826" x2="15780" y2="22826"/>
                        <a14:foregroundMark x1="11348" y1="9565" x2="11348" y2="9565"/>
                        <a14:foregroundMark x1="11348" y1="8913" x2="11348" y2="8913"/>
                        <a14:foregroundMark x1="7979" y1="5217" x2="7979" y2="5217"/>
                        <a14:foregroundMark x1="6206" y1="3696" x2="6206" y2="3696"/>
                        <a14:foregroundMark x1="4787" y1="3696" x2="4078" y2="5652"/>
                        <a14:foregroundMark x1="4078" y1="6522" x2="4078" y2="9565"/>
                        <a14:foregroundMark x1="2837" y1="8478" x2="2837" y2="8478"/>
                        <a14:foregroundMark x1="2837" y1="8478" x2="2837" y2="8478"/>
                        <a14:foregroundMark x1="4433" y1="8478" x2="4433" y2="8478"/>
                        <a14:foregroundMark x1="5851" y1="8913" x2="5851" y2="8913"/>
                        <a14:foregroundMark x1="7270" y1="10000" x2="7801" y2="12826"/>
                        <a14:foregroundMark x1="7801" y1="15652" x2="7801" y2="15652"/>
                        <a14:foregroundMark x1="3723" y1="12391" x2="3723" y2="12391"/>
                        <a14:foregroundMark x1="4078" y1="10435" x2="4078" y2="10435"/>
                        <a14:foregroundMark x1="4078" y1="10000" x2="4078" y2="10000"/>
                        <a14:foregroundMark x1="2128" y1="10435" x2="2128" y2="10435"/>
                        <a14:foregroundMark x1="2128" y1="10435" x2="2128" y2="10435"/>
                        <a14:foregroundMark x1="3723" y1="25217" x2="3723" y2="29130"/>
                        <a14:foregroundMark x1="3723" y1="30870" x2="3723" y2="30870"/>
                        <a14:foregroundMark x1="3546" y1="31957" x2="3546" y2="31957"/>
                        <a14:foregroundMark x1="2660" y1="32391" x2="2660" y2="32391"/>
                        <a14:foregroundMark x1="1950" y1="32391" x2="1950" y2="32391"/>
                        <a14:foregroundMark x1="1950" y1="31522" x2="1950" y2="31522"/>
                        <a14:foregroundMark x1="1418" y1="29130" x2="1418" y2="29130"/>
                        <a14:foregroundMark x1="1064" y1="32391" x2="1064" y2="32391"/>
                        <a14:foregroundMark x1="1418" y1="32391" x2="1418" y2="32391"/>
                        <a14:foregroundMark x1="709" y1="12391" x2="709" y2="12391"/>
                        <a14:foregroundMark x1="28369" y1="38043" x2="28369" y2="38043"/>
                        <a14:foregroundMark x1="43085" y1="58696" x2="43085" y2="58696"/>
                        <a14:foregroundMark x1="43617" y1="56739" x2="43617" y2="56739"/>
                        <a14:foregroundMark x1="45567" y1="52391" x2="46454" y2="52391"/>
                        <a14:foregroundMark x1="47695" y1="52391" x2="47695" y2="52391"/>
                        <a14:foregroundMark x1="48227" y1="52391" x2="48227" y2="52391"/>
                        <a14:foregroundMark x1="48759" y1="52391" x2="48759" y2="52391"/>
                        <a14:foregroundMark x1="53014" y1="55870" x2="53014" y2="55870"/>
                        <a14:foregroundMark x1="54255" y1="57174" x2="54255" y2="57174"/>
                        <a14:foregroundMark x1="54965" y1="57174" x2="55496" y2="58696"/>
                        <a14:foregroundMark x1="55851" y1="59130" x2="55851" y2="59130"/>
                        <a14:foregroundMark x1="56738" y1="59565" x2="56738" y2="59565"/>
                        <a14:foregroundMark x1="46099" y1="56304" x2="45213" y2="55217"/>
                        <a14:foregroundMark x1="42199" y1="50435" x2="42199" y2="50435"/>
                        <a14:foregroundMark x1="41844" y1="50435" x2="41844" y2="50435"/>
                        <a14:foregroundMark x1="41312" y1="51522" x2="41312" y2="51522"/>
                        <a14:foregroundMark x1="38830" y1="61957" x2="38830" y2="61957"/>
                        <a14:foregroundMark x1="38652" y1="63043" x2="39599" y2="64452"/>
                        <a14:foregroundMark x1="49645" y1="67174" x2="48787" y2="67911"/>
                        <a14:foregroundMark x1="48227" y1="65870" x2="48227" y2="65870"/>
                        <a14:foregroundMark x1="40071" y1="77174" x2="40071" y2="77174"/>
                        <a14:foregroundMark x1="47992" y1="77597" x2="48227" y2="77609"/>
                        <a14:foregroundMark x1="46611" y1="77523" x2="46877" y2="77537"/>
                        <a14:foregroundMark x1="44490" y1="77409" x2="45404" y2="77458"/>
                        <a14:foregroundMark x1="43061" y1="77333" x2="43966" y2="77381"/>
                        <a14:foregroundMark x1="40071" y1="77174" x2="42375" y2="77297"/>
                        <a14:foregroundMark x1="48227" y1="77609" x2="48482" y2="77139"/>
                        <a14:foregroundMark x1="44057" y1="83913" x2="43883" y2="84676"/>
                        <a14:foregroundMark x1="44258" y1="83034" x2="44057" y2="83913"/>
                        <a14:foregroundMark x1="40020" y1="99348" x2="39716" y2="99783"/>
                        <a14:foregroundMark x1="40401" y1="98803" x2="40020" y2="99348"/>
                        <a14:foregroundMark x1="25887" y1="85000" x2="25887" y2="85000"/>
                        <a14:foregroundMark x1="27482" y1="82609" x2="27482" y2="82609"/>
                        <a14:foregroundMark x1="27660" y1="81957" x2="27660" y2="81957"/>
                        <a14:foregroundMark x1="26596" y1="78261" x2="26596" y2="78261"/>
                        <a14:foregroundMark x1="18794" y1="73913" x2="18794" y2="73913"/>
                        <a14:foregroundMark x1="18440" y1="73478" x2="18440" y2="73478"/>
                        <a14:foregroundMark x1="22835" y1="88456" x2="25000" y2="99783"/>
                        <a14:foregroundMark x1="56206" y1="59130" x2="56206" y2="59130"/>
                        <a14:foregroundMark x1="51418" y1="61087" x2="51418" y2="61087"/>
                        <a14:foregroundMark x1="51418" y1="58696" x2="51418" y2="58696"/>
                        <a14:foregroundMark x1="51418" y1="58696" x2="51418" y2="58696"/>
                        <a14:foregroundMark x1="51950" y1="56739" x2="51950" y2="56739"/>
                        <a14:foregroundMark x1="49645" y1="56304" x2="49645" y2="56304"/>
                        <a14:foregroundMark x1="49468" y1="55217" x2="52837" y2="54783"/>
                        <a14:foregroundMark x1="54078" y1="55870" x2="54078" y2="55870"/>
                        <a14:foregroundMark x1="54078" y1="55870" x2="54078" y2="55870"/>
                        <a14:foregroundMark x1="54610" y1="58261" x2="54610" y2="60000"/>
                        <a14:foregroundMark x1="54965" y1="60652" x2="54965" y2="57174"/>
                        <a14:foregroundMark x1="54965" y1="55217" x2="55674" y2="56739"/>
                        <a14:foregroundMark x1="55674" y1="56739" x2="54965" y2="62391"/>
                        <a14:foregroundMark x1="52128" y1="53478" x2="52128" y2="53478"/>
                        <a14:foregroundMark x1="50709" y1="51087" x2="50709" y2="51087"/>
                        <a14:foregroundMark x1="18972" y1="75435" x2="18972" y2="75435"/>
                        <a14:foregroundMark x1="18972" y1="75435" x2="18972" y2="75435"/>
                        <a14:foregroundMark x1="58333" y1="76304" x2="58333" y2="76304"/>
                        <a14:foregroundMark x1="58333" y1="76304" x2="62411" y2="76304"/>
                        <a14:foregroundMark x1="70213" y1="73913" x2="70922" y2="73478"/>
                        <a14:foregroundMark x1="72340" y1="70652" x2="72340" y2="70652"/>
                        <a14:foregroundMark x1="73404" y1="69565" x2="73404" y2="69565"/>
                        <a14:foregroundMark x1="71454" y1="79130" x2="70688" y2="79600"/>
                        <a14:foregroundMark x1="63389" y1="83479" x2="54078" y2="99130"/>
                        <a14:foregroundMark x1="64362" y1="49565" x2="64362" y2="49565"/>
                        <a14:foregroundMark x1="63830" y1="49130" x2="61348" y2="44348"/>
                        <a14:foregroundMark x1="66844" y1="47174" x2="68440" y2="45652"/>
                        <a14:foregroundMark x1="54078" y1="34348" x2="54078" y2="34348"/>
                        <a14:foregroundMark x1="54078" y1="33913" x2="54078" y2="33913"/>
                        <a14:foregroundMark x1="71986" y1="57174" x2="71986" y2="57174"/>
                        <a14:foregroundMark x1="72340" y1="57174" x2="72340" y2="57174"/>
                        <a14:foregroundMark x1="84397" y1="85000" x2="84397" y2="81522"/>
                        <a14:foregroundMark x1="91489" y1="74783" x2="89539" y2="75435"/>
                        <a14:foregroundMark x1="95502" y1="83478" x2="97872" y2="85000"/>
                        <a14:foregroundMark x1="94149" y1="82609" x2="95502" y2="83478"/>
                        <a14:foregroundMark x1="88475" y1="86304" x2="89362" y2="93913"/>
                        <a14:foregroundMark x1="89007" y1="86304" x2="89007" y2="86304"/>
                        <a14:foregroundMark x1="53901" y1="35652" x2="53901" y2="35652"/>
                        <a14:foregroundMark x1="54965" y1="35217" x2="54965" y2="35217"/>
                        <a14:foregroundMark x1="55319" y1="34783" x2="55319" y2="34783"/>
                        <a14:foregroundMark x1="35993" y1="65000" x2="35993" y2="65000"/>
                        <a14:foregroundMark x1="37943" y1="65870" x2="37943" y2="65870"/>
                        <a14:foregroundMark x1="42376" y1="65000" x2="42376" y2="65000"/>
                        <a14:foregroundMark x1="42730" y1="63478" x2="39362" y2="61522"/>
                        <a14:foregroundMark x1="51064" y1="71087" x2="51064" y2="71087"/>
                        <a14:foregroundMark x1="51064" y1="65000" x2="49823" y2="65435"/>
                        <a14:foregroundMark x1="48759" y1="61522" x2="48759" y2="61522"/>
                        <a14:foregroundMark x1="48759" y1="61522" x2="41312" y2="70870"/>
                        <a14:foregroundMark x1="41312" y1="70870" x2="35106" y2="61087"/>
                        <a14:foregroundMark x1="35106" y1="61087" x2="36879" y2="60652"/>
                        <a14:foregroundMark x1="45213" y1="66739" x2="46809" y2="71957"/>
                        <a14:foregroundMark x1="48582" y1="68696" x2="47872" y2="76739"/>
                        <a14:foregroundMark x1="47518" y1="73478" x2="44858" y2="75000"/>
                        <a14:foregroundMark x1="35993" y1="74348" x2="35461" y2="78261"/>
                        <a14:foregroundMark x1="35461" y1="78261" x2="35816" y2="76739"/>
                        <a14:foregroundMark x1="35816" y1="75435" x2="41844" y2="75000"/>
                        <a14:foregroundMark x1="42199" y1="73478" x2="43972" y2="76739"/>
                        <a14:foregroundMark x1="45567" y1="71522" x2="45922" y2="74348"/>
                        <a14:foregroundMark x1="45922" y1="71522" x2="45567" y2="75435"/>
                        <a14:foregroundMark x1="38830" y1="63043" x2="34043" y2="81522"/>
                        <a14:foregroundMark x1="31383" y1="73913" x2="29433" y2="91087"/>
                        <a14:foregroundMark x1="27128" y1="58261" x2="28014" y2="73261"/>
                        <a14:foregroundMark x1="28014" y1="73261" x2="29610" y2="78261"/>
                        <a14:foregroundMark x1="30496" y1="65870" x2="30496" y2="72609"/>
                        <a14:foregroundMark x1="29078" y1="76739" x2="28369" y2="78696"/>
                        <a14:foregroundMark x1="27482" y1="73478" x2="24823" y2="81522"/>
                        <a14:foregroundMark x1="23936" y1="76739" x2="23050" y2="73478"/>
                        <a14:foregroundMark x1="22872" y1="69565" x2="19326" y2="65435"/>
                        <a14:foregroundMark x1="18972" y1="63043" x2="17730" y2="68696"/>
                        <a14:foregroundMark x1="16489" y1="60652" x2="16312" y2="63913"/>
                        <a14:foregroundMark x1="15248" y1="59130" x2="15248" y2="63913"/>
                        <a14:foregroundMark x1="14539" y1="66304" x2="14539" y2="75435"/>
                        <a14:foregroundMark x1="16135" y1="83478" x2="16135" y2="86739"/>
                        <a14:foregroundMark x1="15248" y1="74348" x2="15426" y2="77826"/>
                        <a14:foregroundMark x1="17021" y1="68696" x2="18972" y2="75870"/>
                        <a14:foregroundMark x1="19504" y1="75000" x2="20213" y2="79783"/>
                        <a14:foregroundMark x1="20213" y1="80217" x2="12057" y2="86739"/>
                        <a14:foregroundMark x1="12057" y1="86739" x2="13475" y2="86304"/>
                        <a14:foregroundMark x1="20567" y1="78261" x2="26064" y2="75870"/>
                        <a14:foregroundMark x1="26418" y1="75000" x2="25177" y2="71522"/>
                        <a14:foregroundMark x1="21099" y1="79130" x2="22872" y2="84565"/>
                        <a14:foregroundMark x1="24645" y1="82609" x2="25355" y2="87391"/>
                        <a14:foregroundMark x1="25355" y1="84565" x2="25355" y2="91087"/>
                        <a14:foregroundMark x1="24645" y1="87391" x2="24113" y2="91087"/>
                        <a14:foregroundMark x1="18440" y1="88696" x2="17553" y2="82174"/>
                        <a14:foregroundMark x1="21099" y1="85870" x2="22695" y2="86739"/>
                        <a14:foregroundMark x1="22872" y1="86739" x2="20567" y2="85870"/>
                        <a14:foregroundMark x1="70745" y1="75435" x2="68794" y2="80217"/>
                        <a14:foregroundMark x1="68794" y1="80217" x2="64539" y2="73043"/>
                        <a14:foregroundMark x1="64539" y1="70217" x2="62589" y2="70652"/>
                        <a14:foregroundMark x1="72340" y1="82174" x2="75000" y2="82174"/>
                        <a14:foregroundMark x1="75000" y1="82609" x2="69504" y2="78261"/>
                        <a14:foregroundMark x1="67021" y1="73913" x2="69681" y2="74348"/>
                        <a14:foregroundMark x1="69681" y1="77391" x2="68972" y2="79783"/>
                        <a14:foregroundMark x1="69858" y1="80217" x2="69149" y2="81087"/>
                        <a14:foregroundMark x1="69149" y1="80652" x2="62943" y2="75000"/>
                        <a14:foregroundMark x1="62234" y1="74348" x2="62234" y2="74348"/>
                        <a14:foregroundMark x1="67730" y1="79130" x2="69149" y2="84565"/>
                        <a14:foregroundMark x1="69149" y1="83913" x2="67908" y2="84565"/>
                        <a14:foregroundMark x1="62943" y1="79783" x2="62943" y2="79783"/>
                        <a14:foregroundMark x1="61170" y1="76304" x2="61170" y2="76304"/>
                        <a14:foregroundMark x1="49645" y1="79348" x2="49645" y2="79348"/>
                        <a14:foregroundMark x1="47518" y1="78913" x2="46099" y2="80217"/>
                        <a14:foregroundMark x1="44858" y1="79783" x2="47518" y2="79783"/>
                        <a14:foregroundMark x1="49645" y1="80217" x2="49113" y2="81739"/>
                        <a14:foregroundMark x1="49113" y1="79783" x2="47163" y2="79783"/>
                        <a14:foregroundMark x1="48050" y1="77826" x2="43617" y2="78913"/>
                        <a14:foregroundMark x1="37057" y1="82174" x2="36879" y2="78913"/>
                        <a14:foregroundMark x1="47518" y1="81304" x2="48227" y2="81304"/>
                        <a14:foregroundMark x1="49291" y1="80870" x2="49291" y2="80870"/>
                        <a14:foregroundMark x1="49823" y1="80217" x2="49823" y2="80217"/>
                        <a14:foregroundMark x1="49291" y1="77391" x2="49291" y2="77391"/>
                        <a14:foregroundMark x1="47163" y1="77391" x2="50000" y2="77391"/>
                        <a14:foregroundMark x1="51418" y1="77391" x2="51418" y2="77391"/>
                        <a14:foregroundMark x1="36879" y1="82174" x2="36879" y2="82174"/>
                        <a14:foregroundMark x1="37234" y1="81739" x2="37234" y2="81739"/>
                        <a14:foregroundMark x1="37943" y1="80217" x2="37943" y2="80217"/>
                        <a14:foregroundMark x1="37057" y1="80870" x2="37057" y2="80870"/>
                        <a14:foregroundMark x1="37943" y1="81304" x2="37943" y2="81304"/>
                        <a14:foregroundMark x1="37943" y1="80870" x2="37943" y2="80870"/>
                        <a14:foregroundMark x1="17730" y1="84130" x2="17730" y2="84130"/>
                        <a14:foregroundMark x1="19858" y1="85652" x2="20922" y2="86522"/>
                        <a14:foregroundMark x1="21809" y1="86522" x2="21809" y2="86522"/>
                        <a14:foregroundMark x1="21986" y1="88043" x2="21986" y2="88043"/>
                        <a14:foregroundMark x1="19326" y1="85000" x2="19326" y2="85000"/>
                        <a14:foregroundMark x1="18440" y1="86087" x2="18440" y2="86087"/>
                        <a14:foregroundMark x1="18085" y1="86957" x2="18085" y2="86957"/>
                        <a14:foregroundMark x1="94149" y1="79783" x2="93440" y2="79783"/>
                        <a14:foregroundMark x1="92199" y1="86087" x2="92021" y2="85000"/>
                        <a14:foregroundMark x1="92199" y1="83261" x2="93440" y2="79783"/>
                        <a14:foregroundMark x1="90426" y1="85000" x2="93262" y2="86522"/>
                        <a14:foregroundMark x1="92553" y1="85652" x2="94504" y2="85000"/>
                        <a14:foregroundMark x1="89894" y1="84130" x2="89184" y2="84565"/>
                        <a14:foregroundMark x1="90426" y1="82609" x2="89539" y2="86522"/>
                        <a14:foregroundMark x1="58865" y1="80217" x2="64184" y2="80217"/>
                        <a14:foregroundMark x1="36879" y1="78913" x2="44858" y2="77391"/>
                        <a14:foregroundMark x1="17730" y1="86522" x2="16667" y2="86957"/>
                        <a14:foregroundMark x1="96631" y1="85000" x2="96631" y2="85000"/>
                        <a14:foregroundMark x1="89184" y1="76087" x2="89184" y2="76087"/>
                        <a14:foregroundMark x1="88652" y1="87391" x2="88652" y2="95652"/>
                        <a14:foregroundMark x1="88298" y1="83696" x2="89539" y2="94130"/>
                        <a14:foregroundMark x1="43794" y1="76957" x2="41844" y2="94565"/>
                        <a14:foregroundMark x1="41844" y1="94565" x2="39007" y2="98913"/>
                        <a14:foregroundMark x1="44681" y1="81304" x2="42376" y2="96739"/>
                        <a14:foregroundMark x1="42376" y1="96739" x2="40603" y2="98913"/>
                        <a14:foregroundMark x1="64539" y1="80217" x2="57270" y2="94565"/>
                        <a14:foregroundMark x1="57270" y1="94565" x2="63298" y2="86522"/>
                        <a14:foregroundMark x1="63298" y1="86522" x2="64184" y2="82609"/>
                        <a14:foregroundMark x1="65071" y1="79348" x2="65071" y2="79348"/>
                        <a14:backgroundMark x1="37206" y1="82736" x2="36170" y2="87391"/>
                        <a14:backgroundMark x1="36702" y1="85870" x2="32801" y2="91957"/>
                        <a14:backgroundMark x1="51171" y1="75136" x2="52305" y2="76304"/>
                        <a14:backgroundMark x1="52305" y1="76304" x2="52837" y2="77174"/>
                        <a14:backgroundMark x1="60461" y1="76304" x2="60461" y2="76304"/>
                        <a14:backgroundMark x1="90248" y1="76304" x2="90248" y2="76304"/>
                      </a14:backgroundRemoval>
                    </a14:imgEffect>
                  </a14:imgLayer>
                </a14:imgProps>
              </a:ext>
            </a:extLst>
          </a:blip>
          <a:stretch>
            <a:fillRect/>
          </a:stretch>
        </p:blipFill>
        <p:spPr>
          <a:xfrm>
            <a:off x="9583097" y="3265469"/>
            <a:ext cx="4936707" cy="3566299"/>
          </a:xfrm>
          <a:prstGeom prst="rect">
            <a:avLst/>
          </a:prstGeom>
        </p:spPr>
      </p:pic>
    </p:spTree>
    <p:extLst>
      <p:ext uri="{BB962C8B-B14F-4D97-AF65-F5344CB8AC3E}">
        <p14:creationId xmlns:p14="http://schemas.microsoft.com/office/powerpoint/2010/main" val="69730459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 xmlns:a16="http://schemas.microsoft.com/office/drawing/2014/main" id="{08977D5A-3CE0-5936-80D7-A88FD3CB0262}"/>
              </a:ext>
            </a:extLst>
          </p:cNvPr>
          <p:cNvPicPr>
            <a:picLocks noChangeAspect="1"/>
          </p:cNvPicPr>
          <p:nvPr/>
        </p:nvPicPr>
        <p:blipFill>
          <a:blip r:embed="rId3"/>
          <a:stretch>
            <a:fillRect/>
          </a:stretch>
        </p:blipFill>
        <p:spPr>
          <a:xfrm>
            <a:off x="81721" y="15241"/>
            <a:ext cx="957155" cy="762067"/>
          </a:xfrm>
          <a:prstGeom prst="rect">
            <a:avLst/>
          </a:prstGeom>
        </p:spPr>
      </p:pic>
      <p:graphicFrame>
        <p:nvGraphicFramePr>
          <p:cNvPr id="2" name="Diagram 1">
            <a:extLst>
              <a:ext uri="{FF2B5EF4-FFF2-40B4-BE49-F238E27FC236}">
                <a16:creationId xmlns="" xmlns:a16="http://schemas.microsoft.com/office/drawing/2014/main" id="{2A6FF060-BF2F-2956-2A1D-F62A0FAFDC91}"/>
              </a:ext>
            </a:extLst>
          </p:cNvPr>
          <p:cNvGraphicFramePr/>
          <p:nvPr>
            <p:extLst>
              <p:ext uri="{D42A27DB-BD31-4B8C-83A1-F6EECF244321}">
                <p14:modId xmlns:p14="http://schemas.microsoft.com/office/powerpoint/2010/main" val="534238840"/>
              </p:ext>
            </p:extLst>
          </p:nvPr>
        </p:nvGraphicFramePr>
        <p:xfrm>
          <a:off x="3016158" y="2831431"/>
          <a:ext cx="5606549" cy="143292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9" name="TextBox 8">
            <a:extLst>
              <a:ext uri="{FF2B5EF4-FFF2-40B4-BE49-F238E27FC236}">
                <a16:creationId xmlns="" xmlns:a16="http://schemas.microsoft.com/office/drawing/2014/main" id="{874923DD-2CD3-2D7E-2162-E433FE8F2CFE}"/>
              </a:ext>
            </a:extLst>
          </p:cNvPr>
          <p:cNvSpPr txBox="1"/>
          <p:nvPr/>
        </p:nvSpPr>
        <p:spPr>
          <a:xfrm>
            <a:off x="3123487" y="1379043"/>
            <a:ext cx="5233916" cy="715085"/>
          </a:xfrm>
          <a:prstGeom prst="roundRect">
            <a:avLst/>
          </a:prstGeom>
          <a:solidFill>
            <a:srgbClr val="FFFFCC"/>
          </a:solidFill>
          <a:ln w="28575">
            <a:solidFill>
              <a:srgbClr val="217875"/>
            </a:solidFill>
            <a:prstDash val="sysDash"/>
          </a:ln>
        </p:spPr>
        <p:txBody>
          <a:bodyPr wrap="square" lIns="91434" tIns="45718" rIns="91434" bIns="45718">
            <a:spAutoFit/>
          </a:bodyPr>
          <a:lstStyle/>
          <a:p>
            <a:pPr marL="0" marR="0" lvl="0" indent="0" algn="ctr" defTabSz="609491"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8000"/>
                </a:solidFill>
                <a:effectLst/>
                <a:uLnTx/>
                <a:uFillTx/>
                <a:latin typeface="Times New Roman" pitchFamily="18" charset="0"/>
                <a:cs typeface="Times New Roman" pitchFamily="18" charset="0"/>
              </a:rPr>
              <a:t>Hoạt</a:t>
            </a:r>
            <a:r>
              <a:rPr kumimoji="0" lang="en-US" sz="3600" b="1" i="0" u="none" strike="noStrike" kern="1200" cap="none" spc="0" normalizeH="0" baseline="0" noProof="0" dirty="0">
                <a:ln>
                  <a:noFill/>
                </a:ln>
                <a:solidFill>
                  <a:srgbClr val="008000"/>
                </a:solidFill>
                <a:effectLst/>
                <a:uLnTx/>
                <a:uFillTx/>
                <a:latin typeface="Times New Roman" pitchFamily="18" charset="0"/>
                <a:cs typeface="Times New Roman" pitchFamily="18" charset="0"/>
              </a:rPr>
              <a:t> </a:t>
            </a:r>
            <a:r>
              <a:rPr kumimoji="0" lang="vi-VN" sz="3600" b="1" i="0" u="none" strike="noStrike" kern="1200" cap="none" spc="0" normalizeH="0" baseline="0" noProof="0" dirty="0">
                <a:ln>
                  <a:noFill/>
                </a:ln>
                <a:solidFill>
                  <a:srgbClr val="008000"/>
                </a:solidFill>
                <a:effectLst/>
                <a:uLnTx/>
                <a:uFillTx/>
                <a:latin typeface="Times New Roman" pitchFamily="18" charset="0"/>
                <a:cs typeface="Times New Roman" pitchFamily="18" charset="0"/>
              </a:rPr>
              <a:t>động</a:t>
            </a:r>
            <a:r>
              <a:rPr kumimoji="0" lang="en-US" sz="3600" b="1" i="0" u="none" strike="noStrike" kern="1200" cap="none" spc="0" normalizeH="0" baseline="0" noProof="0" dirty="0">
                <a:ln>
                  <a:noFill/>
                </a:ln>
                <a:solidFill>
                  <a:srgbClr val="008000"/>
                </a:solidFill>
                <a:effectLst/>
                <a:uLnTx/>
                <a:uFillTx/>
                <a:latin typeface="Times New Roman" pitchFamily="18" charset="0"/>
                <a:cs typeface="Times New Roman" pitchFamily="18" charset="0"/>
              </a:rPr>
              <a:t> </a:t>
            </a:r>
            <a:r>
              <a:rPr kumimoji="0" lang="en-US" sz="3600" b="1" i="0" u="none" strike="noStrike" kern="1200" cap="none" spc="0" normalizeH="0" baseline="0" noProof="0" dirty="0" err="1">
                <a:ln>
                  <a:noFill/>
                </a:ln>
                <a:solidFill>
                  <a:srgbClr val="008000"/>
                </a:solidFill>
                <a:effectLst/>
                <a:uLnTx/>
                <a:uFillTx/>
                <a:latin typeface="Times New Roman" pitchFamily="18" charset="0"/>
                <a:cs typeface="Times New Roman" pitchFamily="18" charset="0"/>
              </a:rPr>
              <a:t>nối</a:t>
            </a:r>
            <a:r>
              <a:rPr kumimoji="0" lang="en-US" sz="3600" b="1" i="0" u="none" strike="noStrike" kern="1200" cap="none" spc="0" normalizeH="0" baseline="0" noProof="0" dirty="0">
                <a:ln>
                  <a:noFill/>
                </a:ln>
                <a:solidFill>
                  <a:srgbClr val="008000"/>
                </a:solidFill>
                <a:effectLst/>
                <a:uLnTx/>
                <a:uFillTx/>
                <a:latin typeface="Times New Roman" pitchFamily="18" charset="0"/>
                <a:cs typeface="Times New Roman" pitchFamily="18" charset="0"/>
              </a:rPr>
              <a:t> </a:t>
            </a:r>
            <a:r>
              <a:rPr kumimoji="0" lang="en-US" sz="3600" b="1" i="0" u="none" strike="noStrike" kern="1200" cap="none" spc="0" normalizeH="0" baseline="0" noProof="0" dirty="0" err="1">
                <a:ln>
                  <a:noFill/>
                </a:ln>
                <a:solidFill>
                  <a:srgbClr val="008000"/>
                </a:solidFill>
                <a:effectLst/>
                <a:uLnTx/>
                <a:uFillTx/>
                <a:latin typeface="Times New Roman" pitchFamily="18" charset="0"/>
                <a:cs typeface="Times New Roman" pitchFamily="18" charset="0"/>
              </a:rPr>
              <a:t>tiếp</a:t>
            </a:r>
            <a:endParaRPr kumimoji="0" lang="en-US" sz="3600" b="1" i="0" u="none" strike="noStrike" kern="1200" cap="none" spc="0" normalizeH="0" baseline="0" noProof="0" dirty="0">
              <a:ln>
                <a:noFill/>
              </a:ln>
              <a:solidFill>
                <a:srgbClr val="008000"/>
              </a:solidFill>
              <a:effectLst/>
              <a:uLnTx/>
              <a:uFillTx/>
              <a:latin typeface="Times New Roman" pitchFamily="18" charset="0"/>
              <a:cs typeface="Times New Roman" pitchFamily="18" charset="0"/>
            </a:endParaRPr>
          </a:p>
        </p:txBody>
      </p:sp>
      <p:pic>
        <p:nvPicPr>
          <p:cNvPr id="11" name="Picture 10">
            <a:extLst>
              <a:ext uri="{FF2B5EF4-FFF2-40B4-BE49-F238E27FC236}">
                <a16:creationId xmlns="" xmlns:a16="http://schemas.microsoft.com/office/drawing/2014/main" id="{23EA7FBE-DC24-95ED-9D97-8F451880376C}"/>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3696" b="99783" l="532" r="97872">
                        <a14:foregroundMark x1="25709" y1="33261" x2="25709" y2="33261"/>
                        <a14:foregroundMark x1="25355" y1="32826" x2="25355" y2="32826"/>
                        <a14:foregroundMark x1="21631" y1="23913" x2="21631" y2="23913"/>
                        <a14:foregroundMark x1="12057" y1="20435" x2="12057" y2="20435"/>
                        <a14:foregroundMark x1="11525" y1="20435" x2="11525" y2="20435"/>
                        <a14:foregroundMark x1="11170" y1="14348" x2="11170" y2="14348"/>
                        <a14:foregroundMark x1="8333" y1="11957" x2="7447" y2="13696"/>
                        <a14:foregroundMark x1="7447" y1="15652" x2="7447" y2="15652"/>
                        <a14:foregroundMark x1="7447" y1="25217" x2="7447" y2="27174"/>
                        <a14:foregroundMark x1="10816" y1="27174" x2="13475" y2="26087"/>
                        <a14:foregroundMark x1="15780" y1="22826" x2="15780" y2="22826"/>
                        <a14:foregroundMark x1="11348" y1="9565" x2="11348" y2="9565"/>
                        <a14:foregroundMark x1="11348" y1="8913" x2="11348" y2="8913"/>
                        <a14:foregroundMark x1="7979" y1="5217" x2="7979" y2="5217"/>
                        <a14:foregroundMark x1="6206" y1="3696" x2="6206" y2="3696"/>
                        <a14:foregroundMark x1="4787" y1="3696" x2="4078" y2="5652"/>
                        <a14:foregroundMark x1="4078" y1="6522" x2="4078" y2="9565"/>
                        <a14:foregroundMark x1="2837" y1="8478" x2="2837" y2="8478"/>
                        <a14:foregroundMark x1="2837" y1="8478" x2="2837" y2="8478"/>
                        <a14:foregroundMark x1="4433" y1="8478" x2="4433" y2="8478"/>
                        <a14:foregroundMark x1="5851" y1="8913" x2="5851" y2="8913"/>
                        <a14:foregroundMark x1="7270" y1="10000" x2="7801" y2="12826"/>
                        <a14:foregroundMark x1="7801" y1="15652" x2="7801" y2="15652"/>
                        <a14:foregroundMark x1="3723" y1="12391" x2="3723" y2="12391"/>
                        <a14:foregroundMark x1="4078" y1="10435" x2="4078" y2="10435"/>
                        <a14:foregroundMark x1="4078" y1="10000" x2="4078" y2="10000"/>
                        <a14:foregroundMark x1="2128" y1="10435" x2="2128" y2="10435"/>
                        <a14:foregroundMark x1="2128" y1="10435" x2="2128" y2="10435"/>
                        <a14:foregroundMark x1="3723" y1="25217" x2="3723" y2="29130"/>
                        <a14:foregroundMark x1="3723" y1="30870" x2="3723" y2="30870"/>
                        <a14:foregroundMark x1="3546" y1="31957" x2="3546" y2="31957"/>
                        <a14:foregroundMark x1="2660" y1="32391" x2="2660" y2="32391"/>
                        <a14:foregroundMark x1="1950" y1="32391" x2="1950" y2="32391"/>
                        <a14:foregroundMark x1="1950" y1="31522" x2="1950" y2="31522"/>
                        <a14:foregroundMark x1="1418" y1="29130" x2="1418" y2="29130"/>
                        <a14:foregroundMark x1="1064" y1="32391" x2="1064" y2="32391"/>
                        <a14:foregroundMark x1="1418" y1="32391" x2="1418" y2="32391"/>
                        <a14:foregroundMark x1="709" y1="12391" x2="709" y2="12391"/>
                        <a14:foregroundMark x1="28369" y1="38043" x2="28369" y2="38043"/>
                        <a14:foregroundMark x1="43085" y1="58696" x2="43085" y2="58696"/>
                        <a14:foregroundMark x1="43617" y1="56739" x2="43617" y2="56739"/>
                        <a14:foregroundMark x1="45567" y1="52391" x2="46454" y2="52391"/>
                        <a14:foregroundMark x1="47695" y1="52391" x2="47695" y2="52391"/>
                        <a14:foregroundMark x1="48227" y1="52391" x2="48227" y2="52391"/>
                        <a14:foregroundMark x1="48759" y1="52391" x2="48759" y2="52391"/>
                        <a14:foregroundMark x1="53014" y1="55870" x2="53014" y2="55870"/>
                        <a14:foregroundMark x1="54255" y1="57174" x2="54255" y2="57174"/>
                        <a14:foregroundMark x1="54965" y1="57174" x2="55496" y2="58696"/>
                        <a14:foregroundMark x1="55851" y1="59130" x2="55851" y2="59130"/>
                        <a14:foregroundMark x1="56738" y1="59565" x2="56738" y2="59565"/>
                        <a14:foregroundMark x1="46099" y1="56304" x2="45213" y2="55217"/>
                        <a14:foregroundMark x1="42199" y1="50435" x2="42199" y2="50435"/>
                        <a14:foregroundMark x1="41844" y1="50435" x2="41844" y2="50435"/>
                        <a14:foregroundMark x1="41312" y1="51522" x2="41312" y2="51522"/>
                        <a14:foregroundMark x1="38830" y1="61957" x2="38830" y2="61957"/>
                        <a14:foregroundMark x1="38652" y1="63043" x2="39599" y2="64452"/>
                        <a14:foregroundMark x1="49645" y1="67174" x2="48787" y2="67911"/>
                        <a14:foregroundMark x1="48227" y1="65870" x2="48227" y2="65870"/>
                        <a14:foregroundMark x1="40071" y1="77174" x2="40071" y2="77174"/>
                        <a14:foregroundMark x1="47992" y1="77597" x2="48227" y2="77609"/>
                        <a14:foregroundMark x1="46611" y1="77523" x2="46877" y2="77537"/>
                        <a14:foregroundMark x1="44490" y1="77409" x2="45404" y2="77458"/>
                        <a14:foregroundMark x1="43061" y1="77333" x2="43966" y2="77381"/>
                        <a14:foregroundMark x1="40071" y1="77174" x2="42375" y2="77297"/>
                        <a14:foregroundMark x1="48227" y1="77609" x2="48482" y2="77139"/>
                        <a14:foregroundMark x1="44057" y1="83913" x2="43883" y2="84676"/>
                        <a14:foregroundMark x1="44258" y1="83034" x2="44057" y2="83913"/>
                        <a14:foregroundMark x1="40020" y1="99348" x2="39716" y2="99783"/>
                        <a14:foregroundMark x1="40401" y1="98803" x2="40020" y2="99348"/>
                        <a14:foregroundMark x1="25887" y1="85000" x2="25887" y2="85000"/>
                        <a14:foregroundMark x1="27482" y1="82609" x2="27482" y2="82609"/>
                        <a14:foregroundMark x1="27660" y1="81957" x2="27660" y2="81957"/>
                        <a14:foregroundMark x1="26596" y1="78261" x2="26596" y2="78261"/>
                        <a14:foregroundMark x1="18794" y1="73913" x2="18794" y2="73913"/>
                        <a14:foregroundMark x1="18440" y1="73478" x2="18440" y2="73478"/>
                        <a14:foregroundMark x1="22835" y1="88456" x2="25000" y2="99783"/>
                        <a14:foregroundMark x1="56206" y1="59130" x2="56206" y2="59130"/>
                        <a14:foregroundMark x1="51418" y1="61087" x2="51418" y2="61087"/>
                        <a14:foregroundMark x1="51418" y1="58696" x2="51418" y2="58696"/>
                        <a14:foregroundMark x1="51418" y1="58696" x2="51418" y2="58696"/>
                        <a14:foregroundMark x1="51950" y1="56739" x2="51950" y2="56739"/>
                        <a14:foregroundMark x1="49645" y1="56304" x2="49645" y2="56304"/>
                        <a14:foregroundMark x1="49468" y1="55217" x2="52837" y2="54783"/>
                        <a14:foregroundMark x1="54078" y1="55870" x2="54078" y2="55870"/>
                        <a14:foregroundMark x1="54078" y1="55870" x2="54078" y2="55870"/>
                        <a14:foregroundMark x1="54610" y1="58261" x2="54610" y2="60000"/>
                        <a14:foregroundMark x1="54965" y1="60652" x2="54965" y2="57174"/>
                        <a14:foregroundMark x1="54965" y1="55217" x2="55674" y2="56739"/>
                        <a14:foregroundMark x1="55674" y1="56739" x2="54965" y2="62391"/>
                        <a14:foregroundMark x1="52128" y1="53478" x2="52128" y2="53478"/>
                        <a14:foregroundMark x1="50709" y1="51087" x2="50709" y2="51087"/>
                        <a14:foregroundMark x1="18972" y1="75435" x2="18972" y2="75435"/>
                        <a14:foregroundMark x1="18972" y1="75435" x2="18972" y2="75435"/>
                        <a14:foregroundMark x1="58333" y1="76304" x2="58333" y2="76304"/>
                        <a14:foregroundMark x1="58333" y1="76304" x2="62411" y2="76304"/>
                        <a14:foregroundMark x1="70213" y1="73913" x2="70922" y2="73478"/>
                        <a14:foregroundMark x1="72340" y1="70652" x2="72340" y2="70652"/>
                        <a14:foregroundMark x1="73404" y1="69565" x2="73404" y2="69565"/>
                        <a14:foregroundMark x1="71454" y1="79130" x2="70688" y2="79600"/>
                        <a14:foregroundMark x1="63389" y1="83479" x2="54078" y2="99130"/>
                        <a14:foregroundMark x1="64362" y1="49565" x2="64362" y2="49565"/>
                        <a14:foregroundMark x1="63830" y1="49130" x2="61348" y2="44348"/>
                        <a14:foregroundMark x1="66844" y1="47174" x2="68440" y2="45652"/>
                        <a14:foregroundMark x1="54078" y1="34348" x2="54078" y2="34348"/>
                        <a14:foregroundMark x1="54078" y1="33913" x2="54078" y2="33913"/>
                        <a14:foregroundMark x1="71986" y1="57174" x2="71986" y2="57174"/>
                        <a14:foregroundMark x1="72340" y1="57174" x2="72340" y2="57174"/>
                        <a14:foregroundMark x1="84397" y1="85000" x2="84397" y2="81522"/>
                        <a14:foregroundMark x1="91489" y1="74783" x2="89539" y2="75435"/>
                        <a14:foregroundMark x1="95502" y1="83478" x2="97872" y2="85000"/>
                        <a14:foregroundMark x1="94149" y1="82609" x2="95502" y2="83478"/>
                        <a14:foregroundMark x1="88475" y1="86304" x2="89362" y2="93913"/>
                        <a14:foregroundMark x1="89007" y1="86304" x2="89007" y2="86304"/>
                        <a14:foregroundMark x1="53901" y1="35652" x2="53901" y2="35652"/>
                        <a14:foregroundMark x1="54965" y1="35217" x2="54965" y2="35217"/>
                        <a14:foregroundMark x1="55319" y1="34783" x2="55319" y2="34783"/>
                        <a14:foregroundMark x1="35993" y1="65000" x2="35993" y2="65000"/>
                        <a14:foregroundMark x1="37943" y1="65870" x2="37943" y2="65870"/>
                        <a14:foregroundMark x1="42376" y1="65000" x2="42376" y2="65000"/>
                        <a14:foregroundMark x1="42730" y1="63478" x2="39362" y2="61522"/>
                        <a14:foregroundMark x1="51064" y1="71087" x2="51064" y2="71087"/>
                        <a14:foregroundMark x1="51064" y1="65000" x2="49823" y2="65435"/>
                        <a14:foregroundMark x1="48759" y1="61522" x2="48759" y2="61522"/>
                        <a14:foregroundMark x1="48759" y1="61522" x2="41312" y2="70870"/>
                        <a14:foregroundMark x1="41312" y1="70870" x2="35106" y2="61087"/>
                        <a14:foregroundMark x1="35106" y1="61087" x2="36879" y2="60652"/>
                        <a14:foregroundMark x1="45213" y1="66739" x2="46809" y2="71957"/>
                        <a14:foregroundMark x1="48582" y1="68696" x2="47872" y2="76739"/>
                        <a14:foregroundMark x1="47518" y1="73478" x2="44858" y2="75000"/>
                        <a14:foregroundMark x1="35993" y1="74348" x2="35461" y2="78261"/>
                        <a14:foregroundMark x1="35461" y1="78261" x2="35816" y2="76739"/>
                        <a14:foregroundMark x1="35816" y1="75435" x2="41844" y2="75000"/>
                        <a14:foregroundMark x1="42199" y1="73478" x2="43972" y2="76739"/>
                        <a14:foregroundMark x1="45567" y1="71522" x2="45922" y2="74348"/>
                        <a14:foregroundMark x1="45922" y1="71522" x2="45567" y2="75435"/>
                        <a14:foregroundMark x1="38830" y1="63043" x2="34043" y2="81522"/>
                        <a14:foregroundMark x1="31383" y1="73913" x2="29433" y2="91087"/>
                        <a14:foregroundMark x1="27128" y1="58261" x2="28014" y2="73261"/>
                        <a14:foregroundMark x1="28014" y1="73261" x2="29610" y2="78261"/>
                        <a14:foregroundMark x1="30496" y1="65870" x2="30496" y2="72609"/>
                        <a14:foregroundMark x1="29078" y1="76739" x2="28369" y2="78696"/>
                        <a14:foregroundMark x1="27482" y1="73478" x2="24823" y2="81522"/>
                        <a14:foregroundMark x1="23936" y1="76739" x2="23050" y2="73478"/>
                        <a14:foregroundMark x1="22872" y1="69565" x2="19326" y2="65435"/>
                        <a14:foregroundMark x1="18972" y1="63043" x2="17730" y2="68696"/>
                        <a14:foregroundMark x1="16489" y1="60652" x2="16312" y2="63913"/>
                        <a14:foregroundMark x1="15248" y1="59130" x2="15248" y2="63913"/>
                        <a14:foregroundMark x1="14539" y1="66304" x2="14539" y2="75435"/>
                        <a14:foregroundMark x1="16135" y1="83478" x2="16135" y2="86739"/>
                        <a14:foregroundMark x1="15248" y1="74348" x2="15426" y2="77826"/>
                        <a14:foregroundMark x1="17021" y1="68696" x2="18972" y2="75870"/>
                        <a14:foregroundMark x1="19504" y1="75000" x2="20213" y2="79783"/>
                        <a14:foregroundMark x1="20213" y1="80217" x2="12057" y2="86739"/>
                        <a14:foregroundMark x1="12057" y1="86739" x2="13475" y2="86304"/>
                        <a14:foregroundMark x1="20567" y1="78261" x2="26064" y2="75870"/>
                        <a14:foregroundMark x1="26418" y1="75000" x2="25177" y2="71522"/>
                        <a14:foregroundMark x1="21099" y1="79130" x2="22872" y2="84565"/>
                        <a14:foregroundMark x1="24645" y1="82609" x2="25355" y2="87391"/>
                        <a14:foregroundMark x1="25355" y1="84565" x2="25355" y2="91087"/>
                        <a14:foregroundMark x1="24645" y1="87391" x2="24113" y2="91087"/>
                        <a14:foregroundMark x1="18440" y1="88696" x2="17553" y2="82174"/>
                        <a14:foregroundMark x1="21099" y1="85870" x2="22695" y2="86739"/>
                        <a14:foregroundMark x1="22872" y1="86739" x2="20567" y2="85870"/>
                        <a14:foregroundMark x1="70745" y1="75435" x2="68794" y2="80217"/>
                        <a14:foregroundMark x1="68794" y1="80217" x2="64539" y2="73043"/>
                        <a14:foregroundMark x1="64539" y1="70217" x2="62589" y2="70652"/>
                        <a14:foregroundMark x1="72340" y1="82174" x2="75000" y2="82174"/>
                        <a14:foregroundMark x1="75000" y1="82609" x2="69504" y2="78261"/>
                        <a14:foregroundMark x1="67021" y1="73913" x2="69681" y2="74348"/>
                        <a14:foregroundMark x1="69681" y1="77391" x2="68972" y2="79783"/>
                        <a14:foregroundMark x1="69858" y1="80217" x2="69149" y2="81087"/>
                        <a14:foregroundMark x1="69149" y1="80652" x2="62943" y2="75000"/>
                        <a14:foregroundMark x1="62234" y1="74348" x2="62234" y2="74348"/>
                        <a14:foregroundMark x1="67730" y1="79130" x2="69149" y2="84565"/>
                        <a14:foregroundMark x1="69149" y1="83913" x2="67908" y2="84565"/>
                        <a14:foregroundMark x1="62943" y1="79783" x2="62943" y2="79783"/>
                        <a14:foregroundMark x1="61170" y1="76304" x2="61170" y2="76304"/>
                        <a14:foregroundMark x1="49645" y1="79348" x2="49645" y2="79348"/>
                        <a14:foregroundMark x1="47518" y1="78913" x2="46099" y2="80217"/>
                        <a14:foregroundMark x1="44858" y1="79783" x2="47518" y2="79783"/>
                        <a14:foregroundMark x1="49645" y1="80217" x2="49113" y2="81739"/>
                        <a14:foregroundMark x1="49113" y1="79783" x2="47163" y2="79783"/>
                        <a14:foregroundMark x1="48050" y1="77826" x2="43617" y2="78913"/>
                        <a14:foregroundMark x1="37057" y1="82174" x2="36879" y2="78913"/>
                        <a14:foregroundMark x1="47518" y1="81304" x2="48227" y2="81304"/>
                        <a14:foregroundMark x1="49291" y1="80870" x2="49291" y2="80870"/>
                        <a14:foregroundMark x1="49823" y1="80217" x2="49823" y2="80217"/>
                        <a14:foregroundMark x1="49291" y1="77391" x2="49291" y2="77391"/>
                        <a14:foregroundMark x1="47163" y1="77391" x2="50000" y2="77391"/>
                        <a14:foregroundMark x1="51418" y1="77391" x2="51418" y2="77391"/>
                        <a14:foregroundMark x1="36879" y1="82174" x2="36879" y2="82174"/>
                        <a14:foregroundMark x1="37234" y1="81739" x2="37234" y2="81739"/>
                        <a14:foregroundMark x1="37943" y1="80217" x2="37943" y2="80217"/>
                        <a14:foregroundMark x1="37057" y1="80870" x2="37057" y2="80870"/>
                        <a14:foregroundMark x1="37943" y1="81304" x2="37943" y2="81304"/>
                        <a14:foregroundMark x1="37943" y1="80870" x2="37943" y2="80870"/>
                        <a14:foregroundMark x1="17730" y1="84130" x2="17730" y2="84130"/>
                        <a14:foregroundMark x1="19858" y1="85652" x2="20922" y2="86522"/>
                        <a14:foregroundMark x1="21809" y1="86522" x2="21809" y2="86522"/>
                        <a14:foregroundMark x1="21986" y1="88043" x2="21986" y2="88043"/>
                        <a14:foregroundMark x1="19326" y1="85000" x2="19326" y2="85000"/>
                        <a14:foregroundMark x1="18440" y1="86087" x2="18440" y2="86087"/>
                        <a14:foregroundMark x1="18085" y1="86957" x2="18085" y2="86957"/>
                        <a14:foregroundMark x1="94149" y1="79783" x2="93440" y2="79783"/>
                        <a14:foregroundMark x1="92199" y1="86087" x2="92021" y2="85000"/>
                        <a14:foregroundMark x1="92199" y1="83261" x2="93440" y2="79783"/>
                        <a14:foregroundMark x1="90426" y1="85000" x2="93262" y2="86522"/>
                        <a14:foregroundMark x1="92553" y1="85652" x2="94504" y2="85000"/>
                        <a14:foregroundMark x1="89894" y1="84130" x2="89184" y2="84565"/>
                        <a14:foregroundMark x1="90426" y1="82609" x2="89539" y2="86522"/>
                        <a14:foregroundMark x1="58865" y1="80217" x2="64184" y2="80217"/>
                        <a14:foregroundMark x1="36879" y1="78913" x2="44858" y2="77391"/>
                        <a14:foregroundMark x1="17730" y1="86522" x2="16667" y2="86957"/>
                        <a14:foregroundMark x1="96631" y1="85000" x2="96631" y2="85000"/>
                        <a14:foregroundMark x1="89184" y1="76087" x2="89184" y2="76087"/>
                        <a14:foregroundMark x1="88652" y1="87391" x2="88652" y2="95652"/>
                        <a14:foregroundMark x1="88298" y1="83696" x2="89539" y2="94130"/>
                        <a14:foregroundMark x1="43794" y1="76957" x2="41844" y2="94565"/>
                        <a14:foregroundMark x1="41844" y1="94565" x2="39007" y2="98913"/>
                        <a14:foregroundMark x1="44681" y1="81304" x2="42376" y2="96739"/>
                        <a14:foregroundMark x1="42376" y1="96739" x2="40603" y2="98913"/>
                        <a14:foregroundMark x1="64539" y1="80217" x2="57270" y2="94565"/>
                        <a14:foregroundMark x1="57270" y1="94565" x2="63298" y2="86522"/>
                        <a14:foregroundMark x1="63298" y1="86522" x2="64184" y2="82609"/>
                        <a14:foregroundMark x1="65071" y1="79348" x2="65071" y2="79348"/>
                        <a14:backgroundMark x1="37206" y1="82736" x2="36170" y2="87391"/>
                        <a14:backgroundMark x1="36702" y1="85870" x2="32801" y2="91957"/>
                        <a14:backgroundMark x1="51171" y1="75136" x2="52305" y2="76304"/>
                        <a14:backgroundMark x1="52305" y1="76304" x2="52837" y2="77174"/>
                        <a14:backgroundMark x1="60461" y1="76304" x2="60461" y2="76304"/>
                        <a14:backgroundMark x1="90248" y1="76304" x2="90248" y2="76304"/>
                      </a14:backgroundRemoval>
                    </a14:imgEffect>
                  </a14:imgLayer>
                </a14:imgProps>
              </a:ext>
            </a:extLst>
          </a:blip>
          <a:stretch>
            <a:fillRect/>
          </a:stretch>
        </p:blipFill>
        <p:spPr>
          <a:xfrm>
            <a:off x="9583097" y="3265469"/>
            <a:ext cx="4936707" cy="3566299"/>
          </a:xfrm>
          <a:prstGeom prst="rect">
            <a:avLst/>
          </a:prstGeom>
        </p:spPr>
      </p:pic>
      <p:sp>
        <p:nvSpPr>
          <p:cNvPr id="3" name="Rectangle 2">
            <a:extLst>
              <a:ext uri="{FF2B5EF4-FFF2-40B4-BE49-F238E27FC236}">
                <a16:creationId xmlns="" xmlns:a16="http://schemas.microsoft.com/office/drawing/2014/main" id="{36D2F7BF-D8E0-91DA-C51D-48658B0C27F4}"/>
              </a:ext>
            </a:extLst>
          </p:cNvPr>
          <p:cNvSpPr/>
          <p:nvPr/>
        </p:nvSpPr>
        <p:spPr>
          <a:xfrm>
            <a:off x="10972800" y="0"/>
            <a:ext cx="1219200" cy="1219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itchFamily="18" charset="0"/>
              <a:cs typeface="Times New Roman" pitchFamily="18" charset="0"/>
            </a:endParaRPr>
          </a:p>
        </p:txBody>
      </p:sp>
    </p:spTree>
    <p:extLst>
      <p:ext uri="{BB962C8B-B14F-4D97-AF65-F5344CB8AC3E}">
        <p14:creationId xmlns:p14="http://schemas.microsoft.com/office/powerpoint/2010/main" val="113447567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 xmlns:a16="http://schemas.microsoft.com/office/drawing/2014/main" id="{207EFB32-B781-FF92-BEB9-B051AE4A6ADB}"/>
              </a:ext>
            </a:extLst>
          </p:cNvPr>
          <p:cNvSpPr txBox="1"/>
          <p:nvPr/>
        </p:nvSpPr>
        <p:spPr>
          <a:xfrm>
            <a:off x="4495800" y="2514600"/>
            <a:ext cx="7467600" cy="1345720"/>
          </a:xfrm>
          <a:prstGeom prst="rect">
            <a:avLst/>
          </a:prstGeom>
          <a:noFill/>
        </p:spPr>
        <p:txBody>
          <a:bodyPr vert="horz" lIns="60960" tIns="30480" rIns="60960" bIns="30480" rtlCol="0" anchor="ctr">
            <a:noAutofit/>
          </a:bodyPr>
          <a:lstStyle/>
          <a:p>
            <a:pPr marL="0" marR="0" lvl="0" indent="0" algn="ctr" defTabSz="609539" rtl="0" eaLnBrk="1" fontAlgn="auto" latinLnBrk="0" hangingPunct="1">
              <a:lnSpc>
                <a:spcPct val="90000"/>
              </a:lnSpc>
              <a:spcBef>
                <a:spcPct val="0"/>
              </a:spcBef>
              <a:spcAft>
                <a:spcPts val="400"/>
              </a:spcAft>
              <a:buClrTx/>
              <a:buSzTx/>
              <a:buFontTx/>
              <a:buNone/>
              <a:tabLst/>
              <a:defRPr/>
            </a:pPr>
            <a:r>
              <a:rPr kumimoji="0" lang="en-US" sz="6400" b="1" i="0" u="none" strike="noStrike" kern="1200" cap="none" spc="0" normalizeH="0" baseline="0" noProof="0" dirty="0" err="1">
                <a:ln>
                  <a:noFill/>
                </a:ln>
                <a:solidFill>
                  <a:srgbClr val="F92D67"/>
                </a:solidFill>
                <a:effectLst/>
                <a:uLnTx/>
                <a:uFillTx/>
                <a:latin typeface="Times New Roman" pitchFamily="18" charset="0"/>
                <a:cs typeface="Times New Roman" pitchFamily="18" charset="0"/>
              </a:rPr>
              <a:t>Hẹn</a:t>
            </a:r>
            <a:r>
              <a:rPr kumimoji="0" lang="en-US" sz="6400" b="1" i="0" u="none" strike="noStrike" kern="1200" cap="none" spc="0" normalizeH="0" baseline="0" noProof="0" dirty="0">
                <a:ln>
                  <a:noFill/>
                </a:ln>
                <a:solidFill>
                  <a:srgbClr val="F92D67"/>
                </a:solidFill>
                <a:effectLst/>
                <a:uLnTx/>
                <a:uFillTx/>
                <a:latin typeface="Times New Roman" pitchFamily="18" charset="0"/>
                <a:cs typeface="Times New Roman" pitchFamily="18" charset="0"/>
              </a:rPr>
              <a:t> </a:t>
            </a:r>
            <a:r>
              <a:rPr kumimoji="0" lang="en-US" sz="6400" b="1" i="0" u="none" strike="noStrike" kern="1200" cap="none" spc="0" normalizeH="0" baseline="0" noProof="0" dirty="0" err="1">
                <a:ln>
                  <a:noFill/>
                </a:ln>
                <a:solidFill>
                  <a:srgbClr val="F92D67"/>
                </a:solidFill>
                <a:effectLst/>
                <a:uLnTx/>
                <a:uFillTx/>
                <a:latin typeface="Times New Roman" pitchFamily="18" charset="0"/>
                <a:cs typeface="Times New Roman" pitchFamily="18" charset="0"/>
              </a:rPr>
              <a:t>gặp</a:t>
            </a:r>
            <a:r>
              <a:rPr kumimoji="0" lang="en-US" sz="6400" b="1" i="0" u="none" strike="noStrike" kern="1200" cap="none" spc="0" normalizeH="0" baseline="0" noProof="0" dirty="0">
                <a:ln>
                  <a:noFill/>
                </a:ln>
                <a:solidFill>
                  <a:srgbClr val="F92D67"/>
                </a:solidFill>
                <a:effectLst/>
                <a:uLnTx/>
                <a:uFillTx/>
                <a:latin typeface="Times New Roman" pitchFamily="18" charset="0"/>
                <a:cs typeface="Times New Roman" pitchFamily="18" charset="0"/>
              </a:rPr>
              <a:t> </a:t>
            </a:r>
            <a:r>
              <a:rPr kumimoji="0" lang="en-US" sz="6400" b="1" i="0" u="none" strike="noStrike" kern="1200" cap="none" spc="0" normalizeH="0" baseline="0" noProof="0" dirty="0" err="1">
                <a:ln>
                  <a:noFill/>
                </a:ln>
                <a:solidFill>
                  <a:srgbClr val="F92D67"/>
                </a:solidFill>
                <a:effectLst/>
                <a:uLnTx/>
                <a:uFillTx/>
                <a:latin typeface="Times New Roman" pitchFamily="18" charset="0"/>
                <a:cs typeface="Times New Roman" pitchFamily="18" charset="0"/>
              </a:rPr>
              <a:t>lại</a:t>
            </a:r>
            <a:r>
              <a:rPr kumimoji="0" lang="en-US" sz="6400" b="1" i="0" u="none" strike="noStrike" kern="1200" cap="none" spc="0" normalizeH="0" baseline="0" noProof="0" dirty="0">
                <a:ln>
                  <a:noFill/>
                </a:ln>
                <a:solidFill>
                  <a:srgbClr val="F92D67"/>
                </a:solidFill>
                <a:effectLst/>
                <a:uLnTx/>
                <a:uFillTx/>
                <a:latin typeface="Times New Roman" pitchFamily="18" charset="0"/>
                <a:cs typeface="Times New Roman" pitchFamily="18" charset="0"/>
              </a:rPr>
              <a:t> </a:t>
            </a:r>
            <a:r>
              <a:rPr kumimoji="0" lang="en-US" sz="6400" b="1" i="0" u="none" strike="noStrike" kern="1200" cap="none" spc="0" normalizeH="0" baseline="0" noProof="0" dirty="0" err="1">
                <a:ln>
                  <a:noFill/>
                </a:ln>
                <a:solidFill>
                  <a:srgbClr val="F92D67"/>
                </a:solidFill>
                <a:effectLst/>
                <a:uLnTx/>
                <a:uFillTx/>
                <a:latin typeface="Times New Roman" pitchFamily="18" charset="0"/>
                <a:cs typeface="Times New Roman" pitchFamily="18" charset="0"/>
              </a:rPr>
              <a:t>các</a:t>
            </a:r>
            <a:r>
              <a:rPr kumimoji="0" lang="en-US" sz="6400" b="1" i="0" u="none" strike="noStrike" kern="1200" cap="none" spc="0" normalizeH="0" baseline="0" noProof="0" dirty="0">
                <a:ln>
                  <a:noFill/>
                </a:ln>
                <a:solidFill>
                  <a:srgbClr val="F92D67"/>
                </a:solidFill>
                <a:effectLst/>
                <a:uLnTx/>
                <a:uFillTx/>
                <a:latin typeface="Times New Roman" pitchFamily="18" charset="0"/>
                <a:cs typeface="Times New Roman" pitchFamily="18" charset="0"/>
              </a:rPr>
              <a:t> </a:t>
            </a:r>
            <a:r>
              <a:rPr kumimoji="0" lang="en-US" sz="6400" b="1" i="0" u="none" strike="noStrike" kern="1200" cap="none" spc="0" normalizeH="0" baseline="0" noProof="0" dirty="0" err="1">
                <a:ln>
                  <a:noFill/>
                </a:ln>
                <a:solidFill>
                  <a:srgbClr val="F92D67"/>
                </a:solidFill>
                <a:effectLst/>
                <a:uLnTx/>
                <a:uFillTx/>
                <a:latin typeface="Times New Roman" pitchFamily="18" charset="0"/>
                <a:cs typeface="Times New Roman" pitchFamily="18" charset="0"/>
              </a:rPr>
              <a:t>em</a:t>
            </a:r>
            <a:r>
              <a:rPr kumimoji="0" lang="en-US" sz="6400" b="1" i="0" u="none" strike="noStrike" kern="1200" cap="none" spc="0" normalizeH="0" baseline="0" noProof="0" dirty="0">
                <a:ln>
                  <a:noFill/>
                </a:ln>
                <a:solidFill>
                  <a:srgbClr val="F92D67"/>
                </a:solidFill>
                <a:effectLst/>
                <a:uLnTx/>
                <a:uFillTx/>
                <a:latin typeface="Times New Roman" pitchFamily="18" charset="0"/>
                <a:cs typeface="Times New Roman" pitchFamily="18" charset="0"/>
              </a:rPr>
              <a:t>!</a:t>
            </a:r>
          </a:p>
        </p:txBody>
      </p:sp>
      <p:pic>
        <p:nvPicPr>
          <p:cNvPr id="3" name="Picture 2">
            <a:extLst>
              <a:ext uri="{FF2B5EF4-FFF2-40B4-BE49-F238E27FC236}">
                <a16:creationId xmlns="" xmlns:a16="http://schemas.microsoft.com/office/drawing/2014/main" id="{EBBF361E-F561-9F7D-45A5-664B39FAA294}"/>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321735" y="615317"/>
            <a:ext cx="4978053" cy="5627364"/>
          </a:xfrm>
          <a:prstGeom prst="rect">
            <a:avLst/>
          </a:prstGeom>
        </p:spPr>
      </p:pic>
    </p:spTree>
    <p:extLst>
      <p:ext uri="{BB962C8B-B14F-4D97-AF65-F5344CB8AC3E}">
        <p14:creationId xmlns:p14="http://schemas.microsoft.com/office/powerpoint/2010/main" val="2387207171"/>
      </p:ext>
    </p:extLst>
  </p:cSld>
  <p:clrMapOvr>
    <a:masterClrMapping/>
  </p:clrMapOvr>
  <p:transition spd="slow">
    <p:fade/>
  </p:transition>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a:hlinkClick r:id="rId3" action="ppaction://hlinksldjump"/>
            <a:extLst>
              <a:ext uri="{FF2B5EF4-FFF2-40B4-BE49-F238E27FC236}">
                <a16:creationId xmlns="" xmlns:a16="http://schemas.microsoft.com/office/drawing/2014/main" id="{BAC73DBC-8EDB-4C1D-ADC5-59A21F8A3FCD}"/>
              </a:ext>
            </a:extLst>
          </p:cNvPr>
          <p:cNvSpPr/>
          <p:nvPr/>
        </p:nvSpPr>
        <p:spPr>
          <a:xfrm>
            <a:off x="6979920" y="6168391"/>
            <a:ext cx="2164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marL="0" marR="0" lvl="0" indent="0" algn="ctr" defTabSz="914332"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libri"/>
              <a:ea typeface="+mn-ea"/>
              <a:cs typeface="+mn-cs"/>
            </a:endParaRPr>
          </a:p>
        </p:txBody>
      </p:sp>
      <p:pic>
        <p:nvPicPr>
          <p:cNvPr id="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5751" y="381003"/>
            <a:ext cx="11696700" cy="5787391"/>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2379373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a:hlinkClick r:id="rId3" action="ppaction://hlinksldjump"/>
            <a:extLst>
              <a:ext uri="{FF2B5EF4-FFF2-40B4-BE49-F238E27FC236}">
                <a16:creationId xmlns="" xmlns:a16="http://schemas.microsoft.com/office/drawing/2014/main" id="{E8A3D8D8-1DFA-4A8B-9290-10ED9F0F074D}"/>
              </a:ext>
            </a:extLst>
          </p:cNvPr>
          <p:cNvSpPr/>
          <p:nvPr/>
        </p:nvSpPr>
        <p:spPr>
          <a:xfrm>
            <a:off x="6979920" y="6050280"/>
            <a:ext cx="2164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marL="0" marR="0" lvl="0" indent="0" algn="ctr" defTabSz="914332"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Times New Roman" pitchFamily="18" charset="0"/>
              <a:cs typeface="Times New Roman" pitchFamily="18" charset="0"/>
            </a:endParaRPr>
          </a:p>
        </p:txBody>
      </p:sp>
      <p:sp>
        <p:nvSpPr>
          <p:cNvPr id="2" name="TextBox 1">
            <a:extLst>
              <a:ext uri="{FF2B5EF4-FFF2-40B4-BE49-F238E27FC236}">
                <a16:creationId xmlns="" xmlns:a16="http://schemas.microsoft.com/office/drawing/2014/main" id="{7CF2F40B-0C06-41A2-98EB-3C7D4751E754}"/>
              </a:ext>
            </a:extLst>
          </p:cNvPr>
          <p:cNvSpPr txBox="1"/>
          <p:nvPr/>
        </p:nvSpPr>
        <p:spPr>
          <a:xfrm>
            <a:off x="1031952" y="2083122"/>
            <a:ext cx="10284797" cy="707882"/>
          </a:xfrm>
          <a:prstGeom prst="rect">
            <a:avLst/>
          </a:prstGeom>
          <a:noFill/>
        </p:spPr>
        <p:txBody>
          <a:bodyPr wrap="square" lIns="91434" tIns="45718" rIns="91434" bIns="45718" rtlCol="0">
            <a:spAutoFit/>
          </a:bodyPr>
          <a:lstStyle/>
          <a:p>
            <a:pPr marL="0" marR="0" lvl="0" indent="0" algn="l" defTabSz="914332"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white"/>
                </a:solidFill>
                <a:effectLst/>
                <a:uLnTx/>
                <a:uFillTx/>
                <a:latin typeface="Times New Roman" pitchFamily="18" charset="0"/>
                <a:cs typeface="Times New Roman" pitchFamily="18" charset="0"/>
              </a:rPr>
              <a:t>Câu</a:t>
            </a:r>
            <a:r>
              <a:rPr kumimoji="0" lang="en-US" sz="4000" b="0" i="0" u="none" strike="noStrike" kern="1200" cap="none" spc="0" normalizeH="0" baseline="0" noProof="0" dirty="0">
                <a:ln>
                  <a:noFill/>
                </a:ln>
                <a:solidFill>
                  <a:prstClr val="white"/>
                </a:solidFill>
                <a:effectLst/>
                <a:uLnTx/>
                <a:uFillTx/>
                <a:latin typeface="Times New Roman" pitchFamily="18" charset="0"/>
                <a:cs typeface="Times New Roman" pitchFamily="18" charset="0"/>
              </a:rPr>
              <a:t> </a:t>
            </a:r>
            <a:r>
              <a:rPr kumimoji="0" lang="en-US" sz="4000" b="0" i="0" u="none" strike="noStrike" kern="1200" cap="none" spc="0" normalizeH="0" baseline="0" noProof="0" dirty="0" err="1">
                <a:ln>
                  <a:noFill/>
                </a:ln>
                <a:solidFill>
                  <a:prstClr val="white"/>
                </a:solidFill>
                <a:effectLst/>
                <a:uLnTx/>
                <a:uFillTx/>
                <a:latin typeface="Times New Roman" pitchFamily="18" charset="0"/>
                <a:cs typeface="Times New Roman" pitchFamily="18" charset="0"/>
              </a:rPr>
              <a:t>hỏi</a:t>
            </a:r>
            <a:r>
              <a:rPr kumimoji="0" lang="en-US" sz="4000" b="0" i="0" u="none" strike="noStrike" kern="1200" cap="none" spc="0" normalizeH="0" baseline="0" noProof="0" dirty="0">
                <a:ln>
                  <a:noFill/>
                </a:ln>
                <a:solidFill>
                  <a:prstClr val="white"/>
                </a:solidFill>
                <a:effectLst/>
                <a:uLnTx/>
                <a:uFillTx/>
                <a:latin typeface="Times New Roman" pitchFamily="18" charset="0"/>
                <a:cs typeface="Times New Roman" pitchFamily="18" charset="0"/>
              </a:rPr>
              <a:t>: </a:t>
            </a:r>
            <a:r>
              <a:rPr kumimoji="0" lang="nl-NL" sz="4000" b="0" i="0" u="none" strike="noStrike" kern="1200" cap="none" spc="0" normalizeH="0" baseline="0" noProof="0" dirty="0">
                <a:ln>
                  <a:noFill/>
                </a:ln>
                <a:solidFill>
                  <a:prstClr val="white"/>
                </a:solidFill>
                <a:effectLst/>
                <a:uLnTx/>
                <a:uFillTx/>
                <a:latin typeface="Times New Roman" pitchFamily="18" charset="0"/>
                <a:cs typeface="Times New Roman" pitchFamily="18" charset="0"/>
              </a:rPr>
              <a:t>Nêu nội dung bài thơ </a:t>
            </a:r>
            <a:r>
              <a:rPr kumimoji="0" lang="nl-NL" sz="4000" b="0" i="1" u="none" strike="noStrike" kern="1200" cap="none" spc="0" normalizeH="0" baseline="0" noProof="0" dirty="0">
                <a:ln>
                  <a:noFill/>
                </a:ln>
                <a:solidFill>
                  <a:prstClr val="white"/>
                </a:solidFill>
                <a:effectLst/>
                <a:uLnTx/>
                <a:uFillTx/>
                <a:latin typeface="Times New Roman" pitchFamily="18" charset="0"/>
                <a:cs typeface="Times New Roman" pitchFamily="18" charset="0"/>
              </a:rPr>
              <a:t>Mùa hè lấp lánh</a:t>
            </a:r>
            <a:r>
              <a:rPr kumimoji="0" lang="nl-NL" sz="4000" b="0" i="0" u="none" strike="noStrike" kern="1200" cap="none" spc="0" normalizeH="0" baseline="0" noProof="0" dirty="0">
                <a:ln>
                  <a:noFill/>
                </a:ln>
                <a:solidFill>
                  <a:prstClr val="white"/>
                </a:solidFill>
                <a:effectLst/>
                <a:uLnTx/>
                <a:uFillTx/>
                <a:latin typeface="Times New Roman" pitchFamily="18" charset="0"/>
                <a:cs typeface="Times New Roman" pitchFamily="18" charset="0"/>
              </a:rPr>
              <a:t>.</a:t>
            </a:r>
            <a:endParaRPr kumimoji="0" lang="en-US" sz="4000" b="0" i="0" u="none" strike="noStrike" kern="1200" cap="none" spc="0" normalizeH="0" baseline="0" noProof="0" dirty="0">
              <a:ln>
                <a:noFill/>
              </a:ln>
              <a:solidFill>
                <a:prstClr val="white"/>
              </a:solidFill>
              <a:effectLst/>
              <a:uLnTx/>
              <a:uFillTx/>
              <a:latin typeface="Times New Roman" pitchFamily="18" charset="0"/>
              <a:cs typeface="Times New Roman" pitchFamily="18" charset="0"/>
            </a:endParaRPr>
          </a:p>
        </p:txBody>
      </p:sp>
    </p:spTree>
    <p:extLst>
      <p:ext uri="{BB962C8B-B14F-4D97-AF65-F5344CB8AC3E}">
        <p14:creationId xmlns:p14="http://schemas.microsoft.com/office/powerpoint/2010/main" val="1002156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hlinkClick r:id="rId3" action="ppaction://hlinksldjump"/>
            <a:extLst>
              <a:ext uri="{FF2B5EF4-FFF2-40B4-BE49-F238E27FC236}">
                <a16:creationId xmlns="" xmlns:a16="http://schemas.microsoft.com/office/drawing/2014/main" id="{1D6E0EC9-6BBF-42E5-9782-CD06E7F07821}"/>
              </a:ext>
            </a:extLst>
          </p:cNvPr>
          <p:cNvSpPr/>
          <p:nvPr/>
        </p:nvSpPr>
        <p:spPr>
          <a:xfrm>
            <a:off x="6979920" y="6050280"/>
            <a:ext cx="2164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marL="0" marR="0" lvl="0" indent="0" algn="ctr" defTabSz="914332"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libri"/>
              <a:ea typeface="+mn-ea"/>
              <a:cs typeface="+mn-cs"/>
            </a:endParaRPr>
          </a:p>
        </p:txBody>
      </p:sp>
      <p:pic>
        <p:nvPicPr>
          <p:cNvPr id="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2903" y="396243"/>
            <a:ext cx="11696700" cy="5787391"/>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5351078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矩形: 圆角 2">
            <a:extLst>
              <a:ext uri="{FF2B5EF4-FFF2-40B4-BE49-F238E27FC236}">
                <a16:creationId xmlns="" xmlns:a16="http://schemas.microsoft.com/office/drawing/2014/main" id="{D6A5DA78-1D40-4CE9-9885-2F921D7ED9A9}"/>
              </a:ext>
            </a:extLst>
          </p:cNvPr>
          <p:cNvSpPr/>
          <p:nvPr/>
        </p:nvSpPr>
        <p:spPr>
          <a:xfrm>
            <a:off x="4836091" y="766153"/>
            <a:ext cx="3824932" cy="443522"/>
          </a:xfrm>
          <a:prstGeom prst="roundRect">
            <a:avLst>
              <a:gd name="adj" fmla="val 50000"/>
            </a:avLst>
          </a:prstGeom>
          <a:ln/>
        </p:spPr>
        <p:style>
          <a:lnRef idx="3">
            <a:schemeClr val="lt1"/>
          </a:lnRef>
          <a:fillRef idx="1">
            <a:schemeClr val="accent5"/>
          </a:fillRef>
          <a:effectRef idx="1">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0" i="0" u="none" strike="noStrike" kern="0" cap="none" spc="0" normalizeH="0" baseline="0" noProof="0" dirty="0" err="1">
                <a:ln>
                  <a:noFill/>
                </a:ln>
                <a:solidFill>
                  <a:srgbClr val="FFFF00"/>
                </a:solidFill>
                <a:effectLst/>
                <a:uLnTx/>
                <a:uFillTx/>
                <a:latin typeface="Times New Roman" pitchFamily="18" charset="0"/>
                <a:ea typeface="字魂35号-经典雅黑" panose="02000000000000000000" pitchFamily="2" charset="-122"/>
                <a:cs typeface="Times New Roman" pitchFamily="18" charset="0"/>
              </a:rPr>
              <a:t>Tiếng</a:t>
            </a:r>
            <a:r>
              <a:rPr kumimoji="0" lang="en-US" altLang="zh-CN" sz="2800" b="0" i="0" u="none" strike="noStrike" kern="0" cap="none" spc="0" normalizeH="0" baseline="0" noProof="0" dirty="0">
                <a:ln>
                  <a:noFill/>
                </a:ln>
                <a:solidFill>
                  <a:srgbClr val="FFFF00"/>
                </a:solidFill>
                <a:effectLst/>
                <a:uLnTx/>
                <a:uFillTx/>
                <a:latin typeface="Times New Roman" pitchFamily="18" charset="0"/>
                <a:ea typeface="字魂35号-经典雅黑" panose="02000000000000000000" pitchFamily="2" charset="-122"/>
                <a:cs typeface="Times New Roman" pitchFamily="18" charset="0"/>
              </a:rPr>
              <a:t> </a:t>
            </a:r>
            <a:r>
              <a:rPr kumimoji="0" lang="en-US" altLang="zh-CN" sz="2800" b="0" i="0" u="none" strike="noStrike" kern="0" cap="none" spc="0" normalizeH="0" baseline="0" noProof="0" dirty="0" err="1">
                <a:ln>
                  <a:noFill/>
                </a:ln>
                <a:solidFill>
                  <a:srgbClr val="FFFF00"/>
                </a:solidFill>
                <a:effectLst/>
                <a:uLnTx/>
                <a:uFillTx/>
                <a:latin typeface="Times New Roman" pitchFamily="18" charset="0"/>
                <a:ea typeface="字魂35号-经典雅黑" panose="02000000000000000000" pitchFamily="2" charset="-122"/>
                <a:cs typeface="Times New Roman" pitchFamily="18" charset="0"/>
              </a:rPr>
              <a:t>việt</a:t>
            </a:r>
            <a:endParaRPr kumimoji="0" lang="zh-CN" altLang="en-US" sz="2800" b="0" i="0" u="none" strike="noStrike" kern="0" cap="none" spc="0" normalizeH="0" baseline="0" noProof="0" dirty="0">
              <a:ln>
                <a:noFill/>
              </a:ln>
              <a:solidFill>
                <a:srgbClr val="FFFF00"/>
              </a:solidFill>
              <a:effectLst/>
              <a:uLnTx/>
              <a:uFillTx/>
              <a:latin typeface="Times New Roman" pitchFamily="18" charset="0"/>
              <a:ea typeface="字魂35号-经典雅黑" panose="02000000000000000000" pitchFamily="2" charset="-122"/>
              <a:cs typeface="Times New Roman" pitchFamily="18" charset="0"/>
            </a:endParaRPr>
          </a:p>
        </p:txBody>
      </p:sp>
      <p:sp>
        <p:nvSpPr>
          <p:cNvPr id="15" name="TextBox 14">
            <a:extLst>
              <a:ext uri="{FF2B5EF4-FFF2-40B4-BE49-F238E27FC236}">
                <a16:creationId xmlns="" xmlns:a16="http://schemas.microsoft.com/office/drawing/2014/main" id="{776A1A14-981E-411B-AF57-7E3A4F3FAA20}"/>
              </a:ext>
            </a:extLst>
          </p:cNvPr>
          <p:cNvSpPr txBox="1"/>
          <p:nvPr/>
        </p:nvSpPr>
        <p:spPr>
          <a:xfrm>
            <a:off x="4163052" y="1538386"/>
            <a:ext cx="5590548"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a:noFill/>
                </a:ln>
                <a:solidFill>
                  <a:srgbClr val="FF0000"/>
                </a:solidFill>
                <a:effectLst/>
                <a:uLnTx/>
                <a:uFillTx/>
                <a:latin typeface="Times New Roman" pitchFamily="18" charset="0"/>
                <a:ea typeface="微软雅黑"/>
                <a:cs typeface="Times New Roman" pitchFamily="18" charset="0"/>
              </a:rPr>
              <a:t>Bài</a:t>
            </a:r>
            <a:r>
              <a:rPr kumimoji="0" lang="en-US" sz="6000" b="1" i="0" u="none" strike="noStrike" kern="1200" cap="none" spc="0" normalizeH="0" baseline="0" noProof="0" dirty="0">
                <a:ln>
                  <a:noFill/>
                </a:ln>
                <a:solidFill>
                  <a:srgbClr val="FF0000"/>
                </a:solidFill>
                <a:effectLst/>
                <a:uLnTx/>
                <a:uFillTx/>
                <a:latin typeface="Times New Roman" pitchFamily="18" charset="0"/>
                <a:ea typeface="微软雅黑"/>
                <a:cs typeface="Times New Roman" pitchFamily="18" charset="0"/>
              </a:rPr>
              <a:t> 8 – </a:t>
            </a:r>
            <a:r>
              <a:rPr kumimoji="0" lang="en-US" sz="6000" b="1" i="0" u="none" strike="noStrike" kern="1200" cap="none" spc="0" normalizeH="0" baseline="0" noProof="0" dirty="0" err="1">
                <a:ln>
                  <a:noFill/>
                </a:ln>
                <a:solidFill>
                  <a:srgbClr val="FF0000"/>
                </a:solidFill>
                <a:effectLst/>
                <a:uLnTx/>
                <a:uFillTx/>
                <a:latin typeface="Times New Roman" pitchFamily="18" charset="0"/>
                <a:ea typeface="微软雅黑"/>
                <a:cs typeface="Times New Roman" pitchFamily="18" charset="0"/>
              </a:rPr>
              <a:t>Đọc</a:t>
            </a:r>
            <a:endParaRPr kumimoji="0" lang="en-US" sz="6000" b="1" i="0" u="none" strike="noStrike" kern="1200" cap="none" spc="0" normalizeH="0" baseline="0" noProof="0" dirty="0">
              <a:ln>
                <a:noFill/>
              </a:ln>
              <a:solidFill>
                <a:srgbClr val="FF0000"/>
              </a:solidFill>
              <a:effectLst/>
              <a:uLnTx/>
              <a:uFillTx/>
              <a:latin typeface="Times New Roman" pitchFamily="18" charset="0"/>
              <a:ea typeface="微软雅黑"/>
              <a:cs typeface="Times New Roman" pitchFamily="18" charset="0"/>
            </a:endParaRPr>
          </a:p>
        </p:txBody>
      </p:sp>
      <p:pic>
        <p:nvPicPr>
          <p:cNvPr id="4" name="Picture 3">
            <a:extLst>
              <a:ext uri="{FF2B5EF4-FFF2-40B4-BE49-F238E27FC236}">
                <a16:creationId xmlns="" xmlns:a16="http://schemas.microsoft.com/office/drawing/2014/main" id="{36856114-2CE7-46E7-8779-0EBC7A5B0163}"/>
              </a:ext>
            </a:extLst>
          </p:cNvPr>
          <p:cNvPicPr>
            <a:picLocks noChangeAspect="1"/>
          </p:cNvPicPr>
          <p:nvPr/>
        </p:nvPicPr>
        <p:blipFill>
          <a:blip r:embed="rId3"/>
          <a:stretch>
            <a:fillRect/>
          </a:stretch>
        </p:blipFill>
        <p:spPr>
          <a:xfrm>
            <a:off x="1600200" y="2895600"/>
            <a:ext cx="11271574" cy="2267909"/>
          </a:xfrm>
          <a:prstGeom prst="rect">
            <a:avLst/>
          </a:prstGeom>
        </p:spPr>
      </p:pic>
    </p:spTree>
    <p:extLst>
      <p:ext uri="{BB962C8B-B14F-4D97-AF65-F5344CB8AC3E}">
        <p14:creationId xmlns:p14="http://schemas.microsoft.com/office/powerpoint/2010/main" val="10767479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E05C"/>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 xmlns:a16="http://schemas.microsoft.com/office/drawing/2014/main" id="{08977D5A-3CE0-5936-80D7-A88FD3CB0262}"/>
              </a:ext>
            </a:extLst>
          </p:cNvPr>
          <p:cNvPicPr>
            <a:picLocks noChangeAspect="1"/>
          </p:cNvPicPr>
          <p:nvPr/>
        </p:nvPicPr>
        <p:blipFill>
          <a:blip r:embed="rId3"/>
          <a:stretch>
            <a:fillRect/>
          </a:stretch>
        </p:blipFill>
        <p:spPr>
          <a:xfrm>
            <a:off x="81721" y="15241"/>
            <a:ext cx="957155" cy="762067"/>
          </a:xfrm>
          <a:prstGeom prst="rect">
            <a:avLst/>
          </a:prstGeom>
        </p:spPr>
      </p:pic>
      <p:graphicFrame>
        <p:nvGraphicFramePr>
          <p:cNvPr id="2" name="Diagram 1">
            <a:extLst>
              <a:ext uri="{FF2B5EF4-FFF2-40B4-BE49-F238E27FC236}">
                <a16:creationId xmlns="" xmlns:a16="http://schemas.microsoft.com/office/drawing/2014/main" id="{AFA55053-ED15-0C60-1203-12E8E0C052EA}"/>
              </a:ext>
            </a:extLst>
          </p:cNvPr>
          <p:cNvGraphicFramePr/>
          <p:nvPr/>
        </p:nvGraphicFramePr>
        <p:xfrm>
          <a:off x="1187358" y="1609381"/>
          <a:ext cx="8639033" cy="367760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9" name="TextBox 8">
            <a:extLst>
              <a:ext uri="{FF2B5EF4-FFF2-40B4-BE49-F238E27FC236}">
                <a16:creationId xmlns="" xmlns:a16="http://schemas.microsoft.com/office/drawing/2014/main" id="{874923DD-2CD3-2D7E-2162-E433FE8F2CFE}"/>
              </a:ext>
            </a:extLst>
          </p:cNvPr>
          <p:cNvSpPr txBox="1"/>
          <p:nvPr/>
        </p:nvSpPr>
        <p:spPr>
          <a:xfrm>
            <a:off x="3080759" y="644105"/>
            <a:ext cx="4191000" cy="715089"/>
          </a:xfrm>
          <a:prstGeom prst="roundRect">
            <a:avLst/>
          </a:prstGeom>
          <a:solidFill>
            <a:srgbClr val="FFFFCC"/>
          </a:solidFill>
          <a:ln w="28575">
            <a:solidFill>
              <a:srgbClr val="217875"/>
            </a:solidFill>
            <a:prstDash val="sysDash"/>
          </a:ln>
        </p:spPr>
        <p:txBody>
          <a:bodyPr wrap="square" lIns="91434" tIns="45718" rIns="91434" bIns="45718">
            <a:spAutoFit/>
          </a:bodyPr>
          <a:lstStyle/>
          <a:p>
            <a:pPr marL="0" marR="0" lvl="0" indent="0" algn="ctr" defTabSz="609491"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8000"/>
                </a:solidFill>
                <a:effectLst/>
                <a:uLnTx/>
                <a:uFillTx/>
                <a:latin typeface="UTM Cookies" pitchFamily="18" charset="0"/>
                <a:ea typeface="+mn-ea"/>
                <a:cs typeface="Baloo 2 SemiBold" pitchFamily="2" charset="0"/>
              </a:rPr>
              <a:t>Yêu</a:t>
            </a:r>
            <a:r>
              <a:rPr kumimoji="0" lang="en-US" sz="3600" b="1" i="0" u="none" strike="noStrike" kern="1200" cap="none" spc="0" normalizeH="0" baseline="0" noProof="0" dirty="0">
                <a:ln>
                  <a:noFill/>
                </a:ln>
                <a:solidFill>
                  <a:srgbClr val="008000"/>
                </a:solidFill>
                <a:effectLst/>
                <a:uLnTx/>
                <a:uFillTx/>
                <a:latin typeface="UTM Cookies" pitchFamily="18" charset="0"/>
                <a:ea typeface="+mn-ea"/>
                <a:cs typeface="Baloo 2 SemiBold" pitchFamily="2" charset="0"/>
              </a:rPr>
              <a:t> </a:t>
            </a:r>
            <a:r>
              <a:rPr kumimoji="0" lang="en-US" sz="3600" b="1" i="0" u="none" strike="noStrike" kern="1200" cap="none" spc="0" normalizeH="0" baseline="0" noProof="0" dirty="0" err="1">
                <a:ln>
                  <a:noFill/>
                </a:ln>
                <a:solidFill>
                  <a:srgbClr val="008000"/>
                </a:solidFill>
                <a:effectLst/>
                <a:uLnTx/>
                <a:uFillTx/>
                <a:latin typeface="UTM Cookies" pitchFamily="18" charset="0"/>
                <a:ea typeface="+mn-ea"/>
                <a:cs typeface="Baloo 2 SemiBold" pitchFamily="2" charset="0"/>
              </a:rPr>
              <a:t>cầu</a:t>
            </a:r>
            <a:r>
              <a:rPr kumimoji="0" lang="en-US" sz="3600" b="1" i="0" u="none" strike="noStrike" kern="1200" cap="none" spc="0" normalizeH="0" baseline="0" noProof="0" dirty="0">
                <a:ln>
                  <a:noFill/>
                </a:ln>
                <a:solidFill>
                  <a:srgbClr val="008000"/>
                </a:solidFill>
                <a:effectLst/>
                <a:uLnTx/>
                <a:uFillTx/>
                <a:latin typeface="UTM Cookies" pitchFamily="18" charset="0"/>
                <a:ea typeface="+mn-ea"/>
                <a:cs typeface="Baloo 2 SemiBold" pitchFamily="2" charset="0"/>
              </a:rPr>
              <a:t> </a:t>
            </a:r>
            <a:r>
              <a:rPr kumimoji="0" lang="en-US" sz="3600" b="1" i="0" u="none" strike="noStrike" kern="1200" cap="none" spc="0" normalizeH="0" baseline="0" noProof="0" dirty="0" err="1">
                <a:ln>
                  <a:noFill/>
                </a:ln>
                <a:solidFill>
                  <a:srgbClr val="008000"/>
                </a:solidFill>
                <a:effectLst/>
                <a:uLnTx/>
                <a:uFillTx/>
                <a:latin typeface="UTM Cookies" pitchFamily="18" charset="0"/>
                <a:ea typeface="+mn-ea"/>
                <a:cs typeface="Baloo 2 SemiBold" pitchFamily="2" charset="0"/>
              </a:rPr>
              <a:t>cần</a:t>
            </a:r>
            <a:r>
              <a:rPr kumimoji="0" lang="en-US" sz="3600" b="1" i="0" u="none" strike="noStrike" kern="1200" cap="none" spc="0" normalizeH="0" baseline="0" noProof="0" dirty="0">
                <a:ln>
                  <a:noFill/>
                </a:ln>
                <a:solidFill>
                  <a:srgbClr val="008000"/>
                </a:solidFill>
                <a:effectLst/>
                <a:uLnTx/>
                <a:uFillTx/>
                <a:latin typeface="UTM Cookies" pitchFamily="18" charset="0"/>
                <a:ea typeface="+mn-ea"/>
                <a:cs typeface="Baloo 2 SemiBold" pitchFamily="2" charset="0"/>
              </a:rPr>
              <a:t> </a:t>
            </a:r>
            <a:r>
              <a:rPr kumimoji="0" lang="vi-VN" sz="3600" b="1" i="0" u="none" strike="noStrike" kern="1200" cap="none" spc="0" normalizeH="0" baseline="0" noProof="0" dirty="0">
                <a:ln>
                  <a:noFill/>
                </a:ln>
                <a:solidFill>
                  <a:srgbClr val="008000"/>
                </a:solidFill>
                <a:effectLst/>
                <a:uLnTx/>
                <a:uFillTx/>
                <a:latin typeface="UTM Cookies" pitchFamily="18" charset="0"/>
                <a:ea typeface="+mn-ea"/>
                <a:cs typeface="Baloo 2 SemiBold" pitchFamily="2" charset="0"/>
              </a:rPr>
              <a:t>đạt</a:t>
            </a:r>
            <a:endParaRPr kumimoji="0" lang="en-US" sz="3600" b="1" i="0" u="none" strike="noStrike" kern="1200" cap="none" spc="0" normalizeH="0" baseline="0" noProof="0" dirty="0">
              <a:ln>
                <a:noFill/>
              </a:ln>
              <a:solidFill>
                <a:srgbClr val="008000"/>
              </a:solidFill>
              <a:effectLst/>
              <a:uLnTx/>
              <a:uFillTx/>
              <a:latin typeface="UTM Cookies" pitchFamily="18" charset="0"/>
              <a:ea typeface="+mn-ea"/>
              <a:cs typeface="Baloo 2 SemiBold" pitchFamily="2" charset="0"/>
            </a:endParaRPr>
          </a:p>
        </p:txBody>
      </p:sp>
      <p:pic>
        <p:nvPicPr>
          <p:cNvPr id="11" name="Picture 10">
            <a:extLst>
              <a:ext uri="{FF2B5EF4-FFF2-40B4-BE49-F238E27FC236}">
                <a16:creationId xmlns="" xmlns:a16="http://schemas.microsoft.com/office/drawing/2014/main" id="{23EA7FBE-DC24-95ED-9D97-8F451880376C}"/>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3696" b="99783" l="532" r="97872">
                        <a14:foregroundMark x1="25709" y1="33261" x2="25709" y2="33261"/>
                        <a14:foregroundMark x1="25355" y1="32826" x2="25355" y2="32826"/>
                        <a14:foregroundMark x1="21631" y1="23913" x2="21631" y2="23913"/>
                        <a14:foregroundMark x1="12057" y1="20435" x2="12057" y2="20435"/>
                        <a14:foregroundMark x1="11525" y1="20435" x2="11525" y2="20435"/>
                        <a14:foregroundMark x1="11170" y1="14348" x2="11170" y2="14348"/>
                        <a14:foregroundMark x1="8333" y1="11957" x2="7447" y2="13696"/>
                        <a14:foregroundMark x1="7447" y1="15652" x2="7447" y2="15652"/>
                        <a14:foregroundMark x1="7447" y1="25217" x2="7447" y2="27174"/>
                        <a14:foregroundMark x1="10816" y1="27174" x2="13475" y2="26087"/>
                        <a14:foregroundMark x1="15780" y1="22826" x2="15780" y2="22826"/>
                        <a14:foregroundMark x1="11348" y1="9565" x2="11348" y2="9565"/>
                        <a14:foregroundMark x1="11348" y1="8913" x2="11348" y2="8913"/>
                        <a14:foregroundMark x1="7979" y1="5217" x2="7979" y2="5217"/>
                        <a14:foregroundMark x1="6206" y1="3696" x2="6206" y2="3696"/>
                        <a14:foregroundMark x1="4787" y1="3696" x2="4078" y2="5652"/>
                        <a14:foregroundMark x1="4078" y1="6522" x2="4078" y2="9565"/>
                        <a14:foregroundMark x1="2837" y1="8478" x2="2837" y2="8478"/>
                        <a14:foregroundMark x1="2837" y1="8478" x2="2837" y2="8478"/>
                        <a14:foregroundMark x1="4433" y1="8478" x2="4433" y2="8478"/>
                        <a14:foregroundMark x1="5851" y1="8913" x2="5851" y2="8913"/>
                        <a14:foregroundMark x1="7270" y1="10000" x2="7801" y2="12826"/>
                        <a14:foregroundMark x1="7801" y1="15652" x2="7801" y2="15652"/>
                        <a14:foregroundMark x1="3723" y1="12391" x2="3723" y2="12391"/>
                        <a14:foregroundMark x1="4078" y1="10435" x2="4078" y2="10435"/>
                        <a14:foregroundMark x1="4078" y1="10000" x2="4078" y2="10000"/>
                        <a14:foregroundMark x1="2128" y1="10435" x2="2128" y2="10435"/>
                        <a14:foregroundMark x1="2128" y1="10435" x2="2128" y2="10435"/>
                        <a14:foregroundMark x1="3723" y1="25217" x2="3723" y2="29130"/>
                        <a14:foregroundMark x1="3723" y1="30870" x2="3723" y2="30870"/>
                        <a14:foregroundMark x1="3546" y1="31957" x2="3546" y2="31957"/>
                        <a14:foregroundMark x1="2660" y1="32391" x2="2660" y2="32391"/>
                        <a14:foregroundMark x1="1950" y1="32391" x2="1950" y2="32391"/>
                        <a14:foregroundMark x1="1950" y1="31522" x2="1950" y2="31522"/>
                        <a14:foregroundMark x1="1418" y1="29130" x2="1418" y2="29130"/>
                        <a14:foregroundMark x1="1064" y1="32391" x2="1064" y2="32391"/>
                        <a14:foregroundMark x1="1418" y1="32391" x2="1418" y2="32391"/>
                        <a14:foregroundMark x1="709" y1="12391" x2="709" y2="12391"/>
                        <a14:foregroundMark x1="28369" y1="38043" x2="28369" y2="38043"/>
                        <a14:foregroundMark x1="43085" y1="58696" x2="43085" y2="58696"/>
                        <a14:foregroundMark x1="43617" y1="56739" x2="43617" y2="56739"/>
                        <a14:foregroundMark x1="45567" y1="52391" x2="46454" y2="52391"/>
                        <a14:foregroundMark x1="47695" y1="52391" x2="47695" y2="52391"/>
                        <a14:foregroundMark x1="48227" y1="52391" x2="48227" y2="52391"/>
                        <a14:foregroundMark x1="48759" y1="52391" x2="48759" y2="52391"/>
                        <a14:foregroundMark x1="53014" y1="55870" x2="53014" y2="55870"/>
                        <a14:foregroundMark x1="54255" y1="57174" x2="54255" y2="57174"/>
                        <a14:foregroundMark x1="54965" y1="57174" x2="55496" y2="58696"/>
                        <a14:foregroundMark x1="55851" y1="59130" x2="55851" y2="59130"/>
                        <a14:foregroundMark x1="56738" y1="59565" x2="56738" y2="59565"/>
                        <a14:foregroundMark x1="46099" y1="56304" x2="45213" y2="55217"/>
                        <a14:foregroundMark x1="42199" y1="50435" x2="42199" y2="50435"/>
                        <a14:foregroundMark x1="41844" y1="50435" x2="41844" y2="50435"/>
                        <a14:foregroundMark x1="41312" y1="51522" x2="41312" y2="51522"/>
                        <a14:foregroundMark x1="38830" y1="61957" x2="38830" y2="61957"/>
                        <a14:foregroundMark x1="38652" y1="63043" x2="39599" y2="64452"/>
                        <a14:foregroundMark x1="49645" y1="67174" x2="48787" y2="67911"/>
                        <a14:foregroundMark x1="48227" y1="65870" x2="48227" y2="65870"/>
                        <a14:foregroundMark x1="40071" y1="77174" x2="40071" y2="77174"/>
                        <a14:foregroundMark x1="47992" y1="77597" x2="48227" y2="77609"/>
                        <a14:foregroundMark x1="46611" y1="77523" x2="46877" y2="77537"/>
                        <a14:foregroundMark x1="44490" y1="77409" x2="45404" y2="77458"/>
                        <a14:foregroundMark x1="43061" y1="77333" x2="43966" y2="77381"/>
                        <a14:foregroundMark x1="40071" y1="77174" x2="42375" y2="77297"/>
                        <a14:foregroundMark x1="48227" y1="77609" x2="48482" y2="77139"/>
                        <a14:foregroundMark x1="44057" y1="83913" x2="43883" y2="84676"/>
                        <a14:foregroundMark x1="44258" y1="83034" x2="44057" y2="83913"/>
                        <a14:foregroundMark x1="40020" y1="99348" x2="39716" y2="99783"/>
                        <a14:foregroundMark x1="40401" y1="98803" x2="40020" y2="99348"/>
                        <a14:foregroundMark x1="25887" y1="85000" x2="25887" y2="85000"/>
                        <a14:foregroundMark x1="27482" y1="82609" x2="27482" y2="82609"/>
                        <a14:foregroundMark x1="27660" y1="81957" x2="27660" y2="81957"/>
                        <a14:foregroundMark x1="26596" y1="78261" x2="26596" y2="78261"/>
                        <a14:foregroundMark x1="18794" y1="73913" x2="18794" y2="73913"/>
                        <a14:foregroundMark x1="18440" y1="73478" x2="18440" y2="73478"/>
                        <a14:foregroundMark x1="22835" y1="88456" x2="25000" y2="99783"/>
                        <a14:foregroundMark x1="56206" y1="59130" x2="56206" y2="59130"/>
                        <a14:foregroundMark x1="51418" y1="61087" x2="51418" y2="61087"/>
                        <a14:foregroundMark x1="51418" y1="58696" x2="51418" y2="58696"/>
                        <a14:foregroundMark x1="51418" y1="58696" x2="51418" y2="58696"/>
                        <a14:foregroundMark x1="51950" y1="56739" x2="51950" y2="56739"/>
                        <a14:foregroundMark x1="49645" y1="56304" x2="49645" y2="56304"/>
                        <a14:foregroundMark x1="49468" y1="55217" x2="52837" y2="54783"/>
                        <a14:foregroundMark x1="54078" y1="55870" x2="54078" y2="55870"/>
                        <a14:foregroundMark x1="54078" y1="55870" x2="54078" y2="55870"/>
                        <a14:foregroundMark x1="54610" y1="58261" x2="54610" y2="60000"/>
                        <a14:foregroundMark x1="54965" y1="60652" x2="54965" y2="57174"/>
                        <a14:foregroundMark x1="54965" y1="55217" x2="55674" y2="56739"/>
                        <a14:foregroundMark x1="55674" y1="56739" x2="54965" y2="62391"/>
                        <a14:foregroundMark x1="52128" y1="53478" x2="52128" y2="53478"/>
                        <a14:foregroundMark x1="50709" y1="51087" x2="50709" y2="51087"/>
                        <a14:foregroundMark x1="18972" y1="75435" x2="18972" y2="75435"/>
                        <a14:foregroundMark x1="18972" y1="75435" x2="18972" y2="75435"/>
                        <a14:foregroundMark x1="58333" y1="76304" x2="58333" y2="76304"/>
                        <a14:foregroundMark x1="58333" y1="76304" x2="62411" y2="76304"/>
                        <a14:foregroundMark x1="70213" y1="73913" x2="70922" y2="73478"/>
                        <a14:foregroundMark x1="72340" y1="70652" x2="72340" y2="70652"/>
                        <a14:foregroundMark x1="73404" y1="69565" x2="73404" y2="69565"/>
                        <a14:foregroundMark x1="71454" y1="79130" x2="70688" y2="79600"/>
                        <a14:foregroundMark x1="63389" y1="83479" x2="54078" y2="99130"/>
                        <a14:foregroundMark x1="64362" y1="49565" x2="64362" y2="49565"/>
                        <a14:foregroundMark x1="63830" y1="49130" x2="61348" y2="44348"/>
                        <a14:foregroundMark x1="66844" y1="47174" x2="68440" y2="45652"/>
                        <a14:foregroundMark x1="54078" y1="34348" x2="54078" y2="34348"/>
                        <a14:foregroundMark x1="54078" y1="33913" x2="54078" y2="33913"/>
                        <a14:foregroundMark x1="71986" y1="57174" x2="71986" y2="57174"/>
                        <a14:foregroundMark x1="72340" y1="57174" x2="72340" y2="57174"/>
                        <a14:foregroundMark x1="84397" y1="85000" x2="84397" y2="81522"/>
                        <a14:foregroundMark x1="91489" y1="74783" x2="89539" y2="75435"/>
                        <a14:foregroundMark x1="95502" y1="83478" x2="97872" y2="85000"/>
                        <a14:foregroundMark x1="94149" y1="82609" x2="95502" y2="83478"/>
                        <a14:foregroundMark x1="88475" y1="86304" x2="89362" y2="93913"/>
                        <a14:foregroundMark x1="89007" y1="86304" x2="89007" y2="86304"/>
                        <a14:foregroundMark x1="53901" y1="35652" x2="53901" y2="35652"/>
                        <a14:foregroundMark x1="54965" y1="35217" x2="54965" y2="35217"/>
                        <a14:foregroundMark x1="55319" y1="34783" x2="55319" y2="34783"/>
                        <a14:foregroundMark x1="35993" y1="65000" x2="35993" y2="65000"/>
                        <a14:foregroundMark x1="37943" y1="65870" x2="37943" y2="65870"/>
                        <a14:foregroundMark x1="42376" y1="65000" x2="42376" y2="65000"/>
                        <a14:foregroundMark x1="42730" y1="63478" x2="39362" y2="61522"/>
                        <a14:foregroundMark x1="51064" y1="71087" x2="51064" y2="71087"/>
                        <a14:foregroundMark x1="51064" y1="65000" x2="49823" y2="65435"/>
                        <a14:foregroundMark x1="48759" y1="61522" x2="48759" y2="61522"/>
                        <a14:foregroundMark x1="48759" y1="61522" x2="41312" y2="70870"/>
                        <a14:foregroundMark x1="41312" y1="70870" x2="35106" y2="61087"/>
                        <a14:foregroundMark x1="35106" y1="61087" x2="36879" y2="60652"/>
                        <a14:foregroundMark x1="45213" y1="66739" x2="46809" y2="71957"/>
                        <a14:foregroundMark x1="48582" y1="68696" x2="47872" y2="76739"/>
                        <a14:foregroundMark x1="47518" y1="73478" x2="44858" y2="75000"/>
                        <a14:foregroundMark x1="35993" y1="74348" x2="35461" y2="78261"/>
                        <a14:foregroundMark x1="35461" y1="78261" x2="35816" y2="76739"/>
                        <a14:foregroundMark x1="35816" y1="75435" x2="41844" y2="75000"/>
                        <a14:foregroundMark x1="42199" y1="73478" x2="43972" y2="76739"/>
                        <a14:foregroundMark x1="45567" y1="71522" x2="45922" y2="74348"/>
                        <a14:foregroundMark x1="45922" y1="71522" x2="45567" y2="75435"/>
                        <a14:foregroundMark x1="38830" y1="63043" x2="34043" y2="81522"/>
                        <a14:foregroundMark x1="31383" y1="73913" x2="29433" y2="91087"/>
                        <a14:foregroundMark x1="27128" y1="58261" x2="28014" y2="73261"/>
                        <a14:foregroundMark x1="28014" y1="73261" x2="29610" y2="78261"/>
                        <a14:foregroundMark x1="30496" y1="65870" x2="30496" y2="72609"/>
                        <a14:foregroundMark x1="29078" y1="76739" x2="28369" y2="78696"/>
                        <a14:foregroundMark x1="27482" y1="73478" x2="24823" y2="81522"/>
                        <a14:foregroundMark x1="23936" y1="76739" x2="23050" y2="73478"/>
                        <a14:foregroundMark x1="22872" y1="69565" x2="19326" y2="65435"/>
                        <a14:foregroundMark x1="18972" y1="63043" x2="17730" y2="68696"/>
                        <a14:foregroundMark x1="16489" y1="60652" x2="16312" y2="63913"/>
                        <a14:foregroundMark x1="15248" y1="59130" x2="15248" y2="63913"/>
                        <a14:foregroundMark x1="14539" y1="66304" x2="14539" y2="75435"/>
                        <a14:foregroundMark x1="16135" y1="83478" x2="16135" y2="86739"/>
                        <a14:foregroundMark x1="15248" y1="74348" x2="15426" y2="77826"/>
                        <a14:foregroundMark x1="17021" y1="68696" x2="18972" y2="75870"/>
                        <a14:foregroundMark x1="19504" y1="75000" x2="20213" y2="79783"/>
                        <a14:foregroundMark x1="20213" y1="80217" x2="12057" y2="86739"/>
                        <a14:foregroundMark x1="12057" y1="86739" x2="13475" y2="86304"/>
                        <a14:foregroundMark x1="20567" y1="78261" x2="26064" y2="75870"/>
                        <a14:foregroundMark x1="26418" y1="75000" x2="25177" y2="71522"/>
                        <a14:foregroundMark x1="21099" y1="79130" x2="22872" y2="84565"/>
                        <a14:foregroundMark x1="24645" y1="82609" x2="25355" y2="87391"/>
                        <a14:foregroundMark x1="25355" y1="84565" x2="25355" y2="91087"/>
                        <a14:foregroundMark x1="24645" y1="87391" x2="24113" y2="91087"/>
                        <a14:foregroundMark x1="18440" y1="88696" x2="17553" y2="82174"/>
                        <a14:foregroundMark x1="21099" y1="85870" x2="22695" y2="86739"/>
                        <a14:foregroundMark x1="22872" y1="86739" x2="20567" y2="85870"/>
                        <a14:foregroundMark x1="70745" y1="75435" x2="68794" y2="80217"/>
                        <a14:foregroundMark x1="68794" y1="80217" x2="64539" y2="73043"/>
                        <a14:foregroundMark x1="64539" y1="70217" x2="62589" y2="70652"/>
                        <a14:foregroundMark x1="72340" y1="82174" x2="75000" y2="82174"/>
                        <a14:foregroundMark x1="75000" y1="82609" x2="69504" y2="78261"/>
                        <a14:foregroundMark x1="67021" y1="73913" x2="69681" y2="74348"/>
                        <a14:foregroundMark x1="69681" y1="77391" x2="68972" y2="79783"/>
                        <a14:foregroundMark x1="69858" y1="80217" x2="69149" y2="81087"/>
                        <a14:foregroundMark x1="69149" y1="80652" x2="62943" y2="75000"/>
                        <a14:foregroundMark x1="62234" y1="74348" x2="62234" y2="74348"/>
                        <a14:foregroundMark x1="67730" y1="79130" x2="69149" y2="84565"/>
                        <a14:foregroundMark x1="69149" y1="83913" x2="67908" y2="84565"/>
                        <a14:foregroundMark x1="62943" y1="79783" x2="62943" y2="79783"/>
                        <a14:foregroundMark x1="61170" y1="76304" x2="61170" y2="76304"/>
                        <a14:foregroundMark x1="49645" y1="79348" x2="49645" y2="79348"/>
                        <a14:foregroundMark x1="47518" y1="78913" x2="46099" y2="80217"/>
                        <a14:foregroundMark x1="44858" y1="79783" x2="47518" y2="79783"/>
                        <a14:foregroundMark x1="49645" y1="80217" x2="49113" y2="81739"/>
                        <a14:foregroundMark x1="49113" y1="79783" x2="47163" y2="79783"/>
                        <a14:foregroundMark x1="48050" y1="77826" x2="43617" y2="78913"/>
                        <a14:foregroundMark x1="37057" y1="82174" x2="36879" y2="78913"/>
                        <a14:foregroundMark x1="47518" y1="81304" x2="48227" y2="81304"/>
                        <a14:foregroundMark x1="49291" y1="80870" x2="49291" y2="80870"/>
                        <a14:foregroundMark x1="49823" y1="80217" x2="49823" y2="80217"/>
                        <a14:foregroundMark x1="49291" y1="77391" x2="49291" y2="77391"/>
                        <a14:foregroundMark x1="47163" y1="77391" x2="50000" y2="77391"/>
                        <a14:foregroundMark x1="51418" y1="77391" x2="51418" y2="77391"/>
                        <a14:foregroundMark x1="36879" y1="82174" x2="36879" y2="82174"/>
                        <a14:foregroundMark x1="37234" y1="81739" x2="37234" y2="81739"/>
                        <a14:foregroundMark x1="37943" y1="80217" x2="37943" y2="80217"/>
                        <a14:foregroundMark x1="37057" y1="80870" x2="37057" y2="80870"/>
                        <a14:foregroundMark x1="37943" y1="81304" x2="37943" y2="81304"/>
                        <a14:foregroundMark x1="37943" y1="80870" x2="37943" y2="80870"/>
                        <a14:foregroundMark x1="17730" y1="84130" x2="17730" y2="84130"/>
                        <a14:foregroundMark x1="19858" y1="85652" x2="20922" y2="86522"/>
                        <a14:foregroundMark x1="21809" y1="86522" x2="21809" y2="86522"/>
                        <a14:foregroundMark x1="21986" y1="88043" x2="21986" y2="88043"/>
                        <a14:foregroundMark x1="19326" y1="85000" x2="19326" y2="85000"/>
                        <a14:foregroundMark x1="18440" y1="86087" x2="18440" y2="86087"/>
                        <a14:foregroundMark x1="18085" y1="86957" x2="18085" y2="86957"/>
                        <a14:foregroundMark x1="94149" y1="79783" x2="93440" y2="79783"/>
                        <a14:foregroundMark x1="92199" y1="86087" x2="92021" y2="85000"/>
                        <a14:foregroundMark x1="92199" y1="83261" x2="93440" y2="79783"/>
                        <a14:foregroundMark x1="90426" y1="85000" x2="93262" y2="86522"/>
                        <a14:foregroundMark x1="92553" y1="85652" x2="94504" y2="85000"/>
                        <a14:foregroundMark x1="89894" y1="84130" x2="89184" y2="84565"/>
                        <a14:foregroundMark x1="90426" y1="82609" x2="89539" y2="86522"/>
                        <a14:foregroundMark x1="58865" y1="80217" x2="64184" y2="80217"/>
                        <a14:foregroundMark x1="36879" y1="78913" x2="44858" y2="77391"/>
                        <a14:foregroundMark x1="17730" y1="86522" x2="16667" y2="86957"/>
                        <a14:foregroundMark x1="96631" y1="85000" x2="96631" y2="85000"/>
                        <a14:foregroundMark x1="89184" y1="76087" x2="89184" y2="76087"/>
                        <a14:foregroundMark x1="88652" y1="87391" x2="88652" y2="95652"/>
                        <a14:foregroundMark x1="88298" y1="83696" x2="89539" y2="94130"/>
                        <a14:foregroundMark x1="43794" y1="76957" x2="41844" y2="94565"/>
                        <a14:foregroundMark x1="41844" y1="94565" x2="39007" y2="98913"/>
                        <a14:foregroundMark x1="44681" y1="81304" x2="42376" y2="96739"/>
                        <a14:foregroundMark x1="42376" y1="96739" x2="40603" y2="98913"/>
                        <a14:foregroundMark x1="64539" y1="80217" x2="57270" y2="94565"/>
                        <a14:foregroundMark x1="57270" y1="94565" x2="63298" y2="86522"/>
                        <a14:foregroundMark x1="63298" y1="86522" x2="64184" y2="82609"/>
                        <a14:foregroundMark x1="65071" y1="79348" x2="65071" y2="79348"/>
                        <a14:backgroundMark x1="37206" y1="82736" x2="36170" y2="87391"/>
                        <a14:backgroundMark x1="36702" y1="85870" x2="32801" y2="91957"/>
                        <a14:backgroundMark x1="51171" y1="75136" x2="52305" y2="76304"/>
                        <a14:backgroundMark x1="52305" y1="76304" x2="52837" y2="77174"/>
                        <a14:backgroundMark x1="60461" y1="76304" x2="60461" y2="76304"/>
                        <a14:backgroundMark x1="90248" y1="76304" x2="90248" y2="76304"/>
                      </a14:backgroundRemoval>
                    </a14:imgEffect>
                  </a14:imgLayer>
                </a14:imgProps>
              </a:ext>
            </a:extLst>
          </a:blip>
          <a:stretch>
            <a:fillRect/>
          </a:stretch>
        </p:blipFill>
        <p:spPr>
          <a:xfrm>
            <a:off x="9583097" y="3265469"/>
            <a:ext cx="4936707" cy="3566299"/>
          </a:xfrm>
          <a:prstGeom prst="rect">
            <a:avLst/>
          </a:prstGeom>
        </p:spPr>
      </p:pic>
    </p:spTree>
    <p:extLst>
      <p:ext uri="{BB962C8B-B14F-4D97-AF65-F5344CB8AC3E}">
        <p14:creationId xmlns:p14="http://schemas.microsoft.com/office/powerpoint/2010/main" val="135102167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千图网海量PPT模板www.58pic.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自定义 1">
      <a:dk1>
        <a:srgbClr val="000000"/>
      </a:dk1>
      <a:lt1>
        <a:srgbClr val="FFFFFF"/>
      </a:lt1>
      <a:dk2>
        <a:srgbClr val="768395"/>
      </a:dk2>
      <a:lt2>
        <a:srgbClr val="F0F0F0"/>
      </a:lt2>
      <a:accent1>
        <a:srgbClr val="5FE0FF"/>
      </a:accent1>
      <a:accent2>
        <a:srgbClr val="5FE0FF"/>
      </a:accent2>
      <a:accent3>
        <a:srgbClr val="5FE0FF"/>
      </a:accent3>
      <a:accent4>
        <a:srgbClr val="5FE0FF"/>
      </a:accent4>
      <a:accent5>
        <a:srgbClr val="5FE0FF"/>
      </a:accent5>
      <a:accent6>
        <a:srgbClr val="5FE0FF"/>
      </a:accent6>
      <a:hlink>
        <a:srgbClr val="5FE0FF"/>
      </a:hlink>
      <a:folHlink>
        <a:srgbClr val="BFBFBF"/>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千图网海量PPT模板www.58pic.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otalTime>1678</TotalTime>
  <Words>740</Words>
  <Application>Microsoft Office PowerPoint</Application>
  <PresentationFormat>Custom</PresentationFormat>
  <Paragraphs>159</Paragraphs>
  <Slides>43</Slides>
  <Notes>10</Notes>
  <HiddenSlides>0</HiddenSlides>
  <MMClips>0</MMClips>
  <ScaleCrop>false</ScaleCrop>
  <HeadingPairs>
    <vt:vector size="6" baseType="variant">
      <vt:variant>
        <vt:lpstr>Fonts Used</vt:lpstr>
      </vt:variant>
      <vt:variant>
        <vt:i4>18</vt:i4>
      </vt:variant>
      <vt:variant>
        <vt:lpstr>Theme</vt:lpstr>
      </vt:variant>
      <vt:variant>
        <vt:i4>7</vt:i4>
      </vt:variant>
      <vt:variant>
        <vt:lpstr>Slide Titles</vt:lpstr>
      </vt:variant>
      <vt:variant>
        <vt:i4>43</vt:i4>
      </vt:variant>
    </vt:vector>
  </HeadingPairs>
  <TitlesOfParts>
    <vt:vector size="68" baseType="lpstr">
      <vt:lpstr>Arial</vt:lpstr>
      <vt:lpstr>等线</vt:lpstr>
      <vt:lpstr>Calibri</vt:lpstr>
      <vt:lpstr>Times New Roman</vt:lpstr>
      <vt:lpstr>宋体</vt:lpstr>
      <vt:lpstr>Arial-Rounded</vt:lpstr>
      <vt:lpstr>字魂35号-经典雅黑</vt:lpstr>
      <vt:lpstr>Sigmar One</vt:lpstr>
      <vt:lpstr>inpin heiti</vt:lpstr>
      <vt:lpstr>UTM Cookies</vt:lpstr>
      <vt:lpstr>微软雅黑</vt:lpstr>
      <vt:lpstr>Calibri Light</vt:lpstr>
      <vt:lpstr>Nunito Black</vt:lpstr>
      <vt:lpstr>思源黑体 CN Bold</vt:lpstr>
      <vt:lpstr>Tahoma</vt:lpstr>
      <vt:lpstr>Open Sans</vt:lpstr>
      <vt:lpstr>字魂52号-阿开漫画体</vt:lpstr>
      <vt:lpstr>Baloo 2 SemiBold</vt:lpstr>
      <vt:lpstr>Office Theme</vt:lpstr>
      <vt:lpstr>3_Office Theme</vt:lpstr>
      <vt:lpstr>千图网海量PPT模板www.58pic.com​​</vt:lpstr>
      <vt:lpstr>Office 主题​​</vt:lpstr>
      <vt:lpstr>1_千图网海量PPT模板www.58pic.com​​</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Nhiều màu sắc Họa tiết và Hình dạng Trừu tượng Đoán bức hình Bản thuyết trình Vui nhộn</dc:title>
  <dc:creator>Admin</dc:creator>
  <cp:lastModifiedBy>A</cp:lastModifiedBy>
  <cp:revision>68</cp:revision>
  <dcterms:created xsi:type="dcterms:W3CDTF">2006-08-16T00:00:00Z</dcterms:created>
  <dcterms:modified xsi:type="dcterms:W3CDTF">2024-06-05T09:03:57Z</dcterms:modified>
  <dc:identifier>DAFDiO2oNAs</dc:identifier>
</cp:coreProperties>
</file>