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256" r:id="rId3"/>
    <p:sldId id="285" r:id="rId4"/>
    <p:sldId id="299" r:id="rId5"/>
    <p:sldId id="281" r:id="rId6"/>
    <p:sldId id="268" r:id="rId7"/>
    <p:sldId id="286" r:id="rId8"/>
    <p:sldId id="311" r:id="rId9"/>
    <p:sldId id="312" r:id="rId10"/>
    <p:sldId id="313" r:id="rId11"/>
    <p:sldId id="314" r:id="rId12"/>
    <p:sldId id="287" r:id="rId13"/>
    <p:sldId id="289" r:id="rId14"/>
    <p:sldId id="315" r:id="rId15"/>
    <p:sldId id="292" r:id="rId16"/>
    <p:sldId id="316" r:id="rId17"/>
    <p:sldId id="293" r:id="rId18"/>
    <p:sldId id="294" r:id="rId19"/>
    <p:sldId id="295" r:id="rId20"/>
    <p:sldId id="298" r:id="rId21"/>
    <p:sldId id="296" r:id="rId22"/>
    <p:sldId id="297" r:id="rId23"/>
    <p:sldId id="301" r:id="rId24"/>
    <p:sldId id="302" r:id="rId25"/>
    <p:sldId id="290" r:id="rId26"/>
    <p:sldId id="304" r:id="rId27"/>
    <p:sldId id="317" r:id="rId28"/>
    <p:sldId id="321" r:id="rId29"/>
    <p:sldId id="307" r:id="rId30"/>
    <p:sldId id="308" r:id="rId31"/>
    <p:sldId id="269" r:id="rId32"/>
  </p:sldIdLst>
  <p:sldSz cx="12192000" cy="6858000"/>
  <p:notesSz cx="6858000" cy="9144000"/>
  <p:embeddedFontLst>
    <p:embeddedFont>
      <p:font typeface="Bellota Text" panose="020B0604020202020204" charset="0"/>
      <p:regular r:id="rId34"/>
      <p:bold r:id="rId35"/>
      <p:italic r:id="rId36"/>
      <p:boldItalic r:id="rId37"/>
    </p:embeddedFont>
    <p:embeddedFont>
      <p:font typeface="Didact Gothic" panose="00000500000000000000" pitchFamily="2" charset="0"/>
      <p:regular r:id="rId38"/>
    </p:embeddedFont>
    <p:embeddedFont>
      <p:font typeface="Nunito Black" pitchFamily="2" charset="0"/>
      <p:bold r:id="rId39"/>
      <p:boldItalic r:id="rId40"/>
    </p:embeddedFont>
    <p:embeddedFont>
      <p:font typeface="Odibee Sans" panose="020B0604020202020204" charset="0"/>
      <p:regular r:id="rId41"/>
    </p:embeddedFont>
    <p:embeddedFont>
      <p:font typeface="Roboto Condensed" panose="02000000000000000000" pitchFamily="2" charset="0"/>
      <p:regular r:id="rId42"/>
      <p:bold r:id="rId43"/>
      <p:italic r:id="rId44"/>
      <p:boldItalic r:id="rId4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942" y="5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24</a:t>
            </a:fld>
            <a:endParaRPr lang="en-US"/>
          </a:p>
        </p:txBody>
      </p:sp>
    </p:spTree>
    <p:extLst>
      <p:ext uri="{BB962C8B-B14F-4D97-AF65-F5344CB8AC3E}">
        <p14:creationId xmlns:p14="http://schemas.microsoft.com/office/powerpoint/2010/main" val="51771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25</a:t>
            </a:fld>
            <a:endParaRPr lang="en-US"/>
          </a:p>
        </p:txBody>
      </p:sp>
    </p:spTree>
    <p:extLst>
      <p:ext uri="{BB962C8B-B14F-4D97-AF65-F5344CB8AC3E}">
        <p14:creationId xmlns:p14="http://schemas.microsoft.com/office/powerpoint/2010/main" val="1470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83C51-16A5-40BA-9C8C-A98AD6DC1CF0}" type="slidenum">
              <a:rPr lang="en-US" smtClean="0"/>
              <a:t>26</a:t>
            </a:fld>
            <a:endParaRPr lang="en-US"/>
          </a:p>
        </p:txBody>
      </p:sp>
    </p:spTree>
    <p:extLst>
      <p:ext uri="{BB962C8B-B14F-4D97-AF65-F5344CB8AC3E}">
        <p14:creationId xmlns:p14="http://schemas.microsoft.com/office/powerpoint/2010/main" val="19616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g87266d1191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g87266d119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81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79851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15976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61"/>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 name="Google Shape;16;p2"/>
          <p:cNvSpPr txBox="1">
            <a:spLocks noGrp="1"/>
          </p:cNvSpPr>
          <p:nvPr>
            <p:ph type="ctrTitle" idx="2"/>
          </p:nvPr>
        </p:nvSpPr>
        <p:spPr>
          <a:xfrm rot="-192093">
            <a:off x="3421952" y="2348686"/>
            <a:ext cx="5443296" cy="21982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 name="Google Shape;17;p2"/>
          <p:cNvSpPr txBox="1">
            <a:spLocks noGrp="1"/>
          </p:cNvSpPr>
          <p:nvPr>
            <p:ph type="subTitle" idx="3"/>
          </p:nvPr>
        </p:nvSpPr>
        <p:spPr>
          <a:xfrm rot="-192030">
            <a:off x="3988612" y="4311101"/>
            <a:ext cx="4857576" cy="6478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8" name="Google Shape;18;p2"/>
          <p:cNvGrpSpPr/>
          <p:nvPr/>
        </p:nvGrpSpPr>
        <p:grpSpPr>
          <a:xfrm>
            <a:off x="943133" y="-22465"/>
            <a:ext cx="544091" cy="6890720"/>
            <a:chOff x="707350" y="-16850"/>
            <a:chExt cx="408068" cy="5160300"/>
          </a:xfrm>
        </p:grpSpPr>
        <p:sp>
          <p:nvSpPr>
            <p:cNvPr id="19" name="Google Shape;19;p2"/>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 name="Google Shape;22;p2"/>
          <p:cNvGrpSpPr/>
          <p:nvPr/>
        </p:nvGrpSpPr>
        <p:grpSpPr>
          <a:xfrm>
            <a:off x="0" y="-22465"/>
            <a:ext cx="955600" cy="6880400"/>
            <a:chOff x="0" y="-16850"/>
            <a:chExt cx="716700" cy="5160300"/>
          </a:xfrm>
        </p:grpSpPr>
        <p:sp>
          <p:nvSpPr>
            <p:cNvPr id="23" name="Google Shape;23;p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1585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0080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4736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6567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2562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15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548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28"/>
        <p:cNvGrpSpPr/>
        <p:nvPr/>
      </p:nvGrpSpPr>
      <p:grpSpPr>
        <a:xfrm>
          <a:off x="0" y="0"/>
          <a:ext cx="0" cy="0"/>
          <a:chOff x="0" y="0"/>
          <a:chExt cx="0" cy="0"/>
        </a:xfrm>
      </p:grpSpPr>
      <p:cxnSp>
        <p:nvCxnSpPr>
          <p:cNvPr id="29" name="Google Shape;29;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0" name="Google Shape;30;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 name="Google Shape;31;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 name="Google Shape;32;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3" name="Google Shape;33;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4" name="Google Shape;34;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5" name="Google Shape;35;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6" name="Google Shape;36;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7" name="Google Shape;37;p3"/>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3" name="Google Shape;43;p3"/>
          <p:cNvSpPr txBox="1">
            <a:spLocks noGrp="1"/>
          </p:cNvSpPr>
          <p:nvPr>
            <p:ph type="subTitle" idx="1"/>
          </p:nvPr>
        </p:nvSpPr>
        <p:spPr>
          <a:xfrm rot="989">
            <a:off x="3099200" y="4533752"/>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4" name="Google Shape;44;p3"/>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9187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5"/>
          <p:cNvSpPr txBox="1">
            <a:spLocks noGrp="1"/>
          </p:cNvSpPr>
          <p:nvPr>
            <p:ph type="subTitle" idx="1"/>
          </p:nvPr>
        </p:nvSpPr>
        <p:spPr>
          <a:xfrm rot="-438706" flipH="1">
            <a:off x="2424350" y="3453989"/>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2210258"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5"/>
          <p:cNvSpPr txBox="1">
            <a:spLocks noGrp="1"/>
          </p:cNvSpPr>
          <p:nvPr>
            <p:ph type="subTitle" idx="3"/>
          </p:nvPr>
        </p:nvSpPr>
        <p:spPr>
          <a:xfrm rot="472683" flipH="1">
            <a:off x="7386180" y="4063066"/>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20443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bg>
      <p:bgPr>
        <a:solidFill>
          <a:schemeClr val="lt1"/>
        </a:solidFill>
        <a:effectLst/>
      </p:bgPr>
    </p:bg>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44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4" name="Google Shape;64;p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0" name="Google Shape;70;p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71" name="Google Shape;71;p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72" name="Google Shape;72;p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5"/>
          <p:cNvSpPr txBox="1">
            <a:spLocks noGrp="1"/>
          </p:cNvSpPr>
          <p:nvPr>
            <p:ph type="subTitle" idx="1"/>
          </p:nvPr>
        </p:nvSpPr>
        <p:spPr>
          <a:xfrm rot="-438706" flipH="1">
            <a:off x="2424350" y="3453989"/>
            <a:ext cx="2816100"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5"/>
          <p:cNvSpPr txBox="1">
            <a:spLocks noGrp="1"/>
          </p:cNvSpPr>
          <p:nvPr>
            <p:ph type="subTitle" idx="2"/>
          </p:nvPr>
        </p:nvSpPr>
        <p:spPr>
          <a:xfrm rot="-438706" flipH="1">
            <a:off x="2210258" y="2176556"/>
            <a:ext cx="2816100"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
        <p:nvSpPr>
          <p:cNvPr id="75" name="Google Shape;75;p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7" name="Google Shape;77;p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 name="Google Shape;78;p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5"/>
          <p:cNvSpPr txBox="1">
            <a:spLocks noGrp="1"/>
          </p:cNvSpPr>
          <p:nvPr>
            <p:ph type="subTitle" idx="3"/>
          </p:nvPr>
        </p:nvSpPr>
        <p:spPr>
          <a:xfrm rot="472683" flipH="1">
            <a:off x="7386180" y="4063066"/>
            <a:ext cx="2816179"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5"/>
          <p:cNvSpPr txBox="1">
            <a:spLocks noGrp="1"/>
          </p:cNvSpPr>
          <p:nvPr>
            <p:ph type="subTitle" idx="4"/>
          </p:nvPr>
        </p:nvSpPr>
        <p:spPr>
          <a:xfrm rot="472683" flipH="1">
            <a:off x="7616761" y="2787831"/>
            <a:ext cx="2816179"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3867">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32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069824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344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5566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9"/>
        <p:cNvGrpSpPr/>
        <p:nvPr/>
      </p:nvGrpSpPr>
      <p:grpSpPr>
        <a:xfrm>
          <a:off x="0" y="0"/>
          <a:ext cx="0" cy="0"/>
          <a:chOff x="0" y="0"/>
          <a:chExt cx="0" cy="0"/>
        </a:xfrm>
      </p:grpSpPr>
      <p:cxnSp>
        <p:nvCxnSpPr>
          <p:cNvPr id="130" name="Google Shape;130;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6" name="Google Shape;136;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7" name="Google Shape;137;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8" name="Google Shape;138;p9"/>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9"/>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3" name="Google Shape;143;p9"/>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9"/>
          <p:cNvSpPr txBox="1">
            <a:spLocks noGrp="1"/>
          </p:cNvSpPr>
          <p:nvPr>
            <p:ph type="subTitle" idx="1"/>
          </p:nvPr>
        </p:nvSpPr>
        <p:spPr>
          <a:xfrm rot="-302252">
            <a:off x="2227344" y="3135974"/>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5" name="Google Shape;145;p9"/>
          <p:cNvSpPr txBox="1">
            <a:spLocks noGrp="1"/>
          </p:cNvSpPr>
          <p:nvPr>
            <p:ph type="subTitle" idx="2"/>
          </p:nvPr>
        </p:nvSpPr>
        <p:spPr>
          <a:xfrm rot="974">
            <a:off x="7002800" y="2895239"/>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6" name="Google Shape;146;p9"/>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522204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3044543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94238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1">
  <p:cSld name="1_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422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1">
  <p:cSld name="1_Quote 1">
    <p:spTree>
      <p:nvGrpSpPr>
        <p:cNvPr id="1" name="Shape 297"/>
        <p:cNvGrpSpPr/>
        <p:nvPr/>
      </p:nvGrpSpPr>
      <p:grpSpPr>
        <a:xfrm>
          <a:off x="0" y="0"/>
          <a:ext cx="0" cy="0"/>
          <a:chOff x="0" y="0"/>
          <a:chExt cx="0" cy="0"/>
        </a:xfrm>
      </p:grpSpPr>
      <p:grpSp>
        <p:nvGrpSpPr>
          <p:cNvPr id="298" name="Google Shape;298;p17"/>
          <p:cNvGrpSpPr/>
          <p:nvPr/>
        </p:nvGrpSpPr>
        <p:grpSpPr>
          <a:xfrm>
            <a:off x="0" y="-22465"/>
            <a:ext cx="12192000" cy="6880400"/>
            <a:chOff x="0" y="-16850"/>
            <a:chExt cx="9144000" cy="5160300"/>
          </a:xfrm>
        </p:grpSpPr>
        <p:cxnSp>
          <p:nvCxnSpPr>
            <p:cNvPr id="299" name="Google Shape;299;p17"/>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0" name="Google Shape;300;p17"/>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1" name="Google Shape;301;p17"/>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2" name="Google Shape;302;p17"/>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3" name="Google Shape;303;p17"/>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4" name="Google Shape;304;p17"/>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5" name="Google Shape;305;p17"/>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306" name="Google Shape;306;p17"/>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307" name="Google Shape;307;p17"/>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7"/>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7"/>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7"/>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7"/>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7"/>
          <p:cNvSpPr txBox="1">
            <a:spLocks noGrp="1"/>
          </p:cNvSpPr>
          <p:nvPr>
            <p:ph type="title"/>
          </p:nvPr>
        </p:nvSpPr>
        <p:spPr>
          <a:xfrm>
            <a:off x="2382417" y="3971267"/>
            <a:ext cx="83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33">
                <a:solidFill>
                  <a:schemeClr val="accent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3" name="Google Shape;313;p1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17"/>
          <p:cNvSpPr txBox="1">
            <a:spLocks noGrp="1"/>
          </p:cNvSpPr>
          <p:nvPr>
            <p:ph type="subTitle" idx="1"/>
          </p:nvPr>
        </p:nvSpPr>
        <p:spPr>
          <a:xfrm flipH="1">
            <a:off x="2382384" y="2123100"/>
            <a:ext cx="8387200" cy="18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32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05157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315"/>
        <p:cNvGrpSpPr/>
        <p:nvPr/>
      </p:nvGrpSpPr>
      <p:grpSpPr>
        <a:xfrm>
          <a:off x="0" y="0"/>
          <a:ext cx="0" cy="0"/>
          <a:chOff x="0" y="0"/>
          <a:chExt cx="0" cy="0"/>
        </a:xfrm>
      </p:grpSpPr>
      <p:cxnSp>
        <p:nvCxnSpPr>
          <p:cNvPr id="316" name="Google Shape;316;p18"/>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7" name="Google Shape;317;p18"/>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8" name="Google Shape;318;p18"/>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19" name="Google Shape;319;p18"/>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0" name="Google Shape;320;p18"/>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1" name="Google Shape;321;p18"/>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2" name="Google Shape;322;p18"/>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323" name="Google Shape;323;p18"/>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324" name="Google Shape;324;p18"/>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5" name="Google Shape;325;p18"/>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6" name="Google Shape;326;p18"/>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7" name="Google Shape;327;p18"/>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8" name="Google Shape;328;p18"/>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9" name="Google Shape;329;p18"/>
          <p:cNvSpPr txBox="1">
            <a:spLocks noGrp="1"/>
          </p:cNvSpPr>
          <p:nvPr>
            <p:ph type="ctrTitle"/>
          </p:nvPr>
        </p:nvSpPr>
        <p:spPr>
          <a:xfrm rot="-248">
            <a:off x="4757085" y="4090509"/>
            <a:ext cx="5547200" cy="119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0" name="Google Shape;330;p18"/>
          <p:cNvSpPr txBox="1">
            <a:spLocks noGrp="1"/>
          </p:cNvSpPr>
          <p:nvPr>
            <p:ph type="subTitle" idx="1"/>
          </p:nvPr>
        </p:nvSpPr>
        <p:spPr>
          <a:xfrm rot="992">
            <a:off x="4756967" y="5103233"/>
            <a:ext cx="55472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31" name="Google Shape;331;p18"/>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2" name="Google Shape;332;p18"/>
          <p:cNvSpPr txBox="1">
            <a:spLocks noGrp="1"/>
          </p:cNvSpPr>
          <p:nvPr>
            <p:ph type="title" idx="2" hasCustomPrompt="1"/>
          </p:nvPr>
        </p:nvSpPr>
        <p:spPr>
          <a:xfrm>
            <a:off x="4756967" y="2895667"/>
            <a:ext cx="5547200" cy="11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17375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565427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41046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042074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097277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59568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62329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304877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11332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465"/>
        <p:cNvGrpSpPr/>
        <p:nvPr/>
      </p:nvGrpSpPr>
      <p:grpSpPr>
        <a:xfrm>
          <a:off x="0" y="0"/>
          <a:ext cx="0" cy="0"/>
          <a:chOff x="0" y="0"/>
          <a:chExt cx="0" cy="0"/>
        </a:xfrm>
      </p:grpSpPr>
      <p:cxnSp>
        <p:nvCxnSpPr>
          <p:cNvPr id="466" name="Google Shape;466;p2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7" name="Google Shape;467;p2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8" name="Google Shape;468;p2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69" name="Google Shape;469;p2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0" name="Google Shape;470;p2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1" name="Google Shape;471;p2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2" name="Google Shape;472;p2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73" name="Google Shape;473;p2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74" name="Google Shape;474;p25"/>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6" name="Google Shape;476;p25"/>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7" name="Google Shape;477;p2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8" name="Google Shape;478;p2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9" name="Google Shape;479;p25"/>
          <p:cNvSpPr txBox="1">
            <a:spLocks noGrp="1"/>
          </p:cNvSpPr>
          <p:nvPr>
            <p:ph type="ctrTitle"/>
          </p:nvPr>
        </p:nvSpPr>
        <p:spPr>
          <a:xfrm rot="-248">
            <a:off x="4190785" y="4090509"/>
            <a:ext cx="5547200" cy="11944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80" name="Google Shape;480;p25"/>
          <p:cNvSpPr txBox="1">
            <a:spLocks noGrp="1"/>
          </p:cNvSpPr>
          <p:nvPr>
            <p:ph type="subTitle" idx="1"/>
          </p:nvPr>
        </p:nvSpPr>
        <p:spPr>
          <a:xfrm rot="992">
            <a:off x="4190667" y="5103233"/>
            <a:ext cx="5547200" cy="64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1" name="Google Shape;481;p25"/>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2" name="Google Shape;482;p25"/>
          <p:cNvSpPr txBox="1">
            <a:spLocks noGrp="1"/>
          </p:cNvSpPr>
          <p:nvPr>
            <p:ph type="title" idx="2" hasCustomPrompt="1"/>
          </p:nvPr>
        </p:nvSpPr>
        <p:spPr>
          <a:xfrm>
            <a:off x="4190667" y="2895667"/>
            <a:ext cx="5547200" cy="119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9196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83"/>
        <p:cNvGrpSpPr/>
        <p:nvPr/>
      </p:nvGrpSpPr>
      <p:grpSpPr>
        <a:xfrm>
          <a:off x="0" y="0"/>
          <a:ext cx="0" cy="0"/>
          <a:chOff x="0" y="0"/>
          <a:chExt cx="0" cy="0"/>
        </a:xfrm>
      </p:grpSpPr>
      <p:cxnSp>
        <p:nvCxnSpPr>
          <p:cNvPr id="484" name="Google Shape;484;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85" name="Google Shape;485;p26"/>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6" name="Google Shape;486;p2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7" name="Google Shape;487;p2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8" name="Google Shape;488;p2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9" name="Google Shape;489;p2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0" name="Google Shape;490;p2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1" name="Google Shape;491;p2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2" name="Google Shape;492;p2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3" name="Google Shape;493;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94" name="Google Shape;494;p26"/>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5" name="Google Shape;495;p2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6" name="Google Shape;496;p26"/>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7" name="Google Shape;497;p2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8" name="Google Shape;498;p2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9" name="Google Shape;499;p26"/>
          <p:cNvSpPr txBox="1">
            <a:spLocks noGrp="1"/>
          </p:cNvSpPr>
          <p:nvPr>
            <p:ph type="title" idx="2"/>
          </p:nvPr>
        </p:nvSpPr>
        <p:spPr>
          <a:xfrm>
            <a:off x="2492717" y="4225484"/>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0" name="Google Shape;500;p26"/>
          <p:cNvSpPr txBox="1">
            <a:spLocks noGrp="1"/>
          </p:cNvSpPr>
          <p:nvPr>
            <p:ph type="subTitle" idx="1"/>
          </p:nvPr>
        </p:nvSpPr>
        <p:spPr>
          <a:xfrm flipH="1">
            <a:off x="2493084" y="4865083"/>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6"/>
          <p:cNvSpPr txBox="1">
            <a:spLocks noGrp="1"/>
          </p:cNvSpPr>
          <p:nvPr>
            <p:ph type="title" idx="3"/>
          </p:nvPr>
        </p:nvSpPr>
        <p:spPr>
          <a:xfrm>
            <a:off x="7530917" y="4225500"/>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2" name="Google Shape;502;p26"/>
          <p:cNvSpPr txBox="1">
            <a:spLocks noGrp="1"/>
          </p:cNvSpPr>
          <p:nvPr>
            <p:ph type="subTitle" idx="4"/>
          </p:nvPr>
        </p:nvSpPr>
        <p:spPr>
          <a:xfrm flipH="1">
            <a:off x="7531284" y="4865100"/>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09169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483"/>
        <p:cNvGrpSpPr/>
        <p:nvPr/>
      </p:nvGrpSpPr>
      <p:grpSpPr>
        <a:xfrm>
          <a:off x="0" y="0"/>
          <a:ext cx="0" cy="0"/>
          <a:chOff x="0" y="0"/>
          <a:chExt cx="0" cy="0"/>
        </a:xfrm>
      </p:grpSpPr>
      <p:cxnSp>
        <p:nvCxnSpPr>
          <p:cNvPr id="484" name="Google Shape;484;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85" name="Google Shape;485;p26"/>
          <p:cNvSpPr txBox="1">
            <a:spLocks noGrp="1"/>
          </p:cNvSpPr>
          <p:nvPr>
            <p:ph type="title"/>
          </p:nvPr>
        </p:nvSpPr>
        <p:spPr>
          <a:xfrm>
            <a:off x="1914400" y="460307"/>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6" name="Google Shape;486;p26"/>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7" name="Google Shape;487;p26"/>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8" name="Google Shape;488;p26"/>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89" name="Google Shape;489;p26"/>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0" name="Google Shape;490;p26"/>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1" name="Google Shape;491;p26"/>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2" name="Google Shape;492;p26"/>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493" name="Google Shape;493;p26"/>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494" name="Google Shape;494;p26"/>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5" name="Google Shape;495;p26"/>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6" name="Google Shape;496;p26"/>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7" name="Google Shape;497;p26"/>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8" name="Google Shape;498;p26"/>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9" name="Google Shape;499;p26"/>
          <p:cNvSpPr txBox="1">
            <a:spLocks noGrp="1"/>
          </p:cNvSpPr>
          <p:nvPr>
            <p:ph type="title" idx="2"/>
          </p:nvPr>
        </p:nvSpPr>
        <p:spPr>
          <a:xfrm>
            <a:off x="2492717" y="4225484"/>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0" name="Google Shape;500;p26"/>
          <p:cNvSpPr txBox="1">
            <a:spLocks noGrp="1"/>
          </p:cNvSpPr>
          <p:nvPr>
            <p:ph type="subTitle" idx="1"/>
          </p:nvPr>
        </p:nvSpPr>
        <p:spPr>
          <a:xfrm flipH="1">
            <a:off x="2493084" y="4865083"/>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1" name="Google Shape;501;p26"/>
          <p:cNvSpPr txBox="1">
            <a:spLocks noGrp="1"/>
          </p:cNvSpPr>
          <p:nvPr>
            <p:ph type="title" idx="3"/>
          </p:nvPr>
        </p:nvSpPr>
        <p:spPr>
          <a:xfrm>
            <a:off x="7530917" y="4225500"/>
            <a:ext cx="31280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02" name="Google Shape;502;p26"/>
          <p:cNvSpPr txBox="1">
            <a:spLocks noGrp="1"/>
          </p:cNvSpPr>
          <p:nvPr>
            <p:ph type="subTitle" idx="4"/>
          </p:nvPr>
        </p:nvSpPr>
        <p:spPr>
          <a:xfrm flipH="1">
            <a:off x="7531284" y="4865100"/>
            <a:ext cx="3128000" cy="6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51403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503"/>
        <p:cNvGrpSpPr/>
        <p:nvPr/>
      </p:nvGrpSpPr>
      <p:grpSpPr>
        <a:xfrm>
          <a:off x="0" y="0"/>
          <a:ext cx="0" cy="0"/>
          <a:chOff x="0" y="0"/>
          <a:chExt cx="0" cy="0"/>
        </a:xfrm>
      </p:grpSpPr>
      <p:cxnSp>
        <p:nvCxnSpPr>
          <p:cNvPr id="504" name="Google Shape;504;p2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5" name="Google Shape;505;p2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6" name="Google Shape;506;p2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7" name="Google Shape;507;p2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8" name="Google Shape;508;p2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9" name="Google Shape;509;p2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0" name="Google Shape;510;p2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1" name="Google Shape;511;p2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12" name="Google Shape;512;p27"/>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3" name="Google Shape;513;p2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4" name="Google Shape;514;p27"/>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5" name="Google Shape;515;p2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6" name="Google Shape;516;p2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7" name="Google Shape;517;p27"/>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8" name="Google Shape;518;p2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9" name="Google Shape;519;p2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23834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2">
  <p:cSld name="1_Section header 2">
    <p:bg>
      <p:bgPr>
        <a:solidFill>
          <a:schemeClr val="lt1"/>
        </a:solidFill>
        <a:effectLst/>
      </p:bgPr>
    </p:bg>
    <p:spTree>
      <p:nvGrpSpPr>
        <p:cNvPr id="1" name="Shape 503"/>
        <p:cNvGrpSpPr/>
        <p:nvPr/>
      </p:nvGrpSpPr>
      <p:grpSpPr>
        <a:xfrm>
          <a:off x="0" y="0"/>
          <a:ext cx="0" cy="0"/>
          <a:chOff x="0" y="0"/>
          <a:chExt cx="0" cy="0"/>
        </a:xfrm>
      </p:grpSpPr>
      <p:cxnSp>
        <p:nvCxnSpPr>
          <p:cNvPr id="504" name="Google Shape;504;p27"/>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5" name="Google Shape;505;p27"/>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6" name="Google Shape;506;p27"/>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7" name="Google Shape;507;p27"/>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8" name="Google Shape;508;p27"/>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09" name="Google Shape;509;p27"/>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0" name="Google Shape;510;p27"/>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11" name="Google Shape;511;p27"/>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12" name="Google Shape;512;p27"/>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3" name="Google Shape;513;p27"/>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4" name="Google Shape;514;p27"/>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5" name="Google Shape;515;p27"/>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6" name="Google Shape;516;p27"/>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7" name="Google Shape;517;p27"/>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8" name="Google Shape;518;p27"/>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9" name="Google Shape;519;p27"/>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997106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885114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4">
  <p:cSld name="1_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44348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4">
  <p:cSld name="1_Section header 4">
    <p:spTree>
      <p:nvGrpSpPr>
        <p:cNvPr id="1" name="Shape 579"/>
        <p:cNvGrpSpPr/>
        <p:nvPr/>
      </p:nvGrpSpPr>
      <p:grpSpPr>
        <a:xfrm>
          <a:off x="0" y="0"/>
          <a:ext cx="0" cy="0"/>
          <a:chOff x="0" y="0"/>
          <a:chExt cx="0" cy="0"/>
        </a:xfrm>
      </p:grpSpPr>
      <p:cxnSp>
        <p:nvCxnSpPr>
          <p:cNvPr id="580" name="Google Shape;580;p31"/>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1" name="Google Shape;581;p31"/>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2" name="Google Shape;582;p31"/>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3" name="Google Shape;583;p31"/>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4" name="Google Shape;584;p31"/>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5" name="Google Shape;585;p31"/>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6" name="Google Shape;586;p31"/>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587" name="Google Shape;587;p31"/>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588" name="Google Shape;588;p31"/>
          <p:cNvSpPr/>
          <p:nvPr/>
        </p:nvSpPr>
        <p:spPr>
          <a:xfrm>
            <a:off x="0" y="-22465"/>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9" name="Google Shape;589;p31"/>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0" name="Google Shape;590;p31"/>
          <p:cNvSpPr/>
          <p:nvPr/>
        </p:nvSpPr>
        <p:spPr>
          <a:xfrm>
            <a:off x="364809" y="2521835"/>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1" name="Google Shape;591;p31"/>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2" name="Google Shape;592;p31"/>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3" name="Google Shape;593;p31">
            <a:hlinkClick r:id="rId2" action="ppaction://hlinksldjump"/>
          </p:cNvPr>
          <p:cNvSpPr txBox="1">
            <a:spLocks noGrp="1"/>
          </p:cNvSpPr>
          <p:nvPr>
            <p:ph type="ctrTitle"/>
          </p:nvPr>
        </p:nvSpPr>
        <p:spPr>
          <a:xfrm rot="358" flipH="1">
            <a:off x="6580500" y="2895867"/>
            <a:ext cx="3840000" cy="238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94" name="Google Shape;594;p31"/>
          <p:cNvSpPr txBox="1">
            <a:spLocks noGrp="1"/>
          </p:cNvSpPr>
          <p:nvPr>
            <p:ph type="subTitle" idx="1"/>
          </p:nvPr>
        </p:nvSpPr>
        <p:spPr>
          <a:xfrm rot="-972" flipH="1">
            <a:off x="4760236" y="5103237"/>
            <a:ext cx="56604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5" name="Google Shape;595;p31"/>
          <p:cNvSpPr/>
          <p:nvPr/>
        </p:nvSpPr>
        <p:spPr>
          <a:xfrm rot="5400000" flipH="1">
            <a:off x="11361468"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6" name="Google Shape;596;p31">
            <a:hlinkClick r:id="rId2" action="ppaction://hlinksldjump"/>
          </p:cNvPr>
          <p:cNvSpPr txBox="1">
            <a:spLocks noGrp="1"/>
          </p:cNvSpPr>
          <p:nvPr>
            <p:ph type="title" idx="2" hasCustomPrompt="1"/>
          </p:nvPr>
        </p:nvSpPr>
        <p:spPr>
          <a:xfrm flipH="1">
            <a:off x="4760203" y="3125979"/>
            <a:ext cx="1783600" cy="11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66465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2519217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 y="0"/>
            <a:ext cx="12268200" cy="68580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21024" y="55446"/>
            <a:ext cx="1270976" cy="1282195"/>
          </a:xfrm>
          <a:prstGeom prst="rect">
            <a:avLst/>
          </a:prstGeom>
        </p:spPr>
      </p:pic>
      <p:sp>
        <p:nvSpPr>
          <p:cNvPr id="9" name="TextBox 8">
            <a:extLst>
              <a:ext uri="{FF2B5EF4-FFF2-40B4-BE49-F238E27FC236}">
                <a16:creationId xmlns:a16="http://schemas.microsoft.com/office/drawing/2014/main" id="{F9AEE164-F924-643C-7033-9E10EF8E645D}"/>
              </a:ext>
            </a:extLst>
          </p:cNvPr>
          <p:cNvSpPr txBox="1"/>
          <p:nvPr/>
        </p:nvSpPr>
        <p:spPr>
          <a:xfrm>
            <a:off x="648647" y="2343548"/>
            <a:ext cx="11049000" cy="1944738"/>
          </a:xfrm>
          <a:prstGeom prst="rect">
            <a:avLst/>
          </a:prstGeom>
          <a:noFill/>
        </p:spPr>
        <p:txBody>
          <a:bodyPr wrap="square" rtlCol="0">
            <a:prstTxWarp prst="textArchUp">
              <a:avLst/>
            </a:prstTxWarp>
            <a:spAutoFit/>
          </a:bodyPr>
          <a:lstStyle/>
          <a:p>
            <a:pPr algn="ctr">
              <a:lnSpc>
                <a:spcPct val="150000"/>
              </a:lnSpc>
            </a:pPr>
            <a:r>
              <a:rPr lang="en-US" sz="4800" b="1">
                <a:solidFill>
                  <a:srgbClr val="7030A0"/>
                </a:solidFill>
                <a:latin typeface="Times New Roman" pitchFamily="18" charset="0"/>
                <a:cs typeface="Times New Roman" pitchFamily="18" charset="0"/>
              </a:rPr>
              <a:t>Môn</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Hoạt</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động</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trải</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nghiệm</a:t>
            </a:r>
            <a:endParaRPr lang="en-US" sz="4800" b="1" dirty="0">
              <a:solidFill>
                <a:srgbClr val="7030A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A664DAAA-BC47-2300-15B0-92EFA5A97A8A}"/>
              </a:ext>
            </a:extLst>
          </p:cNvPr>
          <p:cNvSpPr txBox="1"/>
          <p:nvPr/>
        </p:nvSpPr>
        <p:spPr>
          <a:xfrm>
            <a:off x="752500" y="2992751"/>
            <a:ext cx="10610800" cy="615553"/>
          </a:xfrm>
          <a:prstGeom prst="rect">
            <a:avLst/>
          </a:prstGeom>
          <a:noFill/>
        </p:spPr>
        <p:txBody>
          <a:bodyPr wrap="square">
            <a:spAutoFit/>
          </a:bodyPr>
          <a:lstStyle/>
          <a:p>
            <a:pPr algn="ctr"/>
            <a:r>
              <a:rPr lang="en-US" sz="3400" b="1" dirty="0" err="1">
                <a:solidFill>
                  <a:srgbClr val="00B050"/>
                </a:solidFill>
                <a:latin typeface="Times New Roman" pitchFamily="18" charset="0"/>
                <a:cs typeface="Times New Roman" pitchFamily="18" charset="0"/>
              </a:rPr>
              <a:t>Chủ</a:t>
            </a:r>
            <a:r>
              <a:rPr lang="en-US" sz="3400" b="1" dirty="0">
                <a:solidFill>
                  <a:srgbClr val="00B050"/>
                </a:solidFill>
                <a:latin typeface="Times New Roman" pitchFamily="18" charset="0"/>
                <a:cs typeface="Times New Roman" pitchFamily="18" charset="0"/>
              </a:rPr>
              <a:t> </a:t>
            </a:r>
            <a:r>
              <a:rPr lang="en-US" sz="3400" b="1" dirty="0" err="1">
                <a:solidFill>
                  <a:srgbClr val="00B050"/>
                </a:solidFill>
                <a:latin typeface="Times New Roman" pitchFamily="18" charset="0"/>
                <a:cs typeface="Times New Roman" pitchFamily="18" charset="0"/>
              </a:rPr>
              <a:t>đề</a:t>
            </a:r>
            <a:r>
              <a:rPr lang="en-US" sz="3400" b="1" dirty="0">
                <a:solidFill>
                  <a:srgbClr val="00B050"/>
                </a:solidFill>
                <a:latin typeface="Times New Roman" pitchFamily="18" charset="0"/>
                <a:cs typeface="Times New Roman" pitchFamily="18" charset="0"/>
              </a:rPr>
              <a:t> 1:  TỰ GIỚI THIỆU VỀ MÌNH</a:t>
            </a:r>
          </a:p>
        </p:txBody>
      </p:sp>
      <p:pic>
        <p:nvPicPr>
          <p:cNvPr id="1026" name="Picture 2" descr="Em hãy sáng tác một tác phẩm văn học nghệ thuật nhằm lan tỏa tình yêu đọc  sách - Thư Viện Hỏi Đáp">
            <a:extLst>
              <a:ext uri="{FF2B5EF4-FFF2-40B4-BE49-F238E27FC236}">
                <a16:creationId xmlns:a16="http://schemas.microsoft.com/office/drawing/2014/main" id="{D37BB0C4-D591-3EEB-892B-C05D8885932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929" b="97500" l="3000" r="94875">
                        <a14:foregroundMark x1="36125" y1="4643" x2="46125" y2="10000"/>
                        <a14:foregroundMark x1="62250" y1="4286" x2="64500" y2="4107"/>
                        <a14:foregroundMark x1="11750" y1="48750" x2="40250" y2="64286"/>
                        <a14:foregroundMark x1="7625" y1="46607" x2="36500" y2="45357"/>
                        <a14:foregroundMark x1="36500" y1="45357" x2="38750" y2="45357"/>
                        <a14:foregroundMark x1="8500" y1="48929" x2="20375" y2="61786"/>
                        <a14:foregroundMark x1="3000" y1="46071" x2="10625" y2="55536"/>
                        <a14:foregroundMark x1="8000" y1="46964" x2="13500" y2="44821"/>
                        <a14:foregroundMark x1="7750" y1="44821" x2="10250" y2="44821"/>
                        <a14:foregroundMark x1="10750" y1="42857" x2="15625" y2="44821"/>
                        <a14:foregroundMark x1="17750" y1="58393" x2="32125" y2="64286"/>
                        <a14:foregroundMark x1="32125" y1="64286" x2="32000" y2="64286"/>
                        <a14:foregroundMark x1="15250" y1="59107" x2="24750" y2="69821"/>
                        <a14:foregroundMark x1="17250" y1="63571" x2="22500" y2="68393"/>
                        <a14:foregroundMark x1="24875" y1="65357" x2="30125" y2="70000"/>
                        <a14:foregroundMark x1="31000" y1="67143" x2="52250" y2="56964"/>
                        <a14:foregroundMark x1="25250" y1="48929" x2="44375" y2="53036"/>
                        <a14:foregroundMark x1="15750" y1="53036" x2="29375" y2="61786"/>
                        <a14:foregroundMark x1="36125" y1="56786" x2="53625" y2="60536"/>
                        <a14:foregroundMark x1="44125" y1="47500" x2="63375" y2="53036"/>
                        <a14:foregroundMark x1="41750" y1="38214" x2="61750" y2="47500"/>
                        <a14:foregroundMark x1="41250" y1="49464" x2="57125" y2="59821"/>
                        <a14:foregroundMark x1="57500" y1="46786" x2="80500" y2="56071"/>
                        <a14:foregroundMark x1="47875" y1="52143" x2="67375" y2="52857"/>
                        <a14:foregroundMark x1="74625" y1="49464" x2="90750" y2="52500"/>
                        <a14:foregroundMark x1="88625" y1="49643" x2="94875" y2="53929"/>
                        <a14:foregroundMark x1="54125" y1="25179" x2="63500" y2="28571"/>
                        <a14:foregroundMark x1="20125" y1="87500" x2="39000" y2="89286"/>
                        <a14:foregroundMark x1="62000" y1="81964" x2="68500" y2="83214"/>
                        <a14:foregroundMark x1="70125" y1="64643" x2="81125" y2="61607"/>
                        <a14:foregroundMark x1="74000" y1="49643" x2="88500" y2="50714"/>
                        <a14:foregroundMark x1="20250" y1="92679" x2="26125" y2="97500"/>
                      </a14:backgroundRemoval>
                    </a14:imgEffect>
                  </a14:imgLayer>
                </a14:imgProps>
              </a:ext>
              <a:ext uri="{28A0092B-C50C-407E-A947-70E740481C1C}">
                <a14:useLocalDpi xmlns:a14="http://schemas.microsoft.com/office/drawing/2010/main" val="0"/>
              </a:ext>
            </a:extLst>
          </a:blip>
          <a:srcRect b="2813"/>
          <a:stretch/>
        </p:blipFill>
        <p:spPr bwMode="auto">
          <a:xfrm>
            <a:off x="3395760" y="3674102"/>
            <a:ext cx="5138640" cy="329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095475" y="2258942"/>
            <a:ext cx="4715525" cy="155105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002060"/>
              </a:solidFill>
              <a:latin typeface="Times New Roman" pitchFamily="18" charset="0"/>
              <a:cs typeface="Times New Roman" pitchFamily="18" charset="0"/>
            </a:endParaRPr>
          </a:p>
          <a:p>
            <a:pPr algn="just"/>
            <a:endParaRPr lang="en-US" sz="2800"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Đọc sách cũng có thể giúp bạn có một giấc ngủ ngon hơn.</a:t>
            </a:r>
            <a:endParaRPr lang="en-US" sz="2800" dirty="0">
              <a:solidFill>
                <a:srgbClr val="002060"/>
              </a:solidFill>
              <a:latin typeface="Times New Roman" pitchFamily="18" charset="0"/>
              <a:cs typeface="Times New Roman" pitchFamily="18" charset="0"/>
            </a:endParaRPr>
          </a:p>
          <a:p>
            <a:pPr algn="just"/>
            <a:br>
              <a:rPr lang="vi-VN" sz="2800" dirty="0">
                <a:solidFill>
                  <a:srgbClr val="002060"/>
                </a:solidFill>
                <a:latin typeface="Times New Roman" pitchFamily="18" charset="0"/>
                <a:cs typeface="Times New Roman" pitchFamily="18" charset="0"/>
              </a:rPr>
            </a:br>
            <a:endParaRPr lang="en-US" sz="2800" dirty="0">
              <a:solidFill>
                <a:srgbClr val="002060"/>
              </a:solidFill>
              <a:latin typeface="Times New Roman" pitchFamily="18" charset="0"/>
              <a:cs typeface="Times New Roman" pitchFamily="18" charset="0"/>
            </a:endParaRPr>
          </a:p>
        </p:txBody>
      </p:sp>
      <p:pic>
        <p:nvPicPr>
          <p:cNvPr id="7170" name="Picture 2" descr="https://i.pinimg.com/564x/25/84/76/258476f2214ed78cdc703d0ea9e9c95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6915" r="93085"/>
                    </a14:imgEffect>
                  </a14:imgLayer>
                </a14:imgProps>
              </a:ext>
              <a:ext uri="{28A0092B-C50C-407E-A947-70E740481C1C}">
                <a14:useLocalDpi xmlns:a14="http://schemas.microsoft.com/office/drawing/2010/main" val="0"/>
              </a:ext>
            </a:extLst>
          </a:blip>
          <a:srcRect/>
          <a:stretch>
            <a:fillRect/>
          </a:stretch>
        </p:blipFill>
        <p:spPr bwMode="auto">
          <a:xfrm>
            <a:off x="264861" y="1014281"/>
            <a:ext cx="6830614" cy="5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down)">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Khám phá</a:t>
            </a:r>
          </a:p>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Chủ đề</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1349014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0CCCC-F80C-5D93-F968-0104FC2DEC16}"/>
              </a:ext>
            </a:extLst>
          </p:cNvPr>
          <p:cNvGrpSpPr/>
          <p:nvPr/>
        </p:nvGrpSpPr>
        <p:grpSpPr>
          <a:xfrm>
            <a:off x="-609600" y="0"/>
            <a:ext cx="11650552" cy="3276600"/>
            <a:chOff x="2508329" y="-167815"/>
            <a:chExt cx="8340793" cy="2464810"/>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329" y="-160623"/>
              <a:ext cx="8340793" cy="2457618"/>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grpSp>
        <p:nvGrpSpPr>
          <p:cNvPr id="9" name="Group 8">
            <a:extLst>
              <a:ext uri="{FF2B5EF4-FFF2-40B4-BE49-F238E27FC236}">
                <a16:creationId xmlns:a16="http://schemas.microsoft.com/office/drawing/2014/main"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a16="http://schemas.microsoft.com/office/drawing/2014/main" id="{2F2DD1B3-11E0-154B-F0AC-6B62B249E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a16="http://schemas.microsoft.com/office/drawing/2014/main" id="{C5025EB8-0A1F-C5FF-F197-28AC1FA4725E}"/>
                </a:ext>
              </a:extLst>
            </p:cNvPr>
            <p:cNvSpPr txBox="1"/>
            <p:nvPr/>
          </p:nvSpPr>
          <p:spPr>
            <a:xfrm>
              <a:off x="54412" y="4259399"/>
              <a:ext cx="3352798" cy="1312719"/>
            </a:xfrm>
            <a:prstGeom prst="rect">
              <a:avLst/>
            </a:prstGeom>
            <a:noFill/>
          </p:spPr>
          <p:txBody>
            <a:bodyPr wrap="square">
              <a:spAutoFit/>
            </a:bodyPr>
            <a:lstStyle/>
            <a:p>
              <a:pPr algn="ctr"/>
              <a:r>
                <a:rPr lang="en-US" sz="3200" b="1" i="0">
                  <a:solidFill>
                    <a:srgbClr val="FF0000"/>
                  </a:solidFill>
                  <a:effectLst/>
                  <a:latin typeface="Times New Roman" pitchFamily="18" charset="0"/>
                  <a:cs typeface="Times New Roman" pitchFamily="18" charset="0"/>
                </a:rPr>
                <a:t>   Thảo luận nhóm</a:t>
              </a:r>
              <a:endParaRPr lang="vi-VN" sz="3200" b="1" i="0">
                <a:solidFill>
                  <a:srgbClr val="FF0000"/>
                </a:solidFill>
                <a:effectLst/>
                <a:latin typeface="Times New Roman" pitchFamily="18" charset="0"/>
                <a:cs typeface="Times New Roman" pitchFamily="18" charset="0"/>
              </a:endParaRP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en-US" sz="2800">
                <a:solidFill>
                  <a:srgbClr val="00B0F0"/>
                </a:solidFill>
                <a:latin typeface="Times New Roman" pitchFamily="18" charset="0"/>
                <a:cs typeface="Times New Roman" pitchFamily="18" charset="0"/>
              </a:rPr>
              <a:t>- Mỗi thành viên giới thiệu về cuốn sách mình                yêu thích và thuyết phục các bạn tìm đọc.</a:t>
            </a:r>
            <a:endParaRPr lang="en-US" sz="2800" b="1">
              <a:solidFill>
                <a:srgbClr val="00B0F0"/>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376" y="2118296"/>
            <a:ext cx="8654255" cy="4587304"/>
          </a:xfrm>
          <a:prstGeom prst="rect">
            <a:avLst/>
          </a:prstGeom>
        </p:spPr>
      </p:pic>
      <p:sp>
        <p:nvSpPr>
          <p:cNvPr id="13" name="TextBox 12">
            <a:extLst>
              <a:ext uri="{FF2B5EF4-FFF2-40B4-BE49-F238E27FC236}">
                <a16:creationId xmlns:a16="http://schemas.microsoft.com/office/drawing/2014/main" id="{C5025EB8-0A1F-C5FF-F197-28AC1FA4725E}"/>
              </a:ext>
            </a:extLst>
          </p:cNvPr>
          <p:cNvSpPr txBox="1"/>
          <p:nvPr/>
        </p:nvSpPr>
        <p:spPr>
          <a:xfrm>
            <a:off x="3841650" y="2710367"/>
            <a:ext cx="7696200" cy="2308324"/>
          </a:xfrm>
          <a:prstGeom prst="rect">
            <a:avLst/>
          </a:prstGeom>
          <a:noFill/>
        </p:spPr>
        <p:txBody>
          <a:bodyPr wrap="square">
            <a:spAutoFit/>
          </a:bodyPr>
          <a:lstStyle/>
          <a:p>
            <a:pPr>
              <a:lnSpc>
                <a:spcPct val="150000"/>
              </a:lnSpc>
            </a:pP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Tên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của</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a:t>
            </a:r>
            <a:endParaRPr lang="en-US" sz="3200" b="1" i="0" dirty="0">
              <a:solidFill>
                <a:srgbClr val="7030A0"/>
              </a:solidFill>
              <a:effectLst/>
              <a:latin typeface="Times New Roman" pitchFamily="18" charset="0"/>
              <a:cs typeface="Times New Roman" pitchFamily="18" charset="0"/>
            </a:endParaRPr>
          </a:p>
          <a:p>
            <a:pPr>
              <a:lnSpc>
                <a:spcPct val="150000"/>
              </a:lnSpc>
            </a:pPr>
            <a:r>
              <a:rPr lang="en-US" sz="3200" b="1" dirty="0">
                <a:solidFill>
                  <a:srgbClr val="7030A0"/>
                </a:solidFill>
                <a:latin typeface="Times New Roman" pitchFamily="18" charset="0"/>
                <a:cs typeface="Times New Roman" pitchFamily="18" charset="0"/>
              </a:rPr>
              <a:t>   - </a:t>
            </a:r>
            <a:r>
              <a:rPr lang="en-US" sz="3200" b="1" dirty="0" err="1">
                <a:solidFill>
                  <a:srgbClr val="7030A0"/>
                </a:solidFill>
                <a:latin typeface="Times New Roman" pitchFamily="18" charset="0"/>
                <a:cs typeface="Times New Roman" pitchFamily="18" charset="0"/>
              </a:rPr>
              <a:t>Tác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giả</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của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cuốn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đó</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ai?</a:t>
            </a:r>
            <a:endParaRPr lang="en-US" sz="3200" b="1" i="0" dirty="0">
              <a:solidFill>
                <a:srgbClr val="7030A0"/>
              </a:solidFill>
              <a:effectLst/>
              <a:latin typeface="Times New Roman" pitchFamily="18" charset="0"/>
              <a:cs typeface="Times New Roman" pitchFamily="18" charset="0"/>
            </a:endParaRPr>
          </a:p>
          <a:p>
            <a:pPr>
              <a:lnSpc>
                <a:spcPct val="150000"/>
              </a:lnSpc>
            </a:pPr>
            <a:endParaRPr lang="vi-VN" sz="3200" b="1" i="0" dirty="0">
              <a:solidFill>
                <a:srgbClr val="7030A0"/>
              </a:solidFill>
              <a:effectLst/>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C5025EB8-0A1F-C5FF-F197-28AC1FA4725E}"/>
              </a:ext>
            </a:extLst>
          </p:cNvPr>
          <p:cNvSpPr txBox="1"/>
          <p:nvPr/>
        </p:nvSpPr>
        <p:spPr>
          <a:xfrm>
            <a:off x="3750403" y="4320125"/>
            <a:ext cx="7696200" cy="584775"/>
          </a:xfrm>
          <a:prstGeom prst="rect">
            <a:avLst/>
          </a:prstGeom>
          <a:noFill/>
        </p:spPr>
        <p:txBody>
          <a:bodyPr wrap="square">
            <a:spAutoFit/>
          </a:bodyPr>
          <a:lstStyle/>
          <a:p>
            <a:pPr algn="ct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Nội</a:t>
            </a:r>
            <a:r>
              <a:rPr lang="en-US" sz="3200" b="1" i="0" dirty="0">
                <a:solidFill>
                  <a:srgbClr val="7030A0"/>
                </a:solidFill>
                <a:effectLst/>
                <a:latin typeface="Times New Roman" pitchFamily="18" charset="0"/>
                <a:cs typeface="Times New Roman" pitchFamily="18" charset="0"/>
              </a:rPr>
              <a:t> dung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viết</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về</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điều</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gì</a:t>
            </a:r>
            <a:r>
              <a:rPr lang="en-US" sz="3200" b="1" i="0" dirty="0">
                <a:solidFill>
                  <a:srgbClr val="7030A0"/>
                </a:solidFill>
                <a:effectLst/>
                <a:latin typeface="Times New Roman" pitchFamily="18" charset="0"/>
                <a:cs typeface="Times New Roman" pitchFamily="18" charset="0"/>
              </a:rPr>
              <a:t>?</a:t>
            </a:r>
            <a:endParaRPr lang="vi-VN" sz="3200" b="1" i="0" dirty="0">
              <a:solidFill>
                <a:srgbClr val="7030A0"/>
              </a:solidFill>
              <a:effectLst/>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C5025EB8-0A1F-C5FF-F197-28AC1FA4725E}"/>
              </a:ext>
            </a:extLst>
          </p:cNvPr>
          <p:cNvSpPr txBox="1"/>
          <p:nvPr/>
        </p:nvSpPr>
        <p:spPr>
          <a:xfrm>
            <a:off x="3651150" y="5092947"/>
            <a:ext cx="8077200" cy="584775"/>
          </a:xfrm>
          <a:prstGeom prst="rect">
            <a:avLst/>
          </a:prstGeom>
          <a:noFill/>
        </p:spPr>
        <p:txBody>
          <a:bodyPr wrap="square">
            <a:spAutoFit/>
          </a:bodyPr>
          <a:lstStyle/>
          <a:p>
            <a:pPr algn="ct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Nêu</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một</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điểm</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thú</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vị</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của</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a:t>
            </a:r>
            <a:endParaRPr lang="vi-VN" sz="3200" b="1" i="0" dirty="0">
              <a:solidFill>
                <a:srgbClr val="7030A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arn(inVertical)">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en-US" sz="2800">
                <a:solidFill>
                  <a:srgbClr val="00B0F0"/>
                </a:solidFill>
                <a:latin typeface="Times New Roman" pitchFamily="18" charset="0"/>
                <a:cs typeface="Times New Roman" pitchFamily="18" charset="0"/>
              </a:rPr>
              <a:t>- Mỗi thành viên giới thiệu về cuốn sách mình                yêu thích và thuyết phục các bạn tìm đọc.</a:t>
            </a:r>
            <a:endParaRPr lang="en-US" sz="2800" b="1">
              <a:solidFill>
                <a:srgbClr val="00B0F0"/>
              </a:solidFill>
              <a:latin typeface="Times New Roman" pitchFamily="18" charset="0"/>
              <a:cs typeface="Times New Roman" pitchFamily="18" charset="0"/>
            </a:endParaRPr>
          </a:p>
        </p:txBody>
      </p:sp>
      <p:pic>
        <p:nvPicPr>
          <p:cNvPr id="16" name="Picture 8" descr="https://i.pinimg.com/564x/a0/9d/93/a09d9334f220c9ca44ed05af594ffb1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2753495"/>
            <a:ext cx="2447109" cy="43596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Times New Roman" pitchFamily="18" charset="0"/>
                <a:cs typeface="Times New Roman" pitchFamily="18"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Times New Roman" pitchFamily="18" charset="0"/>
                <a:cs typeface="Times New Roman" pitchFamily="18"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52400" y="2286000"/>
            <a:ext cx="4935166"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Mở</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rộng</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và</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tổng</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kết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chủ</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đề</a:t>
            </a:r>
            <a:endParaRPr lang="en-US" sz="6600" b="1" dirty="0">
              <a:solidFill>
                <a:srgbClr val="00B050"/>
              </a:solidFill>
              <a:latin typeface="Times New Roman" pitchFamily="18" charset="0"/>
              <a:ea typeface="+mj-ea"/>
              <a:cs typeface="Times New Roman" pitchFamily="18" charset="0"/>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243936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id="{E36E8855-2094-52A9-1449-3BAE509B6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vi-VN" sz="2800">
                <a:solidFill>
                  <a:srgbClr val="00B0F0"/>
                </a:solidFill>
                <a:latin typeface="Times New Roman" pitchFamily="18" charset="0"/>
                <a:cs typeface="Times New Roman" pitchFamily="18" charset="0"/>
              </a:rPr>
              <a:t>- Bình chọn người giới thiệu sách thú vị nhất.</a:t>
            </a:r>
          </a:p>
          <a:p>
            <a:r>
              <a:rPr lang="vi-VN" sz="2800">
                <a:solidFill>
                  <a:srgbClr val="00B0F0"/>
                </a:solidFill>
                <a:latin typeface="Times New Roman" pitchFamily="18" charset="0"/>
                <a:cs typeface="Times New Roman" pitchFamily="18" charset="0"/>
              </a:rPr>
              <a:t>- Lựa chọn cuốn sách yêu thích của nhóm.</a:t>
            </a:r>
          </a:p>
        </p:txBody>
      </p:sp>
      <p:sp>
        <p:nvSpPr>
          <p:cNvPr id="13" name="Rounded Rectangular Callout 16">
            <a:extLst>
              <a:ext uri="{FF2B5EF4-FFF2-40B4-BE49-F238E27FC236}">
                <a16:creationId xmlns:a16="http://schemas.microsoft.com/office/drawing/2014/main"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itchFamily="18" charset="0"/>
                <a:cs typeface="Times New Roman" pitchFamily="18" charset="0"/>
              </a:rPr>
              <a:t>Người giới thiệu sách hay nhất là ai?</a:t>
            </a:r>
          </a:p>
        </p:txBody>
      </p:sp>
      <p:pic>
        <p:nvPicPr>
          <p:cNvPr id="1030" name="Picture 6">
            <a:extLst>
              <a:ext uri="{FF2B5EF4-FFF2-40B4-BE49-F238E27FC236}">
                <a16:creationId xmlns:a16="http://schemas.microsoft.com/office/drawing/2014/main" id="{89E804D7-2B8E-1970-92D1-639118844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838200" y="27432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a:solidFill>
                  <a:srgbClr val="00B050"/>
                </a:solidFill>
                <a:latin typeface="Times New Roman" pitchFamily="18" charset="0"/>
                <a:ea typeface="+mj-ea"/>
                <a:cs typeface="Times New Roman" pitchFamily="18" charset="0"/>
              </a:rPr>
              <a:t>Cam </a:t>
            </a:r>
            <a:r>
              <a:rPr lang="en-US" sz="6600" b="1" dirty="0" err="1">
                <a:solidFill>
                  <a:srgbClr val="00B050"/>
                </a:solidFill>
                <a:latin typeface="Times New Roman" pitchFamily="18" charset="0"/>
                <a:ea typeface="+mj-ea"/>
                <a:cs typeface="Times New Roman" pitchFamily="18" charset="0"/>
              </a:rPr>
              <a:t>kết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và</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hành</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động</a:t>
            </a:r>
            <a:endParaRPr lang="en-US" sz="6600" b="1" dirty="0">
              <a:solidFill>
                <a:srgbClr val="00B050"/>
              </a:solidFill>
              <a:latin typeface="Times New Roman" pitchFamily="18" charset="0"/>
              <a:ea typeface="+mj-ea"/>
              <a:cs typeface="Times New Roman" pitchFamily="18" charset="0"/>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382380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1" y="-56521"/>
            <a:ext cx="11844679" cy="302832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1487825" y="202353"/>
            <a:ext cx="9216350" cy="1672253"/>
          </a:xfrm>
          <a:prstGeom prst="rect">
            <a:avLst/>
          </a:prstGeom>
          <a:noFill/>
        </p:spPr>
        <p:txBody>
          <a:bodyPr wrap="square">
            <a:spAutoFit/>
          </a:bodyPr>
          <a:lstStyle/>
          <a:p>
            <a:pPr algn="ctr">
              <a:spcBef>
                <a:spcPct val="0"/>
              </a:spcBef>
              <a:spcAft>
                <a:spcPts val="400"/>
              </a:spcAft>
            </a:pPr>
            <a:r>
              <a:rPr lang="en-US" sz="3200" b="1" dirty="0">
                <a:solidFill>
                  <a:srgbClr val="FF000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Tìm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những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cuốn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theo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sở</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em</a:t>
            </a:r>
            <a:endParaRPr lang="en-US" sz="3200" b="1" dirty="0">
              <a:solidFill>
                <a:srgbClr val="00B050"/>
              </a:solidFill>
              <a:latin typeface="Times New Roman" pitchFamily="18" charset="0"/>
              <a:cs typeface="Times New Roman" pitchFamily="18" charset="0"/>
            </a:endParaRPr>
          </a:p>
          <a:p>
            <a:pPr marL="457200" indent="-457200" algn="ctr">
              <a:spcBef>
                <a:spcPct val="0"/>
              </a:spcBef>
              <a:spcAft>
                <a:spcPts val="400"/>
              </a:spcAft>
              <a:buFontTx/>
              <a:buChar char="-"/>
            </a:pPr>
            <a:r>
              <a:rPr lang="en-US" sz="3200" b="1" dirty="0" err="1">
                <a:solidFill>
                  <a:srgbClr val="00B050"/>
                </a:solidFill>
                <a:latin typeface="Times New Roman" pitchFamily="18" charset="0"/>
                <a:cs typeface="Times New Roman" pitchFamily="18" charset="0"/>
              </a:rPr>
              <a:t>Đọc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ghi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chép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lại</a:t>
            </a:r>
            <a:r>
              <a:rPr lang="en-US" sz="3200" b="1" dirty="0">
                <a:solidFill>
                  <a:srgbClr val="00B050"/>
                </a:solidFill>
                <a:latin typeface="Times New Roman" pitchFamily="18" charset="0"/>
                <a:cs typeface="Times New Roman" pitchFamily="18" charset="0"/>
              </a:rPr>
              <a:t>:</a:t>
            </a:r>
          </a:p>
          <a:p>
            <a:pPr marL="457200" indent="-457200" algn="ctr">
              <a:spcBef>
                <a:spcPct val="0"/>
              </a:spcBef>
              <a:spcAft>
                <a:spcPts val="400"/>
              </a:spcAft>
              <a:buFontTx/>
              <a:buChar char="-"/>
            </a:pPr>
            <a:endParaRPr lang="en-US" sz="3200" b="1" dirty="0">
              <a:solidFill>
                <a:srgbClr val="00B050"/>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id="{5893613B-0D2E-1CE4-2A5A-A5019520C611}"/>
              </a:ext>
            </a:extLst>
          </p:cNvPr>
          <p:cNvSpPr/>
          <p:nvPr/>
        </p:nvSpPr>
        <p:spPr>
          <a:xfrm>
            <a:off x="2237033" y="1194069"/>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cuốn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sách</a:t>
            </a:r>
            <a:endParaRPr lang="en-US" sz="24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38785352-C9D5-D928-4D5C-AC7136D41267}"/>
              </a:ext>
            </a:extLst>
          </p:cNvPr>
          <p:cNvSpPr/>
          <p:nvPr/>
        </p:nvSpPr>
        <p:spPr>
          <a:xfrm>
            <a:off x="5020529" y="1235542"/>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endParaRPr lang="en-US" sz="2400" dirty="0">
              <a:solidFill>
                <a:schemeClr val="tx1"/>
              </a:solidFill>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id="{38CD0C66-9500-9384-701F-2A956643527B}"/>
              </a:ext>
            </a:extLst>
          </p:cNvPr>
          <p:cNvSpPr/>
          <p:nvPr/>
        </p:nvSpPr>
        <p:spPr>
          <a:xfrm>
            <a:off x="7936746" y="1173180"/>
            <a:ext cx="1752599" cy="1547529"/>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itchFamily="18" charset="0"/>
                <a:cs typeface="Times New Roman" pitchFamily="18" charset="0"/>
              </a:rPr>
              <a:t>Những chi tiết thú vị</a:t>
            </a:r>
          </a:p>
        </p:txBody>
      </p:sp>
      <p:pic>
        <p:nvPicPr>
          <p:cNvPr id="4" name="Picture 3">
            <a:extLst>
              <a:ext uri="{FF2B5EF4-FFF2-40B4-BE49-F238E27FC236}">
                <a16:creationId xmlns:a16="http://schemas.microsoft.com/office/drawing/2014/main" id="{568EFE44-C1EA-8DF3-765B-43A70E084590}"/>
              </a:ext>
            </a:extLst>
          </p:cNvPr>
          <p:cNvPicPr>
            <a:picLocks noChangeAspect="1"/>
          </p:cNvPicPr>
          <p:nvPr/>
        </p:nvPicPr>
        <p:blipFill>
          <a:blip r:embed="rId3"/>
          <a:stretch>
            <a:fillRect/>
          </a:stretch>
        </p:blipFill>
        <p:spPr>
          <a:xfrm>
            <a:off x="2237033" y="2932640"/>
            <a:ext cx="7909217" cy="3751582"/>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p>
          </p:txBody>
        </p:sp>
      </p:grpSp>
      <p:sp>
        <p:nvSpPr>
          <p:cNvPr id="6" name="TextBox 5">
            <a:extLst>
              <a:ext uri="{FF2B5EF4-FFF2-40B4-BE49-F238E27FC236}">
                <a16:creationId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a:bodyPr>
          <a:lstStyle/>
          <a:p>
            <a:pPr algn="ctr">
              <a:lnSpc>
                <a:spcPct val="90000"/>
              </a:lnSpc>
              <a:spcBef>
                <a:spcPct val="0"/>
              </a:spcBef>
              <a:spcAft>
                <a:spcPts val="400"/>
              </a:spcAft>
            </a:pPr>
            <a:r>
              <a:rPr lang="en-US" sz="5400" b="1">
                <a:solidFill>
                  <a:srgbClr val="FF0000"/>
                </a:solidFill>
                <a:latin typeface="Times New Roman" pitchFamily="18" charset="0"/>
                <a:ea typeface="+mj-ea"/>
                <a:cs typeface="Times New Roman" pitchFamily="18" charset="0"/>
              </a:rPr>
              <a:t>Tiết 3</a:t>
            </a:r>
          </a:p>
          <a:p>
            <a:pPr algn="ctr">
              <a:lnSpc>
                <a:spcPct val="120000"/>
              </a:lnSpc>
              <a:spcBef>
                <a:spcPct val="0"/>
              </a:spcBef>
              <a:spcAft>
                <a:spcPts val="400"/>
              </a:spcAft>
            </a:pPr>
            <a:r>
              <a:rPr lang="en-US" sz="5400" b="1">
                <a:solidFill>
                  <a:srgbClr val="FF0000"/>
                </a:solidFill>
                <a:latin typeface="Times New Roman" pitchFamily="18" charset="0"/>
                <a:ea typeface="+mj-ea"/>
                <a:cs typeface="Times New Roman" pitchFamily="18" charset="0"/>
              </a:rPr>
              <a:t>SINH HOẠT LỚP</a:t>
            </a: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345215528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81ACB-02B3-3E09-6E7D-5D7905BA0E5F}"/>
              </a:ext>
            </a:extLst>
          </p:cNvPr>
          <p:cNvSpPr txBox="1"/>
          <p:nvPr/>
        </p:nvSpPr>
        <p:spPr>
          <a:xfrm>
            <a:off x="838200" y="319266"/>
            <a:ext cx="10757356" cy="1868653"/>
          </a:xfrm>
          <a:prstGeom prst="rect">
            <a:avLst/>
          </a:prstGeom>
          <a:noFill/>
        </p:spPr>
        <p:txBody>
          <a:bodyPr wrap="square" rtlCol="0">
            <a:spAutoFit/>
          </a:bodyPr>
          <a:lstStyle/>
          <a:p>
            <a:pPr algn="ctr">
              <a:lnSpc>
                <a:spcPct val="150000"/>
              </a:lnSpc>
              <a:spcBef>
                <a:spcPct val="0"/>
              </a:spcBef>
              <a:spcAft>
                <a:spcPts val="400"/>
              </a:spcAft>
            </a:pPr>
            <a:r>
              <a:rPr lang="en-US" sz="3600" b="1" dirty="0">
                <a:solidFill>
                  <a:srgbClr val="FF0000"/>
                </a:solidFill>
                <a:latin typeface="Times New Roman" panose="02020603050405020304" pitchFamily="18" charset="0"/>
                <a:cs typeface="Times New Roman" panose="02020603050405020304" pitchFamily="18" charset="0"/>
              </a:rPr>
              <a:t>SINH HOẠT LỚP</a:t>
            </a:r>
          </a:p>
          <a:p>
            <a:pPr algn="ctr">
              <a:lnSpc>
                <a:spcPct val="150000"/>
              </a:lnSpc>
            </a:pPr>
            <a:r>
              <a:rPr lang="en-US" sz="4400" b="1" dirty="0">
                <a:solidFill>
                  <a:srgbClr val="00B050"/>
                </a:solidFill>
                <a:latin typeface="Times New Roman" panose="02020603050405020304" pitchFamily="18" charset="0"/>
                <a:cs typeface="Times New Roman" panose="02020603050405020304" pitchFamily="18" charset="0"/>
              </a:rPr>
              <a:t>DANH MỤC SÁCH THEO SỞ THÍCH</a:t>
            </a:r>
          </a:p>
        </p:txBody>
      </p:sp>
      <p:pic>
        <p:nvPicPr>
          <p:cNvPr id="12" name="Picture 11">
            <a:extLst>
              <a:ext uri="{FF2B5EF4-FFF2-40B4-BE49-F238E27FC236}">
                <a16:creationId xmlns:a16="http://schemas.microsoft.com/office/drawing/2014/main" id="{F86BF41A-800B-F783-7C0A-C869FCCA671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4246" y="315509"/>
            <a:ext cx="1347908" cy="1258047"/>
          </a:xfrm>
          <a:prstGeom prst="rect">
            <a:avLst/>
          </a:prstGeom>
        </p:spPr>
      </p:pic>
      <p:pic>
        <p:nvPicPr>
          <p:cNvPr id="10" name="Picture 4" descr="https://i.pinimg.com/564x/c0/96/65/c09665fec322ff5a5e48802c4a05c536.jpg">
            <a:extLst>
              <a:ext uri="{FF2B5EF4-FFF2-40B4-BE49-F238E27FC236}">
                <a16:creationId xmlns:a16="http://schemas.microsoft.com/office/drawing/2014/main" id="{7DBA7F6C-669D-2ED7-A898-634FE0941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43149"/>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DB382400-D81D-4BC2-B825-139D3DCAC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grpSp>
        <p:nvGrpSpPr>
          <p:cNvPr id="42" name="Group 30">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32" name="Rectangle 31">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304815"/>
              <a:endParaRPr lang="en-US" sz="800">
                <a:latin typeface="Times New Roman" pitchFamily="18" charset="0"/>
                <a:cs typeface="Times New Roman" pitchFamily="18" charset="0"/>
              </a:endParaRPr>
            </a:p>
          </p:txBody>
        </p:sp>
        <p:sp>
          <p:nvSpPr>
            <p:cNvPr id="43" name="Rectangle 32">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304815"/>
              <a:endParaRPr lang="en-US" sz="800" dirty="0">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7F27FF3D-ED3F-D0F7-B58F-118489064008}"/>
              </a:ext>
            </a:extLst>
          </p:cNvPr>
          <p:cNvSpPr txBox="1"/>
          <p:nvPr/>
        </p:nvSpPr>
        <p:spPr>
          <a:xfrm>
            <a:off x="-749382" y="3125709"/>
            <a:ext cx="9138534" cy="2977426"/>
          </a:xfrm>
          <a:prstGeom prst="rect">
            <a:avLst/>
          </a:prstGeom>
        </p:spPr>
        <p:txBody>
          <a:bodyPr vert="horz" lIns="60960" tIns="30480" rIns="60960" bIns="30480" rtlCol="0" anchor="t">
            <a:normAutofit fontScale="55000" lnSpcReduction="20000"/>
          </a:bodyPr>
          <a:lstStyle/>
          <a:p>
            <a:pPr algn="ctr">
              <a:lnSpc>
                <a:spcPct val="90000"/>
              </a:lnSpc>
              <a:spcBef>
                <a:spcPct val="0"/>
              </a:spcBef>
              <a:spcAft>
                <a:spcPts val="400"/>
              </a:spcAft>
            </a:pPr>
            <a:r>
              <a:rPr lang="en-US" sz="10500" b="1">
                <a:solidFill>
                  <a:srgbClr val="FF0000"/>
                </a:solidFill>
                <a:latin typeface="Times New Roman" pitchFamily="18" charset="0"/>
                <a:ea typeface="+mj-ea"/>
                <a:cs typeface="Times New Roman" pitchFamily="18" charset="0"/>
              </a:rPr>
              <a:t>Tiết 2</a:t>
            </a:r>
          </a:p>
          <a:p>
            <a:pPr algn="ctr">
              <a:lnSpc>
                <a:spcPct val="120000"/>
              </a:lnSpc>
              <a:spcBef>
                <a:spcPct val="0"/>
              </a:spcBef>
              <a:spcAft>
                <a:spcPts val="400"/>
              </a:spcAft>
            </a:pPr>
            <a:endParaRPr lang="en-US" sz="3600" b="1">
              <a:solidFill>
                <a:srgbClr val="FF0000"/>
              </a:solidFill>
              <a:latin typeface="Times New Roman" pitchFamily="18" charset="0"/>
              <a:ea typeface="+mj-ea"/>
              <a:cs typeface="Times New Roman" pitchFamily="18" charset="0"/>
            </a:endParaRPr>
          </a:p>
          <a:p>
            <a:pPr algn="ctr">
              <a:lnSpc>
                <a:spcPct val="120000"/>
              </a:lnSpc>
              <a:spcBef>
                <a:spcPct val="0"/>
              </a:spcBef>
              <a:spcAft>
                <a:spcPts val="400"/>
              </a:spcAft>
            </a:pPr>
            <a:r>
              <a:rPr lang="en-US" sz="9100" b="1">
                <a:solidFill>
                  <a:srgbClr val="FF0000"/>
                </a:solidFill>
                <a:latin typeface="Times New Roman" pitchFamily="18" charset="0"/>
                <a:ea typeface="+mj-ea"/>
                <a:cs typeface="Times New Roman" pitchFamily="18" charset="0"/>
              </a:rPr>
              <a:t>Hoạt động giáo dục </a:t>
            </a:r>
          </a:p>
          <a:p>
            <a:pPr algn="ctr">
              <a:lnSpc>
                <a:spcPct val="120000"/>
              </a:lnSpc>
              <a:spcBef>
                <a:spcPct val="0"/>
              </a:spcBef>
              <a:spcAft>
                <a:spcPts val="400"/>
              </a:spcAft>
            </a:pPr>
            <a:r>
              <a:rPr lang="en-US" sz="9100" b="1">
                <a:solidFill>
                  <a:srgbClr val="FF0000"/>
                </a:solidFill>
                <a:latin typeface="Times New Roman" pitchFamily="18" charset="0"/>
                <a:ea typeface="+mj-ea"/>
                <a:cs typeface="Times New Roman" pitchFamily="18" charset="0"/>
              </a:rPr>
              <a:t>theo chủ đề</a:t>
            </a:r>
          </a:p>
          <a:p>
            <a:pPr algn="ctr">
              <a:lnSpc>
                <a:spcPct val="90000"/>
              </a:lnSpc>
              <a:spcBef>
                <a:spcPct val="0"/>
              </a:spcBef>
              <a:spcAft>
                <a:spcPts val="400"/>
              </a:spcAft>
            </a:pPr>
            <a:endParaRPr lang="en-US" sz="2800">
              <a:solidFill>
                <a:srgbClr val="FF0000"/>
              </a:solidFill>
              <a:latin typeface="Times New Roman" pitchFamily="18" charset="0"/>
              <a:ea typeface="+mj-ea"/>
              <a:cs typeface="Times New Roman" pitchFamily="18" charset="0"/>
            </a:endParaRPr>
          </a:p>
        </p:txBody>
      </p:sp>
      <p:sp>
        <p:nvSpPr>
          <p:cNvPr id="44" name="Freeform: Shape 34">
            <a:extLst>
              <a:ext uri="{FF2B5EF4-FFF2-40B4-BE49-F238E27FC236}">
                <a16:creationId xmlns:a16="http://schemas.microsoft.com/office/drawing/2014/main" id="{A0144B8D-ABC9-4F44-8451-5B06A9C80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6" y="1286055"/>
            <a:ext cx="4482957" cy="5571944"/>
          </a:xfrm>
          <a:custGeom>
            <a:avLst/>
            <a:gdLst>
              <a:gd name="connsiteX0" fmla="*/ 3095991 w 4482957"/>
              <a:gd name="connsiteY0" fmla="*/ 0 h 5571944"/>
              <a:gd name="connsiteX1" fmla="*/ 3156069 w 4482957"/>
              <a:gd name="connsiteY1" fmla="*/ 5631 h 5571944"/>
              <a:gd name="connsiteX2" fmla="*/ 3214272 w 4482957"/>
              <a:gd name="connsiteY2" fmla="*/ 20652 h 5571944"/>
              <a:gd name="connsiteX3" fmla="*/ 3270598 w 4482957"/>
              <a:gd name="connsiteY3" fmla="*/ 43182 h 5571944"/>
              <a:gd name="connsiteX4" fmla="*/ 3328798 w 4482957"/>
              <a:gd name="connsiteY4" fmla="*/ 71344 h 5571944"/>
              <a:gd name="connsiteX5" fmla="*/ 3383247 w 4482957"/>
              <a:gd name="connsiteY5" fmla="*/ 103262 h 5571944"/>
              <a:gd name="connsiteX6" fmla="*/ 3439573 w 4482957"/>
              <a:gd name="connsiteY6" fmla="*/ 137057 h 5571944"/>
              <a:gd name="connsiteX7" fmla="*/ 3495897 w 4482957"/>
              <a:gd name="connsiteY7" fmla="*/ 167096 h 5571944"/>
              <a:gd name="connsiteX8" fmla="*/ 3552221 w 4482957"/>
              <a:gd name="connsiteY8" fmla="*/ 197137 h 5571944"/>
              <a:gd name="connsiteX9" fmla="*/ 3606669 w 4482957"/>
              <a:gd name="connsiteY9" fmla="*/ 219666 h 5571944"/>
              <a:gd name="connsiteX10" fmla="*/ 3666749 w 4482957"/>
              <a:gd name="connsiteY10" fmla="*/ 234686 h 5571944"/>
              <a:gd name="connsiteX11" fmla="*/ 3724950 w 4482957"/>
              <a:gd name="connsiteY11" fmla="*/ 242197 h 5571944"/>
              <a:gd name="connsiteX12" fmla="*/ 3786907 w 4482957"/>
              <a:gd name="connsiteY12" fmla="*/ 242197 h 5571944"/>
              <a:gd name="connsiteX13" fmla="*/ 3850743 w 4482957"/>
              <a:gd name="connsiteY13" fmla="*/ 238443 h 5571944"/>
              <a:gd name="connsiteX14" fmla="*/ 3914577 w 4482957"/>
              <a:gd name="connsiteY14" fmla="*/ 230932 h 5571944"/>
              <a:gd name="connsiteX15" fmla="*/ 3978413 w 4482957"/>
              <a:gd name="connsiteY15" fmla="*/ 221545 h 5571944"/>
              <a:gd name="connsiteX16" fmla="*/ 4042247 w 4482957"/>
              <a:gd name="connsiteY16" fmla="*/ 214035 h 5571944"/>
              <a:gd name="connsiteX17" fmla="*/ 4106083 w 4482957"/>
              <a:gd name="connsiteY17" fmla="*/ 208401 h 5571944"/>
              <a:gd name="connsiteX18" fmla="*/ 4166161 w 4482957"/>
              <a:gd name="connsiteY18" fmla="*/ 210279 h 5571944"/>
              <a:gd name="connsiteX19" fmla="*/ 4224364 w 4482957"/>
              <a:gd name="connsiteY19" fmla="*/ 217789 h 5571944"/>
              <a:gd name="connsiteX20" fmla="*/ 4280690 w 4482957"/>
              <a:gd name="connsiteY20" fmla="*/ 234686 h 5571944"/>
              <a:gd name="connsiteX21" fmla="*/ 4327628 w 4482957"/>
              <a:gd name="connsiteY21" fmla="*/ 259094 h 5571944"/>
              <a:gd name="connsiteX22" fmla="*/ 4372686 w 4482957"/>
              <a:gd name="connsiteY22" fmla="*/ 291012 h 5571944"/>
              <a:gd name="connsiteX23" fmla="*/ 4412114 w 4482957"/>
              <a:gd name="connsiteY23" fmla="*/ 328561 h 5571944"/>
              <a:gd name="connsiteX24" fmla="*/ 4451542 w 4482957"/>
              <a:gd name="connsiteY24" fmla="*/ 371743 h 5571944"/>
              <a:gd name="connsiteX25" fmla="*/ 4482957 w 4482957"/>
              <a:gd name="connsiteY25" fmla="*/ 411426 h 5571944"/>
              <a:gd name="connsiteX26" fmla="*/ 4482957 w 4482957"/>
              <a:gd name="connsiteY26" fmla="*/ 5571944 h 5571944"/>
              <a:gd name="connsiteX27" fmla="*/ 1544560 w 4482957"/>
              <a:gd name="connsiteY27" fmla="*/ 5571944 h 5571944"/>
              <a:gd name="connsiteX28" fmla="*/ 1517016 w 4482957"/>
              <a:gd name="connsiteY28" fmla="*/ 5547992 h 5571944"/>
              <a:gd name="connsiteX29" fmla="*/ 1475711 w 4482957"/>
              <a:gd name="connsiteY29" fmla="*/ 5514197 h 5571944"/>
              <a:gd name="connsiteX30" fmla="*/ 1428774 w 4482957"/>
              <a:gd name="connsiteY30" fmla="*/ 5487914 h 5571944"/>
              <a:gd name="connsiteX31" fmla="*/ 1378082 w 4482957"/>
              <a:gd name="connsiteY31" fmla="*/ 5465383 h 5571944"/>
              <a:gd name="connsiteX32" fmla="*/ 1323635 w 4482957"/>
              <a:gd name="connsiteY32" fmla="*/ 5446609 h 5571944"/>
              <a:gd name="connsiteX33" fmla="*/ 1267309 w 4482957"/>
              <a:gd name="connsiteY33" fmla="*/ 5429711 h 5571944"/>
              <a:gd name="connsiteX34" fmla="*/ 1210986 w 4482957"/>
              <a:gd name="connsiteY34" fmla="*/ 5414691 h 5571944"/>
              <a:gd name="connsiteX35" fmla="*/ 1152783 w 4482957"/>
              <a:gd name="connsiteY35" fmla="*/ 5399670 h 5571944"/>
              <a:gd name="connsiteX36" fmla="*/ 1098336 w 4482957"/>
              <a:gd name="connsiteY36" fmla="*/ 5382773 h 5571944"/>
              <a:gd name="connsiteX37" fmla="*/ 1043887 w 4482957"/>
              <a:gd name="connsiteY37" fmla="*/ 5363998 h 5571944"/>
              <a:gd name="connsiteX38" fmla="*/ 993197 w 4482957"/>
              <a:gd name="connsiteY38" fmla="*/ 5341467 h 5571944"/>
              <a:gd name="connsiteX39" fmla="*/ 948135 w 4482957"/>
              <a:gd name="connsiteY39" fmla="*/ 5313305 h 5571944"/>
              <a:gd name="connsiteX40" fmla="*/ 906830 w 4482957"/>
              <a:gd name="connsiteY40" fmla="*/ 5279510 h 5571944"/>
              <a:gd name="connsiteX41" fmla="*/ 873037 w 4482957"/>
              <a:gd name="connsiteY41" fmla="*/ 5238207 h 5571944"/>
              <a:gd name="connsiteX42" fmla="*/ 844875 w 4482957"/>
              <a:gd name="connsiteY42" fmla="*/ 5193146 h 5571944"/>
              <a:gd name="connsiteX43" fmla="*/ 822344 w 4482957"/>
              <a:gd name="connsiteY43" fmla="*/ 5142453 h 5571944"/>
              <a:gd name="connsiteX44" fmla="*/ 803570 w 4482957"/>
              <a:gd name="connsiteY44" fmla="*/ 5088007 h 5571944"/>
              <a:gd name="connsiteX45" fmla="*/ 786672 w 4482957"/>
              <a:gd name="connsiteY45" fmla="*/ 5033560 h 5571944"/>
              <a:gd name="connsiteX46" fmla="*/ 771652 w 4482957"/>
              <a:gd name="connsiteY46" fmla="*/ 4975357 h 5571944"/>
              <a:gd name="connsiteX47" fmla="*/ 756631 w 4482957"/>
              <a:gd name="connsiteY47" fmla="*/ 4919033 h 5571944"/>
              <a:gd name="connsiteX48" fmla="*/ 739734 w 4482957"/>
              <a:gd name="connsiteY48" fmla="*/ 4862708 h 5571944"/>
              <a:gd name="connsiteX49" fmla="*/ 720959 w 4482957"/>
              <a:gd name="connsiteY49" fmla="*/ 4808259 h 5571944"/>
              <a:gd name="connsiteX50" fmla="*/ 698428 w 4482957"/>
              <a:gd name="connsiteY50" fmla="*/ 4757566 h 5571944"/>
              <a:gd name="connsiteX51" fmla="*/ 672143 w 4482957"/>
              <a:gd name="connsiteY51" fmla="*/ 4710630 h 5571944"/>
              <a:gd name="connsiteX52" fmla="*/ 638351 w 4482957"/>
              <a:gd name="connsiteY52" fmla="*/ 4669325 h 5571944"/>
              <a:gd name="connsiteX53" fmla="*/ 600799 w 4482957"/>
              <a:gd name="connsiteY53" fmla="*/ 4626142 h 5571944"/>
              <a:gd name="connsiteX54" fmla="*/ 557617 w 4482957"/>
              <a:gd name="connsiteY54" fmla="*/ 4588593 h 5571944"/>
              <a:gd name="connsiteX55" fmla="*/ 510678 w 4482957"/>
              <a:gd name="connsiteY55" fmla="*/ 4552921 h 5571944"/>
              <a:gd name="connsiteX56" fmla="*/ 463742 w 4482957"/>
              <a:gd name="connsiteY56" fmla="*/ 4517249 h 5571944"/>
              <a:gd name="connsiteX57" fmla="*/ 416805 w 4482957"/>
              <a:gd name="connsiteY57" fmla="*/ 4481577 h 5571944"/>
              <a:gd name="connsiteX58" fmla="*/ 371744 w 4482957"/>
              <a:gd name="connsiteY58" fmla="*/ 4445903 h 5571944"/>
              <a:gd name="connsiteX59" fmla="*/ 328562 w 4482957"/>
              <a:gd name="connsiteY59" fmla="*/ 4406477 h 5571944"/>
              <a:gd name="connsiteX60" fmla="*/ 291012 w 4482957"/>
              <a:gd name="connsiteY60" fmla="*/ 4367050 h 5571944"/>
              <a:gd name="connsiteX61" fmla="*/ 259096 w 4482957"/>
              <a:gd name="connsiteY61" fmla="*/ 4321989 h 5571944"/>
              <a:gd name="connsiteX62" fmla="*/ 234689 w 4482957"/>
              <a:gd name="connsiteY62" fmla="*/ 4275053 h 5571944"/>
              <a:gd name="connsiteX63" fmla="*/ 217791 w 4482957"/>
              <a:gd name="connsiteY63" fmla="*/ 4218729 h 5571944"/>
              <a:gd name="connsiteX64" fmla="*/ 210281 w 4482957"/>
              <a:gd name="connsiteY64" fmla="*/ 4160526 h 5571944"/>
              <a:gd name="connsiteX65" fmla="*/ 208402 w 4482957"/>
              <a:gd name="connsiteY65" fmla="*/ 4100444 h 5571944"/>
              <a:gd name="connsiteX66" fmla="*/ 214035 w 4482957"/>
              <a:gd name="connsiteY66" fmla="*/ 4036610 h 5571944"/>
              <a:gd name="connsiteX67" fmla="*/ 221545 w 4482957"/>
              <a:gd name="connsiteY67" fmla="*/ 3972776 h 5571944"/>
              <a:gd name="connsiteX68" fmla="*/ 230932 w 4482957"/>
              <a:gd name="connsiteY68" fmla="*/ 3908940 h 5571944"/>
              <a:gd name="connsiteX69" fmla="*/ 238443 w 4482957"/>
              <a:gd name="connsiteY69" fmla="*/ 3845106 h 5571944"/>
              <a:gd name="connsiteX70" fmla="*/ 242199 w 4482957"/>
              <a:gd name="connsiteY70" fmla="*/ 3781272 h 5571944"/>
              <a:gd name="connsiteX71" fmla="*/ 242199 w 4482957"/>
              <a:gd name="connsiteY71" fmla="*/ 3719313 h 5571944"/>
              <a:gd name="connsiteX72" fmla="*/ 234689 w 4482957"/>
              <a:gd name="connsiteY72" fmla="*/ 3661113 h 5571944"/>
              <a:gd name="connsiteX73" fmla="*/ 219668 w 4482957"/>
              <a:gd name="connsiteY73" fmla="*/ 3602910 h 5571944"/>
              <a:gd name="connsiteX74" fmla="*/ 197138 w 4482957"/>
              <a:gd name="connsiteY74" fmla="*/ 3548461 h 5571944"/>
              <a:gd name="connsiteX75" fmla="*/ 168976 w 4482957"/>
              <a:gd name="connsiteY75" fmla="*/ 3492137 h 5571944"/>
              <a:gd name="connsiteX76" fmla="*/ 137057 w 4482957"/>
              <a:gd name="connsiteY76" fmla="*/ 3435814 h 5571944"/>
              <a:gd name="connsiteX77" fmla="*/ 103264 w 4482957"/>
              <a:gd name="connsiteY77" fmla="*/ 3379488 h 5571944"/>
              <a:gd name="connsiteX78" fmla="*/ 71346 w 4482957"/>
              <a:gd name="connsiteY78" fmla="*/ 3325039 h 5571944"/>
              <a:gd name="connsiteX79" fmla="*/ 43182 w 4482957"/>
              <a:gd name="connsiteY79" fmla="*/ 3266839 h 5571944"/>
              <a:gd name="connsiteX80" fmla="*/ 20654 w 4482957"/>
              <a:gd name="connsiteY80" fmla="*/ 3210513 h 5571944"/>
              <a:gd name="connsiteX81" fmla="*/ 5634 w 4482957"/>
              <a:gd name="connsiteY81" fmla="*/ 3152310 h 5571944"/>
              <a:gd name="connsiteX82" fmla="*/ 0 w 4482957"/>
              <a:gd name="connsiteY82" fmla="*/ 3092230 h 5571944"/>
              <a:gd name="connsiteX83" fmla="*/ 5634 w 4482957"/>
              <a:gd name="connsiteY83" fmla="*/ 3032152 h 5571944"/>
              <a:gd name="connsiteX84" fmla="*/ 20654 w 4482957"/>
              <a:gd name="connsiteY84" fmla="*/ 2973950 h 5571944"/>
              <a:gd name="connsiteX85" fmla="*/ 43182 w 4482957"/>
              <a:gd name="connsiteY85" fmla="*/ 2917624 h 5571944"/>
              <a:gd name="connsiteX86" fmla="*/ 71346 w 4482957"/>
              <a:gd name="connsiteY86" fmla="*/ 2859423 h 5571944"/>
              <a:gd name="connsiteX87" fmla="*/ 103264 w 4482957"/>
              <a:gd name="connsiteY87" fmla="*/ 2804974 h 5571944"/>
              <a:gd name="connsiteX88" fmla="*/ 137057 w 4482957"/>
              <a:gd name="connsiteY88" fmla="*/ 2748651 h 5571944"/>
              <a:gd name="connsiteX89" fmla="*/ 168976 w 4482957"/>
              <a:gd name="connsiteY89" fmla="*/ 2692325 h 5571944"/>
              <a:gd name="connsiteX90" fmla="*/ 197138 w 4482957"/>
              <a:gd name="connsiteY90" fmla="*/ 2636001 h 5571944"/>
              <a:gd name="connsiteX91" fmla="*/ 219668 w 4482957"/>
              <a:gd name="connsiteY91" fmla="*/ 2581552 h 5571944"/>
              <a:gd name="connsiteX92" fmla="*/ 234689 w 4482957"/>
              <a:gd name="connsiteY92" fmla="*/ 2523350 h 5571944"/>
              <a:gd name="connsiteX93" fmla="*/ 242199 w 4482957"/>
              <a:gd name="connsiteY93" fmla="*/ 2465149 h 5571944"/>
              <a:gd name="connsiteX94" fmla="*/ 242199 w 4482957"/>
              <a:gd name="connsiteY94" fmla="*/ 2403192 h 5571944"/>
              <a:gd name="connsiteX95" fmla="*/ 238443 w 4482957"/>
              <a:gd name="connsiteY95" fmla="*/ 2339356 h 5571944"/>
              <a:gd name="connsiteX96" fmla="*/ 230932 w 4482957"/>
              <a:gd name="connsiteY96" fmla="*/ 2275522 h 5571944"/>
              <a:gd name="connsiteX97" fmla="*/ 221545 w 4482957"/>
              <a:gd name="connsiteY97" fmla="*/ 2211686 h 5571944"/>
              <a:gd name="connsiteX98" fmla="*/ 214035 w 4482957"/>
              <a:gd name="connsiteY98" fmla="*/ 2147852 h 5571944"/>
              <a:gd name="connsiteX99" fmla="*/ 208402 w 4482957"/>
              <a:gd name="connsiteY99" fmla="*/ 2084018 h 5571944"/>
              <a:gd name="connsiteX100" fmla="*/ 210281 w 4482957"/>
              <a:gd name="connsiteY100" fmla="*/ 2023938 h 5571944"/>
              <a:gd name="connsiteX101" fmla="*/ 217791 w 4482957"/>
              <a:gd name="connsiteY101" fmla="*/ 1965736 h 5571944"/>
              <a:gd name="connsiteX102" fmla="*/ 234689 w 4482957"/>
              <a:gd name="connsiteY102" fmla="*/ 1909410 h 5571944"/>
              <a:gd name="connsiteX103" fmla="*/ 259096 w 4482957"/>
              <a:gd name="connsiteY103" fmla="*/ 1862474 h 5571944"/>
              <a:gd name="connsiteX104" fmla="*/ 291012 w 4482957"/>
              <a:gd name="connsiteY104" fmla="*/ 1817414 h 5571944"/>
              <a:gd name="connsiteX105" fmla="*/ 328562 w 4482957"/>
              <a:gd name="connsiteY105" fmla="*/ 1777986 h 5571944"/>
              <a:gd name="connsiteX106" fmla="*/ 371744 w 4482957"/>
              <a:gd name="connsiteY106" fmla="*/ 1738560 h 5571944"/>
              <a:gd name="connsiteX107" fmla="*/ 416805 w 4482957"/>
              <a:gd name="connsiteY107" fmla="*/ 1702885 h 5571944"/>
              <a:gd name="connsiteX108" fmla="*/ 463742 w 4482957"/>
              <a:gd name="connsiteY108" fmla="*/ 1667213 h 5571944"/>
              <a:gd name="connsiteX109" fmla="*/ 510678 w 4482957"/>
              <a:gd name="connsiteY109" fmla="*/ 1631541 h 5571944"/>
              <a:gd name="connsiteX110" fmla="*/ 557617 w 4482957"/>
              <a:gd name="connsiteY110" fmla="*/ 1595869 h 5571944"/>
              <a:gd name="connsiteX111" fmla="*/ 600799 w 4482957"/>
              <a:gd name="connsiteY111" fmla="*/ 1558320 h 5571944"/>
              <a:gd name="connsiteX112" fmla="*/ 638351 w 4482957"/>
              <a:gd name="connsiteY112" fmla="*/ 1515138 h 5571944"/>
              <a:gd name="connsiteX113" fmla="*/ 672143 w 4482957"/>
              <a:gd name="connsiteY113" fmla="*/ 1473832 h 5571944"/>
              <a:gd name="connsiteX114" fmla="*/ 698428 w 4482957"/>
              <a:gd name="connsiteY114" fmla="*/ 1426896 h 5571944"/>
              <a:gd name="connsiteX115" fmla="*/ 720959 w 4482957"/>
              <a:gd name="connsiteY115" fmla="*/ 1376203 h 5571944"/>
              <a:gd name="connsiteX116" fmla="*/ 739734 w 4482957"/>
              <a:gd name="connsiteY116" fmla="*/ 1321755 h 5571944"/>
              <a:gd name="connsiteX117" fmla="*/ 756631 w 4482957"/>
              <a:gd name="connsiteY117" fmla="*/ 1265429 h 5571944"/>
              <a:gd name="connsiteX118" fmla="*/ 771652 w 4482957"/>
              <a:gd name="connsiteY118" fmla="*/ 1209105 h 5571944"/>
              <a:gd name="connsiteX119" fmla="*/ 786672 w 4482957"/>
              <a:gd name="connsiteY119" fmla="*/ 1150903 h 5571944"/>
              <a:gd name="connsiteX120" fmla="*/ 803570 w 4482957"/>
              <a:gd name="connsiteY120" fmla="*/ 1096456 h 5571944"/>
              <a:gd name="connsiteX121" fmla="*/ 822344 w 4482957"/>
              <a:gd name="connsiteY121" fmla="*/ 1042007 h 5571944"/>
              <a:gd name="connsiteX122" fmla="*/ 844875 w 4482957"/>
              <a:gd name="connsiteY122" fmla="*/ 991317 h 5571944"/>
              <a:gd name="connsiteX123" fmla="*/ 873037 w 4482957"/>
              <a:gd name="connsiteY123" fmla="*/ 946257 h 5571944"/>
              <a:gd name="connsiteX124" fmla="*/ 906830 w 4482957"/>
              <a:gd name="connsiteY124" fmla="*/ 904952 h 5571944"/>
              <a:gd name="connsiteX125" fmla="*/ 948135 w 4482957"/>
              <a:gd name="connsiteY125" fmla="*/ 871157 h 5571944"/>
              <a:gd name="connsiteX126" fmla="*/ 993197 w 4482957"/>
              <a:gd name="connsiteY126" fmla="*/ 842995 h 5571944"/>
              <a:gd name="connsiteX127" fmla="*/ 1043887 w 4482957"/>
              <a:gd name="connsiteY127" fmla="*/ 820464 h 5571944"/>
              <a:gd name="connsiteX128" fmla="*/ 1098336 w 4482957"/>
              <a:gd name="connsiteY128" fmla="*/ 801690 h 5571944"/>
              <a:gd name="connsiteX129" fmla="*/ 1152783 w 4482957"/>
              <a:gd name="connsiteY129" fmla="*/ 784792 h 5571944"/>
              <a:gd name="connsiteX130" fmla="*/ 1210986 w 4482957"/>
              <a:gd name="connsiteY130" fmla="*/ 769772 h 5571944"/>
              <a:gd name="connsiteX131" fmla="*/ 1267309 w 4482957"/>
              <a:gd name="connsiteY131" fmla="*/ 754751 h 5571944"/>
              <a:gd name="connsiteX132" fmla="*/ 1323635 w 4482957"/>
              <a:gd name="connsiteY132" fmla="*/ 737854 h 5571944"/>
              <a:gd name="connsiteX133" fmla="*/ 1378082 w 4482957"/>
              <a:gd name="connsiteY133" fmla="*/ 719079 h 5571944"/>
              <a:gd name="connsiteX134" fmla="*/ 1428774 w 4482957"/>
              <a:gd name="connsiteY134" fmla="*/ 696549 h 5571944"/>
              <a:gd name="connsiteX135" fmla="*/ 1475711 w 4482957"/>
              <a:gd name="connsiteY135" fmla="*/ 670266 h 5571944"/>
              <a:gd name="connsiteX136" fmla="*/ 1517016 w 4482957"/>
              <a:gd name="connsiteY136" fmla="*/ 636471 h 5571944"/>
              <a:gd name="connsiteX137" fmla="*/ 1560199 w 4482957"/>
              <a:gd name="connsiteY137" fmla="*/ 598919 h 5571944"/>
              <a:gd name="connsiteX138" fmla="*/ 1597750 w 4482957"/>
              <a:gd name="connsiteY138" fmla="*/ 555737 h 5571944"/>
              <a:gd name="connsiteX139" fmla="*/ 1633422 w 4482957"/>
              <a:gd name="connsiteY139" fmla="*/ 510678 h 5571944"/>
              <a:gd name="connsiteX140" fmla="*/ 1669094 w 4482957"/>
              <a:gd name="connsiteY140" fmla="*/ 463741 h 5571944"/>
              <a:gd name="connsiteX141" fmla="*/ 1704766 w 4482957"/>
              <a:gd name="connsiteY141" fmla="*/ 416803 h 5571944"/>
              <a:gd name="connsiteX142" fmla="*/ 1740438 w 4482957"/>
              <a:gd name="connsiteY142" fmla="*/ 371743 h 5571944"/>
              <a:gd name="connsiteX143" fmla="*/ 1779867 w 4482957"/>
              <a:gd name="connsiteY143" fmla="*/ 328561 h 5571944"/>
              <a:gd name="connsiteX144" fmla="*/ 1819293 w 4482957"/>
              <a:gd name="connsiteY144" fmla="*/ 291012 h 5571944"/>
              <a:gd name="connsiteX145" fmla="*/ 1864354 w 4482957"/>
              <a:gd name="connsiteY145" fmla="*/ 259094 h 5571944"/>
              <a:gd name="connsiteX146" fmla="*/ 1911291 w 4482957"/>
              <a:gd name="connsiteY146" fmla="*/ 234686 h 5571944"/>
              <a:gd name="connsiteX147" fmla="*/ 1967617 w 4482957"/>
              <a:gd name="connsiteY147" fmla="*/ 217789 h 5571944"/>
              <a:gd name="connsiteX148" fmla="*/ 2025819 w 4482957"/>
              <a:gd name="connsiteY148" fmla="*/ 210279 h 5571944"/>
              <a:gd name="connsiteX149" fmla="*/ 2085897 w 4482957"/>
              <a:gd name="connsiteY149" fmla="*/ 208401 h 5571944"/>
              <a:gd name="connsiteX150" fmla="*/ 2149731 w 4482957"/>
              <a:gd name="connsiteY150" fmla="*/ 214035 h 5571944"/>
              <a:gd name="connsiteX151" fmla="*/ 2213567 w 4482957"/>
              <a:gd name="connsiteY151" fmla="*/ 221545 h 5571944"/>
              <a:gd name="connsiteX152" fmla="*/ 2277403 w 4482957"/>
              <a:gd name="connsiteY152" fmla="*/ 230932 h 5571944"/>
              <a:gd name="connsiteX153" fmla="*/ 2341237 w 4482957"/>
              <a:gd name="connsiteY153" fmla="*/ 238443 h 5571944"/>
              <a:gd name="connsiteX154" fmla="*/ 2405071 w 4482957"/>
              <a:gd name="connsiteY154" fmla="*/ 242197 h 5571944"/>
              <a:gd name="connsiteX155" fmla="*/ 2467030 w 4482957"/>
              <a:gd name="connsiteY155" fmla="*/ 242197 h 5571944"/>
              <a:gd name="connsiteX156" fmla="*/ 2525233 w 4482957"/>
              <a:gd name="connsiteY156" fmla="*/ 234686 h 5571944"/>
              <a:gd name="connsiteX157" fmla="*/ 2583436 w 4482957"/>
              <a:gd name="connsiteY157" fmla="*/ 219666 h 5571944"/>
              <a:gd name="connsiteX158" fmla="*/ 2639760 w 4482957"/>
              <a:gd name="connsiteY158" fmla="*/ 197137 h 5571944"/>
              <a:gd name="connsiteX159" fmla="*/ 2696083 w 4482957"/>
              <a:gd name="connsiteY159" fmla="*/ 167096 h 5571944"/>
              <a:gd name="connsiteX160" fmla="*/ 2752409 w 4482957"/>
              <a:gd name="connsiteY160" fmla="*/ 137057 h 5571944"/>
              <a:gd name="connsiteX161" fmla="*/ 2808733 w 4482957"/>
              <a:gd name="connsiteY161" fmla="*/ 103262 h 5571944"/>
              <a:gd name="connsiteX162" fmla="*/ 2863182 w 4482957"/>
              <a:gd name="connsiteY162" fmla="*/ 71344 h 5571944"/>
              <a:gd name="connsiteX163" fmla="*/ 2921385 w 4482957"/>
              <a:gd name="connsiteY163" fmla="*/ 43182 h 5571944"/>
              <a:gd name="connsiteX164" fmla="*/ 2977708 w 4482957"/>
              <a:gd name="connsiteY164" fmla="*/ 20652 h 5571944"/>
              <a:gd name="connsiteX165" fmla="*/ 3035911 w 4482957"/>
              <a:gd name="connsiteY165" fmla="*/ 5631 h 557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82957" h="5571944">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Times New Roman" pitchFamily="18" charset="0"/>
              <a:cs typeface="Times New Roman" pitchFamily="18" charset="0"/>
            </a:endParaRPr>
          </a:p>
        </p:txBody>
      </p:sp>
      <p:sp>
        <p:nvSpPr>
          <p:cNvPr id="45" name="Freeform: Shape 36">
            <a:extLst>
              <a:ext uri="{FF2B5EF4-FFF2-40B4-BE49-F238E27FC236}">
                <a16:creationId xmlns:a16="http://schemas.microsoft.com/office/drawing/2014/main" id="{30581CF1-C445-4EA2-8A1B-47EFAA87E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2288" y="0"/>
            <a:ext cx="5344102" cy="3217319"/>
          </a:xfrm>
          <a:custGeom>
            <a:avLst/>
            <a:gdLst>
              <a:gd name="connsiteX0" fmla="*/ 209034 w 5344102"/>
              <a:gd name="connsiteY0" fmla="*/ 0 h 3217319"/>
              <a:gd name="connsiteX1" fmla="*/ 5135071 w 5344102"/>
              <a:gd name="connsiteY1" fmla="*/ 0 h 3217319"/>
              <a:gd name="connsiteX2" fmla="*/ 5135071 w 5344102"/>
              <a:gd name="connsiteY2" fmla="*/ 7298 h 3217319"/>
              <a:gd name="connsiteX3" fmla="*/ 5141552 w 5344102"/>
              <a:gd name="connsiteY3" fmla="*/ 57529 h 3217319"/>
              <a:gd name="connsiteX4" fmla="*/ 5154514 w 5344102"/>
              <a:gd name="connsiteY4" fmla="*/ 107762 h 3217319"/>
              <a:gd name="connsiteX5" fmla="*/ 5173960 w 5344102"/>
              <a:gd name="connsiteY5" fmla="*/ 154755 h 3217319"/>
              <a:gd name="connsiteX6" fmla="*/ 5199887 w 5344102"/>
              <a:gd name="connsiteY6" fmla="*/ 203366 h 3217319"/>
              <a:gd name="connsiteX7" fmla="*/ 5225812 w 5344102"/>
              <a:gd name="connsiteY7" fmla="*/ 251980 h 3217319"/>
              <a:gd name="connsiteX8" fmla="*/ 5254980 w 5344102"/>
              <a:gd name="connsiteY8" fmla="*/ 300590 h 3217319"/>
              <a:gd name="connsiteX9" fmla="*/ 5282526 w 5344102"/>
              <a:gd name="connsiteY9" fmla="*/ 347583 h 3217319"/>
              <a:gd name="connsiteX10" fmla="*/ 5306833 w 5344102"/>
              <a:gd name="connsiteY10" fmla="*/ 397815 h 3217319"/>
              <a:gd name="connsiteX11" fmla="*/ 5326276 w 5344102"/>
              <a:gd name="connsiteY11" fmla="*/ 446428 h 3217319"/>
              <a:gd name="connsiteX12" fmla="*/ 5339241 w 5344102"/>
              <a:gd name="connsiteY12" fmla="*/ 496660 h 3217319"/>
              <a:gd name="connsiteX13" fmla="*/ 5344102 w 5344102"/>
              <a:gd name="connsiteY13" fmla="*/ 548512 h 3217319"/>
              <a:gd name="connsiteX14" fmla="*/ 5339241 w 5344102"/>
              <a:gd name="connsiteY14" fmla="*/ 600365 h 3217319"/>
              <a:gd name="connsiteX15" fmla="*/ 5326276 w 5344102"/>
              <a:gd name="connsiteY15" fmla="*/ 650598 h 3217319"/>
              <a:gd name="connsiteX16" fmla="*/ 5306833 w 5344102"/>
              <a:gd name="connsiteY16" fmla="*/ 699211 h 3217319"/>
              <a:gd name="connsiteX17" fmla="*/ 5282526 w 5344102"/>
              <a:gd name="connsiteY17" fmla="*/ 749442 h 3217319"/>
              <a:gd name="connsiteX18" fmla="*/ 5254980 w 5344102"/>
              <a:gd name="connsiteY18" fmla="*/ 796435 h 3217319"/>
              <a:gd name="connsiteX19" fmla="*/ 5225812 w 5344102"/>
              <a:gd name="connsiteY19" fmla="*/ 845048 h 3217319"/>
              <a:gd name="connsiteX20" fmla="*/ 5199887 w 5344102"/>
              <a:gd name="connsiteY20" fmla="*/ 893659 h 3217319"/>
              <a:gd name="connsiteX21" fmla="*/ 5173960 w 5344102"/>
              <a:gd name="connsiteY21" fmla="*/ 942270 h 3217319"/>
              <a:gd name="connsiteX22" fmla="*/ 5154514 w 5344102"/>
              <a:gd name="connsiteY22" fmla="*/ 989263 h 3217319"/>
              <a:gd name="connsiteX23" fmla="*/ 5141552 w 5344102"/>
              <a:gd name="connsiteY23" fmla="*/ 1039497 h 3217319"/>
              <a:gd name="connsiteX24" fmla="*/ 5135071 w 5344102"/>
              <a:gd name="connsiteY24" fmla="*/ 1089727 h 3217319"/>
              <a:gd name="connsiteX25" fmla="*/ 5135071 w 5344102"/>
              <a:gd name="connsiteY25" fmla="*/ 1143202 h 3217319"/>
              <a:gd name="connsiteX26" fmla="*/ 5138311 w 5344102"/>
              <a:gd name="connsiteY26" fmla="*/ 1198295 h 3217319"/>
              <a:gd name="connsiteX27" fmla="*/ 5144792 w 5344102"/>
              <a:gd name="connsiteY27" fmla="*/ 1253388 h 3217319"/>
              <a:gd name="connsiteX28" fmla="*/ 5152894 w 5344102"/>
              <a:gd name="connsiteY28" fmla="*/ 1308483 h 3217319"/>
              <a:gd name="connsiteX29" fmla="*/ 5159375 w 5344102"/>
              <a:gd name="connsiteY29" fmla="*/ 1363576 h 3217319"/>
              <a:gd name="connsiteX30" fmla="*/ 5164237 w 5344102"/>
              <a:gd name="connsiteY30" fmla="*/ 1418669 h 3217319"/>
              <a:gd name="connsiteX31" fmla="*/ 5162616 w 5344102"/>
              <a:gd name="connsiteY31" fmla="*/ 1470524 h 3217319"/>
              <a:gd name="connsiteX32" fmla="*/ 5156135 w 5344102"/>
              <a:gd name="connsiteY32" fmla="*/ 1520757 h 3217319"/>
              <a:gd name="connsiteX33" fmla="*/ 5141552 w 5344102"/>
              <a:gd name="connsiteY33" fmla="*/ 1569369 h 3217319"/>
              <a:gd name="connsiteX34" fmla="*/ 5120486 w 5344102"/>
              <a:gd name="connsiteY34" fmla="*/ 1609878 h 3217319"/>
              <a:gd name="connsiteX35" fmla="*/ 5092939 w 5344102"/>
              <a:gd name="connsiteY35" fmla="*/ 1648768 h 3217319"/>
              <a:gd name="connsiteX36" fmla="*/ 5060529 w 5344102"/>
              <a:gd name="connsiteY36" fmla="*/ 1682797 h 3217319"/>
              <a:gd name="connsiteX37" fmla="*/ 5023262 w 5344102"/>
              <a:gd name="connsiteY37" fmla="*/ 1716824 h 3217319"/>
              <a:gd name="connsiteX38" fmla="*/ 4984371 w 5344102"/>
              <a:gd name="connsiteY38" fmla="*/ 1747613 h 3217319"/>
              <a:gd name="connsiteX39" fmla="*/ 4943861 w 5344102"/>
              <a:gd name="connsiteY39" fmla="*/ 1778400 h 3217319"/>
              <a:gd name="connsiteX40" fmla="*/ 4901732 w 5344102"/>
              <a:gd name="connsiteY40" fmla="*/ 1809188 h 3217319"/>
              <a:gd name="connsiteX41" fmla="*/ 4862842 w 5344102"/>
              <a:gd name="connsiteY41" fmla="*/ 1839975 h 3217319"/>
              <a:gd name="connsiteX42" fmla="*/ 4825572 w 5344102"/>
              <a:gd name="connsiteY42" fmla="*/ 1872383 h 3217319"/>
              <a:gd name="connsiteX43" fmla="*/ 4793164 w 5344102"/>
              <a:gd name="connsiteY43" fmla="*/ 1909652 h 3217319"/>
              <a:gd name="connsiteX44" fmla="*/ 4763996 w 5344102"/>
              <a:gd name="connsiteY44" fmla="*/ 1945301 h 3217319"/>
              <a:gd name="connsiteX45" fmla="*/ 4741309 w 5344102"/>
              <a:gd name="connsiteY45" fmla="*/ 1985810 h 3217319"/>
              <a:gd name="connsiteX46" fmla="*/ 4721865 w 5344102"/>
              <a:gd name="connsiteY46" fmla="*/ 2029562 h 3217319"/>
              <a:gd name="connsiteX47" fmla="*/ 4705661 w 5344102"/>
              <a:gd name="connsiteY47" fmla="*/ 2076555 h 3217319"/>
              <a:gd name="connsiteX48" fmla="*/ 4691078 w 5344102"/>
              <a:gd name="connsiteY48" fmla="*/ 2125168 h 3217319"/>
              <a:gd name="connsiteX49" fmla="*/ 4678114 w 5344102"/>
              <a:gd name="connsiteY49" fmla="*/ 2173779 h 3217319"/>
              <a:gd name="connsiteX50" fmla="*/ 4665151 w 5344102"/>
              <a:gd name="connsiteY50" fmla="*/ 2224012 h 3217319"/>
              <a:gd name="connsiteX51" fmla="*/ 4650566 w 5344102"/>
              <a:gd name="connsiteY51" fmla="*/ 2271004 h 3217319"/>
              <a:gd name="connsiteX52" fmla="*/ 4634363 w 5344102"/>
              <a:gd name="connsiteY52" fmla="*/ 2317994 h 3217319"/>
              <a:gd name="connsiteX53" fmla="*/ 4614920 w 5344102"/>
              <a:gd name="connsiteY53" fmla="*/ 2361746 h 3217319"/>
              <a:gd name="connsiteX54" fmla="*/ 4590613 w 5344102"/>
              <a:gd name="connsiteY54" fmla="*/ 2400637 h 3217319"/>
              <a:gd name="connsiteX55" fmla="*/ 4561447 w 5344102"/>
              <a:gd name="connsiteY55" fmla="*/ 2436284 h 3217319"/>
              <a:gd name="connsiteX56" fmla="*/ 4525797 w 5344102"/>
              <a:gd name="connsiteY56" fmla="*/ 2465451 h 3217319"/>
              <a:gd name="connsiteX57" fmla="*/ 4486906 w 5344102"/>
              <a:gd name="connsiteY57" fmla="*/ 2489757 h 3217319"/>
              <a:gd name="connsiteX58" fmla="*/ 4443155 w 5344102"/>
              <a:gd name="connsiteY58" fmla="*/ 2509203 h 3217319"/>
              <a:gd name="connsiteX59" fmla="*/ 4396163 w 5344102"/>
              <a:gd name="connsiteY59" fmla="*/ 2525407 h 3217319"/>
              <a:gd name="connsiteX60" fmla="*/ 4349173 w 5344102"/>
              <a:gd name="connsiteY60" fmla="*/ 2539990 h 3217319"/>
              <a:gd name="connsiteX61" fmla="*/ 4298939 w 5344102"/>
              <a:gd name="connsiteY61" fmla="*/ 2552954 h 3217319"/>
              <a:gd name="connsiteX62" fmla="*/ 4250326 w 5344102"/>
              <a:gd name="connsiteY62" fmla="*/ 2565918 h 3217319"/>
              <a:gd name="connsiteX63" fmla="*/ 4201715 w 5344102"/>
              <a:gd name="connsiteY63" fmla="*/ 2580502 h 3217319"/>
              <a:gd name="connsiteX64" fmla="*/ 4154724 w 5344102"/>
              <a:gd name="connsiteY64" fmla="*/ 2596705 h 3217319"/>
              <a:gd name="connsiteX65" fmla="*/ 4110972 w 5344102"/>
              <a:gd name="connsiteY65" fmla="*/ 2616151 h 3217319"/>
              <a:gd name="connsiteX66" fmla="*/ 4070464 w 5344102"/>
              <a:gd name="connsiteY66" fmla="*/ 2638835 h 3217319"/>
              <a:gd name="connsiteX67" fmla="*/ 4034814 w 5344102"/>
              <a:gd name="connsiteY67" fmla="*/ 2668002 h 3217319"/>
              <a:gd name="connsiteX68" fmla="*/ 3997545 w 5344102"/>
              <a:gd name="connsiteY68" fmla="*/ 2700411 h 3217319"/>
              <a:gd name="connsiteX69" fmla="*/ 3965136 w 5344102"/>
              <a:gd name="connsiteY69" fmla="*/ 2737680 h 3217319"/>
              <a:gd name="connsiteX70" fmla="*/ 3934348 w 5344102"/>
              <a:gd name="connsiteY70" fmla="*/ 2776570 h 3217319"/>
              <a:gd name="connsiteX71" fmla="*/ 3903560 w 5344102"/>
              <a:gd name="connsiteY71" fmla="*/ 2817079 h 3217319"/>
              <a:gd name="connsiteX72" fmla="*/ 3872773 w 5344102"/>
              <a:gd name="connsiteY72" fmla="*/ 2857590 h 3217319"/>
              <a:gd name="connsiteX73" fmla="*/ 3841985 w 5344102"/>
              <a:gd name="connsiteY73" fmla="*/ 2896480 h 3217319"/>
              <a:gd name="connsiteX74" fmla="*/ 3807956 w 5344102"/>
              <a:gd name="connsiteY74" fmla="*/ 2933749 h 3217319"/>
              <a:gd name="connsiteX75" fmla="*/ 3773927 w 5344102"/>
              <a:gd name="connsiteY75" fmla="*/ 2966156 h 3217319"/>
              <a:gd name="connsiteX76" fmla="*/ 3735039 w 5344102"/>
              <a:gd name="connsiteY76" fmla="*/ 2993703 h 3217319"/>
              <a:gd name="connsiteX77" fmla="*/ 3694528 w 5344102"/>
              <a:gd name="connsiteY77" fmla="*/ 3014769 h 3217319"/>
              <a:gd name="connsiteX78" fmla="*/ 3645915 w 5344102"/>
              <a:gd name="connsiteY78" fmla="*/ 3029353 h 3217319"/>
              <a:gd name="connsiteX79" fmla="*/ 3595682 w 5344102"/>
              <a:gd name="connsiteY79" fmla="*/ 3035835 h 3217319"/>
              <a:gd name="connsiteX80" fmla="*/ 3543830 w 5344102"/>
              <a:gd name="connsiteY80" fmla="*/ 3037455 h 3217319"/>
              <a:gd name="connsiteX81" fmla="*/ 3488736 w 5344102"/>
              <a:gd name="connsiteY81" fmla="*/ 3032593 h 3217319"/>
              <a:gd name="connsiteX82" fmla="*/ 3433642 w 5344102"/>
              <a:gd name="connsiteY82" fmla="*/ 3026113 h 3217319"/>
              <a:gd name="connsiteX83" fmla="*/ 3378548 w 5344102"/>
              <a:gd name="connsiteY83" fmla="*/ 3018009 h 3217319"/>
              <a:gd name="connsiteX84" fmla="*/ 3323455 w 5344102"/>
              <a:gd name="connsiteY84" fmla="*/ 3011529 h 3217319"/>
              <a:gd name="connsiteX85" fmla="*/ 3268360 w 5344102"/>
              <a:gd name="connsiteY85" fmla="*/ 3008288 h 3217319"/>
              <a:gd name="connsiteX86" fmla="*/ 3214887 w 5344102"/>
              <a:gd name="connsiteY86" fmla="*/ 3008288 h 3217319"/>
              <a:gd name="connsiteX87" fmla="*/ 3164655 w 5344102"/>
              <a:gd name="connsiteY87" fmla="*/ 3014769 h 3217319"/>
              <a:gd name="connsiteX88" fmla="*/ 3112802 w 5344102"/>
              <a:gd name="connsiteY88" fmla="*/ 3027733 h 3217319"/>
              <a:gd name="connsiteX89" fmla="*/ 3065810 w 5344102"/>
              <a:gd name="connsiteY89" fmla="*/ 3047177 h 3217319"/>
              <a:gd name="connsiteX90" fmla="*/ 3017198 w 5344102"/>
              <a:gd name="connsiteY90" fmla="*/ 3073104 h 3217319"/>
              <a:gd name="connsiteX91" fmla="*/ 2968587 w 5344102"/>
              <a:gd name="connsiteY91" fmla="*/ 3099031 h 3217319"/>
              <a:gd name="connsiteX92" fmla="*/ 2919974 w 5344102"/>
              <a:gd name="connsiteY92" fmla="*/ 3128197 h 3217319"/>
              <a:gd name="connsiteX93" fmla="*/ 2872980 w 5344102"/>
              <a:gd name="connsiteY93" fmla="*/ 3155745 h 3217319"/>
              <a:gd name="connsiteX94" fmla="*/ 2822750 w 5344102"/>
              <a:gd name="connsiteY94" fmla="*/ 3180050 h 3217319"/>
              <a:gd name="connsiteX95" fmla="*/ 2774137 w 5344102"/>
              <a:gd name="connsiteY95" fmla="*/ 3199496 h 3217319"/>
              <a:gd name="connsiteX96" fmla="*/ 2723903 w 5344102"/>
              <a:gd name="connsiteY96" fmla="*/ 3212459 h 3217319"/>
              <a:gd name="connsiteX97" fmla="*/ 2672052 w 5344102"/>
              <a:gd name="connsiteY97" fmla="*/ 3217319 h 3217319"/>
              <a:gd name="connsiteX98" fmla="*/ 2620199 w 5344102"/>
              <a:gd name="connsiteY98" fmla="*/ 3212459 h 3217319"/>
              <a:gd name="connsiteX99" fmla="*/ 2569966 w 5344102"/>
              <a:gd name="connsiteY99" fmla="*/ 3199496 h 3217319"/>
              <a:gd name="connsiteX100" fmla="*/ 2521355 w 5344102"/>
              <a:gd name="connsiteY100" fmla="*/ 3180050 h 3217319"/>
              <a:gd name="connsiteX101" fmla="*/ 2471122 w 5344102"/>
              <a:gd name="connsiteY101" fmla="*/ 3155745 h 3217319"/>
              <a:gd name="connsiteX102" fmla="*/ 2424129 w 5344102"/>
              <a:gd name="connsiteY102" fmla="*/ 3128197 h 3217319"/>
              <a:gd name="connsiteX103" fmla="*/ 2375517 w 5344102"/>
              <a:gd name="connsiteY103" fmla="*/ 3099031 h 3217319"/>
              <a:gd name="connsiteX104" fmla="*/ 2326904 w 5344102"/>
              <a:gd name="connsiteY104" fmla="*/ 3073104 h 3217319"/>
              <a:gd name="connsiteX105" fmla="*/ 2278293 w 5344102"/>
              <a:gd name="connsiteY105" fmla="*/ 3047177 h 3217319"/>
              <a:gd name="connsiteX106" fmla="*/ 2229682 w 5344102"/>
              <a:gd name="connsiteY106" fmla="*/ 3027733 h 3217319"/>
              <a:gd name="connsiteX107" fmla="*/ 2179449 w 5344102"/>
              <a:gd name="connsiteY107" fmla="*/ 3014769 h 3217319"/>
              <a:gd name="connsiteX108" fmla="*/ 2129216 w 5344102"/>
              <a:gd name="connsiteY108" fmla="*/ 3008288 h 3217319"/>
              <a:gd name="connsiteX109" fmla="*/ 2075741 w 5344102"/>
              <a:gd name="connsiteY109" fmla="*/ 3008288 h 3217319"/>
              <a:gd name="connsiteX110" fmla="*/ 2020648 w 5344102"/>
              <a:gd name="connsiteY110" fmla="*/ 3011529 h 3217319"/>
              <a:gd name="connsiteX111" fmla="*/ 1965555 w 5344102"/>
              <a:gd name="connsiteY111" fmla="*/ 3018009 h 3217319"/>
              <a:gd name="connsiteX112" fmla="*/ 1910460 w 5344102"/>
              <a:gd name="connsiteY112" fmla="*/ 3026113 h 3217319"/>
              <a:gd name="connsiteX113" fmla="*/ 1855365 w 5344102"/>
              <a:gd name="connsiteY113" fmla="*/ 3032593 h 3217319"/>
              <a:gd name="connsiteX114" fmla="*/ 1800272 w 5344102"/>
              <a:gd name="connsiteY114" fmla="*/ 3037455 h 3217319"/>
              <a:gd name="connsiteX115" fmla="*/ 1748420 w 5344102"/>
              <a:gd name="connsiteY115" fmla="*/ 3035835 h 3217319"/>
              <a:gd name="connsiteX116" fmla="*/ 1698188 w 5344102"/>
              <a:gd name="connsiteY116" fmla="*/ 3029353 h 3217319"/>
              <a:gd name="connsiteX117" fmla="*/ 1649575 w 5344102"/>
              <a:gd name="connsiteY117" fmla="*/ 3014769 h 3217319"/>
              <a:gd name="connsiteX118" fmla="*/ 1609065 w 5344102"/>
              <a:gd name="connsiteY118" fmla="*/ 2993703 h 3217319"/>
              <a:gd name="connsiteX119" fmla="*/ 1570174 w 5344102"/>
              <a:gd name="connsiteY119" fmla="*/ 2966156 h 3217319"/>
              <a:gd name="connsiteX120" fmla="*/ 1536147 w 5344102"/>
              <a:gd name="connsiteY120" fmla="*/ 2933749 h 3217319"/>
              <a:gd name="connsiteX121" fmla="*/ 1502117 w 5344102"/>
              <a:gd name="connsiteY121" fmla="*/ 2896480 h 3217319"/>
              <a:gd name="connsiteX122" fmla="*/ 1471330 w 5344102"/>
              <a:gd name="connsiteY122" fmla="*/ 2857590 h 3217319"/>
              <a:gd name="connsiteX123" fmla="*/ 1440542 w 5344102"/>
              <a:gd name="connsiteY123" fmla="*/ 2817079 h 3217319"/>
              <a:gd name="connsiteX124" fmla="*/ 1409755 w 5344102"/>
              <a:gd name="connsiteY124" fmla="*/ 2776570 h 3217319"/>
              <a:gd name="connsiteX125" fmla="*/ 1378968 w 5344102"/>
              <a:gd name="connsiteY125" fmla="*/ 2737680 h 3217319"/>
              <a:gd name="connsiteX126" fmla="*/ 1346559 w 5344102"/>
              <a:gd name="connsiteY126" fmla="*/ 2700411 h 3217319"/>
              <a:gd name="connsiteX127" fmla="*/ 1309289 w 5344102"/>
              <a:gd name="connsiteY127" fmla="*/ 2668002 h 3217319"/>
              <a:gd name="connsiteX128" fmla="*/ 1273640 w 5344102"/>
              <a:gd name="connsiteY128" fmla="*/ 2638835 h 3217319"/>
              <a:gd name="connsiteX129" fmla="*/ 1233130 w 5344102"/>
              <a:gd name="connsiteY129" fmla="*/ 2616151 h 3217319"/>
              <a:gd name="connsiteX130" fmla="*/ 1189379 w 5344102"/>
              <a:gd name="connsiteY130" fmla="*/ 2596705 h 3217319"/>
              <a:gd name="connsiteX131" fmla="*/ 1142388 w 5344102"/>
              <a:gd name="connsiteY131" fmla="*/ 2580502 h 3217319"/>
              <a:gd name="connsiteX132" fmla="*/ 1093775 w 5344102"/>
              <a:gd name="connsiteY132" fmla="*/ 2565918 h 3217319"/>
              <a:gd name="connsiteX133" fmla="*/ 1045164 w 5344102"/>
              <a:gd name="connsiteY133" fmla="*/ 2552954 h 3217319"/>
              <a:gd name="connsiteX134" fmla="*/ 994931 w 5344102"/>
              <a:gd name="connsiteY134" fmla="*/ 2539990 h 3217319"/>
              <a:gd name="connsiteX135" fmla="*/ 947939 w 5344102"/>
              <a:gd name="connsiteY135" fmla="*/ 2525407 h 3217319"/>
              <a:gd name="connsiteX136" fmla="*/ 900946 w 5344102"/>
              <a:gd name="connsiteY136" fmla="*/ 2509203 h 3217319"/>
              <a:gd name="connsiteX137" fmla="*/ 857197 w 5344102"/>
              <a:gd name="connsiteY137" fmla="*/ 2489757 h 3217319"/>
              <a:gd name="connsiteX138" fmla="*/ 818305 w 5344102"/>
              <a:gd name="connsiteY138" fmla="*/ 2465451 h 3217319"/>
              <a:gd name="connsiteX139" fmla="*/ 782657 w 5344102"/>
              <a:gd name="connsiteY139" fmla="*/ 2436284 h 3217319"/>
              <a:gd name="connsiteX140" fmla="*/ 753491 w 5344102"/>
              <a:gd name="connsiteY140" fmla="*/ 2400637 h 3217319"/>
              <a:gd name="connsiteX141" fmla="*/ 729185 w 5344102"/>
              <a:gd name="connsiteY141" fmla="*/ 2361746 h 3217319"/>
              <a:gd name="connsiteX142" fmla="*/ 709739 w 5344102"/>
              <a:gd name="connsiteY142" fmla="*/ 2317994 h 3217319"/>
              <a:gd name="connsiteX143" fmla="*/ 693536 w 5344102"/>
              <a:gd name="connsiteY143" fmla="*/ 2271004 h 3217319"/>
              <a:gd name="connsiteX144" fmla="*/ 678952 w 5344102"/>
              <a:gd name="connsiteY144" fmla="*/ 2224012 h 3217319"/>
              <a:gd name="connsiteX145" fmla="*/ 665989 w 5344102"/>
              <a:gd name="connsiteY145" fmla="*/ 2173779 h 3217319"/>
              <a:gd name="connsiteX146" fmla="*/ 653024 w 5344102"/>
              <a:gd name="connsiteY146" fmla="*/ 2125168 h 3217319"/>
              <a:gd name="connsiteX147" fmla="*/ 638441 w 5344102"/>
              <a:gd name="connsiteY147" fmla="*/ 2076555 h 3217319"/>
              <a:gd name="connsiteX148" fmla="*/ 622237 w 5344102"/>
              <a:gd name="connsiteY148" fmla="*/ 2029562 h 3217319"/>
              <a:gd name="connsiteX149" fmla="*/ 602791 w 5344102"/>
              <a:gd name="connsiteY149" fmla="*/ 1985810 h 3217319"/>
              <a:gd name="connsiteX150" fmla="*/ 580106 w 5344102"/>
              <a:gd name="connsiteY150" fmla="*/ 1945301 h 3217319"/>
              <a:gd name="connsiteX151" fmla="*/ 550941 w 5344102"/>
              <a:gd name="connsiteY151" fmla="*/ 1909652 h 3217319"/>
              <a:gd name="connsiteX152" fmla="*/ 518531 w 5344102"/>
              <a:gd name="connsiteY152" fmla="*/ 1872383 h 3217319"/>
              <a:gd name="connsiteX153" fmla="*/ 481262 w 5344102"/>
              <a:gd name="connsiteY153" fmla="*/ 1839975 h 3217319"/>
              <a:gd name="connsiteX154" fmla="*/ 440750 w 5344102"/>
              <a:gd name="connsiteY154" fmla="*/ 1809188 h 3217319"/>
              <a:gd name="connsiteX155" fmla="*/ 400241 w 5344102"/>
              <a:gd name="connsiteY155" fmla="*/ 1778400 h 3217319"/>
              <a:gd name="connsiteX156" fmla="*/ 359731 w 5344102"/>
              <a:gd name="connsiteY156" fmla="*/ 1747613 h 3217319"/>
              <a:gd name="connsiteX157" fmla="*/ 320841 w 5344102"/>
              <a:gd name="connsiteY157" fmla="*/ 1716824 h 3217319"/>
              <a:gd name="connsiteX158" fmla="*/ 283572 w 5344102"/>
              <a:gd name="connsiteY158" fmla="*/ 1682797 h 3217319"/>
              <a:gd name="connsiteX159" fmla="*/ 251164 w 5344102"/>
              <a:gd name="connsiteY159" fmla="*/ 1648768 h 3217319"/>
              <a:gd name="connsiteX160" fmla="*/ 223618 w 5344102"/>
              <a:gd name="connsiteY160" fmla="*/ 1609878 h 3217319"/>
              <a:gd name="connsiteX161" fmla="*/ 202553 w 5344102"/>
              <a:gd name="connsiteY161" fmla="*/ 1569369 h 3217319"/>
              <a:gd name="connsiteX162" fmla="*/ 187969 w 5344102"/>
              <a:gd name="connsiteY162" fmla="*/ 1520757 h 3217319"/>
              <a:gd name="connsiteX163" fmla="*/ 181487 w 5344102"/>
              <a:gd name="connsiteY163" fmla="*/ 1470524 h 3217319"/>
              <a:gd name="connsiteX164" fmla="*/ 179866 w 5344102"/>
              <a:gd name="connsiteY164" fmla="*/ 1418669 h 3217319"/>
              <a:gd name="connsiteX165" fmla="*/ 184727 w 5344102"/>
              <a:gd name="connsiteY165" fmla="*/ 1363576 h 3217319"/>
              <a:gd name="connsiteX166" fmla="*/ 191209 w 5344102"/>
              <a:gd name="connsiteY166" fmla="*/ 1308483 h 3217319"/>
              <a:gd name="connsiteX167" fmla="*/ 199310 w 5344102"/>
              <a:gd name="connsiteY167" fmla="*/ 1253388 h 3217319"/>
              <a:gd name="connsiteX168" fmla="*/ 205793 w 5344102"/>
              <a:gd name="connsiteY168" fmla="*/ 1198295 h 3217319"/>
              <a:gd name="connsiteX169" fmla="*/ 209034 w 5344102"/>
              <a:gd name="connsiteY169" fmla="*/ 1143202 h 3217319"/>
              <a:gd name="connsiteX170" fmla="*/ 209034 w 5344102"/>
              <a:gd name="connsiteY170" fmla="*/ 1089727 h 3217319"/>
              <a:gd name="connsiteX171" fmla="*/ 202553 w 5344102"/>
              <a:gd name="connsiteY171" fmla="*/ 1039497 h 3217319"/>
              <a:gd name="connsiteX172" fmla="*/ 189589 w 5344102"/>
              <a:gd name="connsiteY172" fmla="*/ 989263 h 3217319"/>
              <a:gd name="connsiteX173" fmla="*/ 170144 w 5344102"/>
              <a:gd name="connsiteY173" fmla="*/ 942270 h 3217319"/>
              <a:gd name="connsiteX174" fmla="*/ 145838 w 5344102"/>
              <a:gd name="connsiteY174" fmla="*/ 893659 h 3217319"/>
              <a:gd name="connsiteX175" fmla="*/ 118290 w 5344102"/>
              <a:gd name="connsiteY175" fmla="*/ 845048 h 3217319"/>
              <a:gd name="connsiteX176" fmla="*/ 89124 w 5344102"/>
              <a:gd name="connsiteY176" fmla="*/ 796435 h 3217319"/>
              <a:gd name="connsiteX177" fmla="*/ 61577 w 5344102"/>
              <a:gd name="connsiteY177" fmla="*/ 749442 h 3217319"/>
              <a:gd name="connsiteX178" fmla="*/ 37269 w 5344102"/>
              <a:gd name="connsiteY178" fmla="*/ 699211 h 3217319"/>
              <a:gd name="connsiteX179" fmla="*/ 17826 w 5344102"/>
              <a:gd name="connsiteY179" fmla="*/ 650598 h 3217319"/>
              <a:gd name="connsiteX180" fmla="*/ 4863 w 5344102"/>
              <a:gd name="connsiteY180" fmla="*/ 600365 h 3217319"/>
              <a:gd name="connsiteX181" fmla="*/ 0 w 5344102"/>
              <a:gd name="connsiteY181" fmla="*/ 548512 h 3217319"/>
              <a:gd name="connsiteX182" fmla="*/ 4863 w 5344102"/>
              <a:gd name="connsiteY182" fmla="*/ 496660 h 3217319"/>
              <a:gd name="connsiteX183" fmla="*/ 17826 w 5344102"/>
              <a:gd name="connsiteY183" fmla="*/ 446428 h 3217319"/>
              <a:gd name="connsiteX184" fmla="*/ 37269 w 5344102"/>
              <a:gd name="connsiteY184" fmla="*/ 397815 h 3217319"/>
              <a:gd name="connsiteX185" fmla="*/ 61577 w 5344102"/>
              <a:gd name="connsiteY185" fmla="*/ 347583 h 3217319"/>
              <a:gd name="connsiteX186" fmla="*/ 89124 w 5344102"/>
              <a:gd name="connsiteY186" fmla="*/ 300590 h 3217319"/>
              <a:gd name="connsiteX187" fmla="*/ 118290 w 5344102"/>
              <a:gd name="connsiteY187" fmla="*/ 251980 h 3217319"/>
              <a:gd name="connsiteX188" fmla="*/ 145838 w 5344102"/>
              <a:gd name="connsiteY188" fmla="*/ 203366 h 3217319"/>
              <a:gd name="connsiteX189" fmla="*/ 170144 w 5344102"/>
              <a:gd name="connsiteY189" fmla="*/ 154755 h 3217319"/>
              <a:gd name="connsiteX190" fmla="*/ 189589 w 5344102"/>
              <a:gd name="connsiteY190" fmla="*/ 107762 h 3217319"/>
              <a:gd name="connsiteX191" fmla="*/ 202553 w 5344102"/>
              <a:gd name="connsiteY191" fmla="*/ 57529 h 3217319"/>
              <a:gd name="connsiteX192" fmla="*/ 209034 w 5344102"/>
              <a:gd name="connsiteY192" fmla="*/ 7298 h 321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344102" h="3217319">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prstClr val="white"/>
              </a:solidFill>
              <a:latin typeface="Times New Roman" pitchFamily="18" charset="0"/>
              <a:cs typeface="Times New Roman" pitchFamily="18" charset="0"/>
            </a:endParaRPr>
          </a:p>
        </p:txBody>
      </p:sp>
      <p:sp>
        <p:nvSpPr>
          <p:cNvPr id="39" name="Freeform: Shape 38">
            <a:extLst>
              <a:ext uri="{FF2B5EF4-FFF2-40B4-BE49-F238E27FC236}">
                <a16:creationId xmlns:a16="http://schemas.microsoft.com/office/drawing/2014/main" id="{83F81929-E8DA-4450-9CAE-78112B6E4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4670" y="0"/>
            <a:ext cx="5019316" cy="3055154"/>
          </a:xfrm>
          <a:custGeom>
            <a:avLst/>
            <a:gdLst>
              <a:gd name="connsiteX0" fmla="*/ 196330 w 5019316"/>
              <a:gd name="connsiteY0" fmla="*/ 0 h 3055154"/>
              <a:gd name="connsiteX1" fmla="*/ 4822988 w 5019316"/>
              <a:gd name="connsiteY1" fmla="*/ 0 h 3055154"/>
              <a:gd name="connsiteX2" fmla="*/ 4822988 w 5019316"/>
              <a:gd name="connsiteY2" fmla="*/ 40184 h 3055154"/>
              <a:gd name="connsiteX3" fmla="*/ 4829076 w 5019316"/>
              <a:gd name="connsiteY3" fmla="*/ 87363 h 3055154"/>
              <a:gd name="connsiteX4" fmla="*/ 4841250 w 5019316"/>
              <a:gd name="connsiteY4" fmla="*/ 134544 h 3055154"/>
              <a:gd name="connsiteX5" fmla="*/ 4859514 w 5019316"/>
              <a:gd name="connsiteY5" fmla="*/ 178682 h 3055154"/>
              <a:gd name="connsiteX6" fmla="*/ 4883865 w 5019316"/>
              <a:gd name="connsiteY6" fmla="*/ 224339 h 3055154"/>
              <a:gd name="connsiteX7" fmla="*/ 4908215 w 5019316"/>
              <a:gd name="connsiteY7" fmla="*/ 269998 h 3055154"/>
              <a:gd name="connsiteX8" fmla="*/ 4935610 w 5019316"/>
              <a:gd name="connsiteY8" fmla="*/ 315655 h 3055154"/>
              <a:gd name="connsiteX9" fmla="*/ 4961482 w 5019316"/>
              <a:gd name="connsiteY9" fmla="*/ 359793 h 3055154"/>
              <a:gd name="connsiteX10" fmla="*/ 4984312 w 5019316"/>
              <a:gd name="connsiteY10" fmla="*/ 406972 h 3055154"/>
              <a:gd name="connsiteX11" fmla="*/ 5002574 w 5019316"/>
              <a:gd name="connsiteY11" fmla="*/ 452631 h 3055154"/>
              <a:gd name="connsiteX12" fmla="*/ 5014750 w 5019316"/>
              <a:gd name="connsiteY12" fmla="*/ 499811 h 3055154"/>
              <a:gd name="connsiteX13" fmla="*/ 5019316 w 5019316"/>
              <a:gd name="connsiteY13" fmla="*/ 548512 h 3055154"/>
              <a:gd name="connsiteX14" fmla="*/ 5014750 w 5019316"/>
              <a:gd name="connsiteY14" fmla="*/ 597215 h 3055154"/>
              <a:gd name="connsiteX15" fmla="*/ 5002574 w 5019316"/>
              <a:gd name="connsiteY15" fmla="*/ 644395 h 3055154"/>
              <a:gd name="connsiteX16" fmla="*/ 4984312 w 5019316"/>
              <a:gd name="connsiteY16" fmla="*/ 690054 h 3055154"/>
              <a:gd name="connsiteX17" fmla="*/ 4961482 w 5019316"/>
              <a:gd name="connsiteY17" fmla="*/ 737233 h 3055154"/>
              <a:gd name="connsiteX18" fmla="*/ 4935610 w 5019316"/>
              <a:gd name="connsiteY18" fmla="*/ 781371 h 3055154"/>
              <a:gd name="connsiteX19" fmla="*/ 4908215 w 5019316"/>
              <a:gd name="connsiteY19" fmla="*/ 827030 h 3055154"/>
              <a:gd name="connsiteX20" fmla="*/ 4883865 w 5019316"/>
              <a:gd name="connsiteY20" fmla="*/ 872687 h 3055154"/>
              <a:gd name="connsiteX21" fmla="*/ 4859514 w 5019316"/>
              <a:gd name="connsiteY21" fmla="*/ 918345 h 3055154"/>
              <a:gd name="connsiteX22" fmla="*/ 4841250 w 5019316"/>
              <a:gd name="connsiteY22" fmla="*/ 962482 h 3055154"/>
              <a:gd name="connsiteX23" fmla="*/ 4829076 w 5019316"/>
              <a:gd name="connsiteY23" fmla="*/ 1009663 h 3055154"/>
              <a:gd name="connsiteX24" fmla="*/ 4822988 w 5019316"/>
              <a:gd name="connsiteY24" fmla="*/ 1056842 h 3055154"/>
              <a:gd name="connsiteX25" fmla="*/ 4822988 w 5019316"/>
              <a:gd name="connsiteY25" fmla="*/ 1107067 h 3055154"/>
              <a:gd name="connsiteX26" fmla="*/ 4826031 w 5019316"/>
              <a:gd name="connsiteY26" fmla="*/ 1158813 h 3055154"/>
              <a:gd name="connsiteX27" fmla="*/ 4832119 w 5019316"/>
              <a:gd name="connsiteY27" fmla="*/ 1210558 h 3055154"/>
              <a:gd name="connsiteX28" fmla="*/ 4839728 w 5019316"/>
              <a:gd name="connsiteY28" fmla="*/ 1262305 h 3055154"/>
              <a:gd name="connsiteX29" fmla="*/ 4845816 w 5019316"/>
              <a:gd name="connsiteY29" fmla="*/ 1314051 h 3055154"/>
              <a:gd name="connsiteX30" fmla="*/ 4850383 w 5019316"/>
              <a:gd name="connsiteY30" fmla="*/ 1365796 h 3055154"/>
              <a:gd name="connsiteX31" fmla="*/ 4848859 w 5019316"/>
              <a:gd name="connsiteY31" fmla="*/ 1414500 h 3055154"/>
              <a:gd name="connsiteX32" fmla="*/ 4842773 w 5019316"/>
              <a:gd name="connsiteY32" fmla="*/ 1461681 h 3055154"/>
              <a:gd name="connsiteX33" fmla="*/ 4829076 w 5019316"/>
              <a:gd name="connsiteY33" fmla="*/ 1507338 h 3055154"/>
              <a:gd name="connsiteX34" fmla="*/ 4809290 w 5019316"/>
              <a:gd name="connsiteY34" fmla="*/ 1545386 h 3055154"/>
              <a:gd name="connsiteX35" fmla="*/ 4783417 w 5019316"/>
              <a:gd name="connsiteY35" fmla="*/ 1581914 h 3055154"/>
              <a:gd name="connsiteX36" fmla="*/ 4752978 w 5019316"/>
              <a:gd name="connsiteY36" fmla="*/ 1613874 h 3055154"/>
              <a:gd name="connsiteX37" fmla="*/ 4717975 w 5019316"/>
              <a:gd name="connsiteY37" fmla="*/ 1645834 h 3055154"/>
              <a:gd name="connsiteX38" fmla="*/ 4681447 w 5019316"/>
              <a:gd name="connsiteY38" fmla="*/ 1674752 h 3055154"/>
              <a:gd name="connsiteX39" fmla="*/ 4643400 w 5019316"/>
              <a:gd name="connsiteY39" fmla="*/ 1703669 h 3055154"/>
              <a:gd name="connsiteX40" fmla="*/ 4603831 w 5019316"/>
              <a:gd name="connsiteY40" fmla="*/ 1732585 h 3055154"/>
              <a:gd name="connsiteX41" fmla="*/ 4567303 w 5019316"/>
              <a:gd name="connsiteY41" fmla="*/ 1761502 h 3055154"/>
              <a:gd name="connsiteX42" fmla="*/ 4532299 w 5019316"/>
              <a:gd name="connsiteY42" fmla="*/ 1791940 h 3055154"/>
              <a:gd name="connsiteX43" fmla="*/ 4501861 w 5019316"/>
              <a:gd name="connsiteY43" fmla="*/ 1826945 h 3055154"/>
              <a:gd name="connsiteX44" fmla="*/ 4474466 w 5019316"/>
              <a:gd name="connsiteY44" fmla="*/ 1860428 h 3055154"/>
              <a:gd name="connsiteX45" fmla="*/ 4453158 w 5019316"/>
              <a:gd name="connsiteY45" fmla="*/ 1898476 h 3055154"/>
              <a:gd name="connsiteX46" fmla="*/ 4434896 w 5019316"/>
              <a:gd name="connsiteY46" fmla="*/ 1939569 h 3055154"/>
              <a:gd name="connsiteX47" fmla="*/ 4419677 w 5019316"/>
              <a:gd name="connsiteY47" fmla="*/ 1983706 h 3055154"/>
              <a:gd name="connsiteX48" fmla="*/ 4405979 w 5019316"/>
              <a:gd name="connsiteY48" fmla="*/ 2029365 h 3055154"/>
              <a:gd name="connsiteX49" fmla="*/ 4393803 w 5019316"/>
              <a:gd name="connsiteY49" fmla="*/ 2075023 h 3055154"/>
              <a:gd name="connsiteX50" fmla="*/ 4381628 w 5019316"/>
              <a:gd name="connsiteY50" fmla="*/ 2122203 h 3055154"/>
              <a:gd name="connsiteX51" fmla="*/ 4367930 w 5019316"/>
              <a:gd name="connsiteY51" fmla="*/ 2166339 h 3055154"/>
              <a:gd name="connsiteX52" fmla="*/ 4352711 w 5019316"/>
              <a:gd name="connsiteY52" fmla="*/ 2210475 h 3055154"/>
              <a:gd name="connsiteX53" fmla="*/ 4334449 w 5019316"/>
              <a:gd name="connsiteY53" fmla="*/ 2251568 h 3055154"/>
              <a:gd name="connsiteX54" fmla="*/ 4311619 w 5019316"/>
              <a:gd name="connsiteY54" fmla="*/ 2288096 h 3055154"/>
              <a:gd name="connsiteX55" fmla="*/ 4284226 w 5019316"/>
              <a:gd name="connsiteY55" fmla="*/ 2321577 h 3055154"/>
              <a:gd name="connsiteX56" fmla="*/ 4250743 w 5019316"/>
              <a:gd name="connsiteY56" fmla="*/ 2348972 h 3055154"/>
              <a:gd name="connsiteX57" fmla="*/ 4214216 w 5019316"/>
              <a:gd name="connsiteY57" fmla="*/ 2371801 h 3055154"/>
              <a:gd name="connsiteX58" fmla="*/ 4173123 w 5019316"/>
              <a:gd name="connsiteY58" fmla="*/ 2390065 h 3055154"/>
              <a:gd name="connsiteX59" fmla="*/ 4128988 w 5019316"/>
              <a:gd name="connsiteY59" fmla="*/ 2405284 h 3055154"/>
              <a:gd name="connsiteX60" fmla="*/ 4084853 w 5019316"/>
              <a:gd name="connsiteY60" fmla="*/ 2418982 h 3055154"/>
              <a:gd name="connsiteX61" fmla="*/ 4037672 w 5019316"/>
              <a:gd name="connsiteY61" fmla="*/ 2431158 h 3055154"/>
              <a:gd name="connsiteX62" fmla="*/ 3992014 w 5019316"/>
              <a:gd name="connsiteY62" fmla="*/ 2443334 h 3055154"/>
              <a:gd name="connsiteX63" fmla="*/ 3946357 w 5019316"/>
              <a:gd name="connsiteY63" fmla="*/ 2457031 h 3055154"/>
              <a:gd name="connsiteX64" fmla="*/ 3902222 w 5019316"/>
              <a:gd name="connsiteY64" fmla="*/ 2472250 h 3055154"/>
              <a:gd name="connsiteX65" fmla="*/ 3861129 w 5019316"/>
              <a:gd name="connsiteY65" fmla="*/ 2490514 h 3055154"/>
              <a:gd name="connsiteX66" fmla="*/ 3823082 w 5019316"/>
              <a:gd name="connsiteY66" fmla="*/ 2511820 h 3055154"/>
              <a:gd name="connsiteX67" fmla="*/ 3789599 w 5019316"/>
              <a:gd name="connsiteY67" fmla="*/ 2539215 h 3055154"/>
              <a:gd name="connsiteX68" fmla="*/ 3754595 w 5019316"/>
              <a:gd name="connsiteY68" fmla="*/ 2569655 h 3055154"/>
              <a:gd name="connsiteX69" fmla="*/ 3724155 w 5019316"/>
              <a:gd name="connsiteY69" fmla="*/ 2604660 h 3055154"/>
              <a:gd name="connsiteX70" fmla="*/ 3695239 w 5019316"/>
              <a:gd name="connsiteY70" fmla="*/ 2641186 h 3055154"/>
              <a:gd name="connsiteX71" fmla="*/ 3666323 w 5019316"/>
              <a:gd name="connsiteY71" fmla="*/ 2679234 h 3055154"/>
              <a:gd name="connsiteX72" fmla="*/ 3637406 w 5019316"/>
              <a:gd name="connsiteY72" fmla="*/ 2717283 h 3055154"/>
              <a:gd name="connsiteX73" fmla="*/ 3608490 w 5019316"/>
              <a:gd name="connsiteY73" fmla="*/ 2753810 h 3055154"/>
              <a:gd name="connsiteX74" fmla="*/ 3576529 w 5019316"/>
              <a:gd name="connsiteY74" fmla="*/ 2788814 h 3055154"/>
              <a:gd name="connsiteX75" fmla="*/ 3544567 w 5019316"/>
              <a:gd name="connsiteY75" fmla="*/ 2819253 h 3055154"/>
              <a:gd name="connsiteX76" fmla="*/ 3508043 w 5019316"/>
              <a:gd name="connsiteY76" fmla="*/ 2845126 h 3055154"/>
              <a:gd name="connsiteX77" fmla="*/ 3469994 w 5019316"/>
              <a:gd name="connsiteY77" fmla="*/ 2864912 h 3055154"/>
              <a:gd name="connsiteX78" fmla="*/ 3424336 w 5019316"/>
              <a:gd name="connsiteY78" fmla="*/ 2878609 h 3055154"/>
              <a:gd name="connsiteX79" fmla="*/ 3377155 w 5019316"/>
              <a:gd name="connsiteY79" fmla="*/ 2884697 h 3055154"/>
              <a:gd name="connsiteX80" fmla="*/ 3328455 w 5019316"/>
              <a:gd name="connsiteY80" fmla="*/ 2886219 h 3055154"/>
              <a:gd name="connsiteX81" fmla="*/ 3276709 w 5019316"/>
              <a:gd name="connsiteY81" fmla="*/ 2881652 h 3055154"/>
              <a:gd name="connsiteX82" fmla="*/ 3224964 w 5019316"/>
              <a:gd name="connsiteY82" fmla="*/ 2875566 h 3055154"/>
              <a:gd name="connsiteX83" fmla="*/ 3173217 w 5019316"/>
              <a:gd name="connsiteY83" fmla="*/ 2867955 h 3055154"/>
              <a:gd name="connsiteX84" fmla="*/ 3121473 w 5019316"/>
              <a:gd name="connsiteY84" fmla="*/ 2861868 h 3055154"/>
              <a:gd name="connsiteX85" fmla="*/ 3069726 w 5019316"/>
              <a:gd name="connsiteY85" fmla="*/ 2858824 h 3055154"/>
              <a:gd name="connsiteX86" fmla="*/ 3019503 w 5019316"/>
              <a:gd name="connsiteY86" fmla="*/ 2858824 h 3055154"/>
              <a:gd name="connsiteX87" fmla="*/ 2972324 w 5019316"/>
              <a:gd name="connsiteY87" fmla="*/ 2864912 h 3055154"/>
              <a:gd name="connsiteX88" fmla="*/ 2923623 w 5019316"/>
              <a:gd name="connsiteY88" fmla="*/ 2877088 h 3055154"/>
              <a:gd name="connsiteX89" fmla="*/ 2879486 w 5019316"/>
              <a:gd name="connsiteY89" fmla="*/ 2895350 h 3055154"/>
              <a:gd name="connsiteX90" fmla="*/ 2833829 w 5019316"/>
              <a:gd name="connsiteY90" fmla="*/ 2919702 h 3055154"/>
              <a:gd name="connsiteX91" fmla="*/ 2788172 w 5019316"/>
              <a:gd name="connsiteY91" fmla="*/ 2944054 h 3055154"/>
              <a:gd name="connsiteX92" fmla="*/ 2742513 w 5019316"/>
              <a:gd name="connsiteY92" fmla="*/ 2971447 h 3055154"/>
              <a:gd name="connsiteX93" fmla="*/ 2698376 w 5019316"/>
              <a:gd name="connsiteY93" fmla="*/ 2997321 h 3055154"/>
              <a:gd name="connsiteX94" fmla="*/ 2651198 w 5019316"/>
              <a:gd name="connsiteY94" fmla="*/ 3020150 h 3055154"/>
              <a:gd name="connsiteX95" fmla="*/ 2605539 w 5019316"/>
              <a:gd name="connsiteY95" fmla="*/ 3038414 h 3055154"/>
              <a:gd name="connsiteX96" fmla="*/ 2558359 w 5019316"/>
              <a:gd name="connsiteY96" fmla="*/ 3050590 h 3055154"/>
              <a:gd name="connsiteX97" fmla="*/ 2509659 w 5019316"/>
              <a:gd name="connsiteY97" fmla="*/ 3055154 h 3055154"/>
              <a:gd name="connsiteX98" fmla="*/ 2460957 w 5019316"/>
              <a:gd name="connsiteY98" fmla="*/ 3050590 h 3055154"/>
              <a:gd name="connsiteX99" fmla="*/ 2413777 w 5019316"/>
              <a:gd name="connsiteY99" fmla="*/ 3038414 h 3055154"/>
              <a:gd name="connsiteX100" fmla="*/ 2368120 w 5019316"/>
              <a:gd name="connsiteY100" fmla="*/ 3020150 h 3055154"/>
              <a:gd name="connsiteX101" fmla="*/ 2320940 w 5019316"/>
              <a:gd name="connsiteY101" fmla="*/ 2997321 h 3055154"/>
              <a:gd name="connsiteX102" fmla="*/ 2276803 w 5019316"/>
              <a:gd name="connsiteY102" fmla="*/ 2971447 h 3055154"/>
              <a:gd name="connsiteX103" fmla="*/ 2231146 w 5019316"/>
              <a:gd name="connsiteY103" fmla="*/ 2944054 h 3055154"/>
              <a:gd name="connsiteX104" fmla="*/ 2185488 w 5019316"/>
              <a:gd name="connsiteY104" fmla="*/ 2919702 h 3055154"/>
              <a:gd name="connsiteX105" fmla="*/ 2139831 w 5019316"/>
              <a:gd name="connsiteY105" fmla="*/ 2895350 h 3055154"/>
              <a:gd name="connsiteX106" fmla="*/ 2094174 w 5019316"/>
              <a:gd name="connsiteY106" fmla="*/ 2877088 h 3055154"/>
              <a:gd name="connsiteX107" fmla="*/ 2046994 w 5019316"/>
              <a:gd name="connsiteY107" fmla="*/ 2864912 h 3055154"/>
              <a:gd name="connsiteX108" fmla="*/ 1999813 w 5019316"/>
              <a:gd name="connsiteY108" fmla="*/ 2858824 h 3055154"/>
              <a:gd name="connsiteX109" fmla="*/ 1949589 w 5019316"/>
              <a:gd name="connsiteY109" fmla="*/ 2858824 h 3055154"/>
              <a:gd name="connsiteX110" fmla="*/ 1897844 w 5019316"/>
              <a:gd name="connsiteY110" fmla="*/ 2861868 h 3055154"/>
              <a:gd name="connsiteX111" fmla="*/ 1846099 w 5019316"/>
              <a:gd name="connsiteY111" fmla="*/ 2867955 h 3055154"/>
              <a:gd name="connsiteX112" fmla="*/ 1794352 w 5019316"/>
              <a:gd name="connsiteY112" fmla="*/ 2875566 h 3055154"/>
              <a:gd name="connsiteX113" fmla="*/ 1742606 w 5019316"/>
              <a:gd name="connsiteY113" fmla="*/ 2881652 h 3055154"/>
              <a:gd name="connsiteX114" fmla="*/ 1690861 w 5019316"/>
              <a:gd name="connsiteY114" fmla="*/ 2886219 h 3055154"/>
              <a:gd name="connsiteX115" fmla="*/ 1642161 w 5019316"/>
              <a:gd name="connsiteY115" fmla="*/ 2884697 h 3055154"/>
              <a:gd name="connsiteX116" fmla="*/ 1594981 w 5019316"/>
              <a:gd name="connsiteY116" fmla="*/ 2878609 h 3055154"/>
              <a:gd name="connsiteX117" fmla="*/ 1549322 w 5019316"/>
              <a:gd name="connsiteY117" fmla="*/ 2864912 h 3055154"/>
              <a:gd name="connsiteX118" fmla="*/ 1511275 w 5019316"/>
              <a:gd name="connsiteY118" fmla="*/ 2845126 h 3055154"/>
              <a:gd name="connsiteX119" fmla="*/ 1474747 w 5019316"/>
              <a:gd name="connsiteY119" fmla="*/ 2819253 h 3055154"/>
              <a:gd name="connsiteX120" fmla="*/ 1442788 w 5019316"/>
              <a:gd name="connsiteY120" fmla="*/ 2788814 h 3055154"/>
              <a:gd name="connsiteX121" fmla="*/ 1410827 w 5019316"/>
              <a:gd name="connsiteY121" fmla="*/ 2753810 h 3055154"/>
              <a:gd name="connsiteX122" fmla="*/ 1381910 w 5019316"/>
              <a:gd name="connsiteY122" fmla="*/ 2717283 h 3055154"/>
              <a:gd name="connsiteX123" fmla="*/ 1352994 w 5019316"/>
              <a:gd name="connsiteY123" fmla="*/ 2679234 h 3055154"/>
              <a:gd name="connsiteX124" fmla="*/ 1324077 w 5019316"/>
              <a:gd name="connsiteY124" fmla="*/ 2641186 h 3055154"/>
              <a:gd name="connsiteX125" fmla="*/ 1295161 w 5019316"/>
              <a:gd name="connsiteY125" fmla="*/ 2604660 h 3055154"/>
              <a:gd name="connsiteX126" fmla="*/ 1264721 w 5019316"/>
              <a:gd name="connsiteY126" fmla="*/ 2569655 h 3055154"/>
              <a:gd name="connsiteX127" fmla="*/ 1229717 w 5019316"/>
              <a:gd name="connsiteY127" fmla="*/ 2539215 h 3055154"/>
              <a:gd name="connsiteX128" fmla="*/ 1196234 w 5019316"/>
              <a:gd name="connsiteY128" fmla="*/ 2511820 h 3055154"/>
              <a:gd name="connsiteX129" fmla="*/ 1158187 w 5019316"/>
              <a:gd name="connsiteY129" fmla="*/ 2490514 h 3055154"/>
              <a:gd name="connsiteX130" fmla="*/ 1117095 w 5019316"/>
              <a:gd name="connsiteY130" fmla="*/ 2472250 h 3055154"/>
              <a:gd name="connsiteX131" fmla="*/ 1072959 w 5019316"/>
              <a:gd name="connsiteY131" fmla="*/ 2457031 h 3055154"/>
              <a:gd name="connsiteX132" fmla="*/ 1027301 w 5019316"/>
              <a:gd name="connsiteY132" fmla="*/ 2443334 h 3055154"/>
              <a:gd name="connsiteX133" fmla="*/ 981644 w 5019316"/>
              <a:gd name="connsiteY133" fmla="*/ 2431158 h 3055154"/>
              <a:gd name="connsiteX134" fmla="*/ 934464 w 5019316"/>
              <a:gd name="connsiteY134" fmla="*/ 2418982 h 3055154"/>
              <a:gd name="connsiteX135" fmla="*/ 890329 w 5019316"/>
              <a:gd name="connsiteY135" fmla="*/ 2405284 h 3055154"/>
              <a:gd name="connsiteX136" fmla="*/ 846192 w 5019316"/>
              <a:gd name="connsiteY136" fmla="*/ 2390065 h 3055154"/>
              <a:gd name="connsiteX137" fmla="*/ 805101 w 5019316"/>
              <a:gd name="connsiteY137" fmla="*/ 2371801 h 3055154"/>
              <a:gd name="connsiteX138" fmla="*/ 768573 w 5019316"/>
              <a:gd name="connsiteY138" fmla="*/ 2348972 h 3055154"/>
              <a:gd name="connsiteX139" fmla="*/ 735091 w 5019316"/>
              <a:gd name="connsiteY139" fmla="*/ 2321577 h 3055154"/>
              <a:gd name="connsiteX140" fmla="*/ 707698 w 5019316"/>
              <a:gd name="connsiteY140" fmla="*/ 2288096 h 3055154"/>
              <a:gd name="connsiteX141" fmla="*/ 684869 w 5019316"/>
              <a:gd name="connsiteY141" fmla="*/ 2251568 h 3055154"/>
              <a:gd name="connsiteX142" fmla="*/ 666605 w 5019316"/>
              <a:gd name="connsiteY142" fmla="*/ 2210475 h 3055154"/>
              <a:gd name="connsiteX143" fmla="*/ 651386 w 5019316"/>
              <a:gd name="connsiteY143" fmla="*/ 2166339 h 3055154"/>
              <a:gd name="connsiteX144" fmla="*/ 637689 w 5019316"/>
              <a:gd name="connsiteY144" fmla="*/ 2122203 h 3055154"/>
              <a:gd name="connsiteX145" fmla="*/ 625513 w 5019316"/>
              <a:gd name="connsiteY145" fmla="*/ 2075023 h 3055154"/>
              <a:gd name="connsiteX146" fmla="*/ 613337 w 5019316"/>
              <a:gd name="connsiteY146" fmla="*/ 2029365 h 3055154"/>
              <a:gd name="connsiteX147" fmla="*/ 599640 w 5019316"/>
              <a:gd name="connsiteY147" fmla="*/ 1983706 h 3055154"/>
              <a:gd name="connsiteX148" fmla="*/ 584421 w 5019316"/>
              <a:gd name="connsiteY148" fmla="*/ 1939569 h 3055154"/>
              <a:gd name="connsiteX149" fmla="*/ 566157 w 5019316"/>
              <a:gd name="connsiteY149" fmla="*/ 1898476 h 3055154"/>
              <a:gd name="connsiteX150" fmla="*/ 544850 w 5019316"/>
              <a:gd name="connsiteY150" fmla="*/ 1860428 h 3055154"/>
              <a:gd name="connsiteX151" fmla="*/ 517457 w 5019316"/>
              <a:gd name="connsiteY151" fmla="*/ 1826945 h 3055154"/>
              <a:gd name="connsiteX152" fmla="*/ 487017 w 5019316"/>
              <a:gd name="connsiteY152" fmla="*/ 1791940 h 3055154"/>
              <a:gd name="connsiteX153" fmla="*/ 452013 w 5019316"/>
              <a:gd name="connsiteY153" fmla="*/ 1761502 h 3055154"/>
              <a:gd name="connsiteX154" fmla="*/ 413964 w 5019316"/>
              <a:gd name="connsiteY154" fmla="*/ 1732585 h 3055154"/>
              <a:gd name="connsiteX155" fmla="*/ 375916 w 5019316"/>
              <a:gd name="connsiteY155" fmla="*/ 1703669 h 3055154"/>
              <a:gd name="connsiteX156" fmla="*/ 337869 w 5019316"/>
              <a:gd name="connsiteY156" fmla="*/ 1674752 h 3055154"/>
              <a:gd name="connsiteX157" fmla="*/ 301341 w 5019316"/>
              <a:gd name="connsiteY157" fmla="*/ 1645834 h 3055154"/>
              <a:gd name="connsiteX158" fmla="*/ 266337 w 5019316"/>
              <a:gd name="connsiteY158" fmla="*/ 1613874 h 3055154"/>
              <a:gd name="connsiteX159" fmla="*/ 235899 w 5019316"/>
              <a:gd name="connsiteY159" fmla="*/ 1581914 h 3055154"/>
              <a:gd name="connsiteX160" fmla="*/ 210028 w 5019316"/>
              <a:gd name="connsiteY160" fmla="*/ 1545386 h 3055154"/>
              <a:gd name="connsiteX161" fmla="*/ 190243 w 5019316"/>
              <a:gd name="connsiteY161" fmla="*/ 1507338 h 3055154"/>
              <a:gd name="connsiteX162" fmla="*/ 176545 w 5019316"/>
              <a:gd name="connsiteY162" fmla="*/ 1461681 h 3055154"/>
              <a:gd name="connsiteX163" fmla="*/ 170457 w 5019316"/>
              <a:gd name="connsiteY163" fmla="*/ 1414500 h 3055154"/>
              <a:gd name="connsiteX164" fmla="*/ 168934 w 5019316"/>
              <a:gd name="connsiteY164" fmla="*/ 1365796 h 3055154"/>
              <a:gd name="connsiteX165" fmla="*/ 173500 w 5019316"/>
              <a:gd name="connsiteY165" fmla="*/ 1314051 h 3055154"/>
              <a:gd name="connsiteX166" fmla="*/ 179588 w 5019316"/>
              <a:gd name="connsiteY166" fmla="*/ 1262305 h 3055154"/>
              <a:gd name="connsiteX167" fmla="*/ 187198 w 5019316"/>
              <a:gd name="connsiteY167" fmla="*/ 1210558 h 3055154"/>
              <a:gd name="connsiteX168" fmla="*/ 193285 w 5019316"/>
              <a:gd name="connsiteY168" fmla="*/ 1158813 h 3055154"/>
              <a:gd name="connsiteX169" fmla="*/ 196330 w 5019316"/>
              <a:gd name="connsiteY169" fmla="*/ 1107067 h 3055154"/>
              <a:gd name="connsiteX170" fmla="*/ 196330 w 5019316"/>
              <a:gd name="connsiteY170" fmla="*/ 1056842 h 3055154"/>
              <a:gd name="connsiteX171" fmla="*/ 190243 w 5019316"/>
              <a:gd name="connsiteY171" fmla="*/ 1009663 h 3055154"/>
              <a:gd name="connsiteX172" fmla="*/ 178067 w 5019316"/>
              <a:gd name="connsiteY172" fmla="*/ 962482 h 3055154"/>
              <a:gd name="connsiteX173" fmla="*/ 159803 w 5019316"/>
              <a:gd name="connsiteY173" fmla="*/ 918345 h 3055154"/>
              <a:gd name="connsiteX174" fmla="*/ 136974 w 5019316"/>
              <a:gd name="connsiteY174" fmla="*/ 872687 h 3055154"/>
              <a:gd name="connsiteX175" fmla="*/ 111101 w 5019316"/>
              <a:gd name="connsiteY175" fmla="*/ 827030 h 3055154"/>
              <a:gd name="connsiteX176" fmla="*/ 83708 w 5019316"/>
              <a:gd name="connsiteY176" fmla="*/ 781371 h 3055154"/>
              <a:gd name="connsiteX177" fmla="*/ 57835 w 5019316"/>
              <a:gd name="connsiteY177" fmla="*/ 737233 h 3055154"/>
              <a:gd name="connsiteX178" fmla="*/ 35005 w 5019316"/>
              <a:gd name="connsiteY178" fmla="*/ 690054 h 3055154"/>
              <a:gd name="connsiteX179" fmla="*/ 16743 w 5019316"/>
              <a:gd name="connsiteY179" fmla="*/ 644395 h 3055154"/>
              <a:gd name="connsiteX180" fmla="*/ 4567 w 5019316"/>
              <a:gd name="connsiteY180" fmla="*/ 597215 h 3055154"/>
              <a:gd name="connsiteX181" fmla="*/ 0 w 5019316"/>
              <a:gd name="connsiteY181" fmla="*/ 548512 h 3055154"/>
              <a:gd name="connsiteX182" fmla="*/ 4567 w 5019316"/>
              <a:gd name="connsiteY182" fmla="*/ 499811 h 3055154"/>
              <a:gd name="connsiteX183" fmla="*/ 16743 w 5019316"/>
              <a:gd name="connsiteY183" fmla="*/ 452631 h 3055154"/>
              <a:gd name="connsiteX184" fmla="*/ 35005 w 5019316"/>
              <a:gd name="connsiteY184" fmla="*/ 406972 h 3055154"/>
              <a:gd name="connsiteX185" fmla="*/ 57835 w 5019316"/>
              <a:gd name="connsiteY185" fmla="*/ 359793 h 3055154"/>
              <a:gd name="connsiteX186" fmla="*/ 83708 w 5019316"/>
              <a:gd name="connsiteY186" fmla="*/ 315655 h 3055154"/>
              <a:gd name="connsiteX187" fmla="*/ 111101 w 5019316"/>
              <a:gd name="connsiteY187" fmla="*/ 269998 h 3055154"/>
              <a:gd name="connsiteX188" fmla="*/ 136974 w 5019316"/>
              <a:gd name="connsiteY188" fmla="*/ 224339 h 3055154"/>
              <a:gd name="connsiteX189" fmla="*/ 159803 w 5019316"/>
              <a:gd name="connsiteY189" fmla="*/ 178682 h 3055154"/>
              <a:gd name="connsiteX190" fmla="*/ 178067 w 5019316"/>
              <a:gd name="connsiteY190" fmla="*/ 134544 h 3055154"/>
              <a:gd name="connsiteX191" fmla="*/ 190243 w 5019316"/>
              <a:gd name="connsiteY191" fmla="*/ 87363 h 3055154"/>
              <a:gd name="connsiteX192" fmla="*/ 196330 w 5019316"/>
              <a:gd name="connsiteY192" fmla="*/ 40184 h 305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5019316" h="3055154">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latin typeface="Times New Roman" pitchFamily="18" charset="0"/>
              <a:cs typeface="Times New Roman" pitchFamily="18" charset="0"/>
            </a:endParaRPr>
          </a:p>
        </p:txBody>
      </p:sp>
      <p:pic>
        <p:nvPicPr>
          <p:cNvPr id="3" name="Picture 5">
            <a:extLst>
              <a:ext uri="{FF2B5EF4-FFF2-40B4-BE49-F238E27FC236}">
                <a16:creationId xmlns:a16="http://schemas.microsoft.com/office/drawing/2014/main" id="{DA0C0C5B-CB33-D5F0-2BF5-AF5D2F152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8800" y="238554"/>
            <a:ext cx="2418060" cy="2093333"/>
          </a:xfrm>
          <a:prstGeom prst="rect">
            <a:avLst/>
          </a:prstGeom>
        </p:spPr>
      </p:pic>
      <p:sp>
        <p:nvSpPr>
          <p:cNvPr id="41" name="Freeform: Shape 40">
            <a:extLst>
              <a:ext uri="{FF2B5EF4-FFF2-40B4-BE49-F238E27FC236}">
                <a16:creationId xmlns:a16="http://schemas.microsoft.com/office/drawing/2014/main" id="{055B12B5-937D-4928-A7A3-634A569C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6476" y="1433267"/>
            <a:ext cx="4335537" cy="5424732"/>
          </a:xfrm>
          <a:custGeom>
            <a:avLst/>
            <a:gdLst>
              <a:gd name="connsiteX0" fmla="*/ 2948563 w 4335537"/>
              <a:gd name="connsiteY0" fmla="*/ 0 h 5424732"/>
              <a:gd name="connsiteX1" fmla="*/ 3005780 w 4335537"/>
              <a:gd name="connsiteY1" fmla="*/ 5363 h 5424732"/>
              <a:gd name="connsiteX2" fmla="*/ 3061211 w 4335537"/>
              <a:gd name="connsiteY2" fmla="*/ 19669 h 5424732"/>
              <a:gd name="connsiteX3" fmla="*/ 3114855 w 4335537"/>
              <a:gd name="connsiteY3" fmla="*/ 41127 h 5424732"/>
              <a:gd name="connsiteX4" fmla="*/ 3170284 w 4335537"/>
              <a:gd name="connsiteY4" fmla="*/ 67948 h 5424732"/>
              <a:gd name="connsiteX5" fmla="*/ 3222140 w 4335537"/>
              <a:gd name="connsiteY5" fmla="*/ 98346 h 5424732"/>
              <a:gd name="connsiteX6" fmla="*/ 3275784 w 4335537"/>
              <a:gd name="connsiteY6" fmla="*/ 130533 h 5424732"/>
              <a:gd name="connsiteX7" fmla="*/ 3329425 w 4335537"/>
              <a:gd name="connsiteY7" fmla="*/ 159141 h 5424732"/>
              <a:gd name="connsiteX8" fmla="*/ 3383067 w 4335537"/>
              <a:gd name="connsiteY8" fmla="*/ 187752 h 5424732"/>
              <a:gd name="connsiteX9" fmla="*/ 3434923 w 4335537"/>
              <a:gd name="connsiteY9" fmla="*/ 209208 h 5424732"/>
              <a:gd name="connsiteX10" fmla="*/ 3492142 w 4335537"/>
              <a:gd name="connsiteY10" fmla="*/ 223514 h 5424732"/>
              <a:gd name="connsiteX11" fmla="*/ 3547571 w 4335537"/>
              <a:gd name="connsiteY11" fmla="*/ 230666 h 5424732"/>
              <a:gd name="connsiteX12" fmla="*/ 3606578 w 4335537"/>
              <a:gd name="connsiteY12" fmla="*/ 230666 h 5424732"/>
              <a:gd name="connsiteX13" fmla="*/ 3667374 w 4335537"/>
              <a:gd name="connsiteY13" fmla="*/ 227091 h 5424732"/>
              <a:gd name="connsiteX14" fmla="*/ 3728169 w 4335537"/>
              <a:gd name="connsiteY14" fmla="*/ 219938 h 5424732"/>
              <a:gd name="connsiteX15" fmla="*/ 3788965 w 4335537"/>
              <a:gd name="connsiteY15" fmla="*/ 210998 h 5424732"/>
              <a:gd name="connsiteX16" fmla="*/ 3849759 w 4335537"/>
              <a:gd name="connsiteY16" fmla="*/ 203845 h 5424732"/>
              <a:gd name="connsiteX17" fmla="*/ 3910555 w 4335537"/>
              <a:gd name="connsiteY17" fmla="*/ 198480 h 5424732"/>
              <a:gd name="connsiteX18" fmla="*/ 3967772 w 4335537"/>
              <a:gd name="connsiteY18" fmla="*/ 200268 h 5424732"/>
              <a:gd name="connsiteX19" fmla="*/ 4023204 w 4335537"/>
              <a:gd name="connsiteY19" fmla="*/ 207421 h 5424732"/>
              <a:gd name="connsiteX20" fmla="*/ 4076847 w 4335537"/>
              <a:gd name="connsiteY20" fmla="*/ 223514 h 5424732"/>
              <a:gd name="connsiteX21" fmla="*/ 4121551 w 4335537"/>
              <a:gd name="connsiteY21" fmla="*/ 246759 h 5424732"/>
              <a:gd name="connsiteX22" fmla="*/ 4164463 w 4335537"/>
              <a:gd name="connsiteY22" fmla="*/ 277158 h 5424732"/>
              <a:gd name="connsiteX23" fmla="*/ 4202013 w 4335537"/>
              <a:gd name="connsiteY23" fmla="*/ 312919 h 5424732"/>
              <a:gd name="connsiteX24" fmla="*/ 4239564 w 4335537"/>
              <a:gd name="connsiteY24" fmla="*/ 354046 h 5424732"/>
              <a:gd name="connsiteX25" fmla="*/ 4273537 w 4335537"/>
              <a:gd name="connsiteY25" fmla="*/ 396960 h 5424732"/>
              <a:gd name="connsiteX26" fmla="*/ 4307511 w 4335537"/>
              <a:gd name="connsiteY26" fmla="*/ 441664 h 5424732"/>
              <a:gd name="connsiteX27" fmla="*/ 4335537 w 4335537"/>
              <a:gd name="connsiteY27" fmla="*/ 478541 h 5424732"/>
              <a:gd name="connsiteX28" fmla="*/ 4335537 w 4335537"/>
              <a:gd name="connsiteY28" fmla="*/ 5411497 h 5424732"/>
              <a:gd name="connsiteX29" fmla="*/ 4325479 w 4335537"/>
              <a:gd name="connsiteY29" fmla="*/ 5424732 h 5424732"/>
              <a:gd name="connsiteX30" fmla="*/ 1571645 w 4335537"/>
              <a:gd name="connsiteY30" fmla="*/ 5424732 h 5424732"/>
              <a:gd name="connsiteX31" fmla="*/ 1555640 w 4335537"/>
              <a:gd name="connsiteY31" fmla="*/ 5403672 h 5424732"/>
              <a:gd name="connsiteX32" fmla="*/ 1521666 w 4335537"/>
              <a:gd name="connsiteY32" fmla="*/ 5360758 h 5424732"/>
              <a:gd name="connsiteX33" fmla="*/ 1485903 w 4335537"/>
              <a:gd name="connsiteY33" fmla="*/ 5319632 h 5424732"/>
              <a:gd name="connsiteX34" fmla="*/ 1444777 w 4335537"/>
              <a:gd name="connsiteY34" fmla="*/ 5283868 h 5424732"/>
              <a:gd name="connsiteX35" fmla="*/ 1405439 w 4335537"/>
              <a:gd name="connsiteY35" fmla="*/ 5251682 h 5424732"/>
              <a:gd name="connsiteX36" fmla="*/ 1360737 w 4335537"/>
              <a:gd name="connsiteY36" fmla="*/ 5226651 h 5424732"/>
              <a:gd name="connsiteX37" fmla="*/ 1312459 w 4335537"/>
              <a:gd name="connsiteY37" fmla="*/ 5205192 h 5424732"/>
              <a:gd name="connsiteX38" fmla="*/ 1260605 w 4335537"/>
              <a:gd name="connsiteY38" fmla="*/ 5187312 h 5424732"/>
              <a:gd name="connsiteX39" fmla="*/ 1206961 w 4335537"/>
              <a:gd name="connsiteY39" fmla="*/ 5171219 h 5424732"/>
              <a:gd name="connsiteX40" fmla="*/ 1153319 w 4335537"/>
              <a:gd name="connsiteY40" fmla="*/ 5156913 h 5424732"/>
              <a:gd name="connsiteX41" fmla="*/ 1097888 w 4335537"/>
              <a:gd name="connsiteY41" fmla="*/ 5142608 h 5424732"/>
              <a:gd name="connsiteX42" fmla="*/ 1046034 w 4335537"/>
              <a:gd name="connsiteY42" fmla="*/ 5126515 h 5424732"/>
              <a:gd name="connsiteX43" fmla="*/ 994178 w 4335537"/>
              <a:gd name="connsiteY43" fmla="*/ 5108634 h 5424732"/>
              <a:gd name="connsiteX44" fmla="*/ 945901 w 4335537"/>
              <a:gd name="connsiteY44" fmla="*/ 5087176 h 5424732"/>
              <a:gd name="connsiteX45" fmla="*/ 902986 w 4335537"/>
              <a:gd name="connsiteY45" fmla="*/ 5060355 h 5424732"/>
              <a:gd name="connsiteX46" fmla="*/ 863647 w 4335537"/>
              <a:gd name="connsiteY46" fmla="*/ 5028169 h 5424732"/>
              <a:gd name="connsiteX47" fmla="*/ 831463 w 4335537"/>
              <a:gd name="connsiteY47" fmla="*/ 4988832 h 5424732"/>
              <a:gd name="connsiteX48" fmla="*/ 804643 w 4335537"/>
              <a:gd name="connsiteY48" fmla="*/ 4945915 h 5424732"/>
              <a:gd name="connsiteX49" fmla="*/ 783185 w 4335537"/>
              <a:gd name="connsiteY49" fmla="*/ 4897636 h 5424732"/>
              <a:gd name="connsiteX50" fmla="*/ 765304 w 4335537"/>
              <a:gd name="connsiteY50" fmla="*/ 4845782 h 5424732"/>
              <a:gd name="connsiteX51" fmla="*/ 749211 w 4335537"/>
              <a:gd name="connsiteY51" fmla="*/ 4793927 h 5424732"/>
              <a:gd name="connsiteX52" fmla="*/ 734906 w 4335537"/>
              <a:gd name="connsiteY52" fmla="*/ 4738495 h 5424732"/>
              <a:gd name="connsiteX53" fmla="*/ 720601 w 4335537"/>
              <a:gd name="connsiteY53" fmla="*/ 4684853 h 5424732"/>
              <a:gd name="connsiteX54" fmla="*/ 704508 w 4335537"/>
              <a:gd name="connsiteY54" fmla="*/ 4631208 h 5424732"/>
              <a:gd name="connsiteX55" fmla="*/ 686627 w 4335537"/>
              <a:gd name="connsiteY55" fmla="*/ 4579352 h 5424732"/>
              <a:gd name="connsiteX56" fmla="*/ 665170 w 4335537"/>
              <a:gd name="connsiteY56" fmla="*/ 4531073 h 5424732"/>
              <a:gd name="connsiteX57" fmla="*/ 640137 w 4335537"/>
              <a:gd name="connsiteY57" fmla="*/ 4486371 h 5424732"/>
              <a:gd name="connsiteX58" fmla="*/ 607953 w 4335537"/>
              <a:gd name="connsiteY58" fmla="*/ 4447032 h 5424732"/>
              <a:gd name="connsiteX59" fmla="*/ 572190 w 4335537"/>
              <a:gd name="connsiteY59" fmla="*/ 4405905 h 5424732"/>
              <a:gd name="connsiteX60" fmla="*/ 531064 w 4335537"/>
              <a:gd name="connsiteY60" fmla="*/ 4370144 h 5424732"/>
              <a:gd name="connsiteX61" fmla="*/ 486360 w 4335537"/>
              <a:gd name="connsiteY61" fmla="*/ 4336170 h 5424732"/>
              <a:gd name="connsiteX62" fmla="*/ 441659 w 4335537"/>
              <a:gd name="connsiteY62" fmla="*/ 4302196 h 5424732"/>
              <a:gd name="connsiteX63" fmla="*/ 396958 w 4335537"/>
              <a:gd name="connsiteY63" fmla="*/ 4268222 h 5424732"/>
              <a:gd name="connsiteX64" fmla="*/ 354042 w 4335537"/>
              <a:gd name="connsiteY64" fmla="*/ 4234246 h 5424732"/>
              <a:gd name="connsiteX65" fmla="*/ 312916 w 4335537"/>
              <a:gd name="connsiteY65" fmla="*/ 4196697 h 5424732"/>
              <a:gd name="connsiteX66" fmla="*/ 277155 w 4335537"/>
              <a:gd name="connsiteY66" fmla="*/ 4159148 h 5424732"/>
              <a:gd name="connsiteX67" fmla="*/ 246759 w 4335537"/>
              <a:gd name="connsiteY67" fmla="*/ 4116232 h 5424732"/>
              <a:gd name="connsiteX68" fmla="*/ 223513 w 4335537"/>
              <a:gd name="connsiteY68" fmla="*/ 4071530 h 5424732"/>
              <a:gd name="connsiteX69" fmla="*/ 207420 w 4335537"/>
              <a:gd name="connsiteY69" fmla="*/ 4017888 h 5424732"/>
              <a:gd name="connsiteX70" fmla="*/ 200268 w 4335537"/>
              <a:gd name="connsiteY70" fmla="*/ 3962456 h 5424732"/>
              <a:gd name="connsiteX71" fmla="*/ 198478 w 4335537"/>
              <a:gd name="connsiteY71" fmla="*/ 3905234 h 5424732"/>
              <a:gd name="connsiteX72" fmla="*/ 203843 w 4335537"/>
              <a:gd name="connsiteY72" fmla="*/ 3844439 h 5424732"/>
              <a:gd name="connsiteX73" fmla="*/ 210996 w 4335537"/>
              <a:gd name="connsiteY73" fmla="*/ 3783644 h 5424732"/>
              <a:gd name="connsiteX74" fmla="*/ 219936 w 4335537"/>
              <a:gd name="connsiteY74" fmla="*/ 3722847 h 5424732"/>
              <a:gd name="connsiteX75" fmla="*/ 227088 w 4335537"/>
              <a:gd name="connsiteY75" fmla="*/ 3662052 h 5424732"/>
              <a:gd name="connsiteX76" fmla="*/ 230666 w 4335537"/>
              <a:gd name="connsiteY76" fmla="*/ 3601257 h 5424732"/>
              <a:gd name="connsiteX77" fmla="*/ 230666 w 4335537"/>
              <a:gd name="connsiteY77" fmla="*/ 3542248 h 5424732"/>
              <a:gd name="connsiteX78" fmla="*/ 223513 w 4335537"/>
              <a:gd name="connsiteY78" fmla="*/ 3486818 h 5424732"/>
              <a:gd name="connsiteX79" fmla="*/ 209208 w 4335537"/>
              <a:gd name="connsiteY79" fmla="*/ 3431386 h 5424732"/>
              <a:gd name="connsiteX80" fmla="*/ 187750 w 4335537"/>
              <a:gd name="connsiteY80" fmla="*/ 3379529 h 5424732"/>
              <a:gd name="connsiteX81" fmla="*/ 160929 w 4335537"/>
              <a:gd name="connsiteY81" fmla="*/ 3325887 h 5424732"/>
              <a:gd name="connsiteX82" fmla="*/ 130531 w 4335537"/>
              <a:gd name="connsiteY82" fmla="*/ 3272245 h 5424732"/>
              <a:gd name="connsiteX83" fmla="*/ 98347 w 4335537"/>
              <a:gd name="connsiteY83" fmla="*/ 3218601 h 5424732"/>
              <a:gd name="connsiteX84" fmla="*/ 67949 w 4335537"/>
              <a:gd name="connsiteY84" fmla="*/ 3166744 h 5424732"/>
              <a:gd name="connsiteX85" fmla="*/ 41126 w 4335537"/>
              <a:gd name="connsiteY85" fmla="*/ 3111314 h 5424732"/>
              <a:gd name="connsiteX86" fmla="*/ 19670 w 4335537"/>
              <a:gd name="connsiteY86" fmla="*/ 3057670 h 5424732"/>
              <a:gd name="connsiteX87" fmla="*/ 5365 w 4335537"/>
              <a:gd name="connsiteY87" fmla="*/ 3002238 h 5424732"/>
              <a:gd name="connsiteX88" fmla="*/ 0 w 4335537"/>
              <a:gd name="connsiteY88" fmla="*/ 2945018 h 5424732"/>
              <a:gd name="connsiteX89" fmla="*/ 5365 w 4335537"/>
              <a:gd name="connsiteY89" fmla="*/ 2887800 h 5424732"/>
              <a:gd name="connsiteX90" fmla="*/ 19670 w 4335537"/>
              <a:gd name="connsiteY90" fmla="*/ 2832369 h 5424732"/>
              <a:gd name="connsiteX91" fmla="*/ 41126 w 4335537"/>
              <a:gd name="connsiteY91" fmla="*/ 2778724 h 5424732"/>
              <a:gd name="connsiteX92" fmla="*/ 67949 w 4335537"/>
              <a:gd name="connsiteY92" fmla="*/ 2723294 h 5424732"/>
              <a:gd name="connsiteX93" fmla="*/ 98347 w 4335537"/>
              <a:gd name="connsiteY93" fmla="*/ 2671438 h 5424732"/>
              <a:gd name="connsiteX94" fmla="*/ 130531 w 4335537"/>
              <a:gd name="connsiteY94" fmla="*/ 2617795 h 5424732"/>
              <a:gd name="connsiteX95" fmla="*/ 160929 w 4335537"/>
              <a:gd name="connsiteY95" fmla="*/ 2564151 h 5424732"/>
              <a:gd name="connsiteX96" fmla="*/ 187750 w 4335537"/>
              <a:gd name="connsiteY96" fmla="*/ 2510509 h 5424732"/>
              <a:gd name="connsiteX97" fmla="*/ 209208 w 4335537"/>
              <a:gd name="connsiteY97" fmla="*/ 2458652 h 5424732"/>
              <a:gd name="connsiteX98" fmla="*/ 223513 w 4335537"/>
              <a:gd name="connsiteY98" fmla="*/ 2403220 h 5424732"/>
              <a:gd name="connsiteX99" fmla="*/ 230666 w 4335537"/>
              <a:gd name="connsiteY99" fmla="*/ 2347790 h 5424732"/>
              <a:gd name="connsiteX100" fmla="*/ 230666 w 4335537"/>
              <a:gd name="connsiteY100" fmla="*/ 2288783 h 5424732"/>
              <a:gd name="connsiteX101" fmla="*/ 227088 w 4335537"/>
              <a:gd name="connsiteY101" fmla="*/ 2227986 h 5424732"/>
              <a:gd name="connsiteX102" fmla="*/ 219936 w 4335537"/>
              <a:gd name="connsiteY102" fmla="*/ 2167191 h 5424732"/>
              <a:gd name="connsiteX103" fmla="*/ 210996 w 4335537"/>
              <a:gd name="connsiteY103" fmla="*/ 2106394 h 5424732"/>
              <a:gd name="connsiteX104" fmla="*/ 203843 w 4335537"/>
              <a:gd name="connsiteY104" fmla="*/ 2045599 h 5424732"/>
              <a:gd name="connsiteX105" fmla="*/ 198478 w 4335537"/>
              <a:gd name="connsiteY105" fmla="*/ 1984804 h 5424732"/>
              <a:gd name="connsiteX106" fmla="*/ 200268 w 4335537"/>
              <a:gd name="connsiteY106" fmla="*/ 1927585 h 5424732"/>
              <a:gd name="connsiteX107" fmla="*/ 207420 w 4335537"/>
              <a:gd name="connsiteY107" fmla="*/ 1872153 h 5424732"/>
              <a:gd name="connsiteX108" fmla="*/ 223513 w 4335537"/>
              <a:gd name="connsiteY108" fmla="*/ 1818508 h 5424732"/>
              <a:gd name="connsiteX109" fmla="*/ 246759 w 4335537"/>
              <a:gd name="connsiteY109" fmla="*/ 1773807 h 5424732"/>
              <a:gd name="connsiteX110" fmla="*/ 277155 w 4335537"/>
              <a:gd name="connsiteY110" fmla="*/ 1730892 h 5424732"/>
              <a:gd name="connsiteX111" fmla="*/ 312916 w 4335537"/>
              <a:gd name="connsiteY111" fmla="*/ 1693341 h 5424732"/>
              <a:gd name="connsiteX112" fmla="*/ 354042 w 4335537"/>
              <a:gd name="connsiteY112" fmla="*/ 1655792 h 5424732"/>
              <a:gd name="connsiteX113" fmla="*/ 396958 w 4335537"/>
              <a:gd name="connsiteY113" fmla="*/ 1621816 h 5424732"/>
              <a:gd name="connsiteX114" fmla="*/ 441659 w 4335537"/>
              <a:gd name="connsiteY114" fmla="*/ 1587842 h 5424732"/>
              <a:gd name="connsiteX115" fmla="*/ 486360 w 4335537"/>
              <a:gd name="connsiteY115" fmla="*/ 1553868 h 5424732"/>
              <a:gd name="connsiteX116" fmla="*/ 531064 w 4335537"/>
              <a:gd name="connsiteY116" fmla="*/ 1519895 h 5424732"/>
              <a:gd name="connsiteX117" fmla="*/ 572190 w 4335537"/>
              <a:gd name="connsiteY117" fmla="*/ 1484133 h 5424732"/>
              <a:gd name="connsiteX118" fmla="*/ 607953 w 4335537"/>
              <a:gd name="connsiteY118" fmla="*/ 1443007 h 5424732"/>
              <a:gd name="connsiteX119" fmla="*/ 640137 w 4335537"/>
              <a:gd name="connsiteY119" fmla="*/ 1403668 h 5424732"/>
              <a:gd name="connsiteX120" fmla="*/ 665170 w 4335537"/>
              <a:gd name="connsiteY120" fmla="*/ 1358966 h 5424732"/>
              <a:gd name="connsiteX121" fmla="*/ 686627 w 4335537"/>
              <a:gd name="connsiteY121" fmla="*/ 1310687 h 5424732"/>
              <a:gd name="connsiteX122" fmla="*/ 704508 w 4335537"/>
              <a:gd name="connsiteY122" fmla="*/ 1258830 h 5424732"/>
              <a:gd name="connsiteX123" fmla="*/ 720601 w 4335537"/>
              <a:gd name="connsiteY123" fmla="*/ 1205186 h 5424732"/>
              <a:gd name="connsiteX124" fmla="*/ 734906 w 4335537"/>
              <a:gd name="connsiteY124" fmla="*/ 1151543 h 5424732"/>
              <a:gd name="connsiteX125" fmla="*/ 749211 w 4335537"/>
              <a:gd name="connsiteY125" fmla="*/ 1096111 h 5424732"/>
              <a:gd name="connsiteX126" fmla="*/ 765304 w 4335537"/>
              <a:gd name="connsiteY126" fmla="*/ 1044257 h 5424732"/>
              <a:gd name="connsiteX127" fmla="*/ 783185 w 4335537"/>
              <a:gd name="connsiteY127" fmla="*/ 992400 h 5424732"/>
              <a:gd name="connsiteX128" fmla="*/ 804643 w 4335537"/>
              <a:gd name="connsiteY128" fmla="*/ 944123 h 5424732"/>
              <a:gd name="connsiteX129" fmla="*/ 831463 w 4335537"/>
              <a:gd name="connsiteY129" fmla="*/ 901209 h 5424732"/>
              <a:gd name="connsiteX130" fmla="*/ 863647 w 4335537"/>
              <a:gd name="connsiteY130" fmla="*/ 861870 h 5424732"/>
              <a:gd name="connsiteX131" fmla="*/ 902986 w 4335537"/>
              <a:gd name="connsiteY131" fmla="*/ 829684 h 5424732"/>
              <a:gd name="connsiteX132" fmla="*/ 945901 w 4335537"/>
              <a:gd name="connsiteY132" fmla="*/ 802863 h 5424732"/>
              <a:gd name="connsiteX133" fmla="*/ 994178 w 4335537"/>
              <a:gd name="connsiteY133" fmla="*/ 781405 h 5424732"/>
              <a:gd name="connsiteX134" fmla="*/ 1046034 w 4335537"/>
              <a:gd name="connsiteY134" fmla="*/ 763524 h 5424732"/>
              <a:gd name="connsiteX135" fmla="*/ 1097888 w 4335537"/>
              <a:gd name="connsiteY135" fmla="*/ 747431 h 5424732"/>
              <a:gd name="connsiteX136" fmla="*/ 1153319 w 4335537"/>
              <a:gd name="connsiteY136" fmla="*/ 733125 h 5424732"/>
              <a:gd name="connsiteX137" fmla="*/ 1206961 w 4335537"/>
              <a:gd name="connsiteY137" fmla="*/ 718820 h 5424732"/>
              <a:gd name="connsiteX138" fmla="*/ 1260605 w 4335537"/>
              <a:gd name="connsiteY138" fmla="*/ 702727 h 5424732"/>
              <a:gd name="connsiteX139" fmla="*/ 1312459 w 4335537"/>
              <a:gd name="connsiteY139" fmla="*/ 684846 h 5424732"/>
              <a:gd name="connsiteX140" fmla="*/ 1360737 w 4335537"/>
              <a:gd name="connsiteY140" fmla="*/ 663388 h 5424732"/>
              <a:gd name="connsiteX141" fmla="*/ 1405439 w 4335537"/>
              <a:gd name="connsiteY141" fmla="*/ 638356 h 5424732"/>
              <a:gd name="connsiteX142" fmla="*/ 1444777 w 4335537"/>
              <a:gd name="connsiteY142" fmla="*/ 606170 h 5424732"/>
              <a:gd name="connsiteX143" fmla="*/ 1485903 w 4335537"/>
              <a:gd name="connsiteY143" fmla="*/ 570407 h 5424732"/>
              <a:gd name="connsiteX144" fmla="*/ 1521666 w 4335537"/>
              <a:gd name="connsiteY144" fmla="*/ 529280 h 5424732"/>
              <a:gd name="connsiteX145" fmla="*/ 1555640 w 4335537"/>
              <a:gd name="connsiteY145" fmla="*/ 486366 h 5424732"/>
              <a:gd name="connsiteX146" fmla="*/ 1589613 w 4335537"/>
              <a:gd name="connsiteY146" fmla="*/ 441664 h 5424732"/>
              <a:gd name="connsiteX147" fmla="*/ 1623587 w 4335537"/>
              <a:gd name="connsiteY147" fmla="*/ 396960 h 5424732"/>
              <a:gd name="connsiteX148" fmla="*/ 1657560 w 4335537"/>
              <a:gd name="connsiteY148" fmla="*/ 354046 h 5424732"/>
              <a:gd name="connsiteX149" fmla="*/ 1695111 w 4335537"/>
              <a:gd name="connsiteY149" fmla="*/ 312919 h 5424732"/>
              <a:gd name="connsiteX150" fmla="*/ 1732660 w 4335537"/>
              <a:gd name="connsiteY150" fmla="*/ 277158 h 5424732"/>
              <a:gd name="connsiteX151" fmla="*/ 1775575 w 4335537"/>
              <a:gd name="connsiteY151" fmla="*/ 246759 h 5424732"/>
              <a:gd name="connsiteX152" fmla="*/ 1820277 w 4335537"/>
              <a:gd name="connsiteY152" fmla="*/ 223514 h 5424732"/>
              <a:gd name="connsiteX153" fmla="*/ 1873920 w 4335537"/>
              <a:gd name="connsiteY153" fmla="*/ 207421 h 5424732"/>
              <a:gd name="connsiteX154" fmla="*/ 1929352 w 4335537"/>
              <a:gd name="connsiteY154" fmla="*/ 200268 h 5424732"/>
              <a:gd name="connsiteX155" fmla="*/ 1986569 w 4335537"/>
              <a:gd name="connsiteY155" fmla="*/ 198480 h 5424732"/>
              <a:gd name="connsiteX156" fmla="*/ 2047363 w 4335537"/>
              <a:gd name="connsiteY156" fmla="*/ 203845 h 5424732"/>
              <a:gd name="connsiteX157" fmla="*/ 2108159 w 4335537"/>
              <a:gd name="connsiteY157" fmla="*/ 210998 h 5424732"/>
              <a:gd name="connsiteX158" fmla="*/ 2168955 w 4335537"/>
              <a:gd name="connsiteY158" fmla="*/ 219938 h 5424732"/>
              <a:gd name="connsiteX159" fmla="*/ 2229750 w 4335537"/>
              <a:gd name="connsiteY159" fmla="*/ 227091 h 5424732"/>
              <a:gd name="connsiteX160" fmla="*/ 2290544 w 4335537"/>
              <a:gd name="connsiteY160" fmla="*/ 230666 h 5424732"/>
              <a:gd name="connsiteX161" fmla="*/ 2349553 w 4335537"/>
              <a:gd name="connsiteY161" fmla="*/ 230666 h 5424732"/>
              <a:gd name="connsiteX162" fmla="*/ 2404984 w 4335537"/>
              <a:gd name="connsiteY162" fmla="*/ 223514 h 5424732"/>
              <a:gd name="connsiteX163" fmla="*/ 2460415 w 4335537"/>
              <a:gd name="connsiteY163" fmla="*/ 209208 h 5424732"/>
              <a:gd name="connsiteX164" fmla="*/ 2514057 w 4335537"/>
              <a:gd name="connsiteY164" fmla="*/ 187752 h 5424732"/>
              <a:gd name="connsiteX165" fmla="*/ 2567699 w 4335537"/>
              <a:gd name="connsiteY165" fmla="*/ 159141 h 5424732"/>
              <a:gd name="connsiteX166" fmla="*/ 2621342 w 4335537"/>
              <a:gd name="connsiteY166" fmla="*/ 130533 h 5424732"/>
              <a:gd name="connsiteX167" fmla="*/ 2674984 w 4335537"/>
              <a:gd name="connsiteY167" fmla="*/ 98346 h 5424732"/>
              <a:gd name="connsiteX168" fmla="*/ 2726840 w 4335537"/>
              <a:gd name="connsiteY168" fmla="*/ 67948 h 5424732"/>
              <a:gd name="connsiteX169" fmla="*/ 2782271 w 4335537"/>
              <a:gd name="connsiteY169" fmla="*/ 41127 h 5424732"/>
              <a:gd name="connsiteX170" fmla="*/ 2835913 w 4335537"/>
              <a:gd name="connsiteY170" fmla="*/ 19669 h 5424732"/>
              <a:gd name="connsiteX171" fmla="*/ 2891344 w 4335537"/>
              <a:gd name="connsiteY171" fmla="*/ 5363 h 542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335537" h="5424732">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latin typeface="Times New Roman" pitchFamily="18" charset="0"/>
              <a:cs typeface="Times New Roman" pitchFamily="18" charset="0"/>
            </a:endParaRPr>
          </a:p>
        </p:txBody>
      </p:sp>
      <p:pic>
        <p:nvPicPr>
          <p:cNvPr id="5" name="Picture 9">
            <a:extLst>
              <a:ext uri="{FF2B5EF4-FFF2-40B4-BE49-F238E27FC236}">
                <a16:creationId xmlns:a16="http://schemas.microsoft.com/office/drawing/2014/main" id="{C83303F5-A4F7-FE49-5D36-61EDA9D457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16842" y="2726494"/>
            <a:ext cx="4043021" cy="3229429"/>
          </a:xfrm>
          <a:prstGeom prst="rect">
            <a:avLst/>
          </a:prstGeom>
        </p:spPr>
      </p:pic>
    </p:spTree>
    <p:extLst>
      <p:ext uri="{BB962C8B-B14F-4D97-AF65-F5344CB8AC3E}">
        <p14:creationId xmlns:p14="http://schemas.microsoft.com/office/powerpoint/2010/main" val="404846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playing a game&#10;&#10;Description automatically generated with low confidence">
            <a:extLst>
              <a:ext uri="{FF2B5EF4-FFF2-40B4-BE49-F238E27FC236}">
                <a16:creationId xmlns:a16="http://schemas.microsoft.com/office/drawing/2014/main" id="{3D470617-140B-8434-6D21-0D1BCD2C17F5}"/>
              </a:ext>
            </a:extLst>
          </p:cNvPr>
          <p:cNvPicPr>
            <a:picLocks noChangeAspect="1"/>
          </p:cNvPicPr>
          <p:nvPr/>
        </p:nvPicPr>
        <p:blipFill rotWithShape="1">
          <a:blip r:embed="rId2"/>
          <a:srcRect r="9091" b="50015"/>
          <a:stretch/>
        </p:blipFill>
        <p:spPr>
          <a:xfrm>
            <a:off x="3530983"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2CA41D5-E6C3-40AB-DC1B-3AC21F563B82}"/>
              </a:ext>
            </a:extLst>
          </p:cNvPr>
          <p:cNvSpPr txBox="1"/>
          <p:nvPr/>
        </p:nvSpPr>
        <p:spPr>
          <a:xfrm>
            <a:off x="-533400" y="22098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Hoạt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động</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tổng</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kết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tuần</a:t>
            </a:r>
            <a:endParaRPr lang="en-US" sz="6600" b="1" dirty="0">
              <a:solidFill>
                <a:srgbClr val="00B05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68150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27000" y="22860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Chia sẻ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thu hoạch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sau trải nghiệm</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8611" y="736600"/>
            <a:ext cx="5227189" cy="5239345"/>
          </a:xfrm>
          <a:prstGeom prst="rect">
            <a:avLst/>
          </a:prstGeom>
          <a:ln w="9525">
            <a:noFill/>
          </a:ln>
        </p:spPr>
      </p:pic>
    </p:spTree>
    <p:extLst>
      <p:ext uri="{BB962C8B-B14F-4D97-AF65-F5344CB8AC3E}">
        <p14:creationId xmlns:p14="http://schemas.microsoft.com/office/powerpoint/2010/main" val="24291850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32AE448C-5045-2FBF-CD8C-678C4D983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14600"/>
            <a:ext cx="7848600" cy="4180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 rectangle&#10;&#10;Description automatically generated">
            <a:extLst>
              <a:ext uri="{FF2B5EF4-FFF2-40B4-BE49-F238E27FC236}">
                <a16:creationId xmlns:a16="http://schemas.microsoft.com/office/drawing/2014/main" id="{6E3A875F-4303-B9B8-DC1D-9B67D867C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7" y="41222"/>
            <a:ext cx="12574603" cy="3235378"/>
          </a:xfrm>
          <a:prstGeom prst="rect">
            <a:avLst/>
          </a:prstGeom>
        </p:spPr>
      </p:pic>
      <p:sp>
        <p:nvSpPr>
          <p:cNvPr id="4" name="TextBox 3">
            <a:extLst>
              <a:ext uri="{FF2B5EF4-FFF2-40B4-BE49-F238E27FC236}">
                <a16:creationId xmlns:a16="http://schemas.microsoft.com/office/drawing/2014/main" id="{6A3FB6BD-B2E8-450F-D9FD-CAE0ED5B5A0D}"/>
              </a:ext>
            </a:extLst>
          </p:cNvPr>
          <p:cNvSpPr txBox="1"/>
          <p:nvPr/>
        </p:nvSpPr>
        <p:spPr>
          <a:xfrm>
            <a:off x="571417" y="1838980"/>
            <a:ext cx="11236615" cy="523220"/>
          </a:xfrm>
          <a:prstGeom prst="rect">
            <a:avLst/>
          </a:prstGeom>
          <a:noFill/>
        </p:spPr>
        <p:txBody>
          <a:bodyPr wrap="square">
            <a:spAutoFit/>
          </a:bodyPr>
          <a:lstStyle/>
          <a:p>
            <a:pPr marL="457200" indent="-457200" algn="just">
              <a:spcBef>
                <a:spcPct val="0"/>
              </a:spcBef>
              <a:spcAft>
                <a:spcPts val="400"/>
              </a:spcAft>
              <a:buFontTx/>
              <a:buChar char="-"/>
            </a:pPr>
            <a:r>
              <a:rPr lang="en-US" sz="2800" b="1" dirty="0" err="1">
                <a:solidFill>
                  <a:srgbClr val="00B050"/>
                </a:solidFill>
                <a:latin typeface="Times New Roman" pitchFamily="18" charset="0"/>
                <a:cs typeface="Times New Roman" pitchFamily="18" charset="0"/>
              </a:rPr>
              <a:t>Tác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giả</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cuốn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sách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là</a:t>
            </a:r>
            <a:r>
              <a:rPr lang="en-US" sz="2800" b="1" dirty="0">
                <a:solidFill>
                  <a:srgbClr val="00B050"/>
                </a:solidFill>
                <a:latin typeface="Times New Roman" pitchFamily="18" charset="0"/>
                <a:cs typeface="Times New Roman" pitchFamily="18" charset="0"/>
              </a:rPr>
              <a:t> ai?</a:t>
            </a:r>
          </a:p>
        </p:txBody>
      </p:sp>
      <p:sp>
        <p:nvSpPr>
          <p:cNvPr id="5" name="TextBox 4">
            <a:extLst>
              <a:ext uri="{FF2B5EF4-FFF2-40B4-BE49-F238E27FC236}">
                <a16:creationId xmlns:a16="http://schemas.microsoft.com/office/drawing/2014/main" id="{0A3435EF-878C-7E9A-DD30-EFC02676C01B}"/>
              </a:ext>
            </a:extLst>
          </p:cNvPr>
          <p:cNvSpPr txBox="1"/>
          <p:nvPr/>
        </p:nvSpPr>
        <p:spPr>
          <a:xfrm>
            <a:off x="571418" y="1229380"/>
            <a:ext cx="11045959" cy="523220"/>
          </a:xfrm>
          <a:prstGeom prst="rect">
            <a:avLst/>
          </a:prstGeom>
          <a:noFill/>
        </p:spPr>
        <p:txBody>
          <a:bodyPr wrap="square">
            <a:spAutoFit/>
          </a:bodyPr>
          <a:lstStyle/>
          <a:p>
            <a:pPr marL="457200" indent="-457200" algn="just">
              <a:spcBef>
                <a:spcPct val="0"/>
              </a:spcBef>
              <a:spcAft>
                <a:spcPts val="400"/>
              </a:spcAft>
              <a:buFontTx/>
              <a:buChar char="-"/>
            </a:pPr>
            <a:r>
              <a:rPr lang="en-US" sz="2800" b="1">
                <a:solidFill>
                  <a:srgbClr val="00B050"/>
                </a:solidFill>
                <a:latin typeface="Times New Roman" pitchFamily="18" charset="0"/>
                <a:cs typeface="Times New Roman" pitchFamily="18" charset="0"/>
              </a:rPr>
              <a:t>Tên cuốn sách là gì?</a:t>
            </a:r>
          </a:p>
        </p:txBody>
      </p:sp>
      <p:sp>
        <p:nvSpPr>
          <p:cNvPr id="7" name="TextBox 6">
            <a:extLst>
              <a:ext uri="{FF2B5EF4-FFF2-40B4-BE49-F238E27FC236}">
                <a16:creationId xmlns:a16="http://schemas.microsoft.com/office/drawing/2014/main" id="{2E2B74DC-F1DF-3AF3-99BE-98E936BB440B}"/>
              </a:ext>
            </a:extLst>
          </p:cNvPr>
          <p:cNvSpPr txBox="1"/>
          <p:nvPr/>
        </p:nvSpPr>
        <p:spPr>
          <a:xfrm>
            <a:off x="152400" y="68509"/>
            <a:ext cx="11236615" cy="1200329"/>
          </a:xfrm>
          <a:prstGeom prst="rect">
            <a:avLst/>
          </a:prstGeom>
          <a:noFill/>
        </p:spPr>
        <p:txBody>
          <a:bodyPr wrap="square">
            <a:spAutoFit/>
          </a:bodyPr>
          <a:lstStyle/>
          <a:p>
            <a:pPr algn="ctr"/>
            <a:r>
              <a:rPr lang="en-US" sz="3600" b="1">
                <a:solidFill>
                  <a:srgbClr val="FF0000"/>
                </a:solidFill>
                <a:latin typeface="Times New Roman" pitchFamily="18" charset="0"/>
                <a:cs typeface="Times New Roman" pitchFamily="18" charset="0"/>
              </a:rPr>
              <a:t>Chia sẻ về những cuốn sách mới mà mình đã đọc hoặc lên kế hoạch đọc trong tương lai.</a:t>
            </a:r>
            <a:endParaRPr lang="en-US" sz="3600">
              <a:solidFill>
                <a:srgbClr val="FF0000"/>
              </a:solidFill>
              <a:latin typeface="Times New Roman" pitchFamily="18" charset="0"/>
              <a:cs typeface="Times New Roman" pitchFamily="18" charset="0"/>
            </a:endParaRPr>
          </a:p>
        </p:txBody>
      </p:sp>
      <p:pic>
        <p:nvPicPr>
          <p:cNvPr id="2050" name="Picture 2">
            <a:extLst>
              <a:ext uri="{FF2B5EF4-FFF2-40B4-BE49-F238E27FC236}">
                <a16:creationId xmlns:a16="http://schemas.microsoft.com/office/drawing/2014/main" id="{F9A0A664-E66C-3B01-C967-A689B208BD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97"/>
          <a:stretch/>
        </p:blipFill>
        <p:spPr bwMode="auto">
          <a:xfrm>
            <a:off x="152400" y="3416840"/>
            <a:ext cx="3124200" cy="33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barn(inVertical)">
                                      <p:cBhvr>
                                        <p:cTn id="2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21295" y="2562239"/>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Hoạt động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nhóm</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8611" y="736600"/>
            <a:ext cx="5227189" cy="5239345"/>
          </a:xfrm>
          <a:prstGeom prst="rect">
            <a:avLst/>
          </a:prstGeom>
          <a:ln w="9525">
            <a:noFill/>
          </a:ln>
        </p:spPr>
      </p:pic>
    </p:spTree>
    <p:extLst>
      <p:ext uri="{BB962C8B-B14F-4D97-AF65-F5344CB8AC3E}">
        <p14:creationId xmlns:p14="http://schemas.microsoft.com/office/powerpoint/2010/main" val="286301264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7FA592-581A-3243-8C08-7D77E26A2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104" y="586710"/>
            <a:ext cx="5514281" cy="31538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Times New Roman" pitchFamily="18" charset="0"/>
                  <a:cs typeface="Times New Roman" pitchFamily="18" charset="0"/>
                </a:rPr>
                <a:t> </a:t>
              </a:r>
              <a:r>
                <a:rPr lang="en-US" sz="3600" b="1" i="0">
                  <a:solidFill>
                    <a:srgbClr val="FF0000"/>
                  </a:solidFill>
                  <a:effectLst/>
                  <a:latin typeface="Times New Roman" pitchFamily="18" charset="0"/>
                  <a:cs typeface="Times New Roman" pitchFamily="18" charset="0"/>
                </a:rPr>
                <a:t>Thảo luận nhóm: </a:t>
              </a:r>
              <a:r>
                <a:rPr lang="en-US" sz="3600" b="1">
                  <a:solidFill>
                    <a:srgbClr val="FF0000"/>
                  </a:solidFill>
                  <a:latin typeface="Times New Roman" pitchFamily="18" charset="0"/>
                  <a:cs typeface="Times New Roman" pitchFamily="18" charset="0"/>
                </a:rPr>
                <a:t> </a:t>
              </a:r>
              <a:endParaRPr lang="en-US" sz="3200" b="1">
                <a:solidFill>
                  <a:srgbClr val="FF0000"/>
                </a:solidFill>
                <a:latin typeface="Times New Roman" pitchFamily="18" charset="0"/>
                <a:cs typeface="Times New Roman" pitchFamily="18" charset="0"/>
              </a:endParaRPr>
            </a:p>
            <a:p>
              <a:pPr algn="ctr">
                <a:spcBef>
                  <a:spcPct val="0"/>
                </a:spcBef>
                <a:spcAft>
                  <a:spcPts val="400"/>
                </a:spcAft>
              </a:pPr>
              <a:r>
                <a:rPr lang="en-US" sz="3000" b="1">
                  <a:solidFill>
                    <a:srgbClr val="00B050"/>
                  </a:solidFill>
                  <a:latin typeface="Times New Roman" pitchFamily="18" charset="0"/>
                  <a:cs typeface="Times New Roman" pitchFamily="18" charset="0"/>
                </a:rPr>
                <a:t>Xây dựng danh mục sách theo sở thích chung của nhóm</a:t>
              </a:r>
              <a:endParaRPr lang="vi-VN" sz="3000" b="1" i="0">
                <a:solidFill>
                  <a:srgbClr val="00B050"/>
                </a:solidFill>
                <a:effectLst/>
                <a:latin typeface="Times New Roman" pitchFamily="18" charset="0"/>
                <a:cs typeface="Times New Roman" pitchFamily="18"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4" y="4148769"/>
            <a:ext cx="11790071" cy="2298065"/>
          </a:xfrm>
          <a:prstGeom prst="rect">
            <a:avLst/>
          </a:prstGeom>
          <a:noFill/>
        </p:spPr>
        <p:txBody>
          <a:bodyPr wrap="square">
            <a:spAutoFit/>
          </a:bodyPr>
          <a:lstStyle/>
          <a:p>
            <a:pPr algn="just">
              <a:lnSpc>
                <a:spcPct val="150000"/>
              </a:lnSpc>
              <a:spcBef>
                <a:spcPct val="0"/>
              </a:spcBef>
              <a:spcAft>
                <a:spcPts val="400"/>
              </a:spcAft>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Mỗi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cuốn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a:t>
            </a:r>
          </a:p>
          <a:p>
            <a:pPr algn="just">
              <a:lnSpc>
                <a:spcPct val="150000"/>
              </a:lnSpc>
              <a:spcBef>
                <a:spcPct val="0"/>
              </a:spcBef>
              <a:spcAft>
                <a:spcPts val="400"/>
              </a:spcAft>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Thảo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90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BB0487-A559-5884-243C-F58641A77DF0}"/>
              </a:ext>
            </a:extLst>
          </p:cNvPr>
          <p:cNvPicPr>
            <a:picLocks noChangeAspect="1"/>
          </p:cNvPicPr>
          <p:nvPr/>
        </p:nvPicPr>
        <p:blipFill rotWithShape="1">
          <a:blip r:embed="rId3"/>
          <a:srcRect r="50256" b="16218"/>
          <a:stretch/>
        </p:blipFill>
        <p:spPr>
          <a:xfrm>
            <a:off x="6736622" y="1447800"/>
            <a:ext cx="5359805" cy="4297103"/>
          </a:xfrm>
          <a:prstGeom prst="rect">
            <a:avLst/>
          </a:prstGeom>
          <a:ln>
            <a:noFill/>
          </a:ln>
          <a:effectLst>
            <a:softEdge rad="112500"/>
          </a:effectLst>
        </p:spPr>
      </p:pic>
      <p:grpSp>
        <p:nvGrpSpPr>
          <p:cNvPr id="10" name="Group 9">
            <a:extLst>
              <a:ext uri="{FF2B5EF4-FFF2-40B4-BE49-F238E27FC236}">
                <a16:creationId xmlns:a16="http://schemas.microsoft.com/office/drawing/2014/main" id="{5F332D76-3301-F2CD-A003-0EBCC5179D5E}"/>
              </a:ext>
            </a:extLst>
          </p:cNvPr>
          <p:cNvGrpSpPr/>
          <p:nvPr/>
        </p:nvGrpSpPr>
        <p:grpSpPr>
          <a:xfrm>
            <a:off x="-990600" y="3810000"/>
            <a:ext cx="7467600" cy="2966663"/>
            <a:chOff x="-432031" y="1850831"/>
            <a:chExt cx="5835331" cy="3940369"/>
          </a:xfrm>
        </p:grpSpPr>
        <p:pic>
          <p:nvPicPr>
            <p:cNvPr id="13" name="Picture 12" descr="A picture containing text&#10;&#10;Description automatically generated">
              <a:extLst>
                <a:ext uri="{FF2B5EF4-FFF2-40B4-BE49-F238E27FC236}">
                  <a16:creationId xmlns:a16="http://schemas.microsoft.com/office/drawing/2014/main" id="{BDBC0B1F-1038-001B-FDA7-C1F03A6C0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4" name="TextBox 13">
              <a:extLst>
                <a:ext uri="{FF2B5EF4-FFF2-40B4-BE49-F238E27FC236}">
                  <a16:creationId xmlns:a16="http://schemas.microsoft.com/office/drawing/2014/main" id="{5CACD062-6288-605D-94EA-A6C28BE97268}"/>
                </a:ext>
              </a:extLst>
            </p:cNvPr>
            <p:cNvSpPr txBox="1"/>
            <p:nvPr/>
          </p:nvSpPr>
          <p:spPr>
            <a:xfrm>
              <a:off x="342044" y="3517386"/>
              <a:ext cx="4251878" cy="2234739"/>
            </a:xfrm>
            <a:prstGeom prst="rect">
              <a:avLst/>
            </a:prstGeom>
            <a:noFill/>
          </p:spPr>
          <p:txBody>
            <a:bodyPr wrap="square">
              <a:spAutoFit/>
            </a:bodyPr>
            <a:lstStyle/>
            <a:p>
              <a:pPr algn="ctr">
                <a:spcBef>
                  <a:spcPct val="0"/>
                </a:spcBef>
                <a:spcAft>
                  <a:spcPts val="400"/>
                </a:spcAft>
              </a:pPr>
              <a:r>
                <a:rPr lang="en-US" sz="4400" b="1" i="0" dirty="0">
                  <a:solidFill>
                    <a:srgbClr val="FF0000"/>
                  </a:solidFill>
                  <a:effectLst/>
                  <a:latin typeface="Times New Roman" pitchFamily="18" charset="0"/>
                  <a:cs typeface="Times New Roman" pitchFamily="18" charset="0"/>
                </a:rPr>
                <a:t> </a:t>
              </a:r>
              <a:r>
                <a:rPr lang="en-US" sz="3400" b="1" i="0" dirty="0" err="1">
                  <a:solidFill>
                    <a:srgbClr val="FF0000"/>
                  </a:solidFill>
                  <a:effectLst/>
                  <a:latin typeface="Times New Roman" pitchFamily="18" charset="0"/>
                  <a:cs typeface="Times New Roman" pitchFamily="18" charset="0"/>
                </a:rPr>
                <a:t>Thảo</a:t>
              </a:r>
              <a:r>
                <a:rPr lang="en-US" sz="3400" b="1" i="0" dirty="0">
                  <a:solidFill>
                    <a:srgbClr val="FF0000"/>
                  </a:solidFill>
                  <a:effectLst/>
                  <a:latin typeface="Times New Roman" pitchFamily="18" charset="0"/>
                  <a:cs typeface="Times New Roman" pitchFamily="18" charset="0"/>
                </a:rPr>
                <a:t> </a:t>
              </a:r>
              <a:r>
                <a:rPr lang="en-US" sz="3400" b="1" i="0" dirty="0" err="1">
                  <a:solidFill>
                    <a:srgbClr val="FF0000"/>
                  </a:solidFill>
                  <a:effectLst/>
                  <a:latin typeface="Times New Roman" pitchFamily="18" charset="0"/>
                  <a:cs typeface="Times New Roman" pitchFamily="18" charset="0"/>
                </a:rPr>
                <a:t>luận</a:t>
              </a:r>
              <a:r>
                <a:rPr lang="en-US" sz="3400" b="1" i="0" dirty="0">
                  <a:solidFill>
                    <a:srgbClr val="FF0000"/>
                  </a:solidFill>
                  <a:effectLst/>
                  <a:latin typeface="Times New Roman" pitchFamily="18" charset="0"/>
                  <a:cs typeface="Times New Roman" pitchFamily="18" charset="0"/>
                </a:rPr>
                <a:t> </a:t>
              </a:r>
              <a:r>
                <a:rPr lang="en-US" sz="3400" b="1" i="0" dirty="0" err="1">
                  <a:solidFill>
                    <a:srgbClr val="FF0000"/>
                  </a:solidFill>
                  <a:effectLst/>
                  <a:latin typeface="Times New Roman" pitchFamily="18" charset="0"/>
                  <a:cs typeface="Times New Roman" pitchFamily="18" charset="0"/>
                </a:rPr>
                <a:t>nhóm</a:t>
              </a:r>
              <a:r>
                <a:rPr lang="en-US" sz="3400" b="1" i="0" dirty="0">
                  <a:solidFill>
                    <a:srgbClr val="FF0000"/>
                  </a:solidFill>
                  <a:effectLst/>
                  <a:latin typeface="Times New Roman" pitchFamily="18" charset="0"/>
                  <a:cs typeface="Times New Roman" pitchFamily="18" charset="0"/>
                </a:rPr>
                <a:t>: </a:t>
              </a:r>
              <a:r>
                <a:rPr lang="en-US" sz="3400" b="1" dirty="0">
                  <a:solidFill>
                    <a:srgbClr val="FF0000"/>
                  </a:solidFill>
                  <a:latin typeface="Times New Roman" pitchFamily="18" charset="0"/>
                  <a:cs typeface="Times New Roman" pitchFamily="18" charset="0"/>
                </a:rPr>
                <a:t> </a:t>
              </a:r>
            </a:p>
            <a:p>
              <a:pPr algn="ctr">
                <a:spcBef>
                  <a:spcPct val="0"/>
                </a:spcBef>
                <a:spcAft>
                  <a:spcPts val="400"/>
                </a:spcAft>
              </a:pPr>
              <a:r>
                <a:rPr lang="en-US" sz="2600" b="1" dirty="0" err="1">
                  <a:solidFill>
                    <a:srgbClr val="00B050"/>
                  </a:solidFill>
                  <a:latin typeface="Times New Roman" pitchFamily="18" charset="0"/>
                  <a:cs typeface="Times New Roman" pitchFamily="18" charset="0"/>
                </a:rPr>
                <a:t>Xây</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dựng</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danh</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mục</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sách</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theo</a:t>
              </a:r>
              <a:endParaRPr lang="en-US" sz="2600" b="1" dirty="0">
                <a:solidFill>
                  <a:srgbClr val="00B050"/>
                </a:solidFill>
                <a:latin typeface="Times New Roman" pitchFamily="18" charset="0"/>
                <a:cs typeface="Times New Roman" pitchFamily="18" charset="0"/>
              </a:endParaRPr>
            </a:p>
            <a:p>
              <a:pPr algn="ctr">
                <a:spcBef>
                  <a:spcPct val="0"/>
                </a:spcBef>
                <a:spcAft>
                  <a:spcPts val="400"/>
                </a:spcAft>
              </a:pP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sở</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thích</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chung</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của</a:t>
              </a:r>
              <a:r>
                <a:rPr lang="en-US" sz="2600" b="1" dirty="0">
                  <a:solidFill>
                    <a:srgbClr val="00B050"/>
                  </a:solidFill>
                  <a:latin typeface="Times New Roman" pitchFamily="18" charset="0"/>
                  <a:cs typeface="Times New Roman" pitchFamily="18" charset="0"/>
                </a:rPr>
                <a:t> </a:t>
              </a:r>
              <a:r>
                <a:rPr lang="en-US" sz="2600" b="1" dirty="0" err="1">
                  <a:solidFill>
                    <a:srgbClr val="00B050"/>
                  </a:solidFill>
                  <a:latin typeface="Times New Roman" pitchFamily="18" charset="0"/>
                  <a:cs typeface="Times New Roman" pitchFamily="18" charset="0"/>
                </a:rPr>
                <a:t>nhóm</a:t>
              </a:r>
              <a:endParaRPr lang="vi-VN" sz="2600" b="1" i="0" dirty="0">
                <a:solidFill>
                  <a:srgbClr val="00B050"/>
                </a:solidFill>
                <a:effectLst/>
                <a:latin typeface="Times New Roman" pitchFamily="18" charset="0"/>
                <a:cs typeface="Times New Roman" pitchFamily="18" charset="0"/>
              </a:endParaRPr>
            </a:p>
          </p:txBody>
        </p:sp>
      </p:grpSp>
      <p:pic>
        <p:nvPicPr>
          <p:cNvPr id="15" name="Picture 14">
            <a:extLst>
              <a:ext uri="{FF2B5EF4-FFF2-40B4-BE49-F238E27FC236}">
                <a16:creationId xmlns:a16="http://schemas.microsoft.com/office/drawing/2014/main" id="{156F45DD-C85C-D37B-7699-080FFAA3353D}"/>
              </a:ext>
            </a:extLst>
          </p:cNvPr>
          <p:cNvPicPr>
            <a:picLocks noChangeAspect="1"/>
          </p:cNvPicPr>
          <p:nvPr/>
        </p:nvPicPr>
        <p:blipFill rotWithShape="1">
          <a:blip r:embed="rId3"/>
          <a:srcRect l="50633" b="15086"/>
          <a:stretch/>
        </p:blipFill>
        <p:spPr>
          <a:xfrm>
            <a:off x="304800" y="128245"/>
            <a:ext cx="5136422" cy="3810000"/>
          </a:xfrm>
          <a:prstGeom prst="rect">
            <a:avLst/>
          </a:prstGeom>
          <a:ln>
            <a:noFill/>
          </a:ln>
          <a:effectLst>
            <a:softEdge rad="112500"/>
          </a:effectLst>
        </p:spPr>
      </p:pic>
      <p:sp>
        <p:nvSpPr>
          <p:cNvPr id="16" name="Rounded Rectangular Callout 16">
            <a:extLst>
              <a:ext uri="{FF2B5EF4-FFF2-40B4-BE49-F238E27FC236}">
                <a16:creationId xmlns:a16="http://schemas.microsoft.com/office/drawing/2014/main" id="{7045EA44-83B0-3132-0D8C-F6DE11E4BE21}"/>
              </a:ext>
            </a:extLst>
          </p:cNvPr>
          <p:cNvSpPr/>
          <p:nvPr/>
        </p:nvSpPr>
        <p:spPr>
          <a:xfrm>
            <a:off x="6477000" y="5709175"/>
            <a:ext cx="5525759" cy="1041894"/>
          </a:xfrm>
          <a:prstGeom prst="wedgeRoundRectCallout">
            <a:avLst>
              <a:gd name="adj1" fmla="val -47951"/>
              <a:gd name="adj2" fmla="val 16884"/>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vật</a:t>
            </a:r>
            <a:r>
              <a:rPr lang="en-US" sz="2400" dirty="0">
                <a:solidFill>
                  <a:srgbClr val="002060"/>
                </a:solidFill>
                <a:latin typeface="Times New Roman" pitchFamily="18" charset="0"/>
                <a:cs typeface="Times New Roman" pitchFamily="18" charset="0"/>
              </a:rPr>
              <a:t>.</a:t>
            </a:r>
          </a:p>
        </p:txBody>
      </p:sp>
      <p:sp>
        <p:nvSpPr>
          <p:cNvPr id="17" name="Rounded Rectangular Callout 16">
            <a:extLst>
              <a:ext uri="{FF2B5EF4-FFF2-40B4-BE49-F238E27FC236}">
                <a16:creationId xmlns:a16="http://schemas.microsoft.com/office/drawing/2014/main" id="{E0F28B55-911D-D4B5-2F9B-087B1F1EE499}"/>
              </a:ext>
            </a:extLst>
          </p:cNvPr>
          <p:cNvSpPr/>
          <p:nvPr/>
        </p:nvSpPr>
        <p:spPr>
          <a:xfrm>
            <a:off x="4648200" y="127294"/>
            <a:ext cx="5525759" cy="1041894"/>
          </a:xfrm>
          <a:prstGeom prst="wedgeRoundRectCallout">
            <a:avLst>
              <a:gd name="adj1" fmla="val -59887"/>
              <a:gd name="adj2" fmla="val 94577"/>
              <a:gd name="adj3" fmla="val 16667"/>
            </a:avLst>
          </a:prstGeom>
          <a:solidFill>
            <a:schemeClr val="accent6">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ảo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chọn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ảo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nổi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tiếng</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1556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1215A75-0789-E143-2CD5-181D53E4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38" y="413932"/>
            <a:ext cx="6170923" cy="63678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2B1BA4E-D5B6-9717-66C5-AE51AF899ADD}"/>
              </a:ext>
            </a:extLst>
          </p:cNvPr>
          <p:cNvGrpSpPr/>
          <p:nvPr/>
        </p:nvGrpSpPr>
        <p:grpSpPr>
          <a:xfrm>
            <a:off x="-1219200" y="-419748"/>
            <a:ext cx="8610600" cy="4377011"/>
            <a:chOff x="-432031" y="1850831"/>
            <a:chExt cx="5835331" cy="3940369"/>
          </a:xfrm>
        </p:grpSpPr>
        <p:pic>
          <p:nvPicPr>
            <p:cNvPr id="3" name="Picture 2" descr="A picture containing text&#10;&#10;Description automatically generated">
              <a:extLst>
                <a:ext uri="{FF2B5EF4-FFF2-40B4-BE49-F238E27FC236}">
                  <a16:creationId xmlns:a16="http://schemas.microsoft.com/office/drawing/2014/main" id="{67390EC6-A3AA-1F7B-4D2C-2DA52EAB8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31" y="1850831"/>
              <a:ext cx="5835331" cy="3940369"/>
            </a:xfrm>
            <a:prstGeom prst="rect">
              <a:avLst/>
            </a:prstGeom>
          </p:spPr>
        </p:pic>
        <p:sp>
          <p:nvSpPr>
            <p:cNvPr id="11" name="TextBox 10">
              <a:extLst>
                <a:ext uri="{FF2B5EF4-FFF2-40B4-BE49-F238E27FC236}">
                  <a16:creationId xmlns:a16="http://schemas.microsoft.com/office/drawing/2014/main" id="{813D3CBA-56CA-68D8-E18E-65330E9CB95D}"/>
                </a:ext>
              </a:extLst>
            </p:cNvPr>
            <p:cNvSpPr txBox="1"/>
            <p:nvPr/>
          </p:nvSpPr>
          <p:spPr>
            <a:xfrm>
              <a:off x="496436" y="3709909"/>
              <a:ext cx="4027928" cy="1570082"/>
            </a:xfrm>
            <a:prstGeom prst="rect">
              <a:avLst/>
            </a:prstGeom>
            <a:noFill/>
          </p:spPr>
          <p:txBody>
            <a:bodyPr wrap="square">
              <a:spAutoFit/>
            </a:bodyPr>
            <a:lstStyle/>
            <a:p>
              <a:pPr algn="ctr">
                <a:spcBef>
                  <a:spcPct val="0"/>
                </a:spcBef>
                <a:spcAft>
                  <a:spcPts val="400"/>
                </a:spcAft>
              </a:pPr>
              <a:r>
                <a:rPr lang="en-US" sz="4400" b="1" i="0">
                  <a:solidFill>
                    <a:srgbClr val="FF0000"/>
                  </a:solidFill>
                  <a:effectLst/>
                  <a:latin typeface="Times New Roman" pitchFamily="18" charset="0"/>
                  <a:cs typeface="Times New Roman" pitchFamily="18" charset="0"/>
                </a:rPr>
                <a:t> </a:t>
              </a:r>
              <a:r>
                <a:rPr lang="en-US" sz="3600" b="1" i="0">
                  <a:solidFill>
                    <a:srgbClr val="FF0000"/>
                  </a:solidFill>
                  <a:effectLst/>
                  <a:latin typeface="Times New Roman" pitchFamily="18" charset="0"/>
                  <a:cs typeface="Times New Roman" pitchFamily="18" charset="0"/>
                </a:rPr>
                <a:t>Thảo luận nhóm: </a:t>
              </a:r>
              <a:r>
                <a:rPr lang="en-US" sz="3600" b="1">
                  <a:solidFill>
                    <a:srgbClr val="FF0000"/>
                  </a:solidFill>
                  <a:latin typeface="Times New Roman" pitchFamily="18" charset="0"/>
                  <a:cs typeface="Times New Roman" pitchFamily="18" charset="0"/>
                </a:rPr>
                <a:t> </a:t>
              </a:r>
              <a:endParaRPr lang="en-US" sz="3200" b="1">
                <a:solidFill>
                  <a:srgbClr val="FF0000"/>
                </a:solidFill>
                <a:latin typeface="Times New Roman" pitchFamily="18" charset="0"/>
                <a:cs typeface="Times New Roman" pitchFamily="18" charset="0"/>
              </a:endParaRPr>
            </a:p>
            <a:p>
              <a:pPr algn="ctr">
                <a:spcBef>
                  <a:spcPct val="0"/>
                </a:spcBef>
                <a:spcAft>
                  <a:spcPts val="400"/>
                </a:spcAft>
              </a:pPr>
              <a:r>
                <a:rPr lang="en-US" sz="3000" b="1">
                  <a:solidFill>
                    <a:srgbClr val="00B050"/>
                  </a:solidFill>
                  <a:latin typeface="Times New Roman" pitchFamily="18" charset="0"/>
                  <a:cs typeface="Times New Roman" pitchFamily="18" charset="0"/>
                </a:rPr>
                <a:t>Xây dựng danh mục sách theo sở thích chung của nhóm</a:t>
              </a:r>
              <a:endParaRPr lang="vi-VN" sz="3000" b="1" i="0">
                <a:solidFill>
                  <a:srgbClr val="00B050"/>
                </a:solidFill>
                <a:effectLst/>
                <a:latin typeface="Times New Roman" pitchFamily="18" charset="0"/>
                <a:cs typeface="Times New Roman" pitchFamily="18" charset="0"/>
              </a:endParaRPr>
            </a:p>
          </p:txBody>
        </p:sp>
      </p:grpSp>
      <p:sp>
        <p:nvSpPr>
          <p:cNvPr id="14" name="TextBox 13">
            <a:extLst>
              <a:ext uri="{FF2B5EF4-FFF2-40B4-BE49-F238E27FC236}">
                <a16:creationId xmlns:a16="http://schemas.microsoft.com/office/drawing/2014/main" id="{874D60EE-646A-CB54-7602-6FF72BCEAA28}"/>
              </a:ext>
            </a:extLst>
          </p:cNvPr>
          <p:cNvSpPr txBox="1"/>
          <p:nvPr/>
        </p:nvSpPr>
        <p:spPr>
          <a:xfrm>
            <a:off x="150845" y="4343400"/>
            <a:ext cx="4497356" cy="1569660"/>
          </a:xfrm>
          <a:prstGeom prst="rect">
            <a:avLst/>
          </a:prstGeom>
          <a:noFill/>
        </p:spPr>
        <p:txBody>
          <a:bodyPr wrap="square">
            <a:spAutoFit/>
          </a:bodyPr>
          <a:lstStyle/>
          <a:p>
            <a:pPr algn="just">
              <a:spcBef>
                <a:spcPct val="0"/>
              </a:spcBef>
              <a:spcAft>
                <a:spcPts val="400"/>
              </a:spcAft>
            </a:pP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theo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yêu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thích</a:t>
            </a:r>
            <a:r>
              <a:rPr lang="en-US" sz="3200" b="1" dirty="0">
                <a:solidFill>
                  <a:srgbClr val="FF0000"/>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1F6FE49E-16D6-BF1D-760F-B7F81B9EBC10}"/>
              </a:ext>
            </a:extLst>
          </p:cNvPr>
          <p:cNvSpPr txBox="1"/>
          <p:nvPr/>
        </p:nvSpPr>
        <p:spPr>
          <a:xfrm>
            <a:off x="7842016" y="3363173"/>
            <a:ext cx="2515884" cy="2934137"/>
          </a:xfrm>
          <a:prstGeom prst="rect">
            <a:avLst/>
          </a:prstGeom>
          <a:noFill/>
        </p:spPr>
        <p:txBody>
          <a:bodyPr wrap="square">
            <a:spAutoFit/>
          </a:bodyPr>
          <a:lstStyle/>
          <a:p>
            <a:pPr algn="ctr">
              <a:spcBef>
                <a:spcPct val="0"/>
              </a:spcBef>
              <a:spcAft>
                <a:spcPts val="400"/>
              </a:spcAft>
            </a:pPr>
            <a:r>
              <a:rPr lang="en-US" sz="2400" b="1">
                <a:solidFill>
                  <a:srgbClr val="002060"/>
                </a:solidFill>
                <a:latin typeface="Times New Roman" pitchFamily="18" charset="0"/>
                <a:cs typeface="Times New Roman" pitchFamily="18" charset="0"/>
              </a:rPr>
              <a:t>Các cuốn sách của nhóm mình: </a:t>
            </a:r>
          </a:p>
          <a:p>
            <a:pPr marL="342900" indent="-342900">
              <a:spcBef>
                <a:spcPct val="0"/>
              </a:spcBef>
              <a:spcAft>
                <a:spcPts val="400"/>
              </a:spcAft>
              <a:buFontTx/>
              <a:buChar char="-"/>
            </a:pPr>
            <a:r>
              <a:rPr lang="en-US" sz="2400" b="1">
                <a:solidFill>
                  <a:srgbClr val="002060"/>
                </a:solidFill>
                <a:latin typeface="Times New Roman" pitchFamily="18" charset="0"/>
                <a:cs typeface="Times New Roman" pitchFamily="18" charset="0"/>
              </a:rPr>
              <a:t>Tấm Cám</a:t>
            </a:r>
          </a:p>
          <a:p>
            <a:pPr marL="342900" indent="-342900">
              <a:spcBef>
                <a:spcPct val="0"/>
              </a:spcBef>
              <a:spcAft>
                <a:spcPts val="400"/>
              </a:spcAft>
              <a:buFontTx/>
              <a:buChar char="-"/>
            </a:pPr>
            <a:r>
              <a:rPr lang="en-US" sz="2400" b="1">
                <a:solidFill>
                  <a:srgbClr val="002060"/>
                </a:solidFill>
                <a:latin typeface="Times New Roman" pitchFamily="18" charset="0"/>
                <a:cs typeface="Times New Roman" pitchFamily="18" charset="0"/>
              </a:rPr>
              <a:t>Thạch Sanh</a:t>
            </a:r>
          </a:p>
          <a:p>
            <a:pPr marL="342900" indent="-342900">
              <a:spcBef>
                <a:spcPct val="0"/>
              </a:spcBef>
              <a:spcAft>
                <a:spcPts val="400"/>
              </a:spcAft>
              <a:buFontTx/>
              <a:buChar char="-"/>
            </a:pPr>
            <a:r>
              <a:rPr lang="en-US" sz="2400" b="1">
                <a:solidFill>
                  <a:srgbClr val="002060"/>
                </a:solidFill>
                <a:latin typeface="Times New Roman" pitchFamily="18" charset="0"/>
                <a:cs typeface="Times New Roman" pitchFamily="18" charset="0"/>
              </a:rPr>
              <a:t>Sọ Dừa</a:t>
            </a:r>
          </a:p>
          <a:p>
            <a:pPr marL="342900" indent="-342900">
              <a:spcBef>
                <a:spcPct val="0"/>
              </a:spcBef>
              <a:spcAft>
                <a:spcPts val="400"/>
              </a:spcAft>
              <a:buFontTx/>
              <a:buChar char="-"/>
            </a:pPr>
            <a:r>
              <a:rPr lang="en-US" sz="2400" b="1">
                <a:solidFill>
                  <a:srgbClr val="002060"/>
                </a:solidFill>
                <a:latin typeface="Times New Roman" pitchFamily="18" charset="0"/>
                <a:cs typeface="Times New Roman" pitchFamily="18" charset="0"/>
              </a:rPr>
              <a:t>….</a:t>
            </a:r>
          </a:p>
          <a:p>
            <a:pPr marL="342900" indent="-342900">
              <a:spcBef>
                <a:spcPct val="0"/>
              </a:spcBef>
              <a:spcAft>
                <a:spcPts val="400"/>
              </a:spcAft>
              <a:buFontTx/>
              <a:buChar char="-"/>
            </a:pPr>
            <a:endParaRPr lang="en-US" sz="2400" b="1">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714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1000"/>
                                        <p:tgtEl>
                                          <p:spTgt spid="9">
                                            <p:txEl>
                                              <p:pRg st="3" end="3"/>
                                            </p:txEl>
                                          </p:spTgt>
                                        </p:tgtEl>
                                      </p:cBhvr>
                                    </p:animEffect>
                                    <p:anim calcmode="lin" valueType="num">
                                      <p:cBhvr>
                                        <p:cTn id="3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000"/>
                                        <p:tgtEl>
                                          <p:spTgt spid="9">
                                            <p:txEl>
                                              <p:pRg st="4" end="4"/>
                                            </p:txEl>
                                          </p:spTgt>
                                        </p:tgtEl>
                                      </p:cBhvr>
                                    </p:animEffect>
                                    <p:anim calcmode="lin" valueType="num">
                                      <p:cBhvr>
                                        <p:cTn id="4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4"/>
        <p:cNvGrpSpPr/>
        <p:nvPr/>
      </p:nvGrpSpPr>
      <p:grpSpPr>
        <a:xfrm>
          <a:off x="0" y="0"/>
          <a:ext cx="0" cy="0"/>
          <a:chOff x="0" y="0"/>
          <a:chExt cx="0" cy="0"/>
        </a:xfrm>
      </p:grpSpPr>
      <p:grpSp>
        <p:nvGrpSpPr>
          <p:cNvPr id="3015" name="Google Shape;3015;p66"/>
          <p:cNvGrpSpPr/>
          <p:nvPr/>
        </p:nvGrpSpPr>
        <p:grpSpPr>
          <a:xfrm rot="472784">
            <a:off x="6977246" y="2446099"/>
            <a:ext cx="3723357" cy="3723357"/>
            <a:chOff x="1646025" y="1811100"/>
            <a:chExt cx="2792400" cy="2792400"/>
          </a:xfrm>
        </p:grpSpPr>
        <p:sp>
          <p:nvSpPr>
            <p:cNvPr id="3016" name="Google Shape;3016;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17" name="Google Shape;3017;p66"/>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cxnSp>
          <p:nvCxnSpPr>
            <p:cNvPr id="3018" name="Google Shape;3018;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19" name="Google Shape;3019;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0" name="Google Shape;3020;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1" name="Google Shape;3021;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2" name="Google Shape;3022;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3023" name="Google Shape;3023;p66"/>
          <p:cNvGrpSpPr/>
          <p:nvPr/>
        </p:nvGrpSpPr>
        <p:grpSpPr>
          <a:xfrm>
            <a:off x="2622592" y="65546"/>
            <a:ext cx="7906808" cy="1668661"/>
            <a:chOff x="1966944" y="49159"/>
            <a:chExt cx="5930106" cy="1251496"/>
          </a:xfrm>
        </p:grpSpPr>
        <p:sp>
          <p:nvSpPr>
            <p:cNvPr id="3024" name="Google Shape;3024;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25" name="Google Shape;3025;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26" name="Google Shape;3026;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
        <p:nvSpPr>
          <p:cNvPr id="3027" name="Google Shape;3027;p66"/>
          <p:cNvSpPr txBox="1">
            <a:spLocks noGrp="1"/>
          </p:cNvSpPr>
          <p:nvPr>
            <p:ph type="title"/>
          </p:nvPr>
        </p:nvSpPr>
        <p:spPr>
          <a:xfrm>
            <a:off x="1914401" y="460307"/>
            <a:ext cx="9323200" cy="763600"/>
          </a:xfrm>
          <a:prstGeom prst="rect">
            <a:avLst/>
          </a:prstGeom>
        </p:spPr>
        <p:txBody>
          <a:bodyPr spcFirstLastPara="1" wrap="square" lIns="121900" tIns="121900" rIns="121900" bIns="121900" anchor="t" anchorCtr="0">
            <a:noAutofit/>
          </a:bodyPr>
          <a:lstStyle/>
          <a:p>
            <a:r>
              <a:rPr lang="en" sz="4800" b="1" dirty="0">
                <a:solidFill>
                  <a:schemeClr val="accent1">
                    <a:lumMod val="75000"/>
                  </a:schemeClr>
                </a:solidFill>
                <a:latin typeface="Times New Roman" pitchFamily="18" charset="0"/>
                <a:cs typeface="Times New Roman" pitchFamily="18" charset="0"/>
              </a:rPr>
              <a:t>YÊU CẦU CẦN ĐẠT </a:t>
            </a:r>
            <a:endParaRPr dirty="0">
              <a:solidFill>
                <a:schemeClr val="lt1"/>
              </a:solidFill>
              <a:latin typeface="Times New Roman" pitchFamily="18" charset="0"/>
              <a:cs typeface="Times New Roman" pitchFamily="18" charset="0"/>
            </a:endParaRPr>
          </a:p>
        </p:txBody>
      </p:sp>
      <p:grpSp>
        <p:nvGrpSpPr>
          <p:cNvPr id="3028" name="Google Shape;3028;p66"/>
          <p:cNvGrpSpPr/>
          <p:nvPr/>
        </p:nvGrpSpPr>
        <p:grpSpPr>
          <a:xfrm rot="-438800">
            <a:off x="1922227" y="1894070"/>
            <a:ext cx="3723332" cy="3723332"/>
            <a:chOff x="1646025" y="1811100"/>
            <a:chExt cx="2792400" cy="2792400"/>
          </a:xfrm>
        </p:grpSpPr>
        <p:sp>
          <p:nvSpPr>
            <p:cNvPr id="3029" name="Google Shape;3029;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30" name="Google Shape;3030;p66"/>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cxnSp>
          <p:nvCxnSpPr>
            <p:cNvPr id="3031" name="Google Shape;3031;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2" name="Google Shape;3032;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3" name="Google Shape;3033;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4" name="Google Shape;3034;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5" name="Google Shape;3035;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3036" name="Google Shape;3036;p66"/>
          <p:cNvSpPr txBox="1">
            <a:spLocks noGrp="1"/>
          </p:cNvSpPr>
          <p:nvPr>
            <p:ph type="subTitle" idx="1"/>
          </p:nvPr>
        </p:nvSpPr>
        <p:spPr>
          <a:xfrm rot="-438706" flipH="1">
            <a:off x="1646495" y="3069798"/>
            <a:ext cx="3921557" cy="1362703"/>
          </a:xfrm>
          <a:prstGeom prst="rect">
            <a:avLst/>
          </a:prstGeom>
        </p:spPr>
        <p:txBody>
          <a:bodyPr spcFirstLastPara="1" wrap="square" lIns="121900" tIns="121900" rIns="121900" bIns="121900" anchor="t" anchorCtr="0">
            <a:noAutofit/>
          </a:bodyPr>
          <a:lstStyle/>
          <a:p>
            <a:pPr algn="just"/>
            <a:r>
              <a:rPr lang="en-US" sz="2667" dirty="0">
                <a:solidFill>
                  <a:srgbClr val="002060"/>
                </a:solidFill>
                <a:latin typeface="Times New Roman" pitchFamily="18" charset="0"/>
                <a:cs typeface="Times New Roman" pitchFamily="18" charset="0"/>
              </a:rPr>
              <a:t>    </a:t>
            </a:r>
            <a:r>
              <a:rPr lang="nl-NL" sz="2600" b="1" dirty="0">
                <a:latin typeface="Times New Roman" panose="02020603050405020304" pitchFamily="18" charset="0"/>
                <a:cs typeface="Times New Roman" panose="02020603050405020304" pitchFamily="18" charset="0"/>
              </a:rPr>
              <a:t>Xây dựng được danh mục sách của bản thân và của nhóm.</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3037" name="Google Shape;3037;p66"/>
          <p:cNvSpPr txBox="1">
            <a:spLocks noGrp="1"/>
          </p:cNvSpPr>
          <p:nvPr>
            <p:ph type="subTitle" idx="2"/>
          </p:nvPr>
        </p:nvSpPr>
        <p:spPr>
          <a:xfrm rot="-438706" flipH="1">
            <a:off x="2210255" y="2176556"/>
            <a:ext cx="2816100" cy="580337"/>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latin typeface="Times New Roman" pitchFamily="18" charset="0"/>
                <a:cs typeface="Times New Roman" pitchFamily="18" charset="0"/>
              </a:rPr>
              <a:t>01.</a:t>
            </a:r>
            <a:endParaRPr sz="4000" dirty="0">
              <a:solidFill>
                <a:schemeClr val="lt1"/>
              </a:solidFill>
              <a:latin typeface="Times New Roman" pitchFamily="18" charset="0"/>
              <a:cs typeface="Times New Roman" pitchFamily="18" charset="0"/>
            </a:endParaRPr>
          </a:p>
        </p:txBody>
      </p:sp>
      <p:sp>
        <p:nvSpPr>
          <p:cNvPr id="3038" name="Google Shape;3038;p66"/>
          <p:cNvSpPr txBox="1">
            <a:spLocks noGrp="1"/>
          </p:cNvSpPr>
          <p:nvPr>
            <p:ph type="subTitle" idx="3"/>
          </p:nvPr>
        </p:nvSpPr>
        <p:spPr>
          <a:xfrm rot="472683" flipH="1">
            <a:off x="6607690" y="3568934"/>
            <a:ext cx="4000960" cy="2210691"/>
          </a:xfrm>
          <a:prstGeom prst="rect">
            <a:avLst/>
          </a:prstGeom>
        </p:spPr>
        <p:txBody>
          <a:bodyPr spcFirstLastPara="1" wrap="square" lIns="121900" tIns="121900" rIns="121900" bIns="121900" anchor="t" anchorCtr="0">
            <a:noAutofit/>
          </a:bodyPr>
          <a:lstStyle/>
          <a:p>
            <a:pPr algn="just"/>
            <a:r>
              <a:rPr lang="en-US" sz="2600" b="1" dirty="0">
                <a:solidFill>
                  <a:srgbClr val="002060"/>
                </a:solidFill>
                <a:latin typeface="Times New Roman" panose="02020603050405020304" pitchFamily="18" charset="0"/>
                <a:cs typeface="Times New Roman" panose="02020603050405020304" pitchFamily="18" charset="0"/>
              </a:rPr>
              <a:t>    </a:t>
            </a:r>
            <a:r>
              <a:rPr lang="nl-NL" sz="2600" b="1" dirty="0">
                <a:latin typeface="Times New Roman" panose="02020603050405020304" pitchFamily="18" charset="0"/>
                <a:cs typeface="Times New Roman" panose="02020603050405020304" pitchFamily="18" charset="0"/>
              </a:rPr>
              <a:t>Giới thiệu được sở thích của bản thân thông qua việc lựa chọn sách.</a:t>
            </a:r>
            <a:endParaRPr lang="zh-CN" altLang="en-US" sz="2600" b="1" dirty="0">
              <a:solidFill>
                <a:srgbClr val="002060"/>
              </a:solidFill>
              <a:latin typeface="Times New Roman" panose="02020603050405020304" pitchFamily="18" charset="0"/>
              <a:ea typeface="字体视界-熊孩子体" panose="02000500000000000000" pitchFamily="2" charset="-122"/>
              <a:cs typeface="Times New Roman" panose="02020603050405020304" pitchFamily="18" charset="0"/>
            </a:endParaRPr>
          </a:p>
        </p:txBody>
      </p:sp>
      <p:sp>
        <p:nvSpPr>
          <p:cNvPr id="3039" name="Google Shape;3039;p66"/>
          <p:cNvSpPr txBox="1">
            <a:spLocks noGrp="1"/>
          </p:cNvSpPr>
          <p:nvPr>
            <p:ph type="subTitle" idx="4"/>
          </p:nvPr>
        </p:nvSpPr>
        <p:spPr>
          <a:xfrm rot="472683" flipH="1">
            <a:off x="7616761" y="2787831"/>
            <a:ext cx="2816179" cy="580285"/>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latin typeface="Times New Roman" pitchFamily="18" charset="0"/>
                <a:cs typeface="Times New Roman" pitchFamily="18" charset="0"/>
              </a:rPr>
              <a:t>02.</a:t>
            </a:r>
            <a:endParaRPr sz="4000" dirty="0">
              <a:solidFill>
                <a:schemeClr val="lt1"/>
              </a:solidFill>
              <a:latin typeface="Times New Roman" pitchFamily="18" charset="0"/>
              <a:cs typeface="Times New Roman" pitchFamily="18" charset="0"/>
            </a:endParaRPr>
          </a:p>
        </p:txBody>
      </p:sp>
      <p:grpSp>
        <p:nvGrpSpPr>
          <p:cNvPr id="3040" name="Google Shape;3040;p66"/>
          <p:cNvGrpSpPr/>
          <p:nvPr/>
        </p:nvGrpSpPr>
        <p:grpSpPr>
          <a:xfrm rot="-1563553" flipH="1">
            <a:off x="9731101" y="1957528"/>
            <a:ext cx="1513035" cy="1294737"/>
            <a:chOff x="2990881" y="2211651"/>
            <a:chExt cx="1114481" cy="953686"/>
          </a:xfrm>
        </p:grpSpPr>
        <p:sp>
          <p:nvSpPr>
            <p:cNvPr id="3041" name="Google Shape;3041;p66"/>
            <p:cNvSpPr/>
            <p:nvPr/>
          </p:nvSpPr>
          <p:spPr>
            <a:xfrm rot="-4499968" flipH="1">
              <a:off x="3182811" y="2209483"/>
              <a:ext cx="730620" cy="958022"/>
            </a:xfrm>
            <a:custGeom>
              <a:avLst/>
              <a:gdLst/>
              <a:ahLst/>
              <a:cxnLst/>
              <a:rect l="l" t="t" r="r" b="b"/>
              <a:pathLst>
                <a:path w="26439" h="34668" extrusionOk="0">
                  <a:moveTo>
                    <a:pt x="14337" y="0"/>
                  </a:moveTo>
                  <a:cubicBezTo>
                    <a:pt x="9587" y="0"/>
                    <a:pt x="5048" y="2653"/>
                    <a:pt x="2494" y="6927"/>
                  </a:cubicBezTo>
                  <a:cubicBezTo>
                    <a:pt x="742" y="9864"/>
                    <a:pt x="1" y="13183"/>
                    <a:pt x="412" y="16271"/>
                  </a:cubicBezTo>
                  <a:cubicBezTo>
                    <a:pt x="705" y="18472"/>
                    <a:pt x="1626" y="20602"/>
                    <a:pt x="3004" y="22273"/>
                  </a:cubicBezTo>
                  <a:cubicBezTo>
                    <a:pt x="3344" y="22689"/>
                    <a:pt x="3703" y="23029"/>
                    <a:pt x="4015" y="23326"/>
                  </a:cubicBezTo>
                  <a:cubicBezTo>
                    <a:pt x="4836" y="24110"/>
                    <a:pt x="5048" y="24346"/>
                    <a:pt x="4950" y="25092"/>
                  </a:cubicBezTo>
                  <a:lnTo>
                    <a:pt x="3694" y="34668"/>
                  </a:lnTo>
                  <a:lnTo>
                    <a:pt x="6758" y="31400"/>
                  </a:lnTo>
                  <a:cubicBezTo>
                    <a:pt x="8108" y="29965"/>
                    <a:pt x="9507" y="28482"/>
                    <a:pt x="10847" y="26943"/>
                  </a:cubicBezTo>
                  <a:cubicBezTo>
                    <a:pt x="11111" y="26641"/>
                    <a:pt x="11362" y="26353"/>
                    <a:pt x="11579" y="26244"/>
                  </a:cubicBezTo>
                  <a:cubicBezTo>
                    <a:pt x="11815" y="26126"/>
                    <a:pt x="12222" y="26098"/>
                    <a:pt x="12651" y="26070"/>
                  </a:cubicBezTo>
                  <a:lnTo>
                    <a:pt x="12920" y="26055"/>
                  </a:lnTo>
                  <a:cubicBezTo>
                    <a:pt x="16760" y="25777"/>
                    <a:pt x="20489" y="23827"/>
                    <a:pt x="22907" y="20828"/>
                  </a:cubicBezTo>
                  <a:cubicBezTo>
                    <a:pt x="25320" y="17834"/>
                    <a:pt x="26439" y="13774"/>
                    <a:pt x="25900" y="9968"/>
                  </a:cubicBezTo>
                  <a:cubicBezTo>
                    <a:pt x="25159" y="4755"/>
                    <a:pt x="21345" y="897"/>
                    <a:pt x="16183" y="132"/>
                  </a:cubicBezTo>
                  <a:cubicBezTo>
                    <a:pt x="15574" y="42"/>
                    <a:pt x="14955" y="0"/>
                    <a:pt x="14337" y="0"/>
                  </a:cubicBezTo>
                  <a:close/>
                </a:path>
              </a:pathLst>
            </a:custGeom>
            <a:solidFill>
              <a:srgbClr val="FFFFFF"/>
            </a:solidFill>
            <a:ln>
              <a:noFill/>
            </a:ln>
            <a:effectLst>
              <a:outerShdw blurRad="28575" dist="19050" dir="1950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2" name="Google Shape;3042;p66"/>
            <p:cNvSpPr/>
            <p:nvPr/>
          </p:nvSpPr>
          <p:spPr>
            <a:xfrm rot="-4499968" flipH="1">
              <a:off x="3183710" y="2279797"/>
              <a:ext cx="649431" cy="800756"/>
            </a:xfrm>
            <a:custGeom>
              <a:avLst/>
              <a:gdLst/>
              <a:ahLst/>
              <a:cxnLst/>
              <a:rect l="l" t="t" r="r" b="b"/>
              <a:pathLst>
                <a:path w="23501" h="28977" extrusionOk="0">
                  <a:moveTo>
                    <a:pt x="12876" y="1"/>
                  </a:moveTo>
                  <a:cubicBezTo>
                    <a:pt x="8539" y="1"/>
                    <a:pt x="4491" y="2517"/>
                    <a:pt x="2276" y="6227"/>
                  </a:cubicBezTo>
                  <a:cubicBezTo>
                    <a:pt x="774" y="8739"/>
                    <a:pt x="0" y="11738"/>
                    <a:pt x="382" y="14641"/>
                  </a:cubicBezTo>
                  <a:cubicBezTo>
                    <a:pt x="637" y="16558"/>
                    <a:pt x="1426" y="18419"/>
                    <a:pt x="2659" y="19911"/>
                  </a:cubicBezTo>
                  <a:cubicBezTo>
                    <a:pt x="3764" y="21252"/>
                    <a:pt x="5189" y="21804"/>
                    <a:pt x="4925" y="23840"/>
                  </a:cubicBezTo>
                  <a:cubicBezTo>
                    <a:pt x="4699" y="25553"/>
                    <a:pt x="4472" y="27263"/>
                    <a:pt x="4250" y="28977"/>
                  </a:cubicBezTo>
                  <a:cubicBezTo>
                    <a:pt x="5614" y="27523"/>
                    <a:pt x="6979" y="26073"/>
                    <a:pt x="8286" y="24572"/>
                  </a:cubicBezTo>
                  <a:cubicBezTo>
                    <a:pt x="8637" y="24171"/>
                    <a:pt x="8995" y="23759"/>
                    <a:pt x="9467" y="23519"/>
                  </a:cubicBezTo>
                  <a:cubicBezTo>
                    <a:pt x="10043" y="23221"/>
                    <a:pt x="10714" y="23221"/>
                    <a:pt x="11361" y="23173"/>
                  </a:cubicBezTo>
                  <a:cubicBezTo>
                    <a:pt x="14817" y="22924"/>
                    <a:pt x="18146" y="21186"/>
                    <a:pt x="20323" y="18485"/>
                  </a:cubicBezTo>
                  <a:cubicBezTo>
                    <a:pt x="22504" y="15784"/>
                    <a:pt x="23500" y="12163"/>
                    <a:pt x="23010" y="8730"/>
                  </a:cubicBezTo>
                  <a:cubicBezTo>
                    <a:pt x="22363" y="4173"/>
                    <a:pt x="19100" y="797"/>
                    <a:pt x="14515" y="122"/>
                  </a:cubicBezTo>
                  <a:cubicBezTo>
                    <a:pt x="13966" y="40"/>
                    <a:pt x="13419" y="1"/>
                    <a:pt x="128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3" name="Google Shape;3043;p66"/>
            <p:cNvSpPr/>
            <p:nvPr/>
          </p:nvSpPr>
          <p:spPr>
            <a:xfrm rot="-4499968" flipH="1">
              <a:off x="3336466" y="2584109"/>
              <a:ext cx="286180" cy="272584"/>
            </a:xfrm>
            <a:custGeom>
              <a:avLst/>
              <a:gdLst/>
              <a:ahLst/>
              <a:cxnLst/>
              <a:rect l="l" t="t" r="r" b="b"/>
              <a:pathLst>
                <a:path w="10356" h="9864" extrusionOk="0">
                  <a:moveTo>
                    <a:pt x="6425" y="0"/>
                  </a:moveTo>
                  <a:cubicBezTo>
                    <a:pt x="6234" y="0"/>
                    <a:pt x="6052" y="35"/>
                    <a:pt x="5884" y="107"/>
                  </a:cubicBezTo>
                  <a:cubicBezTo>
                    <a:pt x="3646" y="1075"/>
                    <a:pt x="562" y="6520"/>
                    <a:pt x="562" y="6520"/>
                  </a:cubicBezTo>
                  <a:cubicBezTo>
                    <a:pt x="0" y="7441"/>
                    <a:pt x="2767" y="9467"/>
                    <a:pt x="5586" y="9864"/>
                  </a:cubicBezTo>
                  <a:cubicBezTo>
                    <a:pt x="5534" y="9467"/>
                    <a:pt x="5379" y="7535"/>
                    <a:pt x="7163" y="6855"/>
                  </a:cubicBezTo>
                  <a:cubicBezTo>
                    <a:pt x="7163" y="6855"/>
                    <a:pt x="7638" y="3775"/>
                    <a:pt x="10019" y="3775"/>
                  </a:cubicBezTo>
                  <a:cubicBezTo>
                    <a:pt x="10127" y="3775"/>
                    <a:pt x="10240" y="3782"/>
                    <a:pt x="10356" y="3795"/>
                  </a:cubicBezTo>
                  <a:cubicBezTo>
                    <a:pt x="9574" y="1711"/>
                    <a:pt x="7771" y="0"/>
                    <a:pt x="642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4" name="Google Shape;3044;p66"/>
            <p:cNvSpPr/>
            <p:nvPr/>
          </p:nvSpPr>
          <p:spPr>
            <a:xfrm rot="-4499968" flipH="1">
              <a:off x="3464086" y="2458461"/>
              <a:ext cx="109321" cy="82958"/>
            </a:xfrm>
            <a:custGeom>
              <a:avLst/>
              <a:gdLst/>
              <a:ahLst/>
              <a:cxnLst/>
              <a:rect l="l" t="t" r="r" b="b"/>
              <a:pathLst>
                <a:path w="3956" h="3002" extrusionOk="0">
                  <a:moveTo>
                    <a:pt x="1687" y="1"/>
                  </a:moveTo>
                  <a:cubicBezTo>
                    <a:pt x="1239" y="1"/>
                    <a:pt x="791" y="175"/>
                    <a:pt x="505" y="521"/>
                  </a:cubicBezTo>
                  <a:cubicBezTo>
                    <a:pt x="0" y="1121"/>
                    <a:pt x="94" y="2131"/>
                    <a:pt x="699" y="2632"/>
                  </a:cubicBezTo>
                  <a:cubicBezTo>
                    <a:pt x="1014" y="2891"/>
                    <a:pt x="1358" y="3001"/>
                    <a:pt x="1689" y="3001"/>
                  </a:cubicBezTo>
                  <a:cubicBezTo>
                    <a:pt x="2906" y="3001"/>
                    <a:pt x="3955" y="1512"/>
                    <a:pt x="2753" y="398"/>
                  </a:cubicBezTo>
                  <a:cubicBezTo>
                    <a:pt x="2468" y="133"/>
                    <a:pt x="2077" y="1"/>
                    <a:pt x="16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5" name="Google Shape;3045;p66"/>
            <p:cNvSpPr/>
            <p:nvPr/>
          </p:nvSpPr>
          <p:spPr>
            <a:xfrm rot="-4499968" flipH="1">
              <a:off x="3192825" y="2625277"/>
              <a:ext cx="106419" cy="89452"/>
            </a:xfrm>
            <a:custGeom>
              <a:avLst/>
              <a:gdLst/>
              <a:ahLst/>
              <a:cxnLst/>
              <a:rect l="l" t="t" r="r" b="b"/>
              <a:pathLst>
                <a:path w="3851" h="3237" extrusionOk="0">
                  <a:moveTo>
                    <a:pt x="1918" y="1"/>
                  </a:moveTo>
                  <a:cubicBezTo>
                    <a:pt x="1680" y="1"/>
                    <a:pt x="1432" y="64"/>
                    <a:pt x="1191" y="206"/>
                  </a:cubicBezTo>
                  <a:cubicBezTo>
                    <a:pt x="62" y="867"/>
                    <a:pt x="1" y="2964"/>
                    <a:pt x="1469" y="3214"/>
                  </a:cubicBezTo>
                  <a:cubicBezTo>
                    <a:pt x="1561" y="3229"/>
                    <a:pt x="1653" y="3237"/>
                    <a:pt x="1746" y="3237"/>
                  </a:cubicBezTo>
                  <a:cubicBezTo>
                    <a:pt x="2395" y="3237"/>
                    <a:pt x="3049" y="2871"/>
                    <a:pt x="3335" y="2284"/>
                  </a:cubicBezTo>
                  <a:cubicBezTo>
                    <a:pt x="3850" y="1225"/>
                    <a:pt x="2970" y="1"/>
                    <a:pt x="19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6" name="Google Shape;3046;p66"/>
            <p:cNvSpPr/>
            <p:nvPr/>
          </p:nvSpPr>
          <p:spPr>
            <a:xfrm rot="-4499968" flipH="1">
              <a:off x="3445958" y="2611749"/>
              <a:ext cx="110675" cy="95835"/>
            </a:xfrm>
            <a:custGeom>
              <a:avLst/>
              <a:gdLst/>
              <a:ahLst/>
              <a:cxnLst/>
              <a:rect l="l" t="t" r="r" b="b"/>
              <a:pathLst>
                <a:path w="4005" h="3468" extrusionOk="0">
                  <a:moveTo>
                    <a:pt x="1744" y="0"/>
                  </a:moveTo>
                  <a:cubicBezTo>
                    <a:pt x="1744" y="0"/>
                    <a:pt x="345" y="1776"/>
                    <a:pt x="1" y="2640"/>
                  </a:cubicBezTo>
                  <a:cubicBezTo>
                    <a:pt x="1" y="2640"/>
                    <a:pt x="893" y="3468"/>
                    <a:pt x="1823" y="3468"/>
                  </a:cubicBezTo>
                  <a:cubicBezTo>
                    <a:pt x="2178" y="3468"/>
                    <a:pt x="2539" y="3347"/>
                    <a:pt x="2858" y="3012"/>
                  </a:cubicBezTo>
                  <a:cubicBezTo>
                    <a:pt x="4005" y="1800"/>
                    <a:pt x="1744" y="0"/>
                    <a:pt x="17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7" name="Google Shape;3047;p66"/>
            <p:cNvSpPr/>
            <p:nvPr/>
          </p:nvSpPr>
          <p:spPr>
            <a:xfrm rot="-4499968" flipH="1">
              <a:off x="3321798" y="2678898"/>
              <a:ext cx="118910" cy="82709"/>
            </a:xfrm>
            <a:custGeom>
              <a:avLst/>
              <a:gdLst/>
              <a:ahLst/>
              <a:cxnLst/>
              <a:rect l="l" t="t" r="r" b="b"/>
              <a:pathLst>
                <a:path w="4303" h="2993" extrusionOk="0">
                  <a:moveTo>
                    <a:pt x="2243" y="1"/>
                  </a:moveTo>
                  <a:cubicBezTo>
                    <a:pt x="2243" y="1"/>
                    <a:pt x="628" y="789"/>
                    <a:pt x="1" y="2164"/>
                  </a:cubicBezTo>
                  <a:cubicBezTo>
                    <a:pt x="1" y="2164"/>
                    <a:pt x="691" y="2993"/>
                    <a:pt x="1731" y="2993"/>
                  </a:cubicBezTo>
                  <a:cubicBezTo>
                    <a:pt x="2037" y="2993"/>
                    <a:pt x="2373" y="2921"/>
                    <a:pt x="2731" y="2735"/>
                  </a:cubicBezTo>
                  <a:cubicBezTo>
                    <a:pt x="4303" y="1923"/>
                    <a:pt x="2243" y="1"/>
                    <a:pt x="22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8" name="Google Shape;3048;p66"/>
            <p:cNvSpPr/>
            <p:nvPr/>
          </p:nvSpPr>
          <p:spPr>
            <a:xfrm rot="-4499968" flipH="1">
              <a:off x="3409296" y="2746583"/>
              <a:ext cx="190399" cy="169563"/>
            </a:xfrm>
            <a:custGeom>
              <a:avLst/>
              <a:gdLst/>
              <a:ahLst/>
              <a:cxnLst/>
              <a:rect l="l" t="t" r="r" b="b"/>
              <a:pathLst>
                <a:path w="6890" h="6136" extrusionOk="0">
                  <a:moveTo>
                    <a:pt x="4641" y="0"/>
                  </a:moveTo>
                  <a:cubicBezTo>
                    <a:pt x="2260" y="0"/>
                    <a:pt x="1785" y="3080"/>
                    <a:pt x="1785" y="3080"/>
                  </a:cubicBezTo>
                  <a:cubicBezTo>
                    <a:pt x="1" y="3760"/>
                    <a:pt x="156" y="5692"/>
                    <a:pt x="208" y="6089"/>
                  </a:cubicBezTo>
                  <a:cubicBezTo>
                    <a:pt x="354" y="6111"/>
                    <a:pt x="501" y="6126"/>
                    <a:pt x="637" y="6135"/>
                  </a:cubicBezTo>
                  <a:cubicBezTo>
                    <a:pt x="6890" y="5710"/>
                    <a:pt x="5072" y="299"/>
                    <a:pt x="4982" y="35"/>
                  </a:cubicBezTo>
                  <a:cubicBezTo>
                    <a:pt x="4978" y="26"/>
                    <a:pt x="4978" y="20"/>
                    <a:pt x="4978" y="20"/>
                  </a:cubicBezTo>
                  <a:cubicBezTo>
                    <a:pt x="4862" y="7"/>
                    <a:pt x="4749" y="0"/>
                    <a:pt x="46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9" name="Google Shape;3049;p66"/>
            <p:cNvSpPr/>
            <p:nvPr/>
          </p:nvSpPr>
          <p:spPr>
            <a:xfrm rot="-4499968" flipH="1">
              <a:off x="3576782" y="2494472"/>
              <a:ext cx="138226" cy="119241"/>
            </a:xfrm>
            <a:custGeom>
              <a:avLst/>
              <a:gdLst/>
              <a:ahLst/>
              <a:cxnLst/>
              <a:rect l="l" t="t" r="r" b="b"/>
              <a:pathLst>
                <a:path w="5002" h="4315" extrusionOk="0">
                  <a:moveTo>
                    <a:pt x="3375" y="1"/>
                  </a:moveTo>
                  <a:cubicBezTo>
                    <a:pt x="2734" y="1"/>
                    <a:pt x="1969" y="330"/>
                    <a:pt x="1332" y="943"/>
                  </a:cubicBezTo>
                  <a:cubicBezTo>
                    <a:pt x="307" y="1926"/>
                    <a:pt x="0" y="3267"/>
                    <a:pt x="647" y="3938"/>
                  </a:cubicBezTo>
                  <a:cubicBezTo>
                    <a:pt x="890" y="4192"/>
                    <a:pt x="1235" y="4315"/>
                    <a:pt x="1625" y="4315"/>
                  </a:cubicBezTo>
                  <a:cubicBezTo>
                    <a:pt x="2267" y="4315"/>
                    <a:pt x="3032" y="3984"/>
                    <a:pt x="3670" y="3371"/>
                  </a:cubicBezTo>
                  <a:cubicBezTo>
                    <a:pt x="4694" y="2388"/>
                    <a:pt x="5001" y="1048"/>
                    <a:pt x="4354" y="377"/>
                  </a:cubicBezTo>
                  <a:cubicBezTo>
                    <a:pt x="4111" y="123"/>
                    <a:pt x="3766" y="1"/>
                    <a:pt x="337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0" name="Google Shape;3050;p66"/>
            <p:cNvSpPr/>
            <p:nvPr/>
          </p:nvSpPr>
          <p:spPr>
            <a:xfrm rot="-4499968" flipH="1">
              <a:off x="3186331" y="2755531"/>
              <a:ext cx="133252" cy="122779"/>
            </a:xfrm>
            <a:custGeom>
              <a:avLst/>
              <a:gdLst/>
              <a:ahLst/>
              <a:cxnLst/>
              <a:rect l="l" t="t" r="r" b="b"/>
              <a:pathLst>
                <a:path w="4822" h="4443" extrusionOk="0">
                  <a:moveTo>
                    <a:pt x="3258" y="1"/>
                  </a:moveTo>
                  <a:cubicBezTo>
                    <a:pt x="2588" y="1"/>
                    <a:pt x="1787" y="392"/>
                    <a:pt x="1158" y="1094"/>
                  </a:cubicBezTo>
                  <a:cubicBezTo>
                    <a:pt x="208" y="2151"/>
                    <a:pt x="1" y="3517"/>
                    <a:pt x="690" y="4135"/>
                  </a:cubicBezTo>
                  <a:cubicBezTo>
                    <a:pt x="922" y="4343"/>
                    <a:pt x="1226" y="4442"/>
                    <a:pt x="1563" y="4442"/>
                  </a:cubicBezTo>
                  <a:cubicBezTo>
                    <a:pt x="2233" y="4442"/>
                    <a:pt x="3034" y="4050"/>
                    <a:pt x="3665" y="3347"/>
                  </a:cubicBezTo>
                  <a:cubicBezTo>
                    <a:pt x="4614" y="2288"/>
                    <a:pt x="4822" y="929"/>
                    <a:pt x="4127" y="305"/>
                  </a:cubicBezTo>
                  <a:cubicBezTo>
                    <a:pt x="3896" y="99"/>
                    <a:pt x="3593" y="1"/>
                    <a:pt x="32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grpSp>
        <p:nvGrpSpPr>
          <p:cNvPr id="3051" name="Google Shape;3051;p66"/>
          <p:cNvGrpSpPr/>
          <p:nvPr/>
        </p:nvGrpSpPr>
        <p:grpSpPr>
          <a:xfrm>
            <a:off x="1253751" y="5625972"/>
            <a:ext cx="1166620" cy="1158305"/>
            <a:chOff x="3126000" y="3636050"/>
            <a:chExt cx="1451742" cy="1441395"/>
          </a:xfrm>
        </p:grpSpPr>
        <p:sp>
          <p:nvSpPr>
            <p:cNvPr id="3052" name="Google Shape;3052;p66"/>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3" name="Google Shape;3053;p66"/>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4" name="Google Shape;3054;p66"/>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5" name="Google Shape;3055;p66"/>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6" name="Google Shape;3056;p66"/>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7" name="Google Shape;3057;p66"/>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8" name="Google Shape;3058;p66"/>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9" name="Google Shape;3059;p66"/>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0" name="Google Shape;3060;p66"/>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1" name="Google Shape;3061;p66"/>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2" name="Google Shape;3062;p66"/>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Tree>
    <p:extLst>
      <p:ext uri="{BB962C8B-B14F-4D97-AF65-F5344CB8AC3E}">
        <p14:creationId xmlns:p14="http://schemas.microsoft.com/office/powerpoint/2010/main" val="2264024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15"/>
                                        </p:tgtEl>
                                        <p:attrNameLst>
                                          <p:attrName>style.visibility</p:attrName>
                                        </p:attrNameLst>
                                      </p:cBhvr>
                                      <p:to>
                                        <p:strVal val="visible"/>
                                      </p:to>
                                    </p:set>
                                    <p:anim calcmode="lin" valueType="num">
                                      <p:cBhvr>
                                        <p:cTn id="7" dur="500" fill="hold"/>
                                        <p:tgtEl>
                                          <p:spTgt spid="3015"/>
                                        </p:tgtEl>
                                        <p:attrNameLst>
                                          <p:attrName>ppt_w</p:attrName>
                                        </p:attrNameLst>
                                      </p:cBhvr>
                                      <p:tavLst>
                                        <p:tav tm="0">
                                          <p:val>
                                            <p:fltVal val="0"/>
                                          </p:val>
                                        </p:tav>
                                        <p:tav tm="100000">
                                          <p:val>
                                            <p:strVal val="#ppt_w"/>
                                          </p:val>
                                        </p:tav>
                                      </p:tavLst>
                                    </p:anim>
                                    <p:anim calcmode="lin" valueType="num">
                                      <p:cBhvr>
                                        <p:cTn id="8" dur="500" fill="hold"/>
                                        <p:tgtEl>
                                          <p:spTgt spid="3015"/>
                                        </p:tgtEl>
                                        <p:attrNameLst>
                                          <p:attrName>ppt_h</p:attrName>
                                        </p:attrNameLst>
                                      </p:cBhvr>
                                      <p:tavLst>
                                        <p:tav tm="0">
                                          <p:val>
                                            <p:fltVal val="0"/>
                                          </p:val>
                                        </p:tav>
                                        <p:tav tm="100000">
                                          <p:val>
                                            <p:strVal val="#ppt_h"/>
                                          </p:val>
                                        </p:tav>
                                      </p:tavLst>
                                    </p:anim>
                                    <p:animEffect transition="in" filter="fade">
                                      <p:cBhvr>
                                        <p:cTn id="9" dur="500"/>
                                        <p:tgtEl>
                                          <p:spTgt spid="3015"/>
                                        </p:tgtEl>
                                      </p:cBhvr>
                                    </p:animEffect>
                                  </p:childTnLst>
                                </p:cTn>
                              </p:par>
                              <p:par>
                                <p:cTn id="10" presetID="53" presetClass="entr" presetSubtype="16" fill="hold" nodeType="withEffect">
                                  <p:stCondLst>
                                    <p:cond delay="0"/>
                                  </p:stCondLst>
                                  <p:childTnLst>
                                    <p:set>
                                      <p:cBhvr>
                                        <p:cTn id="11" dur="1" fill="hold">
                                          <p:stCondLst>
                                            <p:cond delay="0"/>
                                          </p:stCondLst>
                                        </p:cTn>
                                        <p:tgtEl>
                                          <p:spTgt spid="3028"/>
                                        </p:tgtEl>
                                        <p:attrNameLst>
                                          <p:attrName>style.visibility</p:attrName>
                                        </p:attrNameLst>
                                      </p:cBhvr>
                                      <p:to>
                                        <p:strVal val="visible"/>
                                      </p:to>
                                    </p:set>
                                    <p:anim calcmode="lin" valueType="num">
                                      <p:cBhvr>
                                        <p:cTn id="12" dur="500" fill="hold"/>
                                        <p:tgtEl>
                                          <p:spTgt spid="3028"/>
                                        </p:tgtEl>
                                        <p:attrNameLst>
                                          <p:attrName>ppt_w</p:attrName>
                                        </p:attrNameLst>
                                      </p:cBhvr>
                                      <p:tavLst>
                                        <p:tav tm="0">
                                          <p:val>
                                            <p:fltVal val="0"/>
                                          </p:val>
                                        </p:tav>
                                        <p:tav tm="100000">
                                          <p:val>
                                            <p:strVal val="#ppt_w"/>
                                          </p:val>
                                        </p:tav>
                                      </p:tavLst>
                                    </p:anim>
                                    <p:anim calcmode="lin" valueType="num">
                                      <p:cBhvr>
                                        <p:cTn id="13" dur="500" fill="hold"/>
                                        <p:tgtEl>
                                          <p:spTgt spid="3028"/>
                                        </p:tgtEl>
                                        <p:attrNameLst>
                                          <p:attrName>ppt_h</p:attrName>
                                        </p:attrNameLst>
                                      </p:cBhvr>
                                      <p:tavLst>
                                        <p:tav tm="0">
                                          <p:val>
                                            <p:fltVal val="0"/>
                                          </p:val>
                                        </p:tav>
                                        <p:tav tm="100000">
                                          <p:val>
                                            <p:strVal val="#ppt_h"/>
                                          </p:val>
                                        </p:tav>
                                      </p:tavLst>
                                    </p:anim>
                                    <p:animEffect transition="in" filter="fade">
                                      <p:cBhvr>
                                        <p:cTn id="14" dur="500"/>
                                        <p:tgtEl>
                                          <p:spTgt spid="30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36">
                                            <p:txEl>
                                              <p:pRg st="0" end="0"/>
                                            </p:txEl>
                                          </p:spTgt>
                                        </p:tgtEl>
                                        <p:attrNameLst>
                                          <p:attrName>style.visibility</p:attrName>
                                        </p:attrNameLst>
                                      </p:cBhvr>
                                      <p:to>
                                        <p:strVal val="visible"/>
                                      </p:to>
                                    </p:set>
                                    <p:anim calcmode="lin" valueType="num">
                                      <p:cBhvr>
                                        <p:cTn id="17" dur="500" fill="hold"/>
                                        <p:tgtEl>
                                          <p:spTgt spid="303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03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036">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37">
                                            <p:txEl>
                                              <p:pRg st="0" end="0"/>
                                            </p:txEl>
                                          </p:spTgt>
                                        </p:tgtEl>
                                        <p:attrNameLst>
                                          <p:attrName>style.visibility</p:attrName>
                                        </p:attrNameLst>
                                      </p:cBhvr>
                                      <p:to>
                                        <p:strVal val="visible"/>
                                      </p:to>
                                    </p:set>
                                    <p:anim calcmode="lin" valueType="num">
                                      <p:cBhvr>
                                        <p:cTn id="22" dur="500" fill="hold"/>
                                        <p:tgtEl>
                                          <p:spTgt spid="30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0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03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38">
                                            <p:txEl>
                                              <p:pRg st="0" end="0"/>
                                            </p:txEl>
                                          </p:spTgt>
                                        </p:tgtEl>
                                        <p:attrNameLst>
                                          <p:attrName>style.visibility</p:attrName>
                                        </p:attrNameLst>
                                      </p:cBhvr>
                                      <p:to>
                                        <p:strVal val="visible"/>
                                      </p:to>
                                    </p:set>
                                    <p:anim calcmode="lin" valueType="num">
                                      <p:cBhvr>
                                        <p:cTn id="27" dur="500" fill="hold"/>
                                        <p:tgtEl>
                                          <p:spTgt spid="303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03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038">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9">
                                            <p:txEl>
                                              <p:pRg st="0" end="0"/>
                                            </p:txEl>
                                          </p:spTgt>
                                        </p:tgtEl>
                                        <p:attrNameLst>
                                          <p:attrName>style.visibility</p:attrName>
                                        </p:attrNameLst>
                                      </p:cBhvr>
                                      <p:to>
                                        <p:strVal val="visible"/>
                                      </p:to>
                                    </p:set>
                                    <p:anim calcmode="lin" valueType="num">
                                      <p:cBhvr>
                                        <p:cTn id="32" dur="500" fill="hold"/>
                                        <p:tgtEl>
                                          <p:spTgt spid="303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039">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039">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40"/>
                                        </p:tgtEl>
                                        <p:attrNameLst>
                                          <p:attrName>style.visibility</p:attrName>
                                        </p:attrNameLst>
                                      </p:cBhvr>
                                      <p:to>
                                        <p:strVal val="visible"/>
                                      </p:to>
                                    </p:set>
                                    <p:anim calcmode="lin" valueType="num">
                                      <p:cBhvr>
                                        <p:cTn id="37" dur="500" fill="hold"/>
                                        <p:tgtEl>
                                          <p:spTgt spid="3040"/>
                                        </p:tgtEl>
                                        <p:attrNameLst>
                                          <p:attrName>ppt_w</p:attrName>
                                        </p:attrNameLst>
                                      </p:cBhvr>
                                      <p:tavLst>
                                        <p:tav tm="0">
                                          <p:val>
                                            <p:fltVal val="0"/>
                                          </p:val>
                                        </p:tav>
                                        <p:tav tm="100000">
                                          <p:val>
                                            <p:strVal val="#ppt_w"/>
                                          </p:val>
                                        </p:tav>
                                      </p:tavLst>
                                    </p:anim>
                                    <p:anim calcmode="lin" valueType="num">
                                      <p:cBhvr>
                                        <p:cTn id="38" dur="500" fill="hold"/>
                                        <p:tgtEl>
                                          <p:spTgt spid="3040"/>
                                        </p:tgtEl>
                                        <p:attrNameLst>
                                          <p:attrName>ppt_h</p:attrName>
                                        </p:attrNameLst>
                                      </p:cBhvr>
                                      <p:tavLst>
                                        <p:tav tm="0">
                                          <p:val>
                                            <p:fltVal val="0"/>
                                          </p:val>
                                        </p:tav>
                                        <p:tav tm="100000">
                                          <p:val>
                                            <p:strVal val="#ppt_h"/>
                                          </p:val>
                                        </p:tav>
                                      </p:tavLst>
                                    </p:anim>
                                    <p:animEffect transition="in" filter="fade">
                                      <p:cBhvr>
                                        <p:cTn id="39" dur="500"/>
                                        <p:tgtEl>
                                          <p:spTgt spid="3040"/>
                                        </p:tgtEl>
                                      </p:cBhvr>
                                    </p:animEffect>
                                  </p:childTnLst>
                                </p:cTn>
                              </p:par>
                              <p:par>
                                <p:cTn id="40" presetID="53" presetClass="entr" presetSubtype="16" fill="hold" nodeType="withEffect">
                                  <p:stCondLst>
                                    <p:cond delay="0"/>
                                  </p:stCondLst>
                                  <p:childTnLst>
                                    <p:set>
                                      <p:cBhvr>
                                        <p:cTn id="41" dur="1" fill="hold">
                                          <p:stCondLst>
                                            <p:cond delay="0"/>
                                          </p:stCondLst>
                                        </p:cTn>
                                        <p:tgtEl>
                                          <p:spTgt spid="3051"/>
                                        </p:tgtEl>
                                        <p:attrNameLst>
                                          <p:attrName>style.visibility</p:attrName>
                                        </p:attrNameLst>
                                      </p:cBhvr>
                                      <p:to>
                                        <p:strVal val="visible"/>
                                      </p:to>
                                    </p:set>
                                    <p:anim calcmode="lin" valueType="num">
                                      <p:cBhvr>
                                        <p:cTn id="42" dur="500" fill="hold"/>
                                        <p:tgtEl>
                                          <p:spTgt spid="3051"/>
                                        </p:tgtEl>
                                        <p:attrNameLst>
                                          <p:attrName>ppt_w</p:attrName>
                                        </p:attrNameLst>
                                      </p:cBhvr>
                                      <p:tavLst>
                                        <p:tav tm="0">
                                          <p:val>
                                            <p:fltVal val="0"/>
                                          </p:val>
                                        </p:tav>
                                        <p:tav tm="100000">
                                          <p:val>
                                            <p:strVal val="#ppt_w"/>
                                          </p:val>
                                        </p:tav>
                                      </p:tavLst>
                                    </p:anim>
                                    <p:anim calcmode="lin" valueType="num">
                                      <p:cBhvr>
                                        <p:cTn id="43" dur="500" fill="hold"/>
                                        <p:tgtEl>
                                          <p:spTgt spid="3051"/>
                                        </p:tgtEl>
                                        <p:attrNameLst>
                                          <p:attrName>ppt_h</p:attrName>
                                        </p:attrNameLst>
                                      </p:cBhvr>
                                      <p:tavLst>
                                        <p:tav tm="0">
                                          <p:val>
                                            <p:fltVal val="0"/>
                                          </p:val>
                                        </p:tav>
                                        <p:tav tm="100000">
                                          <p:val>
                                            <p:strVal val="#ppt_h"/>
                                          </p:val>
                                        </p:tav>
                                      </p:tavLst>
                                    </p:anim>
                                    <p:animEffect transition="in" filter="fade">
                                      <p:cBhvr>
                                        <p:cTn id="44" dur="500"/>
                                        <p:tgtEl>
                                          <p:spTgt spid="3051"/>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3015"/>
                                        </p:tgtEl>
                                        <p:attrNameLst>
                                          <p:attrName>r</p:attrName>
                                        </p:attrNameLst>
                                      </p:cBhvr>
                                    </p:animRot>
                                    <p:animRot by="-240000">
                                      <p:cBhvr>
                                        <p:cTn id="47" dur="200" fill="hold">
                                          <p:stCondLst>
                                            <p:cond delay="200"/>
                                          </p:stCondLst>
                                        </p:cTn>
                                        <p:tgtEl>
                                          <p:spTgt spid="3015"/>
                                        </p:tgtEl>
                                        <p:attrNameLst>
                                          <p:attrName>r</p:attrName>
                                        </p:attrNameLst>
                                      </p:cBhvr>
                                    </p:animRot>
                                    <p:animRot by="240000">
                                      <p:cBhvr>
                                        <p:cTn id="48" dur="200" fill="hold">
                                          <p:stCondLst>
                                            <p:cond delay="400"/>
                                          </p:stCondLst>
                                        </p:cTn>
                                        <p:tgtEl>
                                          <p:spTgt spid="3015"/>
                                        </p:tgtEl>
                                        <p:attrNameLst>
                                          <p:attrName>r</p:attrName>
                                        </p:attrNameLst>
                                      </p:cBhvr>
                                    </p:animRot>
                                    <p:animRot by="-240000">
                                      <p:cBhvr>
                                        <p:cTn id="49" dur="200" fill="hold">
                                          <p:stCondLst>
                                            <p:cond delay="600"/>
                                          </p:stCondLst>
                                        </p:cTn>
                                        <p:tgtEl>
                                          <p:spTgt spid="3015"/>
                                        </p:tgtEl>
                                        <p:attrNameLst>
                                          <p:attrName>r</p:attrName>
                                        </p:attrNameLst>
                                      </p:cBhvr>
                                    </p:animRot>
                                    <p:animRot by="120000">
                                      <p:cBhvr>
                                        <p:cTn id="50" dur="200" fill="hold">
                                          <p:stCondLst>
                                            <p:cond delay="800"/>
                                          </p:stCondLst>
                                        </p:cTn>
                                        <p:tgtEl>
                                          <p:spTgt spid="3015"/>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028"/>
                                        </p:tgtEl>
                                        <p:attrNameLst>
                                          <p:attrName>r</p:attrName>
                                        </p:attrNameLst>
                                      </p:cBhvr>
                                    </p:animRot>
                                    <p:animRot by="-240000">
                                      <p:cBhvr>
                                        <p:cTn id="53" dur="200" fill="hold">
                                          <p:stCondLst>
                                            <p:cond delay="200"/>
                                          </p:stCondLst>
                                        </p:cTn>
                                        <p:tgtEl>
                                          <p:spTgt spid="3028"/>
                                        </p:tgtEl>
                                        <p:attrNameLst>
                                          <p:attrName>r</p:attrName>
                                        </p:attrNameLst>
                                      </p:cBhvr>
                                    </p:animRot>
                                    <p:animRot by="240000">
                                      <p:cBhvr>
                                        <p:cTn id="54" dur="200" fill="hold">
                                          <p:stCondLst>
                                            <p:cond delay="400"/>
                                          </p:stCondLst>
                                        </p:cTn>
                                        <p:tgtEl>
                                          <p:spTgt spid="3028"/>
                                        </p:tgtEl>
                                        <p:attrNameLst>
                                          <p:attrName>r</p:attrName>
                                        </p:attrNameLst>
                                      </p:cBhvr>
                                    </p:animRot>
                                    <p:animRot by="-240000">
                                      <p:cBhvr>
                                        <p:cTn id="55" dur="200" fill="hold">
                                          <p:stCondLst>
                                            <p:cond delay="600"/>
                                          </p:stCondLst>
                                        </p:cTn>
                                        <p:tgtEl>
                                          <p:spTgt spid="3028"/>
                                        </p:tgtEl>
                                        <p:attrNameLst>
                                          <p:attrName>r</p:attrName>
                                        </p:attrNameLst>
                                      </p:cBhvr>
                                    </p:animRot>
                                    <p:animRot by="120000">
                                      <p:cBhvr>
                                        <p:cTn id="56" dur="200" fill="hold">
                                          <p:stCondLst>
                                            <p:cond delay="800"/>
                                          </p:stCondLst>
                                        </p:cTn>
                                        <p:tgtEl>
                                          <p:spTgt spid="3028"/>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3036">
                                            <p:txEl>
                                              <p:pRg st="0" end="0"/>
                                            </p:txEl>
                                          </p:spTgt>
                                        </p:tgtEl>
                                        <p:attrNameLst>
                                          <p:attrName>r</p:attrName>
                                        </p:attrNameLst>
                                      </p:cBhvr>
                                    </p:animRot>
                                    <p:animRot by="-240000">
                                      <p:cBhvr>
                                        <p:cTn id="59" dur="200" fill="hold">
                                          <p:stCondLst>
                                            <p:cond delay="200"/>
                                          </p:stCondLst>
                                        </p:cTn>
                                        <p:tgtEl>
                                          <p:spTgt spid="3036">
                                            <p:txEl>
                                              <p:pRg st="0" end="0"/>
                                            </p:txEl>
                                          </p:spTgt>
                                        </p:tgtEl>
                                        <p:attrNameLst>
                                          <p:attrName>r</p:attrName>
                                        </p:attrNameLst>
                                      </p:cBhvr>
                                    </p:animRot>
                                    <p:animRot by="240000">
                                      <p:cBhvr>
                                        <p:cTn id="60" dur="200" fill="hold">
                                          <p:stCondLst>
                                            <p:cond delay="400"/>
                                          </p:stCondLst>
                                        </p:cTn>
                                        <p:tgtEl>
                                          <p:spTgt spid="3036">
                                            <p:txEl>
                                              <p:pRg st="0" end="0"/>
                                            </p:txEl>
                                          </p:spTgt>
                                        </p:tgtEl>
                                        <p:attrNameLst>
                                          <p:attrName>r</p:attrName>
                                        </p:attrNameLst>
                                      </p:cBhvr>
                                    </p:animRot>
                                    <p:animRot by="-240000">
                                      <p:cBhvr>
                                        <p:cTn id="61" dur="200" fill="hold">
                                          <p:stCondLst>
                                            <p:cond delay="600"/>
                                          </p:stCondLst>
                                        </p:cTn>
                                        <p:tgtEl>
                                          <p:spTgt spid="3036">
                                            <p:txEl>
                                              <p:pRg st="0" end="0"/>
                                            </p:txEl>
                                          </p:spTgt>
                                        </p:tgtEl>
                                        <p:attrNameLst>
                                          <p:attrName>r</p:attrName>
                                        </p:attrNameLst>
                                      </p:cBhvr>
                                    </p:animRot>
                                    <p:animRot by="120000">
                                      <p:cBhvr>
                                        <p:cTn id="62" dur="200" fill="hold">
                                          <p:stCondLst>
                                            <p:cond delay="800"/>
                                          </p:stCondLst>
                                        </p:cTn>
                                        <p:tgtEl>
                                          <p:spTgt spid="3036">
                                            <p:txEl>
                                              <p:pRg st="0" end="0"/>
                                            </p:txEl>
                                          </p:spTgt>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3037">
                                            <p:txEl>
                                              <p:pRg st="0" end="0"/>
                                            </p:txEl>
                                          </p:spTgt>
                                        </p:tgtEl>
                                        <p:attrNameLst>
                                          <p:attrName>r</p:attrName>
                                        </p:attrNameLst>
                                      </p:cBhvr>
                                    </p:animRot>
                                    <p:animRot by="-240000">
                                      <p:cBhvr>
                                        <p:cTn id="65" dur="200" fill="hold">
                                          <p:stCondLst>
                                            <p:cond delay="200"/>
                                          </p:stCondLst>
                                        </p:cTn>
                                        <p:tgtEl>
                                          <p:spTgt spid="3037">
                                            <p:txEl>
                                              <p:pRg st="0" end="0"/>
                                            </p:txEl>
                                          </p:spTgt>
                                        </p:tgtEl>
                                        <p:attrNameLst>
                                          <p:attrName>r</p:attrName>
                                        </p:attrNameLst>
                                      </p:cBhvr>
                                    </p:animRot>
                                    <p:animRot by="240000">
                                      <p:cBhvr>
                                        <p:cTn id="66" dur="200" fill="hold">
                                          <p:stCondLst>
                                            <p:cond delay="400"/>
                                          </p:stCondLst>
                                        </p:cTn>
                                        <p:tgtEl>
                                          <p:spTgt spid="3037">
                                            <p:txEl>
                                              <p:pRg st="0" end="0"/>
                                            </p:txEl>
                                          </p:spTgt>
                                        </p:tgtEl>
                                        <p:attrNameLst>
                                          <p:attrName>r</p:attrName>
                                        </p:attrNameLst>
                                      </p:cBhvr>
                                    </p:animRot>
                                    <p:animRot by="-240000">
                                      <p:cBhvr>
                                        <p:cTn id="67" dur="200" fill="hold">
                                          <p:stCondLst>
                                            <p:cond delay="600"/>
                                          </p:stCondLst>
                                        </p:cTn>
                                        <p:tgtEl>
                                          <p:spTgt spid="3037">
                                            <p:txEl>
                                              <p:pRg st="0" end="0"/>
                                            </p:txEl>
                                          </p:spTgt>
                                        </p:tgtEl>
                                        <p:attrNameLst>
                                          <p:attrName>r</p:attrName>
                                        </p:attrNameLst>
                                      </p:cBhvr>
                                    </p:animRot>
                                    <p:animRot by="120000">
                                      <p:cBhvr>
                                        <p:cTn id="68" dur="200" fill="hold">
                                          <p:stCondLst>
                                            <p:cond delay="800"/>
                                          </p:stCondLst>
                                        </p:cTn>
                                        <p:tgtEl>
                                          <p:spTgt spid="3037">
                                            <p:txEl>
                                              <p:pRg st="0" end="0"/>
                                            </p:txEl>
                                          </p:spTgt>
                                        </p:tgtEl>
                                        <p:attrNameLst>
                                          <p:attrName>r</p:attrName>
                                        </p:attrNameLst>
                                      </p:cBhvr>
                                    </p:animRot>
                                  </p:childTnLst>
                                </p:cTn>
                              </p:par>
                              <p:par>
                                <p:cTn id="69" presetID="32" presetClass="emph" presetSubtype="0" fill="hold" grpId="1" nodeType="withEffect">
                                  <p:stCondLst>
                                    <p:cond delay="0"/>
                                  </p:stCondLst>
                                  <p:childTnLst>
                                    <p:animRot by="120000">
                                      <p:cBhvr>
                                        <p:cTn id="70" dur="100" fill="hold">
                                          <p:stCondLst>
                                            <p:cond delay="0"/>
                                          </p:stCondLst>
                                        </p:cTn>
                                        <p:tgtEl>
                                          <p:spTgt spid="3038">
                                            <p:txEl>
                                              <p:pRg st="0" end="0"/>
                                            </p:txEl>
                                          </p:spTgt>
                                        </p:tgtEl>
                                        <p:attrNameLst>
                                          <p:attrName>r</p:attrName>
                                        </p:attrNameLst>
                                      </p:cBhvr>
                                    </p:animRot>
                                    <p:animRot by="-240000">
                                      <p:cBhvr>
                                        <p:cTn id="71" dur="200" fill="hold">
                                          <p:stCondLst>
                                            <p:cond delay="200"/>
                                          </p:stCondLst>
                                        </p:cTn>
                                        <p:tgtEl>
                                          <p:spTgt spid="3038">
                                            <p:txEl>
                                              <p:pRg st="0" end="0"/>
                                            </p:txEl>
                                          </p:spTgt>
                                        </p:tgtEl>
                                        <p:attrNameLst>
                                          <p:attrName>r</p:attrName>
                                        </p:attrNameLst>
                                      </p:cBhvr>
                                    </p:animRot>
                                    <p:animRot by="240000">
                                      <p:cBhvr>
                                        <p:cTn id="72" dur="200" fill="hold">
                                          <p:stCondLst>
                                            <p:cond delay="400"/>
                                          </p:stCondLst>
                                        </p:cTn>
                                        <p:tgtEl>
                                          <p:spTgt spid="3038">
                                            <p:txEl>
                                              <p:pRg st="0" end="0"/>
                                            </p:txEl>
                                          </p:spTgt>
                                        </p:tgtEl>
                                        <p:attrNameLst>
                                          <p:attrName>r</p:attrName>
                                        </p:attrNameLst>
                                      </p:cBhvr>
                                    </p:animRot>
                                    <p:animRot by="-240000">
                                      <p:cBhvr>
                                        <p:cTn id="73" dur="200" fill="hold">
                                          <p:stCondLst>
                                            <p:cond delay="600"/>
                                          </p:stCondLst>
                                        </p:cTn>
                                        <p:tgtEl>
                                          <p:spTgt spid="3038">
                                            <p:txEl>
                                              <p:pRg st="0" end="0"/>
                                            </p:txEl>
                                          </p:spTgt>
                                        </p:tgtEl>
                                        <p:attrNameLst>
                                          <p:attrName>r</p:attrName>
                                        </p:attrNameLst>
                                      </p:cBhvr>
                                    </p:animRot>
                                    <p:animRot by="120000">
                                      <p:cBhvr>
                                        <p:cTn id="74" dur="200" fill="hold">
                                          <p:stCondLst>
                                            <p:cond delay="800"/>
                                          </p:stCondLst>
                                        </p:cTn>
                                        <p:tgtEl>
                                          <p:spTgt spid="3038">
                                            <p:txEl>
                                              <p:pRg st="0" end="0"/>
                                            </p:txEl>
                                          </p:spTgt>
                                        </p:tgtEl>
                                        <p:attrNameLst>
                                          <p:attrName>r</p:attrName>
                                        </p:attrNameLst>
                                      </p:cBhvr>
                                    </p:animRot>
                                  </p:childTnLst>
                                </p:cTn>
                              </p:par>
                              <p:par>
                                <p:cTn id="75" presetID="32" presetClass="emph" presetSubtype="0" fill="hold" grpId="1" nodeType="withEffect">
                                  <p:stCondLst>
                                    <p:cond delay="0"/>
                                  </p:stCondLst>
                                  <p:childTnLst>
                                    <p:animRot by="120000">
                                      <p:cBhvr>
                                        <p:cTn id="76" dur="100" fill="hold">
                                          <p:stCondLst>
                                            <p:cond delay="0"/>
                                          </p:stCondLst>
                                        </p:cTn>
                                        <p:tgtEl>
                                          <p:spTgt spid="3039">
                                            <p:txEl>
                                              <p:pRg st="0" end="0"/>
                                            </p:txEl>
                                          </p:spTgt>
                                        </p:tgtEl>
                                        <p:attrNameLst>
                                          <p:attrName>r</p:attrName>
                                        </p:attrNameLst>
                                      </p:cBhvr>
                                    </p:animRot>
                                    <p:animRot by="-240000">
                                      <p:cBhvr>
                                        <p:cTn id="77" dur="200" fill="hold">
                                          <p:stCondLst>
                                            <p:cond delay="200"/>
                                          </p:stCondLst>
                                        </p:cTn>
                                        <p:tgtEl>
                                          <p:spTgt spid="3039">
                                            <p:txEl>
                                              <p:pRg st="0" end="0"/>
                                            </p:txEl>
                                          </p:spTgt>
                                        </p:tgtEl>
                                        <p:attrNameLst>
                                          <p:attrName>r</p:attrName>
                                        </p:attrNameLst>
                                      </p:cBhvr>
                                    </p:animRot>
                                    <p:animRot by="240000">
                                      <p:cBhvr>
                                        <p:cTn id="78" dur="200" fill="hold">
                                          <p:stCondLst>
                                            <p:cond delay="400"/>
                                          </p:stCondLst>
                                        </p:cTn>
                                        <p:tgtEl>
                                          <p:spTgt spid="3039">
                                            <p:txEl>
                                              <p:pRg st="0" end="0"/>
                                            </p:txEl>
                                          </p:spTgt>
                                        </p:tgtEl>
                                        <p:attrNameLst>
                                          <p:attrName>r</p:attrName>
                                        </p:attrNameLst>
                                      </p:cBhvr>
                                    </p:animRot>
                                    <p:animRot by="-240000">
                                      <p:cBhvr>
                                        <p:cTn id="79" dur="200" fill="hold">
                                          <p:stCondLst>
                                            <p:cond delay="600"/>
                                          </p:stCondLst>
                                        </p:cTn>
                                        <p:tgtEl>
                                          <p:spTgt spid="3039">
                                            <p:txEl>
                                              <p:pRg st="0" end="0"/>
                                            </p:txEl>
                                          </p:spTgt>
                                        </p:tgtEl>
                                        <p:attrNameLst>
                                          <p:attrName>r</p:attrName>
                                        </p:attrNameLst>
                                      </p:cBhvr>
                                    </p:animRot>
                                    <p:animRot by="120000">
                                      <p:cBhvr>
                                        <p:cTn id="80" dur="200" fill="hold">
                                          <p:stCondLst>
                                            <p:cond delay="800"/>
                                          </p:stCondLst>
                                        </p:cTn>
                                        <p:tgtEl>
                                          <p:spTgt spid="303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6" grpId="0" build="p"/>
      <p:bldP spid="3036" grpId="1" build="p"/>
      <p:bldP spid="3037" grpId="0" build="p"/>
      <p:bldP spid="3037" grpId="1" build="p"/>
      <p:bldP spid="3038" grpId="0" build="p"/>
      <p:bldP spid="3038" grpId="1" build="p"/>
      <p:bldP spid="3039" grpId="0" build="p"/>
      <p:bldP spid="3039"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838200" y="2562239"/>
            <a:ext cx="7213600" cy="2390761"/>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Hoạt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động</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Tiếp</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nối</a:t>
            </a:r>
            <a:endParaRPr lang="en-US" sz="6600" b="1" dirty="0">
              <a:solidFill>
                <a:srgbClr val="00B050"/>
              </a:solidFill>
              <a:latin typeface="Times New Roman" pitchFamily="18" charset="0"/>
              <a:ea typeface="+mj-ea"/>
              <a:cs typeface="Times New Roman" pitchFamily="18" charset="0"/>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609240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6201"/>
            <a:ext cx="990600" cy="990600"/>
          </a:xfrm>
          <a:prstGeom prst="rect">
            <a:avLst/>
          </a:prstGeom>
        </p:spPr>
      </p:pic>
      <p:pic>
        <p:nvPicPr>
          <p:cNvPr id="3" name="Picture 2">
            <a:extLst>
              <a:ext uri="{FF2B5EF4-FFF2-40B4-BE49-F238E27FC236}">
                <a16:creationId xmlns:a16="http://schemas.microsoft.com/office/drawing/2014/main" id="{A43A68AB-C966-1B53-F78C-75B72F274527}"/>
              </a:ext>
            </a:extLst>
          </p:cNvPr>
          <p:cNvPicPr>
            <a:picLocks noChangeAspect="1"/>
          </p:cNvPicPr>
          <p:nvPr/>
        </p:nvPicPr>
        <p:blipFill>
          <a:blip r:embed="rId3"/>
          <a:stretch>
            <a:fillRect/>
          </a:stretch>
        </p:blipFill>
        <p:spPr>
          <a:xfrm>
            <a:off x="-11243" y="0"/>
            <a:ext cx="12191999" cy="6857999"/>
          </a:xfrm>
          <a:prstGeom prst="rect">
            <a:avLst/>
          </a:prstGeom>
        </p:spPr>
      </p:pic>
      <p:sp>
        <p:nvSpPr>
          <p:cNvPr id="11" name="TextBox 10">
            <a:extLst>
              <a:ext uri="{FF2B5EF4-FFF2-40B4-BE49-F238E27FC236}">
                <a16:creationId xmlns:a16="http://schemas.microsoft.com/office/drawing/2014/main" id="{6FAEF833-07AB-4740-8D5B-78C0B82766B7}"/>
              </a:ext>
            </a:extLst>
          </p:cNvPr>
          <p:cNvSpPr txBox="1"/>
          <p:nvPr/>
        </p:nvSpPr>
        <p:spPr>
          <a:xfrm>
            <a:off x="3276600" y="304800"/>
            <a:ext cx="8229600" cy="2041585"/>
          </a:xfrm>
          <a:prstGeom prst="rect">
            <a:avLst/>
          </a:prstGeom>
          <a:noFill/>
        </p:spPr>
        <p:txBody>
          <a:bodyPr wrap="square">
            <a:spAutoFit/>
          </a:bodyPr>
          <a:lstStyle/>
          <a:p>
            <a:pPr algn="just">
              <a:spcBef>
                <a:spcPct val="0"/>
              </a:spcBef>
              <a:spcAft>
                <a:spcPts val="400"/>
              </a:spcAft>
            </a:pP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Tìm</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đọc</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những</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cuốn</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sách</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trong</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danh</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mục</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đã</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xây</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dựng</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hoặc</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đổi</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sách</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cho</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nhau</a:t>
            </a:r>
            <a:r>
              <a:rPr lang="en-US" sz="3000" b="1" dirty="0">
                <a:solidFill>
                  <a:schemeClr val="bg1"/>
                </a:solidFill>
                <a:latin typeface="Times New Roman" pitchFamily="18" charset="0"/>
                <a:cs typeface="Times New Roman" pitchFamily="18" charset="0"/>
              </a:rPr>
              <a:t>.</a:t>
            </a:r>
          </a:p>
          <a:p>
            <a:pPr algn="just">
              <a:spcBef>
                <a:spcPct val="0"/>
              </a:spcBef>
              <a:spcAft>
                <a:spcPts val="400"/>
              </a:spcAft>
            </a:pP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Chuẩn</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bị</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tiết</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mục</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văn</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nghệ</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tham</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gia</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Đêm</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hội</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trăng</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rằm</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của</a:t>
            </a:r>
            <a:r>
              <a:rPr lang="en-US" sz="3000" b="1" dirty="0">
                <a:solidFill>
                  <a:schemeClr val="bg1"/>
                </a:solidFill>
                <a:latin typeface="Times New Roman" pitchFamily="18" charset="0"/>
                <a:cs typeface="Times New Roman" pitchFamily="18" charset="0"/>
              </a:rPr>
              <a:t> </a:t>
            </a:r>
            <a:r>
              <a:rPr lang="en-US" sz="3000" b="1" dirty="0" err="1">
                <a:solidFill>
                  <a:schemeClr val="bg1"/>
                </a:solidFill>
                <a:latin typeface="Times New Roman" pitchFamily="18" charset="0"/>
                <a:cs typeface="Times New Roman" pitchFamily="18" charset="0"/>
              </a:rPr>
              <a:t>trường</a:t>
            </a:r>
            <a:r>
              <a:rPr lang="en-US" sz="30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1383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B44E3-60E6-656F-D01B-E4D289DC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3" y="609600"/>
            <a:ext cx="1264633" cy="1055389"/>
          </a:xfrm>
          <a:prstGeom prst="rect">
            <a:avLst/>
          </a:prstGeom>
        </p:spPr>
      </p:pic>
      <p:sp>
        <p:nvSpPr>
          <p:cNvPr id="10" name="TextBox 9">
            <a:extLst>
              <a:ext uri="{FF2B5EF4-FFF2-40B4-BE49-F238E27FC236}">
                <a16:creationId xmlns:a16="http://schemas.microsoft.com/office/drawing/2014/main" id="{6A3EC572-B314-5F27-0895-5981C4E35317}"/>
              </a:ext>
            </a:extLst>
          </p:cNvPr>
          <p:cNvSpPr txBox="1"/>
          <p:nvPr/>
        </p:nvSpPr>
        <p:spPr>
          <a:xfrm>
            <a:off x="886485" y="80460"/>
            <a:ext cx="10757356" cy="1836400"/>
          </a:xfrm>
          <a:prstGeom prst="rect">
            <a:avLst/>
          </a:prstGeom>
          <a:noFill/>
        </p:spPr>
        <p:txBody>
          <a:bodyPr wrap="square" rtlCol="0">
            <a:spAutoFit/>
          </a:bodyPr>
          <a:lstStyle/>
          <a:p>
            <a:pPr algn="ctr">
              <a:lnSpc>
                <a:spcPct val="150000"/>
              </a:lnSpc>
              <a:spcBef>
                <a:spcPct val="0"/>
              </a:spcBef>
              <a:spcAft>
                <a:spcPts val="400"/>
              </a:spcAft>
            </a:pPr>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giáo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chủ</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đề</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00B050"/>
                </a:solidFill>
                <a:latin typeface="Times New Roman" panose="02020603050405020304" pitchFamily="18" charset="0"/>
                <a:cs typeface="Times New Roman" panose="02020603050405020304" pitchFamily="18" charset="0"/>
              </a:rPr>
              <a:t>ĐỌC SÁCH THEO SỞ THÍCH</a:t>
            </a:r>
          </a:p>
        </p:txBody>
      </p:sp>
      <p:pic>
        <p:nvPicPr>
          <p:cNvPr id="2052" name="Picture 4" descr="https://i.pinimg.com/564x/c0/96/65/c09665fec322ff5a5e48802c4a05c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68730"/>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12">
            <a:extLst>
              <a:ext uri="{FF2B5EF4-FFF2-40B4-BE49-F238E27FC236}">
                <a16:creationId xmlns:a16="http://schemas.microsoft.com/office/drawing/2014/main"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0800" y="2057400"/>
            <a:ext cx="4222556" cy="4633414"/>
          </a:xfrm>
          <a:prstGeom prst="rect">
            <a:avLst/>
          </a:prstGeom>
        </p:spPr>
      </p:pic>
      <p:grpSp>
        <p:nvGrpSpPr>
          <p:cNvPr id="10" name="Group 9">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grpSp>
      <p:sp>
        <p:nvSpPr>
          <p:cNvPr id="4" name="TextBox 3">
            <a:extLst>
              <a:ext uri="{FF2B5EF4-FFF2-40B4-BE49-F238E27FC236}">
                <a16:creationId xmlns:a16="http://schemas.microsoft.com/office/drawing/2014/main" id="{D2298FD8-A958-DA8A-8B30-0E134102C9F2}"/>
              </a:ext>
            </a:extLst>
          </p:cNvPr>
          <p:cNvSpPr txBox="1"/>
          <p:nvPr/>
        </p:nvSpPr>
        <p:spPr>
          <a:xfrm>
            <a:off x="2910517" y="1205885"/>
            <a:ext cx="6844520" cy="1734064"/>
          </a:xfrm>
          <a:prstGeom prst="rect">
            <a:avLst/>
          </a:prstGeom>
          <a:noFill/>
        </p:spPr>
        <p:txBody>
          <a:bodyPr wrap="square" rtlCol="0">
            <a:spAutoFit/>
          </a:bodyPr>
          <a:lstStyle/>
          <a:p>
            <a:r>
              <a:rPr lang="en-US" sz="5334" b="1" dirty="0" err="1">
                <a:solidFill>
                  <a:srgbClr val="FFFF00"/>
                </a:solidFill>
                <a:latin typeface="Times New Roman" panose="02020603050405020304" pitchFamily="18" charset="0"/>
                <a:cs typeface="Times New Roman" panose="02020603050405020304" pitchFamily="18" charset="0"/>
              </a:rPr>
              <a:t>Hẹn</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gặp</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lại</a:t>
            </a:r>
            <a:endParaRPr lang="en-US" sz="5334" b="1" dirty="0">
              <a:solidFill>
                <a:srgbClr val="FFFF00"/>
              </a:solidFill>
              <a:latin typeface="Times New Roman" panose="02020603050405020304" pitchFamily="18" charset="0"/>
              <a:cs typeface="Times New Roman" panose="02020603050405020304" pitchFamily="18" charset="0"/>
            </a:endParaRPr>
          </a:p>
          <a:p>
            <a:pPr algn="ct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các</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em</a:t>
            </a:r>
            <a:r>
              <a:rPr lang="en-US" sz="5334"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45046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4"/>
        <p:cNvGrpSpPr/>
        <p:nvPr/>
      </p:nvGrpSpPr>
      <p:grpSpPr>
        <a:xfrm>
          <a:off x="0" y="0"/>
          <a:ext cx="0" cy="0"/>
          <a:chOff x="0" y="0"/>
          <a:chExt cx="0" cy="0"/>
        </a:xfrm>
      </p:grpSpPr>
      <p:grpSp>
        <p:nvGrpSpPr>
          <p:cNvPr id="3015" name="Google Shape;3015;p66"/>
          <p:cNvGrpSpPr/>
          <p:nvPr/>
        </p:nvGrpSpPr>
        <p:grpSpPr>
          <a:xfrm rot="472784">
            <a:off x="6977246" y="2446099"/>
            <a:ext cx="3723357" cy="3723357"/>
            <a:chOff x="1646025" y="1811100"/>
            <a:chExt cx="2792400" cy="2792400"/>
          </a:xfrm>
        </p:grpSpPr>
        <p:sp>
          <p:nvSpPr>
            <p:cNvPr id="3016" name="Google Shape;3016;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17" name="Google Shape;3017;p66"/>
            <p:cNvSpPr/>
            <p:nvPr/>
          </p:nvSpPr>
          <p:spPr>
            <a:xfrm>
              <a:off x="1646025" y="1811100"/>
              <a:ext cx="2792400" cy="800100"/>
            </a:xfrm>
            <a:prstGeom prst="round2SameRect">
              <a:avLst>
                <a:gd name="adj1" fmla="val 50000"/>
                <a:gd name="adj2" fmla="val 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cxnSp>
          <p:nvCxnSpPr>
            <p:cNvPr id="3018" name="Google Shape;3018;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19" name="Google Shape;3019;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0" name="Google Shape;3020;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1" name="Google Shape;3021;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22" name="Google Shape;3022;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grpSp>
        <p:nvGrpSpPr>
          <p:cNvPr id="3023" name="Google Shape;3023;p66"/>
          <p:cNvGrpSpPr/>
          <p:nvPr/>
        </p:nvGrpSpPr>
        <p:grpSpPr>
          <a:xfrm>
            <a:off x="2622592" y="65546"/>
            <a:ext cx="7906808" cy="1668661"/>
            <a:chOff x="1966944" y="49159"/>
            <a:chExt cx="5930106" cy="1251496"/>
          </a:xfrm>
        </p:grpSpPr>
        <p:sp>
          <p:nvSpPr>
            <p:cNvPr id="3024" name="Google Shape;3024;p66"/>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25" name="Google Shape;3025;p66"/>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26" name="Google Shape;3026;p66"/>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5109"/>
              </a:schemeClr>
            </a:solidFill>
            <a:ln>
              <a:noFill/>
            </a:ln>
            <a:effectLst>
              <a:outerShdw blurRad="28575" dist="19050" dir="192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
        <p:nvSpPr>
          <p:cNvPr id="3027" name="Google Shape;3027;p66"/>
          <p:cNvSpPr txBox="1">
            <a:spLocks noGrp="1"/>
          </p:cNvSpPr>
          <p:nvPr>
            <p:ph type="title"/>
          </p:nvPr>
        </p:nvSpPr>
        <p:spPr>
          <a:xfrm>
            <a:off x="1914401" y="460307"/>
            <a:ext cx="9323200" cy="763600"/>
          </a:xfrm>
          <a:prstGeom prst="rect">
            <a:avLst/>
          </a:prstGeom>
        </p:spPr>
        <p:txBody>
          <a:bodyPr spcFirstLastPara="1" wrap="square" lIns="121900" tIns="121900" rIns="121900" bIns="121900" anchor="t" anchorCtr="0">
            <a:noAutofit/>
          </a:bodyPr>
          <a:lstStyle/>
          <a:p>
            <a:r>
              <a:rPr lang="en" sz="4800" b="1" dirty="0">
                <a:solidFill>
                  <a:schemeClr val="accent1">
                    <a:lumMod val="75000"/>
                  </a:schemeClr>
                </a:solidFill>
                <a:latin typeface="Times New Roman" pitchFamily="18" charset="0"/>
                <a:cs typeface="Times New Roman" pitchFamily="18" charset="0"/>
              </a:rPr>
              <a:t>YÊU CẦU CẦN ĐẠT </a:t>
            </a:r>
            <a:endParaRPr dirty="0">
              <a:solidFill>
                <a:schemeClr val="lt1"/>
              </a:solidFill>
              <a:latin typeface="Times New Roman" pitchFamily="18" charset="0"/>
              <a:cs typeface="Times New Roman" pitchFamily="18" charset="0"/>
            </a:endParaRPr>
          </a:p>
        </p:txBody>
      </p:sp>
      <p:grpSp>
        <p:nvGrpSpPr>
          <p:cNvPr id="3028" name="Google Shape;3028;p66"/>
          <p:cNvGrpSpPr/>
          <p:nvPr/>
        </p:nvGrpSpPr>
        <p:grpSpPr>
          <a:xfrm rot="-438800">
            <a:off x="1922227" y="1894070"/>
            <a:ext cx="3723332" cy="3723332"/>
            <a:chOff x="1646025" y="1811100"/>
            <a:chExt cx="2792400" cy="2792400"/>
          </a:xfrm>
        </p:grpSpPr>
        <p:sp>
          <p:nvSpPr>
            <p:cNvPr id="3029" name="Google Shape;3029;p66"/>
            <p:cNvSpPr/>
            <p:nvPr/>
          </p:nvSpPr>
          <p:spPr>
            <a:xfrm>
              <a:off x="1646025" y="1811100"/>
              <a:ext cx="2792400" cy="2792400"/>
            </a:xfrm>
            <a:prstGeom prst="roundRect">
              <a:avLst>
                <a:gd name="adj" fmla="val 16667"/>
              </a:avLst>
            </a:prstGeom>
            <a:solidFill>
              <a:srgbClr val="FFFFFF"/>
            </a:solidFill>
            <a:ln>
              <a:noFill/>
            </a:ln>
            <a:effectLst>
              <a:outerShdw blurRad="28575" dist="19050" dir="195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30" name="Google Shape;3030;p66"/>
            <p:cNvSpPr/>
            <p:nvPr/>
          </p:nvSpPr>
          <p:spPr>
            <a:xfrm>
              <a:off x="1646025" y="1811100"/>
              <a:ext cx="2792400" cy="800100"/>
            </a:xfrm>
            <a:prstGeom prst="round2SameRect">
              <a:avLst>
                <a:gd name="adj1" fmla="val 50000"/>
                <a:gd name="adj2" fmla="val 0"/>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cxnSp>
          <p:nvCxnSpPr>
            <p:cNvPr id="3031" name="Google Shape;3031;p66"/>
            <p:cNvCxnSpPr/>
            <p:nvPr/>
          </p:nvCxnSpPr>
          <p:spPr>
            <a:xfrm>
              <a:off x="1908700" y="3291142"/>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2" name="Google Shape;3032;p66"/>
            <p:cNvCxnSpPr/>
            <p:nvPr/>
          </p:nvCxnSpPr>
          <p:spPr>
            <a:xfrm>
              <a:off x="1908700" y="353487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3" name="Google Shape;3033;p66"/>
            <p:cNvCxnSpPr/>
            <p:nvPr/>
          </p:nvCxnSpPr>
          <p:spPr>
            <a:xfrm>
              <a:off x="1908700" y="3770196"/>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4" name="Google Shape;3034;p66"/>
            <p:cNvCxnSpPr/>
            <p:nvPr/>
          </p:nvCxnSpPr>
          <p:spPr>
            <a:xfrm>
              <a:off x="1908700" y="4005521"/>
              <a:ext cx="2267100" cy="0"/>
            </a:xfrm>
            <a:prstGeom prst="straightConnector1">
              <a:avLst/>
            </a:prstGeom>
            <a:noFill/>
            <a:ln w="9525" cap="flat" cmpd="sng">
              <a:solidFill>
                <a:srgbClr val="EFEFEF"/>
              </a:solidFill>
              <a:prstDash val="solid"/>
              <a:round/>
              <a:headEnd type="none" w="med" len="med"/>
              <a:tailEnd type="none" w="med" len="med"/>
            </a:ln>
          </p:spPr>
        </p:cxnSp>
        <p:cxnSp>
          <p:nvCxnSpPr>
            <p:cNvPr id="3035" name="Google Shape;3035;p66"/>
            <p:cNvCxnSpPr/>
            <p:nvPr/>
          </p:nvCxnSpPr>
          <p:spPr>
            <a:xfrm>
              <a:off x="1908700" y="3031829"/>
              <a:ext cx="2267100" cy="0"/>
            </a:xfrm>
            <a:prstGeom prst="straightConnector1">
              <a:avLst/>
            </a:prstGeom>
            <a:noFill/>
            <a:ln w="9525" cap="flat" cmpd="sng">
              <a:solidFill>
                <a:srgbClr val="EFEFEF"/>
              </a:solidFill>
              <a:prstDash val="solid"/>
              <a:round/>
              <a:headEnd type="none" w="med" len="med"/>
              <a:tailEnd type="none" w="med" len="med"/>
            </a:ln>
          </p:spPr>
        </p:cxnSp>
      </p:grpSp>
      <p:sp>
        <p:nvSpPr>
          <p:cNvPr id="3036" name="Google Shape;3036;p66"/>
          <p:cNvSpPr txBox="1">
            <a:spLocks noGrp="1"/>
          </p:cNvSpPr>
          <p:nvPr>
            <p:ph type="subTitle" idx="1"/>
          </p:nvPr>
        </p:nvSpPr>
        <p:spPr>
          <a:xfrm rot="-438706" flipH="1">
            <a:off x="1646495" y="3069798"/>
            <a:ext cx="3921557" cy="1362703"/>
          </a:xfrm>
          <a:prstGeom prst="rect">
            <a:avLst/>
          </a:prstGeom>
        </p:spPr>
        <p:txBody>
          <a:bodyPr spcFirstLastPara="1" wrap="square" lIns="121900" tIns="121900" rIns="121900" bIns="121900" anchor="t" anchorCtr="0">
            <a:noAutofit/>
          </a:bodyPr>
          <a:lstStyle/>
          <a:p>
            <a:pPr algn="just"/>
            <a:r>
              <a:rPr lang="en-US" sz="2667" dirty="0">
                <a:solidFill>
                  <a:srgbClr val="002060"/>
                </a:solidFill>
                <a:latin typeface="Times New Roman" pitchFamily="18" charset="0"/>
                <a:cs typeface="Times New Roman" pitchFamily="18" charset="0"/>
              </a:rPr>
              <a:t>    </a:t>
            </a:r>
            <a:r>
              <a:rPr lang="nl-NL" sz="2600" b="1" dirty="0">
                <a:latin typeface="Times New Roman" panose="02020603050405020304" pitchFamily="18" charset="0"/>
                <a:cs typeface="Times New Roman" panose="02020603050405020304" pitchFamily="18" charset="0"/>
              </a:rPr>
              <a:t>Xây dựng được danh mục sách của bản thân và của nhóm.</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3037" name="Google Shape;3037;p66"/>
          <p:cNvSpPr txBox="1">
            <a:spLocks noGrp="1"/>
          </p:cNvSpPr>
          <p:nvPr>
            <p:ph type="subTitle" idx="2"/>
          </p:nvPr>
        </p:nvSpPr>
        <p:spPr>
          <a:xfrm rot="-438706" flipH="1">
            <a:off x="2210255" y="2176556"/>
            <a:ext cx="2816100" cy="580337"/>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latin typeface="Times New Roman" pitchFamily="18" charset="0"/>
                <a:cs typeface="Times New Roman" pitchFamily="18" charset="0"/>
              </a:rPr>
              <a:t>01.</a:t>
            </a:r>
            <a:endParaRPr sz="4000" dirty="0">
              <a:solidFill>
                <a:schemeClr val="lt1"/>
              </a:solidFill>
              <a:latin typeface="Times New Roman" pitchFamily="18" charset="0"/>
              <a:cs typeface="Times New Roman" pitchFamily="18" charset="0"/>
            </a:endParaRPr>
          </a:p>
        </p:txBody>
      </p:sp>
      <p:sp>
        <p:nvSpPr>
          <p:cNvPr id="3038" name="Google Shape;3038;p66"/>
          <p:cNvSpPr txBox="1">
            <a:spLocks noGrp="1"/>
          </p:cNvSpPr>
          <p:nvPr>
            <p:ph type="subTitle" idx="3"/>
          </p:nvPr>
        </p:nvSpPr>
        <p:spPr>
          <a:xfrm rot="472683" flipH="1">
            <a:off x="6607690" y="3568934"/>
            <a:ext cx="4000960" cy="2210691"/>
          </a:xfrm>
          <a:prstGeom prst="rect">
            <a:avLst/>
          </a:prstGeom>
        </p:spPr>
        <p:txBody>
          <a:bodyPr spcFirstLastPara="1" wrap="square" lIns="121900" tIns="121900" rIns="121900" bIns="121900" anchor="t" anchorCtr="0">
            <a:noAutofit/>
          </a:bodyPr>
          <a:lstStyle/>
          <a:p>
            <a:pPr algn="just"/>
            <a:r>
              <a:rPr lang="en-US" sz="2600" b="1" dirty="0">
                <a:solidFill>
                  <a:srgbClr val="002060"/>
                </a:solidFill>
                <a:latin typeface="Times New Roman" panose="02020603050405020304" pitchFamily="18" charset="0"/>
                <a:cs typeface="Times New Roman" panose="02020603050405020304" pitchFamily="18" charset="0"/>
              </a:rPr>
              <a:t>    </a:t>
            </a:r>
            <a:r>
              <a:rPr lang="nl-NL" sz="2600" b="1" dirty="0">
                <a:latin typeface="Times New Roman" panose="02020603050405020304" pitchFamily="18" charset="0"/>
                <a:cs typeface="Times New Roman" panose="02020603050405020304" pitchFamily="18" charset="0"/>
              </a:rPr>
              <a:t>Giới thiệu được sở thích của bản thân thông qua việc lựa chọn sách.</a:t>
            </a:r>
            <a:endParaRPr lang="zh-CN" altLang="en-US" sz="2600" b="1" dirty="0">
              <a:solidFill>
                <a:srgbClr val="002060"/>
              </a:solidFill>
              <a:latin typeface="Times New Roman" panose="02020603050405020304" pitchFamily="18" charset="0"/>
              <a:ea typeface="字体视界-熊孩子体" panose="02000500000000000000" pitchFamily="2" charset="-122"/>
              <a:cs typeface="Times New Roman" panose="02020603050405020304" pitchFamily="18" charset="0"/>
            </a:endParaRPr>
          </a:p>
        </p:txBody>
      </p:sp>
      <p:sp>
        <p:nvSpPr>
          <p:cNvPr id="3039" name="Google Shape;3039;p66"/>
          <p:cNvSpPr txBox="1">
            <a:spLocks noGrp="1"/>
          </p:cNvSpPr>
          <p:nvPr>
            <p:ph type="subTitle" idx="4"/>
          </p:nvPr>
        </p:nvSpPr>
        <p:spPr>
          <a:xfrm rot="472683" flipH="1">
            <a:off x="7616761" y="2787831"/>
            <a:ext cx="2816179" cy="580285"/>
          </a:xfrm>
          <a:prstGeom prst="rect">
            <a:avLst/>
          </a:prstGeom>
        </p:spPr>
        <p:txBody>
          <a:bodyPr spcFirstLastPara="1" wrap="square" lIns="121900" tIns="121900" rIns="121900" bIns="121900" anchor="ctr" anchorCtr="0">
            <a:noAutofit/>
          </a:bodyPr>
          <a:lstStyle/>
          <a:p>
            <a:pPr marL="0" indent="0"/>
            <a:r>
              <a:rPr lang="en" sz="4000" dirty="0">
                <a:solidFill>
                  <a:schemeClr val="lt1"/>
                </a:solidFill>
                <a:latin typeface="Times New Roman" pitchFamily="18" charset="0"/>
                <a:cs typeface="Times New Roman" pitchFamily="18" charset="0"/>
              </a:rPr>
              <a:t>02.</a:t>
            </a:r>
            <a:endParaRPr sz="4000" dirty="0">
              <a:solidFill>
                <a:schemeClr val="lt1"/>
              </a:solidFill>
              <a:latin typeface="Times New Roman" pitchFamily="18" charset="0"/>
              <a:cs typeface="Times New Roman" pitchFamily="18" charset="0"/>
            </a:endParaRPr>
          </a:p>
        </p:txBody>
      </p:sp>
      <p:grpSp>
        <p:nvGrpSpPr>
          <p:cNvPr id="3040" name="Google Shape;3040;p66"/>
          <p:cNvGrpSpPr/>
          <p:nvPr/>
        </p:nvGrpSpPr>
        <p:grpSpPr>
          <a:xfrm rot="-1563553" flipH="1">
            <a:off x="9731101" y="1957528"/>
            <a:ext cx="1513035" cy="1294737"/>
            <a:chOff x="2990881" y="2211651"/>
            <a:chExt cx="1114481" cy="953686"/>
          </a:xfrm>
        </p:grpSpPr>
        <p:sp>
          <p:nvSpPr>
            <p:cNvPr id="3041" name="Google Shape;3041;p66"/>
            <p:cNvSpPr/>
            <p:nvPr/>
          </p:nvSpPr>
          <p:spPr>
            <a:xfrm rot="-4499968" flipH="1">
              <a:off x="3182811" y="2209483"/>
              <a:ext cx="730620" cy="958022"/>
            </a:xfrm>
            <a:custGeom>
              <a:avLst/>
              <a:gdLst/>
              <a:ahLst/>
              <a:cxnLst/>
              <a:rect l="l" t="t" r="r" b="b"/>
              <a:pathLst>
                <a:path w="26439" h="34668" extrusionOk="0">
                  <a:moveTo>
                    <a:pt x="14337" y="0"/>
                  </a:moveTo>
                  <a:cubicBezTo>
                    <a:pt x="9587" y="0"/>
                    <a:pt x="5048" y="2653"/>
                    <a:pt x="2494" y="6927"/>
                  </a:cubicBezTo>
                  <a:cubicBezTo>
                    <a:pt x="742" y="9864"/>
                    <a:pt x="1" y="13183"/>
                    <a:pt x="412" y="16271"/>
                  </a:cubicBezTo>
                  <a:cubicBezTo>
                    <a:pt x="705" y="18472"/>
                    <a:pt x="1626" y="20602"/>
                    <a:pt x="3004" y="22273"/>
                  </a:cubicBezTo>
                  <a:cubicBezTo>
                    <a:pt x="3344" y="22689"/>
                    <a:pt x="3703" y="23029"/>
                    <a:pt x="4015" y="23326"/>
                  </a:cubicBezTo>
                  <a:cubicBezTo>
                    <a:pt x="4836" y="24110"/>
                    <a:pt x="5048" y="24346"/>
                    <a:pt x="4950" y="25092"/>
                  </a:cubicBezTo>
                  <a:lnTo>
                    <a:pt x="3694" y="34668"/>
                  </a:lnTo>
                  <a:lnTo>
                    <a:pt x="6758" y="31400"/>
                  </a:lnTo>
                  <a:cubicBezTo>
                    <a:pt x="8108" y="29965"/>
                    <a:pt x="9507" y="28482"/>
                    <a:pt x="10847" y="26943"/>
                  </a:cubicBezTo>
                  <a:cubicBezTo>
                    <a:pt x="11111" y="26641"/>
                    <a:pt x="11362" y="26353"/>
                    <a:pt x="11579" y="26244"/>
                  </a:cubicBezTo>
                  <a:cubicBezTo>
                    <a:pt x="11815" y="26126"/>
                    <a:pt x="12222" y="26098"/>
                    <a:pt x="12651" y="26070"/>
                  </a:cubicBezTo>
                  <a:lnTo>
                    <a:pt x="12920" y="26055"/>
                  </a:lnTo>
                  <a:cubicBezTo>
                    <a:pt x="16760" y="25777"/>
                    <a:pt x="20489" y="23827"/>
                    <a:pt x="22907" y="20828"/>
                  </a:cubicBezTo>
                  <a:cubicBezTo>
                    <a:pt x="25320" y="17834"/>
                    <a:pt x="26439" y="13774"/>
                    <a:pt x="25900" y="9968"/>
                  </a:cubicBezTo>
                  <a:cubicBezTo>
                    <a:pt x="25159" y="4755"/>
                    <a:pt x="21345" y="897"/>
                    <a:pt x="16183" y="132"/>
                  </a:cubicBezTo>
                  <a:cubicBezTo>
                    <a:pt x="15574" y="42"/>
                    <a:pt x="14955" y="0"/>
                    <a:pt x="14337" y="0"/>
                  </a:cubicBezTo>
                  <a:close/>
                </a:path>
              </a:pathLst>
            </a:custGeom>
            <a:solidFill>
              <a:srgbClr val="FFFFFF"/>
            </a:solidFill>
            <a:ln>
              <a:noFill/>
            </a:ln>
            <a:effectLst>
              <a:outerShdw blurRad="28575" dist="19050" dir="1950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2" name="Google Shape;3042;p66"/>
            <p:cNvSpPr/>
            <p:nvPr/>
          </p:nvSpPr>
          <p:spPr>
            <a:xfrm rot="-4499968" flipH="1">
              <a:off x="3183710" y="2279797"/>
              <a:ext cx="649431" cy="800756"/>
            </a:xfrm>
            <a:custGeom>
              <a:avLst/>
              <a:gdLst/>
              <a:ahLst/>
              <a:cxnLst/>
              <a:rect l="l" t="t" r="r" b="b"/>
              <a:pathLst>
                <a:path w="23501" h="28977" extrusionOk="0">
                  <a:moveTo>
                    <a:pt x="12876" y="1"/>
                  </a:moveTo>
                  <a:cubicBezTo>
                    <a:pt x="8539" y="1"/>
                    <a:pt x="4491" y="2517"/>
                    <a:pt x="2276" y="6227"/>
                  </a:cubicBezTo>
                  <a:cubicBezTo>
                    <a:pt x="774" y="8739"/>
                    <a:pt x="0" y="11738"/>
                    <a:pt x="382" y="14641"/>
                  </a:cubicBezTo>
                  <a:cubicBezTo>
                    <a:pt x="637" y="16558"/>
                    <a:pt x="1426" y="18419"/>
                    <a:pt x="2659" y="19911"/>
                  </a:cubicBezTo>
                  <a:cubicBezTo>
                    <a:pt x="3764" y="21252"/>
                    <a:pt x="5189" y="21804"/>
                    <a:pt x="4925" y="23840"/>
                  </a:cubicBezTo>
                  <a:cubicBezTo>
                    <a:pt x="4699" y="25553"/>
                    <a:pt x="4472" y="27263"/>
                    <a:pt x="4250" y="28977"/>
                  </a:cubicBezTo>
                  <a:cubicBezTo>
                    <a:pt x="5614" y="27523"/>
                    <a:pt x="6979" y="26073"/>
                    <a:pt x="8286" y="24572"/>
                  </a:cubicBezTo>
                  <a:cubicBezTo>
                    <a:pt x="8637" y="24171"/>
                    <a:pt x="8995" y="23759"/>
                    <a:pt x="9467" y="23519"/>
                  </a:cubicBezTo>
                  <a:cubicBezTo>
                    <a:pt x="10043" y="23221"/>
                    <a:pt x="10714" y="23221"/>
                    <a:pt x="11361" y="23173"/>
                  </a:cubicBezTo>
                  <a:cubicBezTo>
                    <a:pt x="14817" y="22924"/>
                    <a:pt x="18146" y="21186"/>
                    <a:pt x="20323" y="18485"/>
                  </a:cubicBezTo>
                  <a:cubicBezTo>
                    <a:pt x="22504" y="15784"/>
                    <a:pt x="23500" y="12163"/>
                    <a:pt x="23010" y="8730"/>
                  </a:cubicBezTo>
                  <a:cubicBezTo>
                    <a:pt x="22363" y="4173"/>
                    <a:pt x="19100" y="797"/>
                    <a:pt x="14515" y="122"/>
                  </a:cubicBezTo>
                  <a:cubicBezTo>
                    <a:pt x="13966" y="40"/>
                    <a:pt x="13419" y="1"/>
                    <a:pt x="1287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3" name="Google Shape;3043;p66"/>
            <p:cNvSpPr/>
            <p:nvPr/>
          </p:nvSpPr>
          <p:spPr>
            <a:xfrm rot="-4499968" flipH="1">
              <a:off x="3336466" y="2584109"/>
              <a:ext cx="286180" cy="272584"/>
            </a:xfrm>
            <a:custGeom>
              <a:avLst/>
              <a:gdLst/>
              <a:ahLst/>
              <a:cxnLst/>
              <a:rect l="l" t="t" r="r" b="b"/>
              <a:pathLst>
                <a:path w="10356" h="9864" extrusionOk="0">
                  <a:moveTo>
                    <a:pt x="6425" y="0"/>
                  </a:moveTo>
                  <a:cubicBezTo>
                    <a:pt x="6234" y="0"/>
                    <a:pt x="6052" y="35"/>
                    <a:pt x="5884" y="107"/>
                  </a:cubicBezTo>
                  <a:cubicBezTo>
                    <a:pt x="3646" y="1075"/>
                    <a:pt x="562" y="6520"/>
                    <a:pt x="562" y="6520"/>
                  </a:cubicBezTo>
                  <a:cubicBezTo>
                    <a:pt x="0" y="7441"/>
                    <a:pt x="2767" y="9467"/>
                    <a:pt x="5586" y="9864"/>
                  </a:cubicBezTo>
                  <a:cubicBezTo>
                    <a:pt x="5534" y="9467"/>
                    <a:pt x="5379" y="7535"/>
                    <a:pt x="7163" y="6855"/>
                  </a:cubicBezTo>
                  <a:cubicBezTo>
                    <a:pt x="7163" y="6855"/>
                    <a:pt x="7638" y="3775"/>
                    <a:pt x="10019" y="3775"/>
                  </a:cubicBezTo>
                  <a:cubicBezTo>
                    <a:pt x="10127" y="3775"/>
                    <a:pt x="10240" y="3782"/>
                    <a:pt x="10356" y="3795"/>
                  </a:cubicBezTo>
                  <a:cubicBezTo>
                    <a:pt x="9574" y="1711"/>
                    <a:pt x="7771" y="0"/>
                    <a:pt x="642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4" name="Google Shape;3044;p66"/>
            <p:cNvSpPr/>
            <p:nvPr/>
          </p:nvSpPr>
          <p:spPr>
            <a:xfrm rot="-4499968" flipH="1">
              <a:off x="3464086" y="2458461"/>
              <a:ext cx="109321" cy="82958"/>
            </a:xfrm>
            <a:custGeom>
              <a:avLst/>
              <a:gdLst/>
              <a:ahLst/>
              <a:cxnLst/>
              <a:rect l="l" t="t" r="r" b="b"/>
              <a:pathLst>
                <a:path w="3956" h="3002" extrusionOk="0">
                  <a:moveTo>
                    <a:pt x="1687" y="1"/>
                  </a:moveTo>
                  <a:cubicBezTo>
                    <a:pt x="1239" y="1"/>
                    <a:pt x="791" y="175"/>
                    <a:pt x="505" y="521"/>
                  </a:cubicBezTo>
                  <a:cubicBezTo>
                    <a:pt x="0" y="1121"/>
                    <a:pt x="94" y="2131"/>
                    <a:pt x="699" y="2632"/>
                  </a:cubicBezTo>
                  <a:cubicBezTo>
                    <a:pt x="1014" y="2891"/>
                    <a:pt x="1358" y="3001"/>
                    <a:pt x="1689" y="3001"/>
                  </a:cubicBezTo>
                  <a:cubicBezTo>
                    <a:pt x="2906" y="3001"/>
                    <a:pt x="3955" y="1512"/>
                    <a:pt x="2753" y="398"/>
                  </a:cubicBezTo>
                  <a:cubicBezTo>
                    <a:pt x="2468" y="133"/>
                    <a:pt x="2077" y="1"/>
                    <a:pt x="16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5" name="Google Shape;3045;p66"/>
            <p:cNvSpPr/>
            <p:nvPr/>
          </p:nvSpPr>
          <p:spPr>
            <a:xfrm rot="-4499968" flipH="1">
              <a:off x="3192825" y="2625277"/>
              <a:ext cx="106419" cy="89452"/>
            </a:xfrm>
            <a:custGeom>
              <a:avLst/>
              <a:gdLst/>
              <a:ahLst/>
              <a:cxnLst/>
              <a:rect l="l" t="t" r="r" b="b"/>
              <a:pathLst>
                <a:path w="3851" h="3237" extrusionOk="0">
                  <a:moveTo>
                    <a:pt x="1918" y="1"/>
                  </a:moveTo>
                  <a:cubicBezTo>
                    <a:pt x="1680" y="1"/>
                    <a:pt x="1432" y="64"/>
                    <a:pt x="1191" y="206"/>
                  </a:cubicBezTo>
                  <a:cubicBezTo>
                    <a:pt x="62" y="867"/>
                    <a:pt x="1" y="2964"/>
                    <a:pt x="1469" y="3214"/>
                  </a:cubicBezTo>
                  <a:cubicBezTo>
                    <a:pt x="1561" y="3229"/>
                    <a:pt x="1653" y="3237"/>
                    <a:pt x="1746" y="3237"/>
                  </a:cubicBezTo>
                  <a:cubicBezTo>
                    <a:pt x="2395" y="3237"/>
                    <a:pt x="3049" y="2871"/>
                    <a:pt x="3335" y="2284"/>
                  </a:cubicBezTo>
                  <a:cubicBezTo>
                    <a:pt x="3850" y="1225"/>
                    <a:pt x="2970" y="1"/>
                    <a:pt x="19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6" name="Google Shape;3046;p66"/>
            <p:cNvSpPr/>
            <p:nvPr/>
          </p:nvSpPr>
          <p:spPr>
            <a:xfrm rot="-4499968" flipH="1">
              <a:off x="3445958" y="2611749"/>
              <a:ext cx="110675" cy="95835"/>
            </a:xfrm>
            <a:custGeom>
              <a:avLst/>
              <a:gdLst/>
              <a:ahLst/>
              <a:cxnLst/>
              <a:rect l="l" t="t" r="r" b="b"/>
              <a:pathLst>
                <a:path w="4005" h="3468" extrusionOk="0">
                  <a:moveTo>
                    <a:pt x="1744" y="0"/>
                  </a:moveTo>
                  <a:cubicBezTo>
                    <a:pt x="1744" y="0"/>
                    <a:pt x="345" y="1776"/>
                    <a:pt x="1" y="2640"/>
                  </a:cubicBezTo>
                  <a:cubicBezTo>
                    <a:pt x="1" y="2640"/>
                    <a:pt x="893" y="3468"/>
                    <a:pt x="1823" y="3468"/>
                  </a:cubicBezTo>
                  <a:cubicBezTo>
                    <a:pt x="2178" y="3468"/>
                    <a:pt x="2539" y="3347"/>
                    <a:pt x="2858" y="3012"/>
                  </a:cubicBezTo>
                  <a:cubicBezTo>
                    <a:pt x="4005" y="1800"/>
                    <a:pt x="1744" y="0"/>
                    <a:pt x="17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7" name="Google Shape;3047;p66"/>
            <p:cNvSpPr/>
            <p:nvPr/>
          </p:nvSpPr>
          <p:spPr>
            <a:xfrm rot="-4499968" flipH="1">
              <a:off x="3321798" y="2678898"/>
              <a:ext cx="118910" cy="82709"/>
            </a:xfrm>
            <a:custGeom>
              <a:avLst/>
              <a:gdLst/>
              <a:ahLst/>
              <a:cxnLst/>
              <a:rect l="l" t="t" r="r" b="b"/>
              <a:pathLst>
                <a:path w="4303" h="2993" extrusionOk="0">
                  <a:moveTo>
                    <a:pt x="2243" y="1"/>
                  </a:moveTo>
                  <a:cubicBezTo>
                    <a:pt x="2243" y="1"/>
                    <a:pt x="628" y="789"/>
                    <a:pt x="1" y="2164"/>
                  </a:cubicBezTo>
                  <a:cubicBezTo>
                    <a:pt x="1" y="2164"/>
                    <a:pt x="691" y="2993"/>
                    <a:pt x="1731" y="2993"/>
                  </a:cubicBezTo>
                  <a:cubicBezTo>
                    <a:pt x="2037" y="2993"/>
                    <a:pt x="2373" y="2921"/>
                    <a:pt x="2731" y="2735"/>
                  </a:cubicBezTo>
                  <a:cubicBezTo>
                    <a:pt x="4303" y="1923"/>
                    <a:pt x="2243" y="1"/>
                    <a:pt x="224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8" name="Google Shape;3048;p66"/>
            <p:cNvSpPr/>
            <p:nvPr/>
          </p:nvSpPr>
          <p:spPr>
            <a:xfrm rot="-4499968" flipH="1">
              <a:off x="3409296" y="2746583"/>
              <a:ext cx="190399" cy="169563"/>
            </a:xfrm>
            <a:custGeom>
              <a:avLst/>
              <a:gdLst/>
              <a:ahLst/>
              <a:cxnLst/>
              <a:rect l="l" t="t" r="r" b="b"/>
              <a:pathLst>
                <a:path w="6890" h="6136" extrusionOk="0">
                  <a:moveTo>
                    <a:pt x="4641" y="0"/>
                  </a:moveTo>
                  <a:cubicBezTo>
                    <a:pt x="2260" y="0"/>
                    <a:pt x="1785" y="3080"/>
                    <a:pt x="1785" y="3080"/>
                  </a:cubicBezTo>
                  <a:cubicBezTo>
                    <a:pt x="1" y="3760"/>
                    <a:pt x="156" y="5692"/>
                    <a:pt x="208" y="6089"/>
                  </a:cubicBezTo>
                  <a:cubicBezTo>
                    <a:pt x="354" y="6111"/>
                    <a:pt x="501" y="6126"/>
                    <a:pt x="637" y="6135"/>
                  </a:cubicBezTo>
                  <a:cubicBezTo>
                    <a:pt x="6890" y="5710"/>
                    <a:pt x="5072" y="299"/>
                    <a:pt x="4982" y="35"/>
                  </a:cubicBezTo>
                  <a:cubicBezTo>
                    <a:pt x="4978" y="26"/>
                    <a:pt x="4978" y="20"/>
                    <a:pt x="4978" y="20"/>
                  </a:cubicBezTo>
                  <a:cubicBezTo>
                    <a:pt x="4862" y="7"/>
                    <a:pt x="4749" y="0"/>
                    <a:pt x="46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49" name="Google Shape;3049;p66"/>
            <p:cNvSpPr/>
            <p:nvPr/>
          </p:nvSpPr>
          <p:spPr>
            <a:xfrm rot="-4499968" flipH="1">
              <a:off x="3576782" y="2494472"/>
              <a:ext cx="138226" cy="119241"/>
            </a:xfrm>
            <a:custGeom>
              <a:avLst/>
              <a:gdLst/>
              <a:ahLst/>
              <a:cxnLst/>
              <a:rect l="l" t="t" r="r" b="b"/>
              <a:pathLst>
                <a:path w="5002" h="4315" extrusionOk="0">
                  <a:moveTo>
                    <a:pt x="3375" y="1"/>
                  </a:moveTo>
                  <a:cubicBezTo>
                    <a:pt x="2734" y="1"/>
                    <a:pt x="1969" y="330"/>
                    <a:pt x="1332" y="943"/>
                  </a:cubicBezTo>
                  <a:cubicBezTo>
                    <a:pt x="307" y="1926"/>
                    <a:pt x="0" y="3267"/>
                    <a:pt x="647" y="3938"/>
                  </a:cubicBezTo>
                  <a:cubicBezTo>
                    <a:pt x="890" y="4192"/>
                    <a:pt x="1235" y="4315"/>
                    <a:pt x="1625" y="4315"/>
                  </a:cubicBezTo>
                  <a:cubicBezTo>
                    <a:pt x="2267" y="4315"/>
                    <a:pt x="3032" y="3984"/>
                    <a:pt x="3670" y="3371"/>
                  </a:cubicBezTo>
                  <a:cubicBezTo>
                    <a:pt x="4694" y="2388"/>
                    <a:pt x="5001" y="1048"/>
                    <a:pt x="4354" y="377"/>
                  </a:cubicBezTo>
                  <a:cubicBezTo>
                    <a:pt x="4111" y="123"/>
                    <a:pt x="3766" y="1"/>
                    <a:pt x="337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0" name="Google Shape;3050;p66"/>
            <p:cNvSpPr/>
            <p:nvPr/>
          </p:nvSpPr>
          <p:spPr>
            <a:xfrm rot="-4499968" flipH="1">
              <a:off x="3186331" y="2755531"/>
              <a:ext cx="133252" cy="122779"/>
            </a:xfrm>
            <a:custGeom>
              <a:avLst/>
              <a:gdLst/>
              <a:ahLst/>
              <a:cxnLst/>
              <a:rect l="l" t="t" r="r" b="b"/>
              <a:pathLst>
                <a:path w="4822" h="4443" extrusionOk="0">
                  <a:moveTo>
                    <a:pt x="3258" y="1"/>
                  </a:moveTo>
                  <a:cubicBezTo>
                    <a:pt x="2588" y="1"/>
                    <a:pt x="1787" y="392"/>
                    <a:pt x="1158" y="1094"/>
                  </a:cubicBezTo>
                  <a:cubicBezTo>
                    <a:pt x="208" y="2151"/>
                    <a:pt x="1" y="3517"/>
                    <a:pt x="690" y="4135"/>
                  </a:cubicBezTo>
                  <a:cubicBezTo>
                    <a:pt x="922" y="4343"/>
                    <a:pt x="1226" y="4442"/>
                    <a:pt x="1563" y="4442"/>
                  </a:cubicBezTo>
                  <a:cubicBezTo>
                    <a:pt x="2233" y="4442"/>
                    <a:pt x="3034" y="4050"/>
                    <a:pt x="3665" y="3347"/>
                  </a:cubicBezTo>
                  <a:cubicBezTo>
                    <a:pt x="4614" y="2288"/>
                    <a:pt x="4822" y="929"/>
                    <a:pt x="4127" y="305"/>
                  </a:cubicBezTo>
                  <a:cubicBezTo>
                    <a:pt x="3896" y="99"/>
                    <a:pt x="3593" y="1"/>
                    <a:pt x="325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grpSp>
        <p:nvGrpSpPr>
          <p:cNvPr id="3051" name="Google Shape;3051;p66"/>
          <p:cNvGrpSpPr/>
          <p:nvPr/>
        </p:nvGrpSpPr>
        <p:grpSpPr>
          <a:xfrm>
            <a:off x="1253751" y="5625972"/>
            <a:ext cx="1166620" cy="1158305"/>
            <a:chOff x="3126000" y="3636050"/>
            <a:chExt cx="1451742" cy="1441395"/>
          </a:xfrm>
        </p:grpSpPr>
        <p:sp>
          <p:nvSpPr>
            <p:cNvPr id="3052" name="Google Shape;3052;p66"/>
            <p:cNvSpPr/>
            <p:nvPr/>
          </p:nvSpPr>
          <p:spPr>
            <a:xfrm>
              <a:off x="3131738"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rgbClr val="FFFFFF"/>
            </a:solidFill>
            <a:ln w="114300" cap="flat" cmpd="sng">
              <a:solidFill>
                <a:srgbClr val="FFFFFF"/>
              </a:solidFill>
              <a:prstDash val="solid"/>
              <a:round/>
              <a:headEnd type="none" w="sm" len="sm"/>
              <a:tailEnd type="none" w="sm" len="sm"/>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3" name="Google Shape;3053;p66"/>
            <p:cNvSpPr/>
            <p:nvPr/>
          </p:nvSpPr>
          <p:spPr>
            <a:xfrm>
              <a:off x="3126000" y="3636050"/>
              <a:ext cx="1446005" cy="1441395"/>
            </a:xfrm>
            <a:custGeom>
              <a:avLst/>
              <a:gdLst/>
              <a:ahLst/>
              <a:cxnLst/>
              <a:rect l="l" t="t" r="r" b="b"/>
              <a:pathLst>
                <a:path w="22585" h="22513" extrusionOk="0">
                  <a:moveTo>
                    <a:pt x="13987" y="0"/>
                  </a:moveTo>
                  <a:cubicBezTo>
                    <a:pt x="6774" y="0"/>
                    <a:pt x="0" y="16097"/>
                    <a:pt x="8692" y="20679"/>
                  </a:cubicBezTo>
                  <a:cubicBezTo>
                    <a:pt x="11224" y="22013"/>
                    <a:pt x="13434" y="22512"/>
                    <a:pt x="15301" y="22512"/>
                  </a:cubicBezTo>
                  <a:cubicBezTo>
                    <a:pt x="19575" y="22512"/>
                    <a:pt x="22054" y="19898"/>
                    <a:pt x="22491" y="18701"/>
                  </a:cubicBezTo>
                  <a:cubicBezTo>
                    <a:pt x="22580" y="18457"/>
                    <a:pt x="22584" y="18268"/>
                    <a:pt x="22501" y="18179"/>
                  </a:cubicBezTo>
                  <a:cubicBezTo>
                    <a:pt x="21833" y="17442"/>
                    <a:pt x="17009" y="17505"/>
                    <a:pt x="18669" y="12114"/>
                  </a:cubicBezTo>
                  <a:cubicBezTo>
                    <a:pt x="20199" y="7157"/>
                    <a:pt x="20362" y="3133"/>
                    <a:pt x="16979" y="970"/>
                  </a:cubicBezTo>
                  <a:cubicBezTo>
                    <a:pt x="16688" y="782"/>
                    <a:pt x="16370" y="610"/>
                    <a:pt x="16023" y="451"/>
                  </a:cubicBezTo>
                  <a:cubicBezTo>
                    <a:pt x="15349" y="143"/>
                    <a:pt x="14666" y="0"/>
                    <a:pt x="1398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4" name="Google Shape;3054;p66"/>
            <p:cNvSpPr/>
            <p:nvPr/>
          </p:nvSpPr>
          <p:spPr>
            <a:xfrm>
              <a:off x="4092774" y="3698154"/>
              <a:ext cx="477691" cy="1160517"/>
            </a:xfrm>
            <a:custGeom>
              <a:avLst/>
              <a:gdLst/>
              <a:ahLst/>
              <a:cxnLst/>
              <a:rect l="l" t="t" r="r" b="b"/>
              <a:pathLst>
                <a:path w="7461" h="18126" extrusionOk="0">
                  <a:moveTo>
                    <a:pt x="1879" y="0"/>
                  </a:moveTo>
                  <a:lnTo>
                    <a:pt x="1879" y="0"/>
                  </a:lnTo>
                  <a:cubicBezTo>
                    <a:pt x="2230" y="1919"/>
                    <a:pt x="2921" y="6955"/>
                    <a:pt x="1456" y="10900"/>
                  </a:cubicBezTo>
                  <a:cubicBezTo>
                    <a:pt x="0" y="14825"/>
                    <a:pt x="1757" y="18125"/>
                    <a:pt x="5206" y="18125"/>
                  </a:cubicBezTo>
                  <a:cubicBezTo>
                    <a:pt x="5873" y="18125"/>
                    <a:pt x="6607" y="18000"/>
                    <a:pt x="7391" y="17731"/>
                  </a:cubicBezTo>
                  <a:cubicBezTo>
                    <a:pt x="7437" y="17606"/>
                    <a:pt x="7460" y="17493"/>
                    <a:pt x="7460" y="17404"/>
                  </a:cubicBezTo>
                  <a:cubicBezTo>
                    <a:pt x="7460" y="17318"/>
                    <a:pt x="7441" y="17252"/>
                    <a:pt x="7401" y="17209"/>
                  </a:cubicBezTo>
                  <a:cubicBezTo>
                    <a:pt x="6829" y="16577"/>
                    <a:pt x="3225" y="16535"/>
                    <a:pt x="3225" y="13171"/>
                  </a:cubicBezTo>
                  <a:cubicBezTo>
                    <a:pt x="3222" y="12599"/>
                    <a:pt x="3327" y="11932"/>
                    <a:pt x="3569" y="11144"/>
                  </a:cubicBezTo>
                  <a:cubicBezTo>
                    <a:pt x="4211" y="9067"/>
                    <a:pt x="4611" y="7156"/>
                    <a:pt x="4614" y="5473"/>
                  </a:cubicBezTo>
                  <a:cubicBezTo>
                    <a:pt x="4614" y="3142"/>
                    <a:pt x="3846" y="1257"/>
                    <a:pt x="187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5" name="Google Shape;3055;p66"/>
            <p:cNvSpPr/>
            <p:nvPr/>
          </p:nvSpPr>
          <p:spPr>
            <a:xfrm>
              <a:off x="3627058" y="4092611"/>
              <a:ext cx="460468" cy="648509"/>
            </a:xfrm>
            <a:custGeom>
              <a:avLst/>
              <a:gdLst/>
              <a:ahLst/>
              <a:cxnLst/>
              <a:rect l="l" t="t" r="r" b="b"/>
              <a:pathLst>
                <a:path w="7192" h="10129" extrusionOk="0">
                  <a:moveTo>
                    <a:pt x="3776" y="0"/>
                  </a:moveTo>
                  <a:cubicBezTo>
                    <a:pt x="1991" y="0"/>
                    <a:pt x="364" y="2033"/>
                    <a:pt x="76" y="4696"/>
                  </a:cubicBezTo>
                  <a:cubicBezTo>
                    <a:pt x="0" y="5414"/>
                    <a:pt x="26" y="6105"/>
                    <a:pt x="142" y="6743"/>
                  </a:cubicBezTo>
                  <a:cubicBezTo>
                    <a:pt x="473" y="8585"/>
                    <a:pt x="1537" y="9963"/>
                    <a:pt x="2940" y="10116"/>
                  </a:cubicBezTo>
                  <a:cubicBezTo>
                    <a:pt x="3022" y="10124"/>
                    <a:pt x="3105" y="10129"/>
                    <a:pt x="3187" y="10129"/>
                  </a:cubicBezTo>
                  <a:cubicBezTo>
                    <a:pt x="4156" y="10129"/>
                    <a:pt x="5081" y="9530"/>
                    <a:pt x="5771" y="8555"/>
                  </a:cubicBezTo>
                  <a:cubicBezTo>
                    <a:pt x="6349" y="7735"/>
                    <a:pt x="6763" y="6650"/>
                    <a:pt x="6891" y="5433"/>
                  </a:cubicBezTo>
                  <a:cubicBezTo>
                    <a:pt x="7192" y="2642"/>
                    <a:pt x="5909" y="215"/>
                    <a:pt x="4028" y="14"/>
                  </a:cubicBezTo>
                  <a:cubicBezTo>
                    <a:pt x="3944" y="5"/>
                    <a:pt x="3860" y="0"/>
                    <a:pt x="3776"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6" name="Google Shape;3056;p66"/>
            <p:cNvSpPr/>
            <p:nvPr/>
          </p:nvSpPr>
          <p:spPr>
            <a:xfrm>
              <a:off x="3636150" y="4461394"/>
              <a:ext cx="360397" cy="279725"/>
            </a:xfrm>
            <a:custGeom>
              <a:avLst/>
              <a:gdLst/>
              <a:ahLst/>
              <a:cxnLst/>
              <a:rect l="l" t="t" r="r" b="b"/>
              <a:pathLst>
                <a:path w="5629" h="4369" extrusionOk="0">
                  <a:moveTo>
                    <a:pt x="2325" y="0"/>
                  </a:moveTo>
                  <a:cubicBezTo>
                    <a:pt x="1471" y="0"/>
                    <a:pt x="660" y="364"/>
                    <a:pt x="0" y="983"/>
                  </a:cubicBezTo>
                  <a:cubicBezTo>
                    <a:pt x="331" y="2825"/>
                    <a:pt x="1395" y="4203"/>
                    <a:pt x="2798" y="4356"/>
                  </a:cubicBezTo>
                  <a:cubicBezTo>
                    <a:pt x="2880" y="4364"/>
                    <a:pt x="2963" y="4369"/>
                    <a:pt x="3045" y="4369"/>
                  </a:cubicBezTo>
                  <a:cubicBezTo>
                    <a:pt x="4014" y="4369"/>
                    <a:pt x="4939" y="3770"/>
                    <a:pt x="5629" y="2795"/>
                  </a:cubicBezTo>
                  <a:cubicBezTo>
                    <a:pt x="5159" y="1280"/>
                    <a:pt x="4044" y="169"/>
                    <a:pt x="2642" y="17"/>
                  </a:cubicBezTo>
                  <a:cubicBezTo>
                    <a:pt x="2536" y="6"/>
                    <a:pt x="2430" y="0"/>
                    <a:pt x="23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7" name="Google Shape;3057;p66"/>
            <p:cNvSpPr/>
            <p:nvPr/>
          </p:nvSpPr>
          <p:spPr>
            <a:xfrm>
              <a:off x="3795763" y="3881201"/>
              <a:ext cx="79839" cy="105513"/>
            </a:xfrm>
            <a:custGeom>
              <a:avLst/>
              <a:gdLst/>
              <a:ahLst/>
              <a:cxnLst/>
              <a:rect l="l" t="t" r="r" b="b"/>
              <a:pathLst>
                <a:path w="1247" h="1648" extrusionOk="0">
                  <a:moveTo>
                    <a:pt x="668" y="0"/>
                  </a:moveTo>
                  <a:cubicBezTo>
                    <a:pt x="367" y="0"/>
                    <a:pt x="94" y="330"/>
                    <a:pt x="47" y="763"/>
                  </a:cubicBezTo>
                  <a:cubicBezTo>
                    <a:pt x="1" y="1216"/>
                    <a:pt x="219" y="1613"/>
                    <a:pt x="536" y="1645"/>
                  </a:cubicBezTo>
                  <a:cubicBezTo>
                    <a:pt x="551" y="1647"/>
                    <a:pt x="565" y="1647"/>
                    <a:pt x="580" y="1647"/>
                  </a:cubicBezTo>
                  <a:cubicBezTo>
                    <a:pt x="880" y="1647"/>
                    <a:pt x="1150" y="1321"/>
                    <a:pt x="1197" y="888"/>
                  </a:cubicBezTo>
                  <a:cubicBezTo>
                    <a:pt x="1247" y="432"/>
                    <a:pt x="1028" y="38"/>
                    <a:pt x="711" y="2"/>
                  </a:cubicBezTo>
                  <a:cubicBezTo>
                    <a:pt x="697" y="1"/>
                    <a:pt x="682" y="0"/>
                    <a:pt x="66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8" name="Google Shape;3058;p66"/>
            <p:cNvSpPr/>
            <p:nvPr/>
          </p:nvSpPr>
          <p:spPr>
            <a:xfrm>
              <a:off x="4079265" y="3965009"/>
              <a:ext cx="79903" cy="105513"/>
            </a:xfrm>
            <a:custGeom>
              <a:avLst/>
              <a:gdLst/>
              <a:ahLst/>
              <a:cxnLst/>
              <a:rect l="l" t="t" r="r" b="b"/>
              <a:pathLst>
                <a:path w="1248" h="1648" extrusionOk="0">
                  <a:moveTo>
                    <a:pt x="668" y="1"/>
                  </a:moveTo>
                  <a:cubicBezTo>
                    <a:pt x="367" y="1"/>
                    <a:pt x="94" y="328"/>
                    <a:pt x="46" y="763"/>
                  </a:cubicBezTo>
                  <a:cubicBezTo>
                    <a:pt x="0" y="1216"/>
                    <a:pt x="219" y="1610"/>
                    <a:pt x="536" y="1646"/>
                  </a:cubicBezTo>
                  <a:cubicBezTo>
                    <a:pt x="550" y="1647"/>
                    <a:pt x="565" y="1648"/>
                    <a:pt x="579" y="1648"/>
                  </a:cubicBezTo>
                  <a:cubicBezTo>
                    <a:pt x="880" y="1648"/>
                    <a:pt x="1150" y="1318"/>
                    <a:pt x="1197" y="885"/>
                  </a:cubicBezTo>
                  <a:cubicBezTo>
                    <a:pt x="1247" y="432"/>
                    <a:pt x="1029" y="35"/>
                    <a:pt x="711" y="3"/>
                  </a:cubicBezTo>
                  <a:cubicBezTo>
                    <a:pt x="697" y="1"/>
                    <a:pt x="682" y="1"/>
                    <a:pt x="6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59" name="Google Shape;3059;p66"/>
            <p:cNvSpPr/>
            <p:nvPr/>
          </p:nvSpPr>
          <p:spPr>
            <a:xfrm>
              <a:off x="4109741" y="4101894"/>
              <a:ext cx="167105" cy="158718"/>
            </a:xfrm>
            <a:custGeom>
              <a:avLst/>
              <a:gdLst/>
              <a:ahLst/>
              <a:cxnLst/>
              <a:rect l="l" t="t" r="r" b="b"/>
              <a:pathLst>
                <a:path w="2610" h="2479" extrusionOk="0">
                  <a:moveTo>
                    <a:pt x="1305" y="0"/>
                  </a:moveTo>
                  <a:cubicBezTo>
                    <a:pt x="679" y="0"/>
                    <a:pt x="141" y="472"/>
                    <a:pt x="73" y="1108"/>
                  </a:cubicBezTo>
                  <a:cubicBezTo>
                    <a:pt x="0" y="1786"/>
                    <a:pt x="493" y="2398"/>
                    <a:pt x="1171" y="2471"/>
                  </a:cubicBezTo>
                  <a:cubicBezTo>
                    <a:pt x="1218" y="2476"/>
                    <a:pt x="1264" y="2479"/>
                    <a:pt x="1310" y="2479"/>
                  </a:cubicBezTo>
                  <a:cubicBezTo>
                    <a:pt x="1933" y="2479"/>
                    <a:pt x="2469" y="2008"/>
                    <a:pt x="2537" y="1373"/>
                  </a:cubicBezTo>
                  <a:cubicBezTo>
                    <a:pt x="2609" y="692"/>
                    <a:pt x="2116" y="83"/>
                    <a:pt x="1439" y="8"/>
                  </a:cubicBezTo>
                  <a:cubicBezTo>
                    <a:pt x="1394" y="3"/>
                    <a:pt x="1349" y="0"/>
                    <a:pt x="130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0" name="Google Shape;3060;p66"/>
            <p:cNvSpPr/>
            <p:nvPr/>
          </p:nvSpPr>
          <p:spPr>
            <a:xfrm>
              <a:off x="3596326" y="3942857"/>
              <a:ext cx="167105" cy="158718"/>
            </a:xfrm>
            <a:custGeom>
              <a:avLst/>
              <a:gdLst/>
              <a:ahLst/>
              <a:cxnLst/>
              <a:rect l="l" t="t" r="r" b="b"/>
              <a:pathLst>
                <a:path w="2610" h="2479" extrusionOk="0">
                  <a:moveTo>
                    <a:pt x="1306" y="1"/>
                  </a:moveTo>
                  <a:cubicBezTo>
                    <a:pt x="680" y="1"/>
                    <a:pt x="141" y="473"/>
                    <a:pt x="73" y="1109"/>
                  </a:cubicBezTo>
                  <a:cubicBezTo>
                    <a:pt x="1" y="1787"/>
                    <a:pt x="493" y="2399"/>
                    <a:pt x="1171" y="2472"/>
                  </a:cubicBezTo>
                  <a:cubicBezTo>
                    <a:pt x="1216" y="2477"/>
                    <a:pt x="1261" y="2479"/>
                    <a:pt x="1305" y="2479"/>
                  </a:cubicBezTo>
                  <a:cubicBezTo>
                    <a:pt x="1930" y="2479"/>
                    <a:pt x="2469" y="2010"/>
                    <a:pt x="2536" y="1373"/>
                  </a:cubicBezTo>
                  <a:cubicBezTo>
                    <a:pt x="2609" y="692"/>
                    <a:pt x="2117" y="81"/>
                    <a:pt x="1439" y="8"/>
                  </a:cubicBezTo>
                  <a:cubicBezTo>
                    <a:pt x="1394" y="3"/>
                    <a:pt x="1350" y="1"/>
                    <a:pt x="13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1" name="Google Shape;3061;p66"/>
            <p:cNvSpPr/>
            <p:nvPr/>
          </p:nvSpPr>
          <p:spPr>
            <a:xfrm>
              <a:off x="3441770" y="4173026"/>
              <a:ext cx="105513" cy="408287"/>
            </a:xfrm>
            <a:custGeom>
              <a:avLst/>
              <a:gdLst/>
              <a:ahLst/>
              <a:cxnLst/>
              <a:rect l="l" t="t" r="r" b="b"/>
              <a:pathLst>
                <a:path w="1648" h="6377" extrusionOk="0">
                  <a:moveTo>
                    <a:pt x="1171" y="1"/>
                  </a:moveTo>
                  <a:cubicBezTo>
                    <a:pt x="1039" y="1"/>
                    <a:pt x="916" y="70"/>
                    <a:pt x="867" y="235"/>
                  </a:cubicBezTo>
                  <a:cubicBezTo>
                    <a:pt x="278" y="2111"/>
                    <a:pt x="1" y="4011"/>
                    <a:pt x="43" y="5976"/>
                  </a:cubicBezTo>
                  <a:cubicBezTo>
                    <a:pt x="47" y="6234"/>
                    <a:pt x="268" y="6376"/>
                    <a:pt x="466" y="6376"/>
                  </a:cubicBezTo>
                  <a:cubicBezTo>
                    <a:pt x="635" y="6376"/>
                    <a:pt x="788" y="6273"/>
                    <a:pt x="781" y="6055"/>
                  </a:cubicBezTo>
                  <a:cubicBezTo>
                    <a:pt x="741" y="4161"/>
                    <a:pt x="989" y="2319"/>
                    <a:pt x="1558" y="507"/>
                  </a:cubicBezTo>
                  <a:cubicBezTo>
                    <a:pt x="1647" y="219"/>
                    <a:pt x="1399" y="1"/>
                    <a:pt x="1171"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sp>
          <p:nvSpPr>
            <p:cNvPr id="3062" name="Google Shape;3062;p66"/>
            <p:cNvSpPr/>
            <p:nvPr/>
          </p:nvSpPr>
          <p:spPr>
            <a:xfrm>
              <a:off x="3453615" y="4615757"/>
              <a:ext cx="64217" cy="47635"/>
            </a:xfrm>
            <a:custGeom>
              <a:avLst/>
              <a:gdLst/>
              <a:ahLst/>
              <a:cxnLst/>
              <a:rect l="l" t="t" r="r" b="b"/>
              <a:pathLst>
                <a:path w="1003" h="744" extrusionOk="0">
                  <a:moveTo>
                    <a:pt x="493" y="0"/>
                  </a:moveTo>
                  <a:cubicBezTo>
                    <a:pt x="60" y="0"/>
                    <a:pt x="0" y="692"/>
                    <a:pt x="460" y="741"/>
                  </a:cubicBezTo>
                  <a:cubicBezTo>
                    <a:pt x="477" y="744"/>
                    <a:pt x="493" y="744"/>
                    <a:pt x="507" y="744"/>
                  </a:cubicBezTo>
                  <a:cubicBezTo>
                    <a:pt x="943" y="744"/>
                    <a:pt x="1003" y="53"/>
                    <a:pt x="539" y="4"/>
                  </a:cubicBezTo>
                  <a:cubicBezTo>
                    <a:pt x="527" y="0"/>
                    <a:pt x="510" y="0"/>
                    <a:pt x="49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itchFamily="18" charset="0"/>
                <a:cs typeface="Times New Roman"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15"/>
                                        </p:tgtEl>
                                        <p:attrNameLst>
                                          <p:attrName>style.visibility</p:attrName>
                                        </p:attrNameLst>
                                      </p:cBhvr>
                                      <p:to>
                                        <p:strVal val="visible"/>
                                      </p:to>
                                    </p:set>
                                    <p:anim calcmode="lin" valueType="num">
                                      <p:cBhvr>
                                        <p:cTn id="7" dur="500" fill="hold"/>
                                        <p:tgtEl>
                                          <p:spTgt spid="3015"/>
                                        </p:tgtEl>
                                        <p:attrNameLst>
                                          <p:attrName>ppt_w</p:attrName>
                                        </p:attrNameLst>
                                      </p:cBhvr>
                                      <p:tavLst>
                                        <p:tav tm="0">
                                          <p:val>
                                            <p:fltVal val="0"/>
                                          </p:val>
                                        </p:tav>
                                        <p:tav tm="100000">
                                          <p:val>
                                            <p:strVal val="#ppt_w"/>
                                          </p:val>
                                        </p:tav>
                                      </p:tavLst>
                                    </p:anim>
                                    <p:anim calcmode="lin" valueType="num">
                                      <p:cBhvr>
                                        <p:cTn id="8" dur="500" fill="hold"/>
                                        <p:tgtEl>
                                          <p:spTgt spid="3015"/>
                                        </p:tgtEl>
                                        <p:attrNameLst>
                                          <p:attrName>ppt_h</p:attrName>
                                        </p:attrNameLst>
                                      </p:cBhvr>
                                      <p:tavLst>
                                        <p:tav tm="0">
                                          <p:val>
                                            <p:fltVal val="0"/>
                                          </p:val>
                                        </p:tav>
                                        <p:tav tm="100000">
                                          <p:val>
                                            <p:strVal val="#ppt_h"/>
                                          </p:val>
                                        </p:tav>
                                      </p:tavLst>
                                    </p:anim>
                                    <p:animEffect transition="in" filter="fade">
                                      <p:cBhvr>
                                        <p:cTn id="9" dur="500"/>
                                        <p:tgtEl>
                                          <p:spTgt spid="3015"/>
                                        </p:tgtEl>
                                      </p:cBhvr>
                                    </p:animEffect>
                                  </p:childTnLst>
                                </p:cTn>
                              </p:par>
                              <p:par>
                                <p:cTn id="10" presetID="53" presetClass="entr" presetSubtype="16" fill="hold" nodeType="withEffect">
                                  <p:stCondLst>
                                    <p:cond delay="0"/>
                                  </p:stCondLst>
                                  <p:childTnLst>
                                    <p:set>
                                      <p:cBhvr>
                                        <p:cTn id="11" dur="1" fill="hold">
                                          <p:stCondLst>
                                            <p:cond delay="0"/>
                                          </p:stCondLst>
                                        </p:cTn>
                                        <p:tgtEl>
                                          <p:spTgt spid="3028"/>
                                        </p:tgtEl>
                                        <p:attrNameLst>
                                          <p:attrName>style.visibility</p:attrName>
                                        </p:attrNameLst>
                                      </p:cBhvr>
                                      <p:to>
                                        <p:strVal val="visible"/>
                                      </p:to>
                                    </p:set>
                                    <p:anim calcmode="lin" valueType="num">
                                      <p:cBhvr>
                                        <p:cTn id="12" dur="500" fill="hold"/>
                                        <p:tgtEl>
                                          <p:spTgt spid="3028"/>
                                        </p:tgtEl>
                                        <p:attrNameLst>
                                          <p:attrName>ppt_w</p:attrName>
                                        </p:attrNameLst>
                                      </p:cBhvr>
                                      <p:tavLst>
                                        <p:tav tm="0">
                                          <p:val>
                                            <p:fltVal val="0"/>
                                          </p:val>
                                        </p:tav>
                                        <p:tav tm="100000">
                                          <p:val>
                                            <p:strVal val="#ppt_w"/>
                                          </p:val>
                                        </p:tav>
                                      </p:tavLst>
                                    </p:anim>
                                    <p:anim calcmode="lin" valueType="num">
                                      <p:cBhvr>
                                        <p:cTn id="13" dur="500" fill="hold"/>
                                        <p:tgtEl>
                                          <p:spTgt spid="3028"/>
                                        </p:tgtEl>
                                        <p:attrNameLst>
                                          <p:attrName>ppt_h</p:attrName>
                                        </p:attrNameLst>
                                      </p:cBhvr>
                                      <p:tavLst>
                                        <p:tav tm="0">
                                          <p:val>
                                            <p:fltVal val="0"/>
                                          </p:val>
                                        </p:tav>
                                        <p:tav tm="100000">
                                          <p:val>
                                            <p:strVal val="#ppt_h"/>
                                          </p:val>
                                        </p:tav>
                                      </p:tavLst>
                                    </p:anim>
                                    <p:animEffect transition="in" filter="fade">
                                      <p:cBhvr>
                                        <p:cTn id="14" dur="500"/>
                                        <p:tgtEl>
                                          <p:spTgt spid="30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36">
                                            <p:txEl>
                                              <p:pRg st="0" end="0"/>
                                            </p:txEl>
                                          </p:spTgt>
                                        </p:tgtEl>
                                        <p:attrNameLst>
                                          <p:attrName>style.visibility</p:attrName>
                                        </p:attrNameLst>
                                      </p:cBhvr>
                                      <p:to>
                                        <p:strVal val="visible"/>
                                      </p:to>
                                    </p:set>
                                    <p:anim calcmode="lin" valueType="num">
                                      <p:cBhvr>
                                        <p:cTn id="17" dur="500" fill="hold"/>
                                        <p:tgtEl>
                                          <p:spTgt spid="303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03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036">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37">
                                            <p:txEl>
                                              <p:pRg st="0" end="0"/>
                                            </p:txEl>
                                          </p:spTgt>
                                        </p:tgtEl>
                                        <p:attrNameLst>
                                          <p:attrName>style.visibility</p:attrName>
                                        </p:attrNameLst>
                                      </p:cBhvr>
                                      <p:to>
                                        <p:strVal val="visible"/>
                                      </p:to>
                                    </p:set>
                                    <p:anim calcmode="lin" valueType="num">
                                      <p:cBhvr>
                                        <p:cTn id="22" dur="500" fill="hold"/>
                                        <p:tgtEl>
                                          <p:spTgt spid="30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0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037">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38">
                                            <p:txEl>
                                              <p:pRg st="0" end="0"/>
                                            </p:txEl>
                                          </p:spTgt>
                                        </p:tgtEl>
                                        <p:attrNameLst>
                                          <p:attrName>style.visibility</p:attrName>
                                        </p:attrNameLst>
                                      </p:cBhvr>
                                      <p:to>
                                        <p:strVal val="visible"/>
                                      </p:to>
                                    </p:set>
                                    <p:anim calcmode="lin" valueType="num">
                                      <p:cBhvr>
                                        <p:cTn id="27" dur="500" fill="hold"/>
                                        <p:tgtEl>
                                          <p:spTgt spid="303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03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038">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39">
                                            <p:txEl>
                                              <p:pRg st="0" end="0"/>
                                            </p:txEl>
                                          </p:spTgt>
                                        </p:tgtEl>
                                        <p:attrNameLst>
                                          <p:attrName>style.visibility</p:attrName>
                                        </p:attrNameLst>
                                      </p:cBhvr>
                                      <p:to>
                                        <p:strVal val="visible"/>
                                      </p:to>
                                    </p:set>
                                    <p:anim calcmode="lin" valueType="num">
                                      <p:cBhvr>
                                        <p:cTn id="32" dur="500" fill="hold"/>
                                        <p:tgtEl>
                                          <p:spTgt spid="303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039">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039">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40"/>
                                        </p:tgtEl>
                                        <p:attrNameLst>
                                          <p:attrName>style.visibility</p:attrName>
                                        </p:attrNameLst>
                                      </p:cBhvr>
                                      <p:to>
                                        <p:strVal val="visible"/>
                                      </p:to>
                                    </p:set>
                                    <p:anim calcmode="lin" valueType="num">
                                      <p:cBhvr>
                                        <p:cTn id="37" dur="500" fill="hold"/>
                                        <p:tgtEl>
                                          <p:spTgt spid="3040"/>
                                        </p:tgtEl>
                                        <p:attrNameLst>
                                          <p:attrName>ppt_w</p:attrName>
                                        </p:attrNameLst>
                                      </p:cBhvr>
                                      <p:tavLst>
                                        <p:tav tm="0">
                                          <p:val>
                                            <p:fltVal val="0"/>
                                          </p:val>
                                        </p:tav>
                                        <p:tav tm="100000">
                                          <p:val>
                                            <p:strVal val="#ppt_w"/>
                                          </p:val>
                                        </p:tav>
                                      </p:tavLst>
                                    </p:anim>
                                    <p:anim calcmode="lin" valueType="num">
                                      <p:cBhvr>
                                        <p:cTn id="38" dur="500" fill="hold"/>
                                        <p:tgtEl>
                                          <p:spTgt spid="3040"/>
                                        </p:tgtEl>
                                        <p:attrNameLst>
                                          <p:attrName>ppt_h</p:attrName>
                                        </p:attrNameLst>
                                      </p:cBhvr>
                                      <p:tavLst>
                                        <p:tav tm="0">
                                          <p:val>
                                            <p:fltVal val="0"/>
                                          </p:val>
                                        </p:tav>
                                        <p:tav tm="100000">
                                          <p:val>
                                            <p:strVal val="#ppt_h"/>
                                          </p:val>
                                        </p:tav>
                                      </p:tavLst>
                                    </p:anim>
                                    <p:animEffect transition="in" filter="fade">
                                      <p:cBhvr>
                                        <p:cTn id="39" dur="500"/>
                                        <p:tgtEl>
                                          <p:spTgt spid="3040"/>
                                        </p:tgtEl>
                                      </p:cBhvr>
                                    </p:animEffect>
                                  </p:childTnLst>
                                </p:cTn>
                              </p:par>
                              <p:par>
                                <p:cTn id="40" presetID="53" presetClass="entr" presetSubtype="16" fill="hold" nodeType="withEffect">
                                  <p:stCondLst>
                                    <p:cond delay="0"/>
                                  </p:stCondLst>
                                  <p:childTnLst>
                                    <p:set>
                                      <p:cBhvr>
                                        <p:cTn id="41" dur="1" fill="hold">
                                          <p:stCondLst>
                                            <p:cond delay="0"/>
                                          </p:stCondLst>
                                        </p:cTn>
                                        <p:tgtEl>
                                          <p:spTgt spid="3051"/>
                                        </p:tgtEl>
                                        <p:attrNameLst>
                                          <p:attrName>style.visibility</p:attrName>
                                        </p:attrNameLst>
                                      </p:cBhvr>
                                      <p:to>
                                        <p:strVal val="visible"/>
                                      </p:to>
                                    </p:set>
                                    <p:anim calcmode="lin" valueType="num">
                                      <p:cBhvr>
                                        <p:cTn id="42" dur="500" fill="hold"/>
                                        <p:tgtEl>
                                          <p:spTgt spid="3051"/>
                                        </p:tgtEl>
                                        <p:attrNameLst>
                                          <p:attrName>ppt_w</p:attrName>
                                        </p:attrNameLst>
                                      </p:cBhvr>
                                      <p:tavLst>
                                        <p:tav tm="0">
                                          <p:val>
                                            <p:fltVal val="0"/>
                                          </p:val>
                                        </p:tav>
                                        <p:tav tm="100000">
                                          <p:val>
                                            <p:strVal val="#ppt_w"/>
                                          </p:val>
                                        </p:tav>
                                      </p:tavLst>
                                    </p:anim>
                                    <p:anim calcmode="lin" valueType="num">
                                      <p:cBhvr>
                                        <p:cTn id="43" dur="500" fill="hold"/>
                                        <p:tgtEl>
                                          <p:spTgt spid="3051"/>
                                        </p:tgtEl>
                                        <p:attrNameLst>
                                          <p:attrName>ppt_h</p:attrName>
                                        </p:attrNameLst>
                                      </p:cBhvr>
                                      <p:tavLst>
                                        <p:tav tm="0">
                                          <p:val>
                                            <p:fltVal val="0"/>
                                          </p:val>
                                        </p:tav>
                                        <p:tav tm="100000">
                                          <p:val>
                                            <p:strVal val="#ppt_h"/>
                                          </p:val>
                                        </p:tav>
                                      </p:tavLst>
                                    </p:anim>
                                    <p:animEffect transition="in" filter="fade">
                                      <p:cBhvr>
                                        <p:cTn id="44" dur="500"/>
                                        <p:tgtEl>
                                          <p:spTgt spid="3051"/>
                                        </p:tgtEl>
                                      </p:cBhvr>
                                    </p:animEffect>
                                  </p:childTnLst>
                                </p:cTn>
                              </p:par>
                              <p:par>
                                <p:cTn id="45" presetID="32" presetClass="emph" presetSubtype="0" fill="hold" nodeType="withEffect">
                                  <p:stCondLst>
                                    <p:cond delay="0"/>
                                  </p:stCondLst>
                                  <p:childTnLst>
                                    <p:animRot by="120000">
                                      <p:cBhvr>
                                        <p:cTn id="46" dur="100" fill="hold">
                                          <p:stCondLst>
                                            <p:cond delay="0"/>
                                          </p:stCondLst>
                                        </p:cTn>
                                        <p:tgtEl>
                                          <p:spTgt spid="3015"/>
                                        </p:tgtEl>
                                        <p:attrNameLst>
                                          <p:attrName>r</p:attrName>
                                        </p:attrNameLst>
                                      </p:cBhvr>
                                    </p:animRot>
                                    <p:animRot by="-240000">
                                      <p:cBhvr>
                                        <p:cTn id="47" dur="200" fill="hold">
                                          <p:stCondLst>
                                            <p:cond delay="200"/>
                                          </p:stCondLst>
                                        </p:cTn>
                                        <p:tgtEl>
                                          <p:spTgt spid="3015"/>
                                        </p:tgtEl>
                                        <p:attrNameLst>
                                          <p:attrName>r</p:attrName>
                                        </p:attrNameLst>
                                      </p:cBhvr>
                                    </p:animRot>
                                    <p:animRot by="240000">
                                      <p:cBhvr>
                                        <p:cTn id="48" dur="200" fill="hold">
                                          <p:stCondLst>
                                            <p:cond delay="400"/>
                                          </p:stCondLst>
                                        </p:cTn>
                                        <p:tgtEl>
                                          <p:spTgt spid="3015"/>
                                        </p:tgtEl>
                                        <p:attrNameLst>
                                          <p:attrName>r</p:attrName>
                                        </p:attrNameLst>
                                      </p:cBhvr>
                                    </p:animRot>
                                    <p:animRot by="-240000">
                                      <p:cBhvr>
                                        <p:cTn id="49" dur="200" fill="hold">
                                          <p:stCondLst>
                                            <p:cond delay="600"/>
                                          </p:stCondLst>
                                        </p:cTn>
                                        <p:tgtEl>
                                          <p:spTgt spid="3015"/>
                                        </p:tgtEl>
                                        <p:attrNameLst>
                                          <p:attrName>r</p:attrName>
                                        </p:attrNameLst>
                                      </p:cBhvr>
                                    </p:animRot>
                                    <p:animRot by="120000">
                                      <p:cBhvr>
                                        <p:cTn id="50" dur="200" fill="hold">
                                          <p:stCondLst>
                                            <p:cond delay="800"/>
                                          </p:stCondLst>
                                        </p:cTn>
                                        <p:tgtEl>
                                          <p:spTgt spid="3015"/>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028"/>
                                        </p:tgtEl>
                                        <p:attrNameLst>
                                          <p:attrName>r</p:attrName>
                                        </p:attrNameLst>
                                      </p:cBhvr>
                                    </p:animRot>
                                    <p:animRot by="-240000">
                                      <p:cBhvr>
                                        <p:cTn id="53" dur="200" fill="hold">
                                          <p:stCondLst>
                                            <p:cond delay="200"/>
                                          </p:stCondLst>
                                        </p:cTn>
                                        <p:tgtEl>
                                          <p:spTgt spid="3028"/>
                                        </p:tgtEl>
                                        <p:attrNameLst>
                                          <p:attrName>r</p:attrName>
                                        </p:attrNameLst>
                                      </p:cBhvr>
                                    </p:animRot>
                                    <p:animRot by="240000">
                                      <p:cBhvr>
                                        <p:cTn id="54" dur="200" fill="hold">
                                          <p:stCondLst>
                                            <p:cond delay="400"/>
                                          </p:stCondLst>
                                        </p:cTn>
                                        <p:tgtEl>
                                          <p:spTgt spid="3028"/>
                                        </p:tgtEl>
                                        <p:attrNameLst>
                                          <p:attrName>r</p:attrName>
                                        </p:attrNameLst>
                                      </p:cBhvr>
                                    </p:animRot>
                                    <p:animRot by="-240000">
                                      <p:cBhvr>
                                        <p:cTn id="55" dur="200" fill="hold">
                                          <p:stCondLst>
                                            <p:cond delay="600"/>
                                          </p:stCondLst>
                                        </p:cTn>
                                        <p:tgtEl>
                                          <p:spTgt spid="3028"/>
                                        </p:tgtEl>
                                        <p:attrNameLst>
                                          <p:attrName>r</p:attrName>
                                        </p:attrNameLst>
                                      </p:cBhvr>
                                    </p:animRot>
                                    <p:animRot by="120000">
                                      <p:cBhvr>
                                        <p:cTn id="56" dur="200" fill="hold">
                                          <p:stCondLst>
                                            <p:cond delay="800"/>
                                          </p:stCondLst>
                                        </p:cTn>
                                        <p:tgtEl>
                                          <p:spTgt spid="3028"/>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3036">
                                            <p:txEl>
                                              <p:pRg st="0" end="0"/>
                                            </p:txEl>
                                          </p:spTgt>
                                        </p:tgtEl>
                                        <p:attrNameLst>
                                          <p:attrName>r</p:attrName>
                                        </p:attrNameLst>
                                      </p:cBhvr>
                                    </p:animRot>
                                    <p:animRot by="-240000">
                                      <p:cBhvr>
                                        <p:cTn id="59" dur="200" fill="hold">
                                          <p:stCondLst>
                                            <p:cond delay="200"/>
                                          </p:stCondLst>
                                        </p:cTn>
                                        <p:tgtEl>
                                          <p:spTgt spid="3036">
                                            <p:txEl>
                                              <p:pRg st="0" end="0"/>
                                            </p:txEl>
                                          </p:spTgt>
                                        </p:tgtEl>
                                        <p:attrNameLst>
                                          <p:attrName>r</p:attrName>
                                        </p:attrNameLst>
                                      </p:cBhvr>
                                    </p:animRot>
                                    <p:animRot by="240000">
                                      <p:cBhvr>
                                        <p:cTn id="60" dur="200" fill="hold">
                                          <p:stCondLst>
                                            <p:cond delay="400"/>
                                          </p:stCondLst>
                                        </p:cTn>
                                        <p:tgtEl>
                                          <p:spTgt spid="3036">
                                            <p:txEl>
                                              <p:pRg st="0" end="0"/>
                                            </p:txEl>
                                          </p:spTgt>
                                        </p:tgtEl>
                                        <p:attrNameLst>
                                          <p:attrName>r</p:attrName>
                                        </p:attrNameLst>
                                      </p:cBhvr>
                                    </p:animRot>
                                    <p:animRot by="-240000">
                                      <p:cBhvr>
                                        <p:cTn id="61" dur="200" fill="hold">
                                          <p:stCondLst>
                                            <p:cond delay="600"/>
                                          </p:stCondLst>
                                        </p:cTn>
                                        <p:tgtEl>
                                          <p:spTgt spid="3036">
                                            <p:txEl>
                                              <p:pRg st="0" end="0"/>
                                            </p:txEl>
                                          </p:spTgt>
                                        </p:tgtEl>
                                        <p:attrNameLst>
                                          <p:attrName>r</p:attrName>
                                        </p:attrNameLst>
                                      </p:cBhvr>
                                    </p:animRot>
                                    <p:animRot by="120000">
                                      <p:cBhvr>
                                        <p:cTn id="62" dur="200" fill="hold">
                                          <p:stCondLst>
                                            <p:cond delay="800"/>
                                          </p:stCondLst>
                                        </p:cTn>
                                        <p:tgtEl>
                                          <p:spTgt spid="3036">
                                            <p:txEl>
                                              <p:pRg st="0" end="0"/>
                                            </p:txEl>
                                          </p:spTgt>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3037">
                                            <p:txEl>
                                              <p:pRg st="0" end="0"/>
                                            </p:txEl>
                                          </p:spTgt>
                                        </p:tgtEl>
                                        <p:attrNameLst>
                                          <p:attrName>r</p:attrName>
                                        </p:attrNameLst>
                                      </p:cBhvr>
                                    </p:animRot>
                                    <p:animRot by="-240000">
                                      <p:cBhvr>
                                        <p:cTn id="65" dur="200" fill="hold">
                                          <p:stCondLst>
                                            <p:cond delay="200"/>
                                          </p:stCondLst>
                                        </p:cTn>
                                        <p:tgtEl>
                                          <p:spTgt spid="3037">
                                            <p:txEl>
                                              <p:pRg st="0" end="0"/>
                                            </p:txEl>
                                          </p:spTgt>
                                        </p:tgtEl>
                                        <p:attrNameLst>
                                          <p:attrName>r</p:attrName>
                                        </p:attrNameLst>
                                      </p:cBhvr>
                                    </p:animRot>
                                    <p:animRot by="240000">
                                      <p:cBhvr>
                                        <p:cTn id="66" dur="200" fill="hold">
                                          <p:stCondLst>
                                            <p:cond delay="400"/>
                                          </p:stCondLst>
                                        </p:cTn>
                                        <p:tgtEl>
                                          <p:spTgt spid="3037">
                                            <p:txEl>
                                              <p:pRg st="0" end="0"/>
                                            </p:txEl>
                                          </p:spTgt>
                                        </p:tgtEl>
                                        <p:attrNameLst>
                                          <p:attrName>r</p:attrName>
                                        </p:attrNameLst>
                                      </p:cBhvr>
                                    </p:animRot>
                                    <p:animRot by="-240000">
                                      <p:cBhvr>
                                        <p:cTn id="67" dur="200" fill="hold">
                                          <p:stCondLst>
                                            <p:cond delay="600"/>
                                          </p:stCondLst>
                                        </p:cTn>
                                        <p:tgtEl>
                                          <p:spTgt spid="3037">
                                            <p:txEl>
                                              <p:pRg st="0" end="0"/>
                                            </p:txEl>
                                          </p:spTgt>
                                        </p:tgtEl>
                                        <p:attrNameLst>
                                          <p:attrName>r</p:attrName>
                                        </p:attrNameLst>
                                      </p:cBhvr>
                                    </p:animRot>
                                    <p:animRot by="120000">
                                      <p:cBhvr>
                                        <p:cTn id="68" dur="200" fill="hold">
                                          <p:stCondLst>
                                            <p:cond delay="800"/>
                                          </p:stCondLst>
                                        </p:cTn>
                                        <p:tgtEl>
                                          <p:spTgt spid="3037">
                                            <p:txEl>
                                              <p:pRg st="0" end="0"/>
                                            </p:txEl>
                                          </p:spTgt>
                                        </p:tgtEl>
                                        <p:attrNameLst>
                                          <p:attrName>r</p:attrName>
                                        </p:attrNameLst>
                                      </p:cBhvr>
                                    </p:animRot>
                                  </p:childTnLst>
                                </p:cTn>
                              </p:par>
                              <p:par>
                                <p:cTn id="69" presetID="32" presetClass="emph" presetSubtype="0" fill="hold" grpId="1" nodeType="withEffect">
                                  <p:stCondLst>
                                    <p:cond delay="0"/>
                                  </p:stCondLst>
                                  <p:childTnLst>
                                    <p:animRot by="120000">
                                      <p:cBhvr>
                                        <p:cTn id="70" dur="100" fill="hold">
                                          <p:stCondLst>
                                            <p:cond delay="0"/>
                                          </p:stCondLst>
                                        </p:cTn>
                                        <p:tgtEl>
                                          <p:spTgt spid="3038">
                                            <p:txEl>
                                              <p:pRg st="0" end="0"/>
                                            </p:txEl>
                                          </p:spTgt>
                                        </p:tgtEl>
                                        <p:attrNameLst>
                                          <p:attrName>r</p:attrName>
                                        </p:attrNameLst>
                                      </p:cBhvr>
                                    </p:animRot>
                                    <p:animRot by="-240000">
                                      <p:cBhvr>
                                        <p:cTn id="71" dur="200" fill="hold">
                                          <p:stCondLst>
                                            <p:cond delay="200"/>
                                          </p:stCondLst>
                                        </p:cTn>
                                        <p:tgtEl>
                                          <p:spTgt spid="3038">
                                            <p:txEl>
                                              <p:pRg st="0" end="0"/>
                                            </p:txEl>
                                          </p:spTgt>
                                        </p:tgtEl>
                                        <p:attrNameLst>
                                          <p:attrName>r</p:attrName>
                                        </p:attrNameLst>
                                      </p:cBhvr>
                                    </p:animRot>
                                    <p:animRot by="240000">
                                      <p:cBhvr>
                                        <p:cTn id="72" dur="200" fill="hold">
                                          <p:stCondLst>
                                            <p:cond delay="400"/>
                                          </p:stCondLst>
                                        </p:cTn>
                                        <p:tgtEl>
                                          <p:spTgt spid="3038">
                                            <p:txEl>
                                              <p:pRg st="0" end="0"/>
                                            </p:txEl>
                                          </p:spTgt>
                                        </p:tgtEl>
                                        <p:attrNameLst>
                                          <p:attrName>r</p:attrName>
                                        </p:attrNameLst>
                                      </p:cBhvr>
                                    </p:animRot>
                                    <p:animRot by="-240000">
                                      <p:cBhvr>
                                        <p:cTn id="73" dur="200" fill="hold">
                                          <p:stCondLst>
                                            <p:cond delay="600"/>
                                          </p:stCondLst>
                                        </p:cTn>
                                        <p:tgtEl>
                                          <p:spTgt spid="3038">
                                            <p:txEl>
                                              <p:pRg st="0" end="0"/>
                                            </p:txEl>
                                          </p:spTgt>
                                        </p:tgtEl>
                                        <p:attrNameLst>
                                          <p:attrName>r</p:attrName>
                                        </p:attrNameLst>
                                      </p:cBhvr>
                                    </p:animRot>
                                    <p:animRot by="120000">
                                      <p:cBhvr>
                                        <p:cTn id="74" dur="200" fill="hold">
                                          <p:stCondLst>
                                            <p:cond delay="800"/>
                                          </p:stCondLst>
                                        </p:cTn>
                                        <p:tgtEl>
                                          <p:spTgt spid="3038">
                                            <p:txEl>
                                              <p:pRg st="0" end="0"/>
                                            </p:txEl>
                                          </p:spTgt>
                                        </p:tgtEl>
                                        <p:attrNameLst>
                                          <p:attrName>r</p:attrName>
                                        </p:attrNameLst>
                                      </p:cBhvr>
                                    </p:animRot>
                                  </p:childTnLst>
                                </p:cTn>
                              </p:par>
                              <p:par>
                                <p:cTn id="75" presetID="32" presetClass="emph" presetSubtype="0" fill="hold" grpId="1" nodeType="withEffect">
                                  <p:stCondLst>
                                    <p:cond delay="0"/>
                                  </p:stCondLst>
                                  <p:childTnLst>
                                    <p:animRot by="120000">
                                      <p:cBhvr>
                                        <p:cTn id="76" dur="100" fill="hold">
                                          <p:stCondLst>
                                            <p:cond delay="0"/>
                                          </p:stCondLst>
                                        </p:cTn>
                                        <p:tgtEl>
                                          <p:spTgt spid="3039">
                                            <p:txEl>
                                              <p:pRg st="0" end="0"/>
                                            </p:txEl>
                                          </p:spTgt>
                                        </p:tgtEl>
                                        <p:attrNameLst>
                                          <p:attrName>r</p:attrName>
                                        </p:attrNameLst>
                                      </p:cBhvr>
                                    </p:animRot>
                                    <p:animRot by="-240000">
                                      <p:cBhvr>
                                        <p:cTn id="77" dur="200" fill="hold">
                                          <p:stCondLst>
                                            <p:cond delay="200"/>
                                          </p:stCondLst>
                                        </p:cTn>
                                        <p:tgtEl>
                                          <p:spTgt spid="3039">
                                            <p:txEl>
                                              <p:pRg st="0" end="0"/>
                                            </p:txEl>
                                          </p:spTgt>
                                        </p:tgtEl>
                                        <p:attrNameLst>
                                          <p:attrName>r</p:attrName>
                                        </p:attrNameLst>
                                      </p:cBhvr>
                                    </p:animRot>
                                    <p:animRot by="240000">
                                      <p:cBhvr>
                                        <p:cTn id="78" dur="200" fill="hold">
                                          <p:stCondLst>
                                            <p:cond delay="400"/>
                                          </p:stCondLst>
                                        </p:cTn>
                                        <p:tgtEl>
                                          <p:spTgt spid="3039">
                                            <p:txEl>
                                              <p:pRg st="0" end="0"/>
                                            </p:txEl>
                                          </p:spTgt>
                                        </p:tgtEl>
                                        <p:attrNameLst>
                                          <p:attrName>r</p:attrName>
                                        </p:attrNameLst>
                                      </p:cBhvr>
                                    </p:animRot>
                                    <p:animRot by="-240000">
                                      <p:cBhvr>
                                        <p:cTn id="79" dur="200" fill="hold">
                                          <p:stCondLst>
                                            <p:cond delay="600"/>
                                          </p:stCondLst>
                                        </p:cTn>
                                        <p:tgtEl>
                                          <p:spTgt spid="3039">
                                            <p:txEl>
                                              <p:pRg st="0" end="0"/>
                                            </p:txEl>
                                          </p:spTgt>
                                        </p:tgtEl>
                                        <p:attrNameLst>
                                          <p:attrName>r</p:attrName>
                                        </p:attrNameLst>
                                      </p:cBhvr>
                                    </p:animRot>
                                    <p:animRot by="120000">
                                      <p:cBhvr>
                                        <p:cTn id="80" dur="200" fill="hold">
                                          <p:stCondLst>
                                            <p:cond delay="800"/>
                                          </p:stCondLst>
                                        </p:cTn>
                                        <p:tgtEl>
                                          <p:spTgt spid="303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6" grpId="0" build="p"/>
      <p:bldP spid="3036" grpId="1" build="p"/>
      <p:bldP spid="3037" grpId="0" build="p"/>
      <p:bldP spid="3037" grpId="1" build="p"/>
      <p:bldP spid="3038" grpId="0" build="p"/>
      <p:bldP spid="3038" grpId="1" build="p"/>
      <p:bldP spid="3039" grpId="0" build="p"/>
      <p:bldP spid="3039"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Khởi động</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9" y="0"/>
            <a:ext cx="12752470" cy="4191000"/>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 Chia </a:t>
            </a:r>
            <a:r>
              <a:rPr lang="en-US" sz="2800" b="1" dirty="0" err="1">
                <a:solidFill>
                  <a:srgbClr val="FF0000"/>
                </a:solidFill>
                <a:latin typeface="Times New Roman" pitchFamily="18" charset="0"/>
                <a:cs typeface="Times New Roman" pitchFamily="18" charset="0"/>
              </a:rPr>
              <a:t>sẻ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hay?”</a:t>
            </a:r>
          </a:p>
          <a:p>
            <a:r>
              <a:rPr lang="en-US" sz="2800" b="1" dirty="0">
                <a:solidFill>
                  <a:srgbClr val="00B0F0"/>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Sắm</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vai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một</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cuốn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mà</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em</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yêu</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thích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để</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nói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về</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sự</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thú</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vị</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của</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việc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 </a:t>
            </a:r>
          </a:p>
          <a:p>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Nêu</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lý</a:t>
            </a:r>
            <a:r>
              <a:rPr lang="en-US" sz="2400" dirty="0">
                <a:solidFill>
                  <a:schemeClr val="tx1">
                    <a:lumMod val="75000"/>
                    <a:lumOff val="25000"/>
                  </a:schemeClr>
                </a:solidFill>
                <a:latin typeface="Times New Roman" pitchFamily="18" charset="0"/>
                <a:cs typeface="Times New Roman" pitchFamily="18" charset="0"/>
              </a:rPr>
              <a:t> do </a:t>
            </a:r>
            <a:r>
              <a:rPr lang="en-US" sz="2400" dirty="0" err="1">
                <a:solidFill>
                  <a:schemeClr val="tx1">
                    <a:lumMod val="75000"/>
                    <a:lumOff val="25000"/>
                  </a:schemeClr>
                </a:solidFill>
                <a:latin typeface="Times New Roman" pitchFamily="18" charset="0"/>
                <a:cs typeface="Times New Roman" pitchFamily="18" charset="0"/>
              </a:rPr>
              <a:t>nên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a:t>
            </a:r>
          </a:p>
          <a:p>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Làm</a:t>
            </a:r>
            <a:r>
              <a:rPr lang="en-US" sz="2400" dirty="0">
                <a:solidFill>
                  <a:schemeClr val="tx1">
                    <a:lumMod val="75000"/>
                    <a:lumOff val="25000"/>
                  </a:schemeClr>
                </a:solidFill>
                <a:latin typeface="Times New Roman" pitchFamily="18" charset="0"/>
                <a:cs typeface="Times New Roman" pitchFamily="18" charset="0"/>
              </a:rPr>
              <a:t> 1 </a:t>
            </a:r>
            <a:r>
              <a:rPr lang="en-US" sz="2400" dirty="0" err="1">
                <a:solidFill>
                  <a:schemeClr val="tx1">
                    <a:lumMod val="75000"/>
                    <a:lumOff val="25000"/>
                  </a:schemeClr>
                </a:solidFill>
                <a:latin typeface="Times New Roman" pitchFamily="18" charset="0"/>
                <a:cs typeface="Times New Roman" pitchFamily="18" charset="0"/>
              </a:rPr>
              <a:t>động</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tác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vui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nhộn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để</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khuyến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khích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các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bạn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itchFamily="18" charset="0"/>
                <a:cs typeface="Times New Roman" pitchFamily="18" charset="0"/>
              </a:rPr>
              <a:t>    Ồ,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cậu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chọn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Cậu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biết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tập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1. Chia sẻ theo chủ đề “ Đọc sách có gì hay?”</a:t>
            </a:r>
          </a:p>
          <a:p>
            <a:r>
              <a:rPr lang="en-US" sz="2800" b="1">
                <a:solidFill>
                  <a:srgbClr val="00B0F0"/>
                </a:solidFill>
                <a:latin typeface="Times New Roman" pitchFamily="18" charset="0"/>
                <a:cs typeface="Times New Roman" pitchFamily="18" charset="0"/>
              </a:rPr>
              <a:t>       </a:t>
            </a:r>
            <a:r>
              <a:rPr lang="en-US" sz="2400">
                <a:solidFill>
                  <a:srgbClr val="00B0F0"/>
                </a:solidFill>
                <a:latin typeface="Times New Roman" pitchFamily="18" charset="0"/>
                <a:cs typeface="Times New Roman" pitchFamily="18" charset="0"/>
              </a:rPr>
              <a:t>Sắm vai một cuốn sách mà em yêu thích để nói về sự thú vị của việc đọc sách: </a:t>
            </a:r>
          </a:p>
          <a:p>
            <a:r>
              <a:rPr lang="en-US" sz="2400">
                <a:solidFill>
                  <a:srgbClr val="00B0F0"/>
                </a:solidFill>
                <a:latin typeface="Times New Roman" pitchFamily="18" charset="0"/>
                <a:cs typeface="Times New Roman" pitchFamily="18" charset="0"/>
              </a:rPr>
              <a:t>- Nêu lý do nên đọc sách.</a:t>
            </a:r>
          </a:p>
          <a:p>
            <a:r>
              <a:rPr lang="en-US" sz="2400">
                <a:solidFill>
                  <a:srgbClr val="00B0F0"/>
                </a:solidFill>
                <a:latin typeface="Times New Roman" pitchFamily="18" charset="0"/>
                <a:cs typeface="Times New Roman" pitchFamily="18" charset="0"/>
              </a:rPr>
              <a:t>- Làm 1 động tác vui nhộn để khuyến khích các bạn đọc sách.</a:t>
            </a:r>
          </a:p>
        </p:txBody>
      </p:sp>
      <p:sp>
        <p:nvSpPr>
          <p:cNvPr id="4" name="Rectangle 3">
            <a:extLst>
              <a:ext uri="{FF2B5EF4-FFF2-40B4-BE49-F238E27FC236}">
                <a16:creationId xmlns:a16="http://schemas.microsoft.com/office/drawing/2014/main" id="{7D7ECB78-80FA-3E20-1607-5D4F16BBBAAF}"/>
              </a:ext>
            </a:extLst>
          </p:cNvPr>
          <p:cNvSpPr/>
          <p:nvPr/>
        </p:nvSpPr>
        <p:spPr>
          <a:xfrm>
            <a:off x="10972800" y="0"/>
            <a:ext cx="1219200" cy="116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Vì sao chúng ta nên đọc sách?</a:t>
            </a:r>
          </a:p>
        </p:txBody>
      </p:sp>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19/ac/b4/19acb4d5ce405d5713dbe85eaa9d75f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823">
                        <a14:foregroundMark x1="49468" y1="24113" x2="49468" y2="24113"/>
                        <a14:foregroundMark x1="52128" y1="21986" x2="52128" y2="21986"/>
                        <a14:foregroundMark x1="68794" y1="31206" x2="68794" y2="31206"/>
                        <a14:foregroundMark x1="69326" y1="40248" x2="69326" y2="40248"/>
                        <a14:foregroundMark x1="78901" y1="19681" x2="78901" y2="19681"/>
                        <a14:foregroundMark x1="89362" y1="13475" x2="89362" y2="13475"/>
                        <a14:foregroundMark x1="89716" y1="31915" x2="89716" y2="31915"/>
                        <a14:foregroundMark x1="89894" y1="38830" x2="89894" y2="38830"/>
                        <a14:foregroundMark x1="64539" y1="11702" x2="64539" y2="11702"/>
                        <a14:foregroundMark x1="63652" y1="8511" x2="63652" y2="8511"/>
                        <a14:foregroundMark x1="34574" y1="9574" x2="34574" y2="9574"/>
                        <a14:foregroundMark x1="46986" y1="10106" x2="46986" y2="10106"/>
                        <a14:foregroundMark x1="39716" y1="17199" x2="39716" y2="17199"/>
                        <a14:foregroundMark x1="27660" y1="35816" x2="27660" y2="35816"/>
                        <a14:foregroundMark x1="13830" y1="35993" x2="13830" y2="35993"/>
                        <a14:foregroundMark x1="11348" y1="19681" x2="11348" y2="19681"/>
                        <a14:foregroundMark x1="13121" y1="19326" x2="13121" y2="19326"/>
                        <a14:foregroundMark x1="15248" y1="19681" x2="15248" y2="19681"/>
                        <a14:foregroundMark x1="11348" y1="24113" x2="11348" y2="24113"/>
                        <a14:foregroundMark x1="15071" y1="16667" x2="15071" y2="16667"/>
                        <a14:foregroundMark x1="28191" y1="56206" x2="28191" y2="56206"/>
                        <a14:foregroundMark x1="73227" y1="53901" x2="73227" y2="53901"/>
                        <a14:foregroundMark x1="12057" y1="4787" x2="12057" y2="4787"/>
                        <a14:foregroundMark x1="4787" y1="10106" x2="4787" y2="10106"/>
                        <a14:foregroundMark x1="22695" y1="43617" x2="22695" y2="43617"/>
                        <a14:foregroundMark x1="22695" y1="43617" x2="22695" y2="43617"/>
                        <a14:foregroundMark x1="21454" y1="43262" x2="21454" y2="43262"/>
                        <a14:foregroundMark x1="21454" y1="43262" x2="21454" y2="43262"/>
                        <a14:foregroundMark x1="23404" y1="44504" x2="23404" y2="44504"/>
                        <a14:foregroundMark x1="75532" y1="53546" x2="75532" y2="53546"/>
                        <a14:foregroundMark x1="78369" y1="42908" x2="78369" y2="42908"/>
                        <a14:foregroundMark x1="84752" y1="47340" x2="84752" y2="47340"/>
                        <a14:foregroundMark x1="94681" y1="6560" x2="94681" y2="6560"/>
                        <a14:foregroundMark x1="80851" y1="7801" x2="80851" y2="7801"/>
                        <a14:foregroundMark x1="12766" y1="43617" x2="12766" y2="43617"/>
                        <a14:foregroundMark x1="19326" y1="54610" x2="19326" y2="54610"/>
                        <a14:foregroundMark x1="36702" y1="25709" x2="36702" y2="25709"/>
                        <a14:foregroundMark x1="61170" y1="82092" x2="61170" y2="82092"/>
                        <a14:foregroundMark x1="37234" y1="84929" x2="37234" y2="84929"/>
                        <a14:foregroundMark x1="48050" y1="85461" x2="48050" y2="85461"/>
                        <a14:foregroundMark x1="48050" y1="85461" x2="48050" y2="85461"/>
                        <a14:foregroundMark x1="57624" y1="86702" x2="57624" y2="86702"/>
                        <a14:foregroundMark x1="57624" y1="86702" x2="57624" y2="86702"/>
                        <a14:foregroundMark x1="53901" y1="83333" x2="53901" y2="83333"/>
                        <a14:foregroundMark x1="43617" y1="79965" x2="43617" y2="79965"/>
                        <a14:foregroundMark x1="45567" y1="72695" x2="45567" y2="72695"/>
                        <a14:foregroundMark x1="55319" y1="70745" x2="55319" y2="71277"/>
                        <a14:foregroundMark x1="60638" y1="70745" x2="60638" y2="70745"/>
                        <a14:foregroundMark x1="65957" y1="68262" x2="65957" y2="68262"/>
                        <a14:foregroundMark x1="62057" y1="69681" x2="62057" y2="69681"/>
                        <a14:backgroundMark x1="53369" y1="16135" x2="53369" y2="16135"/>
                      </a14:backgroundRemoval>
                    </a14:imgEffect>
                  </a14:imgLayer>
                </a14:imgProps>
              </a:ext>
              <a:ext uri="{28A0092B-C50C-407E-A947-70E740481C1C}">
                <a14:useLocalDpi xmlns:a14="http://schemas.microsoft.com/office/drawing/2010/main" val="0"/>
              </a:ext>
            </a:extLst>
          </a:blip>
          <a:srcRect/>
          <a:stretch>
            <a:fillRect/>
          </a:stretch>
        </p:blipFill>
        <p:spPr bwMode="auto">
          <a:xfrm>
            <a:off x="311296" y="1074645"/>
            <a:ext cx="6851504" cy="5970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Times New Roman" pitchFamily="18" charset="0"/>
                <a:cs typeface="Times New Roman" pitchFamily="18" charset="0"/>
              </a:rPr>
              <a:t>Sách là kho tàng tri thức của nhân loại vì th</a:t>
            </a:r>
            <a:r>
              <a:rPr lang="en-US" sz="2400" dirty="0">
                <a:solidFill>
                  <a:srgbClr val="002060"/>
                </a:solidFill>
                <a:latin typeface="Times New Roman" pitchFamily="18" charset="0"/>
                <a:cs typeface="Times New Roman" pitchFamily="18" charset="0"/>
              </a:rPr>
              <a:t>ế</a:t>
            </a:r>
            <a:r>
              <a:rPr lang="vi-VN" sz="2400" dirty="0">
                <a:solidFill>
                  <a:srgbClr val="002060"/>
                </a:solidFill>
                <a:latin typeface="Times New Roman" pitchFamily="18" charset="0"/>
                <a:cs typeface="Times New Roman" pitchFamily="18" charset="0"/>
              </a:rPr>
              <a:t> khi đọc sách ta được tiếp cận với nhiều kiến thức thú vị, mới mẻ hơn.</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086600" y="1902822"/>
            <a:ext cx="4861781"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2060"/>
              </a:solidFill>
              <a:latin typeface="Times New Roman" pitchFamily="18" charset="0"/>
              <a:cs typeface="Times New Roman" pitchFamily="18" charset="0"/>
            </a:endParaRPr>
          </a:p>
          <a:p>
            <a:r>
              <a:rPr lang="vi-VN" sz="2400" dirty="0">
                <a:solidFill>
                  <a:srgbClr val="002060"/>
                </a:solidFill>
                <a:latin typeface="Times New Roman" pitchFamily="18" charset="0"/>
                <a:cs typeface="Times New Roman" pitchFamily="18" charset="0"/>
              </a:rPr>
              <a:t>Việc đọc sách cũng giúp tâm hồn ta thư thái hơn sau những giờ học tập, làm việc </a:t>
            </a:r>
            <a:r>
              <a:rPr lang="en-US" sz="2400" dirty="0" err="1">
                <a:solidFill>
                  <a:srgbClr val="002060"/>
                </a:solidFill>
                <a:latin typeface="Times New Roman" pitchFamily="18" charset="0"/>
                <a:cs typeface="Times New Roman" pitchFamily="18" charset="0"/>
              </a:rPr>
              <a:t>căng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a:t>
            </a:r>
            <a:br>
              <a:rPr lang="vi-VN"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pic>
        <p:nvPicPr>
          <p:cNvPr id="6146" name="Picture 2" descr="https://i.pinimg.com/564x/4f/c7/5a/4fc75a23f8e84b3ea89c49b9a5e78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41" y="1902822"/>
            <a:ext cx="6299604" cy="4188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of the School Year: Summer Break XL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880</Words>
  <Application>Microsoft Office PowerPoint</Application>
  <PresentationFormat>Widescreen</PresentationFormat>
  <Paragraphs>105</Paragraphs>
  <Slides>30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Didact Gothic</vt:lpstr>
      <vt:lpstr>Roboto Condensed</vt:lpstr>
      <vt:lpstr>Times New Roman</vt:lpstr>
      <vt:lpstr>Odibee Sans</vt:lpstr>
      <vt:lpstr>Nunito Black</vt:lpstr>
      <vt:lpstr>Arial</vt:lpstr>
      <vt:lpstr>Calibri</vt:lpstr>
      <vt:lpstr>Bellota Text</vt:lpstr>
      <vt:lpstr>Office Theme</vt:lpstr>
      <vt:lpstr>End of the School Year: Summer Break XL by Slidesgo</vt:lpstr>
      <vt:lpstr>PowerPoint Presentation</vt:lpstr>
      <vt:lpstr>PowerPoint Presentation</vt:lpstr>
      <vt:lpstr>PowerPoint Presentation</vt:lpstr>
      <vt:lpstr>YÊU CẦU CẦN ĐẠT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SingPC</cp:lastModifiedBy>
  <cp:revision>37</cp:revision>
  <dcterms:created xsi:type="dcterms:W3CDTF">2006-08-16T00:00:00Z</dcterms:created>
  <dcterms:modified xsi:type="dcterms:W3CDTF">2024-09-26T05:26:36Z</dcterms:modified>
  <dc:identifier>DAFDiO2oNAs</dc:identifier>
</cp:coreProperties>
</file>