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32"/>
  </p:notesMasterIdLst>
  <p:sldIdLst>
    <p:sldId id="405" r:id="rId5"/>
    <p:sldId id="259" r:id="rId6"/>
    <p:sldId id="257" r:id="rId7"/>
    <p:sldId id="270" r:id="rId8"/>
    <p:sldId id="269" r:id="rId9"/>
    <p:sldId id="281" r:id="rId10"/>
    <p:sldId id="264" r:id="rId11"/>
    <p:sldId id="265" r:id="rId12"/>
    <p:sldId id="284" r:id="rId13"/>
    <p:sldId id="300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6" r:id="rId24"/>
    <p:sldId id="317" r:id="rId25"/>
    <p:sldId id="404" r:id="rId26"/>
    <p:sldId id="261" r:id="rId27"/>
    <p:sldId id="407" r:id="rId28"/>
    <p:sldId id="406" r:id="rId29"/>
    <p:sldId id="26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6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image" Target="../media/image53.png"/><Relationship Id="rId5" Type="http://schemas.openxmlformats.org/officeDocument/2006/relationships/image" Target="../media/image33.png"/><Relationship Id="rId10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6E58-CAB4-4E18-4E38-FE5FD024B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51718-0BDE-16C5-9ED9-E12213E98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516EF-9E11-F681-BA17-BB493124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04"/>
            <a:ext cx="12192000" cy="69612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EA6C14-D9C8-A522-3AE8-67D82A6B7154}"/>
              </a:ext>
            </a:extLst>
          </p:cNvPr>
          <p:cNvSpPr/>
          <p:nvPr/>
        </p:nvSpPr>
        <p:spPr>
          <a:xfrm>
            <a:off x="-1457325" y="-104775"/>
            <a:ext cx="1266825" cy="1227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873;p41">
            <a:extLst>
              <a:ext uri="{FF2B5EF4-FFF2-40B4-BE49-F238E27FC236}">
                <a16:creationId xmlns:a16="http://schemas.microsoft.com/office/drawing/2014/main" id="{14E783F4-D3D2-980C-31B1-2477B7C385FA}"/>
              </a:ext>
            </a:extLst>
          </p:cNvPr>
          <p:cNvSpPr txBox="1">
            <a:spLocks/>
          </p:cNvSpPr>
          <p:nvPr/>
        </p:nvSpPr>
        <p:spPr>
          <a:xfrm>
            <a:off x="1555100" y="4149664"/>
            <a:ext cx="8141350" cy="164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TRƯỜNG TIỂU HỌC ÁI MỘ A</a:t>
            </a:r>
          </a:p>
          <a:p>
            <a:pPr algn="ctr">
              <a:lnSpc>
                <a:spcPct val="150000"/>
              </a:lnSpc>
            </a:pPr>
            <a:b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MÔN: ĐẠO ĐỨC </a:t>
            </a:r>
          </a:p>
        </p:txBody>
      </p:sp>
    </p:spTree>
    <p:extLst>
      <p:ext uri="{BB962C8B-B14F-4D97-AF65-F5344CB8AC3E}">
        <p14:creationId xmlns:p14="http://schemas.microsoft.com/office/powerpoint/2010/main" val="7646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5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rằng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85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vẻ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79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e.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trở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du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dù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842747"/>
            <a:chOff x="4144021" y="1484380"/>
            <a:chExt cx="7574794" cy="623181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6007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g.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Hàn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49A6E-7EF3-9485-2B0B-0C8904393EE9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853</Words>
  <Application>Microsoft Office PowerPoint</Application>
  <PresentationFormat>Widescreen</PresentationFormat>
  <Paragraphs>69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微软雅黑</vt:lpstr>
      <vt:lpstr>Arial</vt:lpstr>
      <vt:lpstr>Calibri</vt:lpstr>
      <vt:lpstr>Didact Gothic</vt:lpstr>
      <vt:lpstr>Georgia</vt:lpstr>
      <vt:lpstr>Leelawadee</vt:lpstr>
      <vt:lpstr>Segoe UI Black</vt:lpstr>
      <vt:lpstr>Sriracha</vt:lpstr>
      <vt:lpstr>Times New Roman</vt:lpstr>
      <vt:lpstr>1_Office 主题</vt:lpstr>
      <vt:lpstr>1_Simple Light</vt:lpstr>
      <vt:lpstr>2_Simple Light</vt:lpstr>
      <vt:lpstr>Task Cards for Practicing Elapsed Time by Slidesgo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YÊU CẦU CẦN ĐẠT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SingPC</cp:lastModifiedBy>
  <cp:revision>27</cp:revision>
  <dcterms:created xsi:type="dcterms:W3CDTF">2022-07-11T07:44:40Z</dcterms:created>
  <dcterms:modified xsi:type="dcterms:W3CDTF">2024-09-26T05:25:44Z</dcterms:modified>
</cp:coreProperties>
</file>