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02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374" r:id="rId16"/>
    <p:sldId id="390" r:id="rId17"/>
    <p:sldId id="400" r:id="rId18"/>
    <p:sldId id="401" r:id="rId19"/>
    <p:sldId id="408" r:id="rId20"/>
    <p:sldId id="264" r:id="rId21"/>
    <p:sldId id="256" r:id="rId22"/>
    <p:sldId id="257" r:id="rId23"/>
    <p:sldId id="258" r:id="rId24"/>
    <p:sldId id="259" r:id="rId25"/>
    <p:sldId id="407" r:id="rId26"/>
    <p:sldId id="375" r:id="rId27"/>
    <p:sldId id="3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xmlns="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76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40.jpe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5.png"/><Relationship Id="rId11" Type="http://schemas.openxmlformats.org/officeDocument/2006/relationships/image" Target="../media/image40.jpeg"/><Relationship Id="rId5" Type="http://schemas.openxmlformats.org/officeDocument/2006/relationships/image" Target="../media/image41.pn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image" Target="../media/image44.jpeg"/><Relationship Id="rId9" Type="http://schemas.microsoft.com/office/2007/relationships/hdphoto" Target="../media/hdphoto9.wdp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4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12" Type="http://schemas.microsoft.com/office/2007/relationships/hdphoto" Target="../media/hdphoto13.wdp"/><Relationship Id="rId17" Type="http://schemas.openxmlformats.org/officeDocument/2006/relationships/image" Target="../media/image32.png"/><Relationship Id="rId2" Type="http://schemas.openxmlformats.org/officeDocument/2006/relationships/audio" Target="../media/media6.wav"/><Relationship Id="rId16" Type="http://schemas.openxmlformats.org/officeDocument/2006/relationships/image" Target="../media/image41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43.png"/><Relationship Id="rId4" Type="http://schemas.openxmlformats.org/officeDocument/2006/relationships/image" Target="../media/image47.jpeg"/><Relationship Id="rId9" Type="http://schemas.openxmlformats.org/officeDocument/2006/relationships/image" Target="../media/image50.png"/><Relationship Id="rId1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32.png"/><Relationship Id="rId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openxmlformats.org/officeDocument/2006/relationships/image" Target="../media/image52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gif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CA21E1-7881-0FDA-5F82-3E7BFEB8C79E}"/>
              </a:ext>
            </a:extLst>
          </p:cNvPr>
          <p:cNvSpPr txBox="1"/>
          <p:nvPr/>
        </p:nvSpPr>
        <p:spPr>
          <a:xfrm>
            <a:off x="701777" y="1445251"/>
            <a:ext cx="10788243" cy="378565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ÁI MỘ </a:t>
            </a:r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</a:t>
            </a:r>
            <a:endParaRPr lang="en-US" sz="6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TUÂN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 ( TIẾT 3)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xmlns="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3973643" cy="2833352"/>
            <a:chOff x="4656007" y="-377034"/>
            <a:chExt cx="397364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3870612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 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xmlns="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xmlns="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xmlns="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xmlns="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Hai phép tính nào dưới đây có cùng kết quả?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xmlns="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Tính độ dài đường gấp khúc ABCDE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xmlns="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xmlns="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941127" y="1937856"/>
            <a:ext cx="3756518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457201" y="1723169"/>
            <a:ext cx="117348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418494-B506-4A47-71B4-59DABB5F5D24}"/>
              </a:ext>
            </a:extLst>
          </p:cNvPr>
          <p:cNvSpPr/>
          <p:nvPr/>
        </p:nvSpPr>
        <p:spPr>
          <a:xfrm>
            <a:off x="-2307209" y="367469"/>
            <a:ext cx="1764273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31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73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31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4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31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54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853</Words>
  <Application>Microsoft Office PowerPoint</Application>
  <PresentationFormat>Custom</PresentationFormat>
  <Paragraphs>168</Paragraphs>
  <Slides>26</Slides>
  <Notes>9</Notes>
  <HiddenSlides>0</HiddenSlides>
  <MMClips>21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千图网海量PPT模板www.58pic.com​​​​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33</cp:revision>
  <dcterms:created xsi:type="dcterms:W3CDTF">2022-06-24T08:00:03Z</dcterms:created>
  <dcterms:modified xsi:type="dcterms:W3CDTF">2024-06-05T08:12:05Z</dcterms:modified>
</cp:coreProperties>
</file>