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4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86" r:id="rId13"/>
    <p:sldId id="8703" r:id="rId14"/>
    <p:sldId id="290" r:id="rId15"/>
    <p:sldId id="318" r:id="rId16"/>
    <p:sldId id="319" r:id="rId17"/>
    <p:sldId id="320" r:id="rId18"/>
    <p:sldId id="321" r:id="rId19"/>
    <p:sldId id="2637" r:id="rId20"/>
    <p:sldId id="323" r:id="rId21"/>
    <p:sldId id="8709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2024/9/25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66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Chào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mừng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các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con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đến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với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tiết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học</a:t>
            </a: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429555" y="4998436"/>
            <a:ext cx="9679977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Sai không quá 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660784" y="1617830"/>
            <a:ext cx="1601187" cy="1200150"/>
            <a:chOff x="3585512" y="4087693"/>
            <a:chExt cx="1398816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585512" y="408769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113180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26730" y="2841075"/>
            <a:ext cx="1568590" cy="1200150"/>
            <a:chOff x="3629758" y="4118423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29758" y="411842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39639" y="4500614"/>
              <a:ext cx="80831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0773" y="4500614"/>
              <a:ext cx="56604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91054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 hoặc tr thay cho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399" dirty="0">
              <a:solidFill>
                <a:srgbClr val="EA4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mây vừa kéo đến</a:t>
            </a:r>
          </a:p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 sao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 cả rồi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nóng lòng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 đợi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 bỗng lòe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ói mắt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Soi sáng khắp ruộng vườn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Ơ! 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 bật lửa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 lúa vừa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ổ bông.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2923343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652628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008996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705106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645100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7205" y="3415677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882114" y="3505703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752322" y="3974565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87984" y="2923521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803187" y="401055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719899" y="4559109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199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514</Words>
  <Application>Microsoft Office PowerPoint</Application>
  <PresentationFormat>Widescreen</PresentationFormat>
  <Paragraphs>87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等线</vt:lpstr>
      <vt:lpstr>微软雅黑</vt:lpstr>
      <vt:lpstr>宋体</vt:lpstr>
      <vt:lpstr>Amatic SC</vt:lpstr>
      <vt:lpstr>Arial</vt:lpstr>
      <vt:lpstr>Arial-Rounded</vt:lpstr>
      <vt:lpstr>Bebas Neue</vt:lpstr>
      <vt:lpstr>Calibri</vt:lpstr>
      <vt:lpstr>Gloria Hallelujah</vt:lpstr>
      <vt:lpstr>HP001 4 hàng</vt:lpstr>
      <vt:lpstr>Nunito</vt:lpstr>
      <vt:lpstr>Nunito Black</vt:lpstr>
      <vt:lpstr>Odibee Sans</vt:lpstr>
      <vt:lpstr>Times New Roman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34</cp:revision>
  <dcterms:created xsi:type="dcterms:W3CDTF">2022-06-15T08:05:13Z</dcterms:created>
  <dcterms:modified xsi:type="dcterms:W3CDTF">2024-09-25T07:59:12Z</dcterms:modified>
</cp:coreProperties>
</file>