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769620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57200" y="2761615"/>
            <a:ext cx="7831226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gội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9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54920" y="2946945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2057400" y="1843478"/>
            <a:ext cx="5086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02849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2849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1" y="-762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88916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356217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279" y="3100778"/>
            <a:ext cx="7662721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7319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Khởi động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5273703"/>
            <a:ext cx="4343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39309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96180"/>
            <a:ext cx="8153400" cy="45188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32098" y="5823234"/>
            <a:ext cx="5506636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2098" y="5949946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808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46D24D-92D9-423D-83F2-E410AF01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96180"/>
            <a:ext cx="7619999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26872"/>
            <a:ext cx="7619999" cy="23691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0" y="6248400"/>
            <a:ext cx="4503094" cy="575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6239584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tắm</a:t>
            </a:r>
            <a:r>
              <a:rPr lang="en-US" sz="3200" dirty="0"/>
              <a:t>, </a:t>
            </a:r>
            <a:r>
              <a:rPr lang="en-US" sz="3200" dirty="0" err="1"/>
              <a:t>gội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808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8305800" cy="4114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4400" y="1143000"/>
            <a:ext cx="76962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1241" y="1169267"/>
            <a:ext cx="76754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4564" y="2209800"/>
            <a:ext cx="6892636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070" y="2373476"/>
            <a:ext cx="828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0" y="10391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72450" y="-692590"/>
            <a:ext cx="1025510" cy="2376055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10860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85204" y="2438400"/>
            <a:ext cx="6186293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8808" y="2585591"/>
            <a:ext cx="6017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3" y="10392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853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2057400"/>
            <a:ext cx="440921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78972" y="1143000"/>
            <a:ext cx="652202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65259" y="1293957"/>
            <a:ext cx="624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21</cp:revision>
  <dcterms:created xsi:type="dcterms:W3CDTF">2006-08-16T00:00:00Z</dcterms:created>
  <dcterms:modified xsi:type="dcterms:W3CDTF">2024-09-22T13:40:39Z</dcterms:modified>
</cp:coreProperties>
</file>