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9E9-8086-417B-83C1-07C0F6DFFC7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41CE-DADB-42F9-A232-B243CC19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1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9E9-8086-417B-83C1-07C0F6DFFC7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41CE-DADB-42F9-A232-B243CC19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1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9E9-8086-417B-83C1-07C0F6DFFC7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41CE-DADB-42F9-A232-B243CC19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2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0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9E9-8086-417B-83C1-07C0F6DFFC7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41CE-DADB-42F9-A232-B243CC19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1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9E9-8086-417B-83C1-07C0F6DFFC7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41CE-DADB-42F9-A232-B243CC19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1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9E9-8086-417B-83C1-07C0F6DFFC7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41CE-DADB-42F9-A232-B243CC19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1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9E9-8086-417B-83C1-07C0F6DFFC7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41CE-DADB-42F9-A232-B243CC19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5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9E9-8086-417B-83C1-07C0F6DFFC7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41CE-DADB-42F9-A232-B243CC19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4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9E9-8086-417B-83C1-07C0F6DFFC7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41CE-DADB-42F9-A232-B243CC19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8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9E9-8086-417B-83C1-07C0F6DFFC7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41CE-DADB-42F9-A232-B243CC19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5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499E9-8086-417B-83C1-07C0F6DFFC7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741CE-DADB-42F9-A232-B243CC19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499E9-8086-417B-83C1-07C0F6DFFC79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741CE-DADB-42F9-A232-B243CC196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4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002421" y="2448218"/>
            <a:ext cx="715098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4953002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4" y="4165372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974258" y="2844745"/>
            <a:ext cx="7314168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bài:Gia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446142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nhiên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Xã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hội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lớp</a:t>
            </a:r>
            <a:r>
              <a:rPr lang="en-US" altLang="en-US" sz="3600" b="1" i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36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altLang="en-US" sz="3600" b="1" i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32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82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TỰ NHIÊN VÀ XÃ HỘI LỚP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484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31825" y="2171700"/>
            <a:ext cx="1120775" cy="10287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2913" y="2271713"/>
            <a:ext cx="1538287" cy="85248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2600" y="2209800"/>
            <a:ext cx="5562600" cy="9413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"/>
            <a:ext cx="9144000" cy="68143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2232" y="181244"/>
            <a:ext cx="4921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1245"/>
            <a:ext cx="812033" cy="773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9" y="1016673"/>
            <a:ext cx="2128243" cy="2603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52" y="1002523"/>
            <a:ext cx="2193093" cy="2617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48" y="2707671"/>
            <a:ext cx="2169511" cy="2617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79" y="4226289"/>
            <a:ext cx="2169511" cy="2631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19" y="4226289"/>
            <a:ext cx="2169511" cy="26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"/>
            <a:ext cx="9144000" cy="6814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Rectangle 3"/>
          <p:cNvSpPr/>
          <p:nvPr/>
        </p:nvSpPr>
        <p:spPr>
          <a:xfrm>
            <a:off x="939898" y="300535"/>
            <a:ext cx="80952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ở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An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vui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vẻ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tham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333" y="1428456"/>
            <a:ext cx="9006362" cy="3466012"/>
            <a:chOff x="83333" y="1190380"/>
            <a:chExt cx="9006362" cy="2888343"/>
          </a:xfrm>
        </p:grpSpPr>
        <p:sp>
          <p:nvSpPr>
            <p:cNvPr id="7" name="Rounded Rectangle 6"/>
            <p:cNvSpPr/>
            <p:nvPr/>
          </p:nvSpPr>
          <p:spPr>
            <a:xfrm>
              <a:off x="83333" y="1190380"/>
              <a:ext cx="9006362" cy="28883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9486" y="1525187"/>
              <a:ext cx="8694056" cy="22313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vi-VN" sz="2800" dirty="0">
                  <a:solidFill>
                    <a:schemeClr val="bg1"/>
                  </a:solidFill>
                </a:rPr>
                <a:t> </a:t>
              </a:r>
              <a:r>
                <a:rPr lang="vi-VN" sz="2800" dirty="0"/>
                <a:t>+ Khi ở nhà, bạn An làm những công việc như: lau bàn, tưới cây, gấp quần áo, chơi với em, đưa nước cho bà,...</a:t>
              </a:r>
            </a:p>
            <a:p>
              <a:pPr algn="just"/>
              <a:endParaRPr lang="vi-VN" sz="2800" dirty="0"/>
            </a:p>
            <a:p>
              <a:pPr algn="just"/>
              <a:r>
                <a:rPr lang="vi-VN" sz="2800" dirty="0"/>
                <a:t> + Nhìn nét mặt cho thấy bạn An rất vui vẻ khi tham gia làm việc nhà.</a:t>
              </a:r>
              <a:endParaRPr lang="en-US" sz="28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9" y="218925"/>
            <a:ext cx="885825" cy="11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40"/>
            <a:ext cx="9144000" cy="6814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1" y="1002022"/>
            <a:ext cx="885825" cy="1154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44" y="3071077"/>
            <a:ext cx="4248912" cy="332841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24000" y="1002022"/>
            <a:ext cx="7010400" cy="15125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990600"/>
            <a:ext cx="77288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 Ở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51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96114" y="2538829"/>
            <a:ext cx="33382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424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4"/>
            <a:ext cx="9144000" cy="68143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7593" y="353089"/>
            <a:ext cx="7822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/>
              <a:t>Tự đánh giá sự tham gia công việc nhà của em: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3" y="998370"/>
            <a:ext cx="7925407" cy="54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087580" y="3008941"/>
            <a:ext cx="731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!!</a:t>
            </a:r>
            <a:endParaRPr lang="en-US" sz="4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7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183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</cp:revision>
  <dcterms:created xsi:type="dcterms:W3CDTF">2024-09-23T02:02:26Z</dcterms:created>
  <dcterms:modified xsi:type="dcterms:W3CDTF">2024-09-23T02:06:39Z</dcterms:modified>
</cp:coreProperties>
</file>