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5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4B0-CF6E-40A4-A106-1D3955DCFD4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4F44-FFF4-49A9-AE46-3480D572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02421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74258" y="2844745"/>
            <a:ext cx="731416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bài:Gia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6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43800" cy="4648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304798" y="5530702"/>
            <a:ext cx="8305801" cy="1064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939" y="5419155"/>
            <a:ext cx="84908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/>
              <a:t>- </a:t>
            </a:r>
            <a:r>
              <a:rPr lang="vi-VN" sz="2600" dirty="0" smtClean="0"/>
              <a:t>Gia </a:t>
            </a:r>
            <a:r>
              <a:rPr lang="vi-VN" sz="2600" dirty="0"/>
              <a:t>đình bạn An có ông, bà, bố, mẹ, bạn An và em gái.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- </a:t>
            </a:r>
            <a:r>
              <a:rPr lang="vi-VN" sz="2600" dirty="0" smtClean="0"/>
              <a:t>Gia </a:t>
            </a:r>
            <a:r>
              <a:rPr lang="vi-VN" sz="2600" dirty="0"/>
              <a:t>đình bạn An đang ở nhà cùng nhau.</a:t>
            </a:r>
          </a:p>
        </p:txBody>
      </p:sp>
    </p:spTree>
    <p:extLst>
      <p:ext uri="{BB962C8B-B14F-4D97-AF65-F5344CB8AC3E}">
        <p14:creationId xmlns:p14="http://schemas.microsoft.com/office/powerpoint/2010/main" val="1830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515" y="2266902"/>
            <a:ext cx="51162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 smtClean="0"/>
              <a:t>- </a:t>
            </a:r>
            <a:r>
              <a:rPr lang="vi-VN" sz="2800" dirty="0"/>
              <a:t>Hành động nào thể hiện các thành viên yêu thương và quan tâm nhau?</a:t>
            </a:r>
          </a:p>
        </p:txBody>
      </p:sp>
    </p:spTree>
    <p:extLst>
      <p:ext uri="{BB962C8B-B14F-4D97-AF65-F5344CB8AC3E}">
        <p14:creationId xmlns:p14="http://schemas.microsoft.com/office/powerpoint/2010/main" val="33701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857397"/>
            <a:ext cx="5386388" cy="2758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1. Hãy giới thiệu với bạn về em và gia đình em.</a:t>
            </a:r>
          </a:p>
          <a:p>
            <a:pPr algn="just"/>
            <a:endParaRPr lang="vi-VN" sz="2400" dirty="0">
              <a:solidFill>
                <a:schemeClr val="tx1"/>
              </a:solidFill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</a:rPr>
              <a:t>2. Những lúc nghỉ ngơi, gia đình em thường làm gì?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986689"/>
            <a:ext cx="3148012" cy="260405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4724400"/>
            <a:ext cx="8572047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4117" y="4671969"/>
            <a:ext cx="8506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Gợi ý:</a:t>
            </a:r>
          </a:p>
          <a:p>
            <a:pPr algn="just"/>
            <a:r>
              <a:rPr lang="vi-VN" sz="2800" dirty="0"/>
              <a:t>- Gia đình bạn có mấy người? Đó là những ai?</a:t>
            </a:r>
          </a:p>
          <a:p>
            <a:pPr algn="just"/>
            <a:r>
              <a:rPr lang="vi-VN" sz="2800" dirty="0"/>
              <a:t>- Trong những lúc nghỉ ngơi gia đình bạn thường làm gì? Những lúc đó bạn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78349590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7319"/>
            <a:ext cx="6705600" cy="3750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4267200"/>
            <a:ext cx="830580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9123" y="4531574"/>
            <a:ext cx="805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- Giới thiệu về bản </a:t>
            </a:r>
            <a:r>
              <a:rPr lang="vi-VN" sz="2800" dirty="0" smtClean="0"/>
              <a:t>thân</a:t>
            </a:r>
            <a:r>
              <a:rPr lang="en-US" sz="2800" dirty="0" smtClean="0"/>
              <a:t>.</a:t>
            </a:r>
            <a:endParaRPr lang="vi-VN" sz="2800" dirty="0"/>
          </a:p>
          <a:p>
            <a:pPr algn="just"/>
            <a:r>
              <a:rPr lang="vi-VN" sz="2800" dirty="0"/>
              <a:t>- Giới thiệu về gia </a:t>
            </a:r>
            <a:r>
              <a:rPr lang="vi-VN" sz="2800" dirty="0" smtClean="0"/>
              <a:t>đình</a:t>
            </a:r>
            <a:r>
              <a:rPr lang="en-US" sz="2800" dirty="0" smtClean="0"/>
              <a:t>.</a:t>
            </a:r>
            <a:endParaRPr lang="vi-VN" sz="2800" dirty="0"/>
          </a:p>
          <a:p>
            <a:pPr algn="just"/>
            <a:r>
              <a:rPr lang="vi-VN" sz="2800" dirty="0"/>
              <a:t>- Đặt câu hỏi và nhận xét phần giới thiệu của </a:t>
            </a:r>
            <a:r>
              <a:rPr lang="vi-VN" sz="2800" dirty="0" smtClean="0"/>
              <a:t>bạn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2357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87580" y="30089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56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1825" y="2171700"/>
            <a:ext cx="1120775" cy="1028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3" y="2271713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209800"/>
            <a:ext cx="5562600" cy="941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" y="522515"/>
            <a:ext cx="8258629" cy="57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43000" y="228600"/>
            <a:ext cx="68580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50824"/>
            <a:ext cx="5427537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857397"/>
            <a:ext cx="5386388" cy="2758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1. Bài hát nhắc đến những ai trong gia đình?</a:t>
            </a:r>
          </a:p>
          <a:p>
            <a:pPr algn="just"/>
            <a:endParaRPr lang="vi-VN" sz="2400" dirty="0">
              <a:solidFill>
                <a:schemeClr val="tx1"/>
              </a:solidFill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986689"/>
            <a:ext cx="3148012" cy="260405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6953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8001000" cy="54903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6002" y="228600"/>
            <a:ext cx="8835598" cy="674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52" y="312336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/>
              <a:t>Thành viên và tình cảm giữa các thành viên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705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7634" y="84067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" y="5167603"/>
            <a:ext cx="709159" cy="794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" y="762000"/>
            <a:ext cx="4383889" cy="4038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5" y="762000"/>
            <a:ext cx="3992765" cy="4038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1690568" y="5212710"/>
            <a:ext cx="6714193" cy="1087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11350" y="5277600"/>
            <a:ext cx="67141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1. Gia đình bạn Hà, bạn An có những ai</a:t>
            </a:r>
            <a:r>
              <a:rPr lang="vi-VN" sz="2800" dirty="0" smtClean="0"/>
              <a:t>?</a:t>
            </a:r>
            <a:endParaRPr lang="vi-VN" sz="2800" dirty="0"/>
          </a:p>
          <a:p>
            <a:pPr algn="just"/>
            <a:r>
              <a:rPr lang="vi-VN" sz="2800" dirty="0"/>
              <a:t>2. Họ đang làm gì và ở đâu?</a:t>
            </a:r>
          </a:p>
        </p:txBody>
      </p:sp>
    </p:spTree>
    <p:extLst>
      <p:ext uri="{BB962C8B-B14F-4D97-AF65-F5344CB8AC3E}">
        <p14:creationId xmlns:p14="http://schemas.microsoft.com/office/powerpoint/2010/main" val="3436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53400" cy="4648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ounded Rectangle 1"/>
          <p:cNvSpPr/>
          <p:nvPr/>
        </p:nvSpPr>
        <p:spPr>
          <a:xfrm>
            <a:off x="457200" y="5675293"/>
            <a:ext cx="8382000" cy="95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675293"/>
            <a:ext cx="8055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- </a:t>
            </a:r>
            <a:r>
              <a:rPr lang="vi-VN" sz="2800" dirty="0" smtClean="0"/>
              <a:t>Gia đ</a:t>
            </a:r>
            <a:r>
              <a:rPr lang="en-US" sz="2800" dirty="0"/>
              <a:t>ì</a:t>
            </a:r>
            <a:r>
              <a:rPr lang="vi-VN" sz="2800" dirty="0" smtClean="0"/>
              <a:t>nh </a:t>
            </a:r>
            <a:r>
              <a:rPr lang="vi-VN" sz="2800" dirty="0"/>
              <a:t>bạn Hà có bố, mẹ, anh trai và bạn</a:t>
            </a:r>
            <a:r>
              <a:rPr lang="vi-VN" sz="2800" dirty="0">
                <a:solidFill>
                  <a:srgbClr val="006600"/>
                </a:solidFill>
              </a:rPr>
              <a:t> Hà</a:t>
            </a:r>
            <a:r>
              <a:rPr lang="vi-VN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 smtClean="0">
                <a:solidFill>
                  <a:srgbClr val="006600"/>
                </a:solidFill>
              </a:rPr>
              <a:t>Gia </a:t>
            </a:r>
            <a:r>
              <a:rPr lang="vi-VN" sz="2800" dirty="0">
                <a:solidFill>
                  <a:srgbClr val="006600"/>
                </a:solidFill>
              </a:rPr>
              <a:t>đình bạn Hà đang đi chơi ở công viên.</a:t>
            </a:r>
          </a:p>
        </p:txBody>
      </p:sp>
    </p:spTree>
    <p:extLst>
      <p:ext uri="{BB962C8B-B14F-4D97-AF65-F5344CB8AC3E}">
        <p14:creationId xmlns:p14="http://schemas.microsoft.com/office/powerpoint/2010/main" val="25580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391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2024-09-22T13:43:17Z</dcterms:created>
  <dcterms:modified xsi:type="dcterms:W3CDTF">2024-09-22T13:55:52Z</dcterms:modified>
</cp:coreProperties>
</file>