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63" r:id="rId4"/>
    <p:sldId id="264" r:id="rId5"/>
    <p:sldId id="267" r:id="rId6"/>
    <p:sldId id="269" r:id="rId7"/>
    <p:sldId id="265" r:id="rId8"/>
    <p:sldId id="270" r:id="rId9"/>
    <p:sldId id="271" r:id="rId10"/>
    <p:sldId id="266" r:id="rId11"/>
    <p:sldId id="272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6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457200" y="2448218"/>
            <a:ext cx="7696201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2" y="4953002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4" y="4165372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457200" y="2761615"/>
            <a:ext cx="7831226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sạch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877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卡通背景天空漫画云">
            <a:extLst>
              <a:ext uri="{FF2B5EF4-FFF2-40B4-BE49-F238E27FC236}">
                <a16:creationId xmlns="" xmlns:a16="http://schemas.microsoft.com/office/drawing/2014/main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48" y="-17318"/>
            <a:ext cx="9220200" cy="6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47365" y="-8313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latin typeface="HP-089" pitchFamily="34" charset="0"/>
              </a:rPr>
              <a:t>Vận dụng</a:t>
            </a:r>
            <a:endParaRPr lang="vi-VN" sz="3600" b="1" dirty="0">
              <a:latin typeface="HP001 TD 4H" pitchFamily="34" charset="-93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9255"/>
          <a:stretch/>
        </p:blipFill>
        <p:spPr bwMode="auto">
          <a:xfrm>
            <a:off x="675417" y="1892587"/>
            <a:ext cx="7772400" cy="459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48000" y="716530"/>
            <a:ext cx="49530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93479" y="789855"/>
            <a:ext cx="4878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卡通背景天空漫画云">
            <a:extLst>
              <a:ext uri="{FF2B5EF4-FFF2-40B4-BE49-F238E27FC236}">
                <a16:creationId xmlns="" xmlns:a16="http://schemas.microsoft.com/office/drawing/2014/main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48" y="-17318"/>
            <a:ext cx="9220200" cy="6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92385" y="-8089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latin typeface="HP-089" pitchFamily="34" charset="0"/>
              </a:rPr>
              <a:t>Vận dụng</a:t>
            </a:r>
            <a:endParaRPr lang="vi-VN" sz="3600" b="1" dirty="0"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05400" y="2895600"/>
            <a:ext cx="3657600" cy="32766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46902" y="3352799"/>
            <a:ext cx="364253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290945" y="2209800"/>
            <a:ext cx="443345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260775" y="1143000"/>
            <a:ext cx="6670994" cy="8021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60775" y="1224402"/>
            <a:ext cx="6670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087580" y="3008941"/>
            <a:ext cx="7315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!!</a:t>
            </a:r>
            <a:endParaRPr lang="en-US" sz="4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3B8AB85-432D-4754-91A3-F0EB556A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815691"/>
            <a:ext cx="6932625" cy="5760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AEDF243-C707-41CE-8452-81B3709A374D}"/>
              </a:ext>
            </a:extLst>
          </p:cNvPr>
          <p:cNvSpPr txBox="1"/>
          <p:nvPr/>
        </p:nvSpPr>
        <p:spPr>
          <a:xfrm>
            <a:off x="2057400" y="1843478"/>
            <a:ext cx="508635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 MỘ A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642A13C-2CF6-4F9A-B8A4-801E1C56C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-202849"/>
            <a:ext cx="3727012" cy="7315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1766A3E-DF21-46C1-929A-116102DA2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-202849"/>
            <a:ext cx="3792116" cy="7315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3C3F6EC-6D0C-4BC2-8D89-AC9D05161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2642278" cy="7315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B742FC6-E748-43E0-A52D-E5275F9FB5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" y="-160119"/>
            <a:ext cx="2458603" cy="25137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ADE691C-FA0D-4B09-B88F-B002971D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41" y="-76200"/>
            <a:ext cx="2441764" cy="7215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FD97D00-EBD9-4CA9-AB33-228EF49052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114" y="-152400"/>
            <a:ext cx="2343959" cy="2396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20C28F5-0E9B-4CFE-8691-ED531DD089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388916"/>
            <a:ext cx="8928745" cy="12310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871E432-0744-424A-B402-B795973AB4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H="1" flipV="1">
            <a:off x="-47171" y="6356217"/>
            <a:ext cx="1532900" cy="8827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C28A178E-B0B5-4BF5-8FA8-5E1BC25DC0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220698" y="6070247"/>
            <a:ext cx="1976093" cy="113395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28850" y="3100778"/>
            <a:ext cx="4914900" cy="25146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79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5989 -0.008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5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33854 0.01203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6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78 0.00278 L -0.14779 0.00394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91667E-6 1.11111E-6 L 0.13073 -0.00023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卡通背景天空漫画云">
            <a:extLst>
              <a:ext uri="{FF2B5EF4-FFF2-40B4-BE49-F238E27FC236}">
                <a16:creationId xmlns:a16="http://schemas.microsoft.com/office/drawing/2014/main" xmlns="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48" y="-17318"/>
            <a:ext cx="9220200" cy="6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1118617" y="-751472"/>
            <a:ext cx="949311" cy="260465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latin typeface="HP-089" pitchFamily="34" charset="0"/>
              </a:rPr>
              <a:t>Khởi động</a:t>
            </a:r>
            <a:endParaRPr lang="vi-VN" sz="3600" b="1" dirty="0">
              <a:latin typeface="HP001 TD 4H" pitchFamily="34" charset="-93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0892" y="5910590"/>
            <a:ext cx="7937417" cy="6426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62272" y="591059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TAY THƠM - TAY NGOAN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apezoid 9"/>
          <p:cNvSpPr/>
          <p:nvPr/>
        </p:nvSpPr>
        <p:spPr>
          <a:xfrm rot="16200000">
            <a:off x="3875672" y="-709633"/>
            <a:ext cx="949311" cy="260465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53909" y="4495800"/>
            <a:ext cx="8561491" cy="1447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卡通背景天空漫画云">
            <a:extLst>
              <a:ext uri="{FF2B5EF4-FFF2-40B4-BE49-F238E27FC236}">
                <a16:creationId xmlns:a16="http://schemas.microsoft.com/office/drawing/2014/main" xmlns="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48" y="-17318"/>
            <a:ext cx="9220200" cy="6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83" y="1219200"/>
            <a:ext cx="8269926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73183" y="4876800"/>
            <a:ext cx="7937417" cy="1295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1729" y="4880291"/>
            <a:ext cx="7646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rapezoid 10"/>
          <p:cNvSpPr/>
          <p:nvPr/>
        </p:nvSpPr>
        <p:spPr>
          <a:xfrm rot="16200000">
            <a:off x="980071" y="-709634"/>
            <a:ext cx="949311" cy="2604654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1440264" y="-32400"/>
            <a:ext cx="5791200" cy="1196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noProof="1" smtClean="0">
                <a:latin typeface="HP-089" pitchFamily="34" charset="0"/>
              </a:rPr>
              <a:t>Khám phá</a:t>
            </a:r>
            <a:endParaRPr lang="vi-VN" sz="3600" b="1" dirty="0">
              <a:latin typeface="HP001 TD 4H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卡通背景天空漫画云">
            <a:extLst>
              <a:ext uri="{FF2B5EF4-FFF2-40B4-BE49-F238E27FC236}">
                <a16:creationId xmlns:a16="http://schemas.microsoft.com/office/drawing/2014/main" xmlns="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48" y="-17318"/>
            <a:ext cx="9220200" cy="6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2" t="7929" b="5520"/>
          <a:stretch/>
        </p:blipFill>
        <p:spPr bwMode="auto">
          <a:xfrm>
            <a:off x="533400" y="385906"/>
            <a:ext cx="7924800" cy="494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525386" y="5493757"/>
            <a:ext cx="5989332" cy="8332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97495" y="5612531"/>
            <a:ext cx="5989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giữ</a:t>
            </a:r>
            <a:r>
              <a:rPr lang="en-US" sz="3200" dirty="0" smtClean="0"/>
              <a:t> </a:t>
            </a:r>
            <a:r>
              <a:rPr lang="en-US" sz="3200" dirty="0" err="1" smtClean="0"/>
              <a:t>sạch</a:t>
            </a:r>
            <a:r>
              <a:rPr lang="en-US" sz="3200" dirty="0" smtClean="0"/>
              <a:t> </a:t>
            </a:r>
            <a:r>
              <a:rPr lang="en-US" sz="3200" dirty="0" err="1" smtClean="0"/>
              <a:t>đôi</a:t>
            </a:r>
            <a:r>
              <a:rPr lang="en-US" sz="3200" dirty="0" smtClean="0"/>
              <a:t> </a:t>
            </a:r>
            <a:r>
              <a:rPr lang="en-US" sz="3200" dirty="0" err="1" smtClean="0"/>
              <a:t>tay</a:t>
            </a:r>
            <a:r>
              <a:rPr lang="en-US" sz="3200" dirty="0" smtClean="0"/>
              <a:t> </a:t>
            </a:r>
            <a:r>
              <a:rPr lang="en-US" sz="3200" dirty="0" err="1" smtClean="0"/>
              <a:t>như</a:t>
            </a:r>
            <a:r>
              <a:rPr lang="en-US" sz="3200" dirty="0" smtClean="0"/>
              <a:t> </a:t>
            </a:r>
            <a:r>
              <a:rPr lang="en-US" sz="3200" dirty="0" err="1" smtClean="0"/>
              <a:t>thế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卡通背景天空漫画云">
            <a:extLst>
              <a:ext uri="{FF2B5EF4-FFF2-40B4-BE49-F238E27FC236}">
                <a16:creationId xmlns:a16="http://schemas.microsoft.com/office/drawing/2014/main" xmlns="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48" y="-17318"/>
            <a:ext cx="9220200" cy="6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525386" y="5835067"/>
            <a:ext cx="5256414" cy="8332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52600" y="5959325"/>
            <a:ext cx="4839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39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卡通背景天空漫画云">
            <a:extLst>
              <a:ext uri="{FF2B5EF4-FFF2-40B4-BE49-F238E27FC236}">
                <a16:creationId xmlns:a16="http://schemas.microsoft.com/office/drawing/2014/main" xmlns="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3" y="27715"/>
            <a:ext cx="9220200" cy="6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1080519" y="-789572"/>
            <a:ext cx="1025510" cy="2604656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9474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latin typeface="HP-089" pitchFamily="34" charset="0"/>
              </a:rPr>
              <a:t>Luyện tập</a:t>
            </a:r>
            <a:endParaRPr lang="vi-VN" sz="3600" b="1" dirty="0">
              <a:latin typeface="HP001 TD 4H" pitchFamily="34" charset="-93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6" y="1981200"/>
            <a:ext cx="8548254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51012" y="1134630"/>
            <a:ext cx="8640588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0945" y="1299442"/>
            <a:ext cx="8973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卡通背景天空漫画云">
            <a:extLst>
              <a:ext uri="{FF2B5EF4-FFF2-40B4-BE49-F238E27FC236}">
                <a16:creationId xmlns:a16="http://schemas.microsoft.com/office/drawing/2014/main" xmlns="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48" y="-17318"/>
            <a:ext cx="9220200" cy="6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85460" y="-9474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latin typeface="HP-089" pitchFamily="34" charset="0"/>
              </a:rPr>
              <a:t>Luyện tập</a:t>
            </a:r>
            <a:endParaRPr lang="vi-VN" sz="3600" b="1" dirty="0">
              <a:latin typeface="HP001 TD 4H" pitchFamily="34" charset="-93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6" y="2364109"/>
            <a:ext cx="8395854" cy="411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65442" y="1143000"/>
            <a:ext cx="8395855" cy="10825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3687" y="1148341"/>
            <a:ext cx="801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卡通背景天空漫画云">
            <a:extLst>
              <a:ext uri="{FF2B5EF4-FFF2-40B4-BE49-F238E27FC236}">
                <a16:creationId xmlns="" xmlns:a16="http://schemas.microsoft.com/office/drawing/2014/main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48" y="-17318"/>
            <a:ext cx="9220200" cy="68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99315" y="-9474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latin typeface="HP-089" pitchFamily="34" charset="0"/>
              </a:rPr>
              <a:t>Luyện tập</a:t>
            </a:r>
            <a:endParaRPr lang="vi-VN" sz="3600" b="1" dirty="0">
              <a:latin typeface="HP001 TD 4H" pitchFamily="34" charset="-93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03230" y="2286000"/>
            <a:ext cx="6172200" cy="1371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80305" y="2427982"/>
            <a:ext cx="5631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193</Words>
  <Application>Microsoft Office PowerPoint</Application>
  <PresentationFormat>On-screen Show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Luyện tập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Minhthangpc.VN</cp:lastModifiedBy>
  <cp:revision>32</cp:revision>
  <dcterms:created xsi:type="dcterms:W3CDTF">2006-08-16T00:00:00Z</dcterms:created>
  <dcterms:modified xsi:type="dcterms:W3CDTF">2024-09-22T14:30:29Z</dcterms:modified>
</cp:coreProperties>
</file>