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</p:sldMasterIdLst>
  <p:notesMasterIdLst>
    <p:notesMasterId r:id="rId35"/>
  </p:notesMasterIdLst>
  <p:sldIdLst>
    <p:sldId id="442" r:id="rId6"/>
    <p:sldId id="437" r:id="rId7"/>
    <p:sldId id="291" r:id="rId8"/>
    <p:sldId id="438" r:id="rId9"/>
    <p:sldId id="439" r:id="rId10"/>
    <p:sldId id="440" r:id="rId11"/>
    <p:sldId id="441" r:id="rId12"/>
    <p:sldId id="435" r:id="rId13"/>
    <p:sldId id="524" r:id="rId14"/>
    <p:sldId id="404" r:id="rId15"/>
    <p:sldId id="433" r:id="rId16"/>
    <p:sldId id="302" r:id="rId17"/>
    <p:sldId id="303" r:id="rId18"/>
    <p:sldId id="428" r:id="rId19"/>
    <p:sldId id="429" r:id="rId20"/>
    <p:sldId id="430" r:id="rId21"/>
    <p:sldId id="431" r:id="rId22"/>
    <p:sldId id="436" r:id="rId23"/>
    <p:sldId id="434" r:id="rId24"/>
    <p:sldId id="257" r:id="rId25"/>
    <p:sldId id="259" r:id="rId26"/>
    <p:sldId id="260" r:id="rId27"/>
    <p:sldId id="262" r:id="rId28"/>
    <p:sldId id="264" r:id="rId29"/>
    <p:sldId id="265" r:id="rId30"/>
    <p:sldId id="266" r:id="rId31"/>
    <p:sldId id="445" r:id="rId32"/>
    <p:sldId id="523" r:id="rId33"/>
    <p:sldId id="308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71" d="100"/>
          <a:sy n="71" d="100"/>
        </p:scale>
        <p:origin x="-70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=""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7,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chia 7.</a:t>
          </a:r>
          <a:br>
            <a:rPr lang="en-US" sz="3600" b="1" dirty="0">
              <a:latin typeface="Times New Roman" pitchFamily="18" charset="0"/>
              <a:cs typeface="Times New Roman" pitchFamily="18" charset="0"/>
            </a:rPr>
          </a:br>
          <a:r>
            <a:rPr lang="en-US" sz="3600" b="1" dirty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Chuẩn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sau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: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7,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chia 7 (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  <dgm:t>
        <a:bodyPr/>
        <a:lstStyle/>
        <a:p>
          <a:endParaRPr lang="en-US"/>
        </a:p>
      </dgm:t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7,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chia 7.</a:t>
          </a:r>
          <a:br>
            <a:rPr lang="en-US" sz="3600" b="1" kern="1200" dirty="0">
              <a:latin typeface="Times New Roman" pitchFamily="18" charset="0"/>
              <a:cs typeface="Times New Roman" pitchFamily="18" charset="0"/>
            </a:rPr>
          </a:b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Chuẩn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sau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: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7,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chia 7 (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thêm</a:t>
            </a:r>
            <a:r>
              <a:rPr lang="en-US" dirty="0"/>
              <a:t> BT: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5 </a:t>
            </a:r>
            <a:r>
              <a:rPr lang="en-US" dirty="0" err="1"/>
              <a:t>ngày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7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?    5 x 7 = 35 ( </a:t>
            </a:r>
            <a:r>
              <a:rPr lang="en-US" dirty="0" err="1"/>
              <a:t>ngày</a:t>
            </a:r>
            <a:r>
              <a:rPr lang="en-US" dirty="0"/>
              <a:t>)</a:t>
            </a:r>
          </a:p>
          <a:p>
            <a:r>
              <a:rPr lang="en-US" dirty="0"/>
              <a:t>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2 BT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60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68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2.xml"/><Relationship Id="rId18" Type="http://schemas.openxmlformats.org/officeDocument/2006/relationships/image" Target="../media/image51.gif"/><Relationship Id="rId3" Type="http://schemas.openxmlformats.org/officeDocument/2006/relationships/slide" Target="slide21.xml"/><Relationship Id="rId21" Type="http://schemas.openxmlformats.org/officeDocument/2006/relationships/slide" Target="slide29.xml"/><Relationship Id="rId7" Type="http://schemas.openxmlformats.org/officeDocument/2006/relationships/slide" Target="slide24.xml"/><Relationship Id="rId12" Type="http://schemas.openxmlformats.org/officeDocument/2006/relationships/image" Target="../media/image46.png"/><Relationship Id="rId17" Type="http://schemas.openxmlformats.org/officeDocument/2006/relationships/image" Target="../media/image50.gif"/><Relationship Id="rId2" Type="http://schemas.openxmlformats.org/officeDocument/2006/relationships/image" Target="../media/image41.jpg"/><Relationship Id="rId16" Type="http://schemas.openxmlformats.org/officeDocument/2006/relationships/image" Target="../media/image49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slide" Target="slide26.xml"/><Relationship Id="rId5" Type="http://schemas.openxmlformats.org/officeDocument/2006/relationships/slide" Target="slide23.xml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gif"/><Relationship Id="rId4" Type="http://schemas.openxmlformats.org/officeDocument/2006/relationships/image" Target="../media/image42.png"/><Relationship Id="rId9" Type="http://schemas.openxmlformats.org/officeDocument/2006/relationships/slide" Target="slide25.xml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1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6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0.gif"/><Relationship Id="rId10" Type="http://schemas.openxmlformats.org/officeDocument/2006/relationships/image" Target="../media/image15.jpeg"/><Relationship Id="rId4" Type="http://schemas.openxmlformats.org/officeDocument/2006/relationships/image" Target="../media/image6.jpe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1.gif"/><Relationship Id="rId11" Type="http://schemas.openxmlformats.org/officeDocument/2006/relationships/image" Target="../media/image10.gif"/><Relationship Id="rId5" Type="http://schemas.openxmlformats.org/officeDocument/2006/relationships/image" Target="../media/image6.jpeg"/><Relationship Id="rId15" Type="http://schemas.openxmlformats.org/officeDocument/2006/relationships/image" Target="../media/image18.gif"/><Relationship Id="rId10" Type="http://schemas.openxmlformats.org/officeDocument/2006/relationships/image" Target="../media/image9.gif"/><Relationship Id="rId4" Type="http://schemas.openxmlformats.org/officeDocument/2006/relationships/audio" Target="../media/audio3.wav"/><Relationship Id="rId9" Type="http://schemas.openxmlformats.org/officeDocument/2006/relationships/image" Target="../media/image8.gif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005026" y="3273769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 dirty="0">
                <a:solidFill>
                  <a:schemeClr val="lt1"/>
                </a:solidFill>
              </a:rPr>
              <a:t>MÔN TOÁN - LỚP </a:t>
            </a:r>
            <a:r>
              <a:rPr lang="en-US" sz="5867" b="1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4Tu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 4 – </a:t>
            </a:r>
            <a:r>
              <a:rPr lang="en-US" sz="5867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8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sz="5867" b="1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="" xmlns:a16="http://schemas.microsoft.com/office/drawing/2014/main" id="{14E6C217-106B-CDE0-FDCE-D88CE5676112}"/>
              </a:ext>
            </a:extLst>
          </p:cNvPr>
          <p:cNvSpPr txBox="1">
            <a:spLocks/>
          </p:cNvSpPr>
          <p:nvPr/>
        </p:nvSpPr>
        <p:spPr>
          <a:xfrm>
            <a:off x="769348" y="1736398"/>
            <a:ext cx="1081775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rgbClr val="ED6D4A"/>
                </a:solidFill>
              </a:rPr>
              <a:t>TRƯỜNG TIỂU HỌC ÁI MỘ </a:t>
            </a:r>
            <a:r>
              <a:rPr lang="vi-VN" sz="4000" smtClean="0">
                <a:solidFill>
                  <a:srgbClr val="ED6D4A"/>
                </a:solidFill>
              </a:rPr>
              <a:t>A</a:t>
            </a:r>
            <a:endParaRPr lang="vi-VN" sz="4000" smtClean="0">
              <a:solidFill>
                <a:srgbClr val="ED6D4A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rgbClr val="ED6D4A"/>
                </a:solidFill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4000" dirty="0">
                <a:solidFill>
                  <a:srgbClr val="ED6D4A"/>
                </a:solidFill>
                <a:latin typeface="Times New Roman" pitchFamily="18" charset="0"/>
                <a:cs typeface="Times New Roman" pitchFamily="18" charset="0"/>
              </a:rPr>
              <a:t>MỪNG CÁC CON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Broadway" panose="04040905080B02020502" pitchFamily="82" charset="0"/>
              </a:rPr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=""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=""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=""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=""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960477" y="180687"/>
            <a:ext cx="57775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38899" y="3397054"/>
              <a:ext cx="2438489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NHÓM 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=""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Times New Roman" pitchFamily="18" charset="0"/>
                <a:cs typeface="Times New Roman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Times New Roman" pitchFamily="18" charset="0"/>
                <a:cs typeface="Times New Roman" pitchFamily="18" charset="0"/>
              </a:rPr>
              <a:t>Nếu trả lời đúng thì được đố bạn khác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=""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=""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=""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=""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=""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=""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=""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=""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=""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=""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=""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>
            <a:off x="7682607" y="914608"/>
            <a:ext cx="2775031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731A2FB-5859-E40C-9EF4-8721A881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56167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256199" y="928464"/>
            <a:ext cx="317564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1854484" y="1356190"/>
            <a:ext cx="4075261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326983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394017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473887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548781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4AE1A8-4EA5-CF93-A349-AD25A3027EFB}"/>
              </a:ext>
            </a:extLst>
          </p:cNvPr>
          <p:cNvSpPr txBox="1"/>
          <p:nvPr/>
        </p:nvSpPr>
        <p:spPr>
          <a:xfrm>
            <a:off x="4339266" y="1787817"/>
            <a:ext cx="3865234" cy="1384995"/>
          </a:xfrm>
          <a:custGeom>
            <a:avLst/>
            <a:gdLst>
              <a:gd name="connsiteX0" fmla="*/ 0 w 4702671"/>
              <a:gd name="connsiteY0" fmla="*/ 0 h 1815882"/>
              <a:gd name="connsiteX1" fmla="*/ 681887 w 4702671"/>
              <a:gd name="connsiteY1" fmla="*/ 0 h 1815882"/>
              <a:gd name="connsiteX2" fmla="*/ 1222694 w 4702671"/>
              <a:gd name="connsiteY2" fmla="*/ 0 h 1815882"/>
              <a:gd name="connsiteX3" fmla="*/ 1857555 w 4702671"/>
              <a:gd name="connsiteY3" fmla="*/ 0 h 1815882"/>
              <a:gd name="connsiteX4" fmla="*/ 2351336 w 4702671"/>
              <a:gd name="connsiteY4" fmla="*/ 0 h 1815882"/>
              <a:gd name="connsiteX5" fmla="*/ 2798089 w 4702671"/>
              <a:gd name="connsiteY5" fmla="*/ 0 h 1815882"/>
              <a:gd name="connsiteX6" fmla="*/ 3244843 w 4702671"/>
              <a:gd name="connsiteY6" fmla="*/ 0 h 1815882"/>
              <a:gd name="connsiteX7" fmla="*/ 3832677 w 4702671"/>
              <a:gd name="connsiteY7" fmla="*/ 0 h 1815882"/>
              <a:gd name="connsiteX8" fmla="*/ 4702671 w 4702671"/>
              <a:gd name="connsiteY8" fmla="*/ 0 h 1815882"/>
              <a:gd name="connsiteX9" fmla="*/ 4702671 w 4702671"/>
              <a:gd name="connsiteY9" fmla="*/ 399494 h 1815882"/>
              <a:gd name="connsiteX10" fmla="*/ 4702671 w 4702671"/>
              <a:gd name="connsiteY10" fmla="*/ 889782 h 1815882"/>
              <a:gd name="connsiteX11" fmla="*/ 4702671 w 4702671"/>
              <a:gd name="connsiteY11" fmla="*/ 1289276 h 1815882"/>
              <a:gd name="connsiteX12" fmla="*/ 4702671 w 4702671"/>
              <a:gd name="connsiteY12" fmla="*/ 1815882 h 1815882"/>
              <a:gd name="connsiteX13" fmla="*/ 4020784 w 4702671"/>
              <a:gd name="connsiteY13" fmla="*/ 1815882 h 1815882"/>
              <a:gd name="connsiteX14" fmla="*/ 3385923 w 4702671"/>
              <a:gd name="connsiteY14" fmla="*/ 1815882 h 1815882"/>
              <a:gd name="connsiteX15" fmla="*/ 2798089 w 4702671"/>
              <a:gd name="connsiteY15" fmla="*/ 1815882 h 1815882"/>
              <a:gd name="connsiteX16" fmla="*/ 2210255 w 4702671"/>
              <a:gd name="connsiteY16" fmla="*/ 1815882 h 1815882"/>
              <a:gd name="connsiteX17" fmla="*/ 1528368 w 4702671"/>
              <a:gd name="connsiteY17" fmla="*/ 1815882 h 1815882"/>
              <a:gd name="connsiteX18" fmla="*/ 893507 w 4702671"/>
              <a:gd name="connsiteY18" fmla="*/ 1815882 h 1815882"/>
              <a:gd name="connsiteX19" fmla="*/ 0 w 4702671"/>
              <a:gd name="connsiteY19" fmla="*/ 1815882 h 1815882"/>
              <a:gd name="connsiteX20" fmla="*/ 0 w 4702671"/>
              <a:gd name="connsiteY20" fmla="*/ 1416388 h 1815882"/>
              <a:gd name="connsiteX21" fmla="*/ 0 w 4702671"/>
              <a:gd name="connsiteY21" fmla="*/ 980576 h 1815882"/>
              <a:gd name="connsiteX22" fmla="*/ 0 w 4702671"/>
              <a:gd name="connsiteY22" fmla="*/ 490288 h 1815882"/>
              <a:gd name="connsiteX23" fmla="*/ 0 w 4702671"/>
              <a:gd name="connsiteY23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2671" h="1815882" fill="none" extrusionOk="0">
                <a:moveTo>
                  <a:pt x="0" y="0"/>
                </a:moveTo>
                <a:cubicBezTo>
                  <a:pt x="153187" y="-26142"/>
                  <a:pt x="509700" y="3605"/>
                  <a:pt x="681887" y="0"/>
                </a:cubicBezTo>
                <a:cubicBezTo>
                  <a:pt x="854074" y="-3605"/>
                  <a:pt x="1018951" y="25118"/>
                  <a:pt x="1222694" y="0"/>
                </a:cubicBezTo>
                <a:cubicBezTo>
                  <a:pt x="1426437" y="-25118"/>
                  <a:pt x="1650860" y="13764"/>
                  <a:pt x="1857555" y="0"/>
                </a:cubicBezTo>
                <a:cubicBezTo>
                  <a:pt x="2064250" y="-13764"/>
                  <a:pt x="2128154" y="31157"/>
                  <a:pt x="2351336" y="0"/>
                </a:cubicBezTo>
                <a:cubicBezTo>
                  <a:pt x="2574518" y="-31157"/>
                  <a:pt x="2654927" y="21004"/>
                  <a:pt x="2798089" y="0"/>
                </a:cubicBezTo>
                <a:cubicBezTo>
                  <a:pt x="2941251" y="-21004"/>
                  <a:pt x="3130069" y="50480"/>
                  <a:pt x="3244843" y="0"/>
                </a:cubicBezTo>
                <a:cubicBezTo>
                  <a:pt x="3359617" y="-50480"/>
                  <a:pt x="3582640" y="2233"/>
                  <a:pt x="3832677" y="0"/>
                </a:cubicBezTo>
                <a:cubicBezTo>
                  <a:pt x="4082714" y="-2233"/>
                  <a:pt x="4326661" y="46652"/>
                  <a:pt x="4702671" y="0"/>
                </a:cubicBezTo>
                <a:cubicBezTo>
                  <a:pt x="4720765" y="126614"/>
                  <a:pt x="4697469" y="306392"/>
                  <a:pt x="4702671" y="399494"/>
                </a:cubicBezTo>
                <a:cubicBezTo>
                  <a:pt x="4707873" y="492596"/>
                  <a:pt x="4687091" y="751432"/>
                  <a:pt x="4702671" y="889782"/>
                </a:cubicBezTo>
                <a:cubicBezTo>
                  <a:pt x="4718251" y="1028132"/>
                  <a:pt x="4668195" y="1158129"/>
                  <a:pt x="4702671" y="1289276"/>
                </a:cubicBezTo>
                <a:cubicBezTo>
                  <a:pt x="4737147" y="1420423"/>
                  <a:pt x="4682926" y="1655866"/>
                  <a:pt x="4702671" y="1815882"/>
                </a:cubicBezTo>
                <a:cubicBezTo>
                  <a:pt x="4364942" y="1860289"/>
                  <a:pt x="4229342" y="1787170"/>
                  <a:pt x="4020784" y="1815882"/>
                </a:cubicBezTo>
                <a:cubicBezTo>
                  <a:pt x="3812226" y="1844594"/>
                  <a:pt x="3528632" y="1746710"/>
                  <a:pt x="3385923" y="1815882"/>
                </a:cubicBezTo>
                <a:cubicBezTo>
                  <a:pt x="3243214" y="1885054"/>
                  <a:pt x="3058512" y="1745849"/>
                  <a:pt x="2798089" y="1815882"/>
                </a:cubicBezTo>
                <a:cubicBezTo>
                  <a:pt x="2537666" y="1885915"/>
                  <a:pt x="2335107" y="1753860"/>
                  <a:pt x="2210255" y="1815882"/>
                </a:cubicBezTo>
                <a:cubicBezTo>
                  <a:pt x="2085403" y="1877904"/>
                  <a:pt x="1667260" y="1755634"/>
                  <a:pt x="1528368" y="1815882"/>
                </a:cubicBezTo>
                <a:cubicBezTo>
                  <a:pt x="1389476" y="1876130"/>
                  <a:pt x="1122995" y="1751817"/>
                  <a:pt x="893507" y="1815882"/>
                </a:cubicBezTo>
                <a:cubicBezTo>
                  <a:pt x="664019" y="1879947"/>
                  <a:pt x="396857" y="1742704"/>
                  <a:pt x="0" y="1815882"/>
                </a:cubicBezTo>
                <a:cubicBezTo>
                  <a:pt x="-34455" y="1735829"/>
                  <a:pt x="33661" y="1614217"/>
                  <a:pt x="0" y="1416388"/>
                </a:cubicBezTo>
                <a:cubicBezTo>
                  <a:pt x="-33661" y="1218559"/>
                  <a:pt x="46637" y="1176358"/>
                  <a:pt x="0" y="980576"/>
                </a:cubicBezTo>
                <a:cubicBezTo>
                  <a:pt x="-46637" y="784794"/>
                  <a:pt x="30445" y="645504"/>
                  <a:pt x="0" y="490288"/>
                </a:cubicBezTo>
                <a:cubicBezTo>
                  <a:pt x="-30445" y="335072"/>
                  <a:pt x="34332" y="138354"/>
                  <a:pt x="0" y="0"/>
                </a:cubicBezTo>
                <a:close/>
              </a:path>
              <a:path w="4702671" h="1815882" stroke="0" extrusionOk="0">
                <a:moveTo>
                  <a:pt x="0" y="0"/>
                </a:moveTo>
                <a:cubicBezTo>
                  <a:pt x="146589" y="-69012"/>
                  <a:pt x="381345" y="41305"/>
                  <a:pt x="587834" y="0"/>
                </a:cubicBezTo>
                <a:cubicBezTo>
                  <a:pt x="794323" y="-41305"/>
                  <a:pt x="842797" y="50787"/>
                  <a:pt x="1034588" y="0"/>
                </a:cubicBezTo>
                <a:cubicBezTo>
                  <a:pt x="1226379" y="-50787"/>
                  <a:pt x="1411503" y="35614"/>
                  <a:pt x="1575395" y="0"/>
                </a:cubicBezTo>
                <a:cubicBezTo>
                  <a:pt x="1739287" y="-35614"/>
                  <a:pt x="2040582" y="28245"/>
                  <a:pt x="2210255" y="0"/>
                </a:cubicBezTo>
                <a:cubicBezTo>
                  <a:pt x="2379928" y="-28245"/>
                  <a:pt x="2548342" y="32207"/>
                  <a:pt x="2798089" y="0"/>
                </a:cubicBezTo>
                <a:cubicBezTo>
                  <a:pt x="3047836" y="-32207"/>
                  <a:pt x="3263087" y="74535"/>
                  <a:pt x="3432950" y="0"/>
                </a:cubicBezTo>
                <a:cubicBezTo>
                  <a:pt x="3602813" y="-74535"/>
                  <a:pt x="3813447" y="4658"/>
                  <a:pt x="3973757" y="0"/>
                </a:cubicBezTo>
                <a:cubicBezTo>
                  <a:pt x="4134067" y="-4658"/>
                  <a:pt x="4368046" y="21590"/>
                  <a:pt x="4702671" y="0"/>
                </a:cubicBezTo>
                <a:cubicBezTo>
                  <a:pt x="4724199" y="91230"/>
                  <a:pt x="4687583" y="242800"/>
                  <a:pt x="4702671" y="417653"/>
                </a:cubicBezTo>
                <a:cubicBezTo>
                  <a:pt x="4717759" y="592506"/>
                  <a:pt x="4662309" y="700790"/>
                  <a:pt x="4702671" y="835306"/>
                </a:cubicBezTo>
                <a:cubicBezTo>
                  <a:pt x="4743033" y="969822"/>
                  <a:pt x="4672307" y="1143512"/>
                  <a:pt x="4702671" y="1252959"/>
                </a:cubicBezTo>
                <a:cubicBezTo>
                  <a:pt x="4733035" y="1362406"/>
                  <a:pt x="4646588" y="1590543"/>
                  <a:pt x="4702671" y="1815882"/>
                </a:cubicBezTo>
                <a:cubicBezTo>
                  <a:pt x="4527023" y="1848334"/>
                  <a:pt x="4315629" y="1750478"/>
                  <a:pt x="4114837" y="1815882"/>
                </a:cubicBezTo>
                <a:cubicBezTo>
                  <a:pt x="3914045" y="1881286"/>
                  <a:pt x="3734600" y="1783158"/>
                  <a:pt x="3432950" y="1815882"/>
                </a:cubicBezTo>
                <a:cubicBezTo>
                  <a:pt x="3131300" y="1848606"/>
                  <a:pt x="3068056" y="1799201"/>
                  <a:pt x="2845116" y="1815882"/>
                </a:cubicBezTo>
                <a:cubicBezTo>
                  <a:pt x="2622176" y="1832563"/>
                  <a:pt x="2540548" y="1788419"/>
                  <a:pt x="2398362" y="1815882"/>
                </a:cubicBezTo>
                <a:cubicBezTo>
                  <a:pt x="2256176" y="1843345"/>
                  <a:pt x="1981208" y="1796878"/>
                  <a:pt x="1810528" y="1815882"/>
                </a:cubicBezTo>
                <a:cubicBezTo>
                  <a:pt x="1639848" y="1834886"/>
                  <a:pt x="1472929" y="1802385"/>
                  <a:pt x="1363775" y="1815882"/>
                </a:cubicBezTo>
                <a:cubicBezTo>
                  <a:pt x="1254621" y="1829379"/>
                  <a:pt x="973245" y="1754095"/>
                  <a:pt x="728914" y="1815882"/>
                </a:cubicBezTo>
                <a:cubicBezTo>
                  <a:pt x="484583" y="1877669"/>
                  <a:pt x="340373" y="1755310"/>
                  <a:pt x="0" y="1815882"/>
                </a:cubicBezTo>
                <a:cubicBezTo>
                  <a:pt x="-11247" y="1662499"/>
                  <a:pt x="32426" y="1599851"/>
                  <a:pt x="0" y="1416388"/>
                </a:cubicBezTo>
                <a:cubicBezTo>
                  <a:pt x="-32426" y="1232925"/>
                  <a:pt x="53321" y="1140612"/>
                  <a:pt x="0" y="926100"/>
                </a:cubicBezTo>
                <a:cubicBezTo>
                  <a:pt x="-53321" y="711588"/>
                  <a:pt x="6240" y="600402"/>
                  <a:pt x="0" y="508447"/>
                </a:cubicBezTo>
                <a:cubicBezTo>
                  <a:pt x="-6240" y="416492"/>
                  <a:pt x="20343" y="110869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7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2172A0AC-3DCE-4672-BCAF-28FEF91F60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AE6F1C77-EDC9-4C5F-8C1C-62DD46BDA3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=""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MÔN TOÁN - LỚP 4</a:t>
            </a:r>
            <a:endParaRPr sz="5867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=""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=""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=""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=""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3808858" y="185148"/>
            <a:ext cx="50741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738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7412200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MÔN TOÁN - LỚP 4</a:t>
            </a:r>
            <a:endParaRPr sz="5867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E23C8EC-2126-4AF5-A840-74B418C90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25" y="870982"/>
            <a:ext cx="2462997" cy="1176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4C5D003-47EF-484E-87A4-6B49DFE78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602" y="1836997"/>
            <a:ext cx="6559865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2D22ED1-0852-4868-A30F-5D0878768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3" y="2378159"/>
            <a:ext cx="9474005" cy="3359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02606B-773A-4311-880A-B63A87C2A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6078" y="5414230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8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MÔN TOÁN - LỚP 4</a:t>
            </a:r>
            <a:endParaRPr sz="5867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=""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Pentagon 4">
              <a:extLst>
                <a:ext uri="{FF2B5EF4-FFF2-40B4-BE49-F238E27FC236}">
                  <a16:creationId xmlns=""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=""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Pentagon 10">
              <a:extLst>
                <a:ext uri="{FF2B5EF4-FFF2-40B4-BE49-F238E27FC236}">
                  <a16:creationId xmlns=""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3808858" y="185148"/>
            <a:ext cx="50741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2954</TotalTime>
  <Words>764</Words>
  <Application>Microsoft Office PowerPoint</Application>
  <PresentationFormat>Custom</PresentationFormat>
  <Paragraphs>252</Paragraphs>
  <Slides>29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Integral</vt:lpstr>
      <vt:lpstr>Forest Animals Planner by Slidesgo</vt:lpstr>
      <vt:lpstr>Office Theme</vt:lpstr>
      <vt:lpstr>1_Office Theme</vt:lpstr>
      <vt:lpstr>2_Office Theme</vt:lpstr>
      <vt:lpstr>MÔN TOÁN - LỚP 4TuTuần 4 – Lớp 3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MÔN TOÁN - LỚP 4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14 : 7 = ?</vt:lpstr>
      <vt:lpstr>7 x 8 … 8 x 7</vt:lpstr>
      <vt:lpstr>7 x 7 = ?</vt:lpstr>
      <vt:lpstr>7 x ... = 42</vt:lpstr>
      <vt:lpstr>… : 7 = 8</vt:lpstr>
      <vt:lpstr>28 : … = 4</vt:lpstr>
      <vt:lpstr>MÔN TOÁN - LỚP 4</vt:lpstr>
      <vt:lpstr>PowerPoint Presentation</vt:lpstr>
      <vt:lpstr>Tạm biệt các 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</cp:lastModifiedBy>
  <cp:revision>173</cp:revision>
  <dcterms:created xsi:type="dcterms:W3CDTF">2021-07-12T03:44:38Z</dcterms:created>
  <dcterms:modified xsi:type="dcterms:W3CDTF">2024-06-05T08:17:58Z</dcterms:modified>
</cp:coreProperties>
</file>