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2"/>
  </p:notesMasterIdLst>
  <p:sldIdLst>
    <p:sldId id="257" r:id="rId4"/>
    <p:sldId id="258" r:id="rId5"/>
    <p:sldId id="283" r:id="rId6"/>
    <p:sldId id="284" r:id="rId7"/>
    <p:sldId id="285" r:id="rId8"/>
    <p:sldId id="286" r:id="rId9"/>
    <p:sldId id="287" r:id="rId10"/>
    <p:sldId id="1548" r:id="rId11"/>
    <p:sldId id="264" r:id="rId12"/>
    <p:sldId id="1496" r:id="rId13"/>
    <p:sldId id="1514" r:id="rId14"/>
    <p:sldId id="1510" r:id="rId15"/>
    <p:sldId id="1515" r:id="rId16"/>
    <p:sldId id="268" r:id="rId17"/>
    <p:sldId id="1537" r:id="rId18"/>
    <p:sldId id="310" r:id="rId19"/>
    <p:sldId id="1538" r:id="rId20"/>
    <p:sldId id="1558" r:id="rId21"/>
    <p:sldId id="1547" r:id="rId22"/>
    <p:sldId id="1522" r:id="rId23"/>
    <p:sldId id="1523" r:id="rId24"/>
    <p:sldId id="1555" r:id="rId25"/>
    <p:sldId id="1556" r:id="rId26"/>
    <p:sldId id="1557" r:id="rId27"/>
    <p:sldId id="1541" r:id="rId28"/>
    <p:sldId id="1554" r:id="rId29"/>
    <p:sldId id="1542" r:id="rId30"/>
    <p:sldId id="1544" r:id="rId31"/>
    <p:sldId id="1499" r:id="rId32"/>
    <p:sldId id="1531" r:id="rId33"/>
    <p:sldId id="1559" r:id="rId34"/>
    <p:sldId id="1560" r:id="rId35"/>
    <p:sldId id="1546" r:id="rId36"/>
    <p:sldId id="1500" r:id="rId37"/>
    <p:sldId id="1552" r:id="rId38"/>
    <p:sldId id="1549" r:id="rId39"/>
    <p:sldId id="1553" r:id="rId40"/>
    <p:sldId id="150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6/5/2024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8400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0420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88779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Tác</a:t>
            </a:r>
            <a:r>
              <a:rPr lang="en-US" altLang="zh-CN" dirty="0"/>
              <a:t> </a:t>
            </a:r>
            <a:r>
              <a:rPr lang="en-US" altLang="zh-CN" dirty="0" err="1"/>
              <a:t>giả</a:t>
            </a:r>
            <a:r>
              <a:rPr lang="en-US" altLang="zh-CN" dirty="0"/>
              <a:t> </a:t>
            </a:r>
            <a:r>
              <a:rPr lang="en-US" altLang="zh-CN" dirty="0" err="1"/>
              <a:t>lặp</a:t>
            </a:r>
            <a:r>
              <a:rPr lang="en-US" altLang="zh-CN" dirty="0"/>
              <a:t> </a:t>
            </a:r>
            <a:r>
              <a:rPr lang="en-US" altLang="zh-CN" dirty="0" err="1"/>
              <a:t>đi</a:t>
            </a:r>
            <a:r>
              <a:rPr lang="en-US" altLang="zh-CN" dirty="0"/>
              <a:t> </a:t>
            </a:r>
            <a:r>
              <a:rPr lang="en-US" altLang="zh-CN" dirty="0" err="1"/>
              <a:t>lặp</a:t>
            </a:r>
            <a:r>
              <a:rPr lang="en-US" altLang="zh-CN" dirty="0"/>
              <a:t> </a:t>
            </a:r>
            <a:r>
              <a:rPr lang="en-US" altLang="zh-CN" dirty="0" err="1"/>
              <a:t>lại</a:t>
            </a:r>
            <a:r>
              <a:rPr lang="en-US" altLang="zh-CN" dirty="0"/>
              <a:t> </a:t>
            </a:r>
            <a:r>
              <a:rPr lang="en-US" altLang="zh-CN" dirty="0" err="1"/>
              <a:t>từ</a:t>
            </a:r>
            <a:r>
              <a:rPr lang="en-US" altLang="zh-CN" dirty="0"/>
              <a:t> “</a:t>
            </a:r>
            <a:r>
              <a:rPr lang="en-US" altLang="zh-CN" dirty="0" err="1"/>
              <a:t>cho</a:t>
            </a:r>
            <a:r>
              <a:rPr lang="en-US" altLang="zh-CN" dirty="0"/>
              <a:t>” </a:t>
            </a:r>
            <a:r>
              <a:rPr lang="en-US" altLang="zh-CN" dirty="0" err="1"/>
              <a:t>có</a:t>
            </a:r>
            <a:r>
              <a:rPr lang="en-US" altLang="zh-CN" dirty="0"/>
              <a:t> </a:t>
            </a:r>
            <a:r>
              <a:rPr lang="en-US" altLang="zh-CN" dirty="0" err="1"/>
              <a:t>tác</a:t>
            </a:r>
            <a:r>
              <a:rPr lang="en-US" altLang="zh-CN" dirty="0"/>
              <a:t> </a:t>
            </a:r>
            <a:r>
              <a:rPr lang="en-US" altLang="zh-CN" dirty="0" err="1"/>
              <a:t>dụng</a:t>
            </a:r>
            <a:r>
              <a:rPr lang="en-US" altLang="zh-CN" dirty="0"/>
              <a:t> </a:t>
            </a:r>
            <a:r>
              <a:rPr lang="en-US" altLang="zh-CN" dirty="0" err="1"/>
              <a:t>gì</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881572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733352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799559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208465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84318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5" name="页脚占位符 4">
            <a:extLst>
              <a:ext uri="{FF2B5EF4-FFF2-40B4-BE49-F238E27FC236}">
                <a16:creationId xmlns=""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5" name="页脚占位符 4">
            <a:extLst>
              <a:ext uri="{FF2B5EF4-FFF2-40B4-BE49-F238E27FC236}">
                <a16:creationId xmlns=""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5" name="页脚占位符 4">
            <a:extLst>
              <a:ext uri="{FF2B5EF4-FFF2-40B4-BE49-F238E27FC236}">
                <a16:creationId xmlns=""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6/5/2024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6/5/2024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6/5/2024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5" name="页脚占位符 4">
            <a:extLst>
              <a:ext uri="{FF2B5EF4-FFF2-40B4-BE49-F238E27FC236}">
                <a16:creationId xmlns=""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135464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7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456833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6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226907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327636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91924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68882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AB5942-7125-42D2-B1D3-D0E04004C621}"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8506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5" name="页脚占位符 4">
            <a:extLst>
              <a:ext uri="{FF2B5EF4-FFF2-40B4-BE49-F238E27FC236}">
                <a16:creationId xmlns=""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AB5942-7125-42D2-B1D3-D0E04004C621}" type="datetimeFigureOut">
              <a:rPr lang="en-US" smtClean="0"/>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479890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AB5942-7125-42D2-B1D3-D0E04004C621}" type="datetimeFigureOut">
              <a:rPr lang="en-US" smtClean="0"/>
              <a:t>6/5/2024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74069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AB5942-7125-42D2-B1D3-D0E04004C621}" type="datetimeFigureOut">
              <a:rPr lang="en-US" smtClean="0"/>
              <a:t>6/5/2024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934476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B5942-7125-42D2-B1D3-D0E04004C621}" type="datetimeFigureOut">
              <a:rPr lang="en-US" smtClean="0"/>
              <a:t>6/5/2024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955977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08782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266345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38722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367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D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sp>
        <p:nvSpPr>
          <p:cNvPr id="3" name="矩形 2"/>
          <p:cNvSpPr/>
          <p:nvPr userDrawn="1"/>
        </p:nvSpPr>
        <p:spPr>
          <a:xfrm>
            <a:off x="530225" y="469900"/>
            <a:ext cx="11131550" cy="5918200"/>
          </a:xfrm>
          <a:prstGeom prst="rect">
            <a:avLst/>
          </a:prstGeom>
          <a:solidFill>
            <a:srgbClr val="F5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pic>
        <p:nvPicPr>
          <p:cNvPr id="4" name="稻壳儿春秋广告/盗版必究        原创来源：http://chn.docer.com/works?userid=199329941#!/work_time"/>
          <p:cNvPicPr>
            <a:picLocks noChangeAspect="1"/>
          </p:cNvPicPr>
          <p:nvPr userDrawn="1"/>
        </p:nvPicPr>
        <p:blipFill>
          <a:blip r:embed="rId2">
            <a:extLst>
              <a:ext uri="{28A0092B-C50C-407E-A947-70E740481C1C}">
                <a14:useLocalDpi xmlns:a14="http://schemas.microsoft.com/office/drawing/2010/main" val="0"/>
              </a:ext>
            </a:extLst>
          </a:blip>
          <a:srcRect l="-1222" t="-1695" r="-120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402835"/>
      </p:ext>
    </p:extLst>
  </p:cSld>
  <p:clrMapOvr>
    <a:masterClrMapping/>
  </p:clrMapOvr>
  <p:transition spd="slow" advTm="4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6" name="页脚占位符 5">
            <a:extLst>
              <a:ext uri="{FF2B5EF4-FFF2-40B4-BE49-F238E27FC236}">
                <a16:creationId xmlns=""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8" name="页脚占位符 7">
            <a:extLst>
              <a:ext uri="{FF2B5EF4-FFF2-40B4-BE49-F238E27FC236}">
                <a16:creationId xmlns=""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4" name="页脚占位符 3">
            <a:extLst>
              <a:ext uri="{FF2B5EF4-FFF2-40B4-BE49-F238E27FC236}">
                <a16:creationId xmlns=""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3" name="页脚占位符 2">
            <a:extLst>
              <a:ext uri="{FF2B5EF4-FFF2-40B4-BE49-F238E27FC236}">
                <a16:creationId xmlns=""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6" name="页脚占位符 5">
            <a:extLst>
              <a:ext uri="{FF2B5EF4-FFF2-40B4-BE49-F238E27FC236}">
                <a16:creationId xmlns=""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6" name="页脚占位符 5">
            <a:extLst>
              <a:ext uri="{FF2B5EF4-FFF2-40B4-BE49-F238E27FC236}">
                <a16:creationId xmlns=""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2024/6/5</a:t>
            </a:fld>
            <a:endParaRPr lang="zh-CN" altLang="en-US" dirty="0"/>
          </a:p>
        </p:txBody>
      </p:sp>
      <p:sp>
        <p:nvSpPr>
          <p:cNvPr id="5" name="页脚占位符 4">
            <a:extLst>
              <a:ext uri="{FF2B5EF4-FFF2-40B4-BE49-F238E27FC236}">
                <a16:creationId xmlns=""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 xmlns:a16="http://schemas.microsoft.com/office/drawing/2014/main"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6/5/2024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B5942-7125-42D2-B1D3-D0E04004C621}" type="datetimeFigureOut">
              <a:rPr lang="en-US" smtClean="0"/>
              <a:t>6/5/2024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F818E-AA15-4E80-B9D9-EE33E88E0EF9}" type="slidenum">
              <a:rPr lang="en-US" smtClean="0"/>
              <a:t>‹#›</a:t>
            </a:fld>
            <a:endParaRPr lang="en-US"/>
          </a:p>
        </p:txBody>
      </p:sp>
    </p:spTree>
    <p:extLst>
      <p:ext uri="{BB962C8B-B14F-4D97-AF65-F5344CB8AC3E}">
        <p14:creationId xmlns:p14="http://schemas.microsoft.com/office/powerpoint/2010/main" val="6370625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13.png"/><Relationship Id="rId10" Type="http://schemas.openxmlformats.org/officeDocument/2006/relationships/image" Target="../media/image38.png"/><Relationship Id="rId4" Type="http://schemas.openxmlformats.org/officeDocument/2006/relationships/image" Target="../media/image12.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38.xml"/><Relationship Id="rId6" Type="http://schemas.openxmlformats.org/officeDocument/2006/relationships/image" Target="../media/image47.sv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9.pn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9.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39.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39.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9.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8.jpe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30.sv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32.png"/><Relationship Id="rId7" Type="http://schemas.openxmlformats.org/officeDocument/2006/relationships/image" Target="../media/image55.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4.png"/><Relationship Id="rId5" Type="http://schemas.openxmlformats.org/officeDocument/2006/relationships/audio" Target="NULL" TargetMode="External"/><Relationship Id="rId1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NULL" TargetMode="Externa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59816" y="4651147"/>
            <a:ext cx="3510813" cy="2206853"/>
          </a:xfrm>
          <a:prstGeom prst="rect">
            <a:avLst/>
          </a:prstGeom>
        </p:spPr>
      </p:pic>
      <p:sp>
        <p:nvSpPr>
          <p:cNvPr id="16" name="文本框 7">
            <a:extLst>
              <a:ext uri="{FF2B5EF4-FFF2-40B4-BE49-F238E27FC236}">
                <a16:creationId xmlns="" xmlns:a16="http://schemas.microsoft.com/office/drawing/2014/main" id="{B07D3780-2260-46BC-B3C6-30A20377408B}"/>
              </a:ext>
            </a:extLst>
          </p:cNvPr>
          <p:cNvSpPr txBox="1"/>
          <p:nvPr/>
        </p:nvSpPr>
        <p:spPr>
          <a:xfrm>
            <a:off x="529867" y="315151"/>
            <a:ext cx="684674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Times New Roman" pitchFamily="18" charset="0"/>
                <a:ea typeface="字魂27号-布丁体" panose="00000500000000000000" pitchFamily="2" charset="-122"/>
                <a:cs typeface="Times New Roman" pitchFamily="18" charset="0"/>
              </a:rPr>
              <a:t>Chào</a:t>
            </a:r>
            <a:r>
              <a:rPr kumimoji="0" lang="en-US" altLang="zh-CN" sz="3600" b="0" i="0" u="none" strike="noStrike" kern="1200" cap="none" spc="0" normalizeH="0" noProof="0" dirty="0">
                <a:ln>
                  <a:noFill/>
                </a:ln>
                <a:solidFill>
                  <a:srgbClr val="C00000"/>
                </a:solidFill>
                <a:effectLst/>
                <a:uLnTx/>
                <a:uFillTx/>
                <a:latin typeface="Times New Roman" pitchFamily="18" charset="0"/>
                <a:ea typeface="字魂27号-布丁体" panose="00000500000000000000" pitchFamily="2" charset="-122"/>
                <a:cs typeface="Times New Roman" pitchFamily="18" charset="0"/>
              </a:rPr>
              <a:t> </a:t>
            </a:r>
            <a:r>
              <a:rPr kumimoji="0" lang="en-US" altLang="zh-CN" sz="3600" b="0" i="0" u="none" strike="noStrike" kern="1200" cap="none" spc="0" normalizeH="0" noProof="0" dirty="0" err="1">
                <a:ln>
                  <a:noFill/>
                </a:ln>
                <a:solidFill>
                  <a:srgbClr val="C00000"/>
                </a:solidFill>
                <a:effectLst/>
                <a:uLnTx/>
                <a:uFillTx/>
                <a:latin typeface="Times New Roman" pitchFamily="18" charset="0"/>
                <a:ea typeface="字魂27号-布丁体" panose="00000500000000000000" pitchFamily="2" charset="-122"/>
                <a:cs typeface="Times New Roman" pitchFamily="18" charset="0"/>
              </a:rPr>
              <a:t>mừng</a:t>
            </a:r>
            <a:r>
              <a:rPr kumimoji="0" lang="en-US" altLang="zh-CN" sz="3600" b="0" i="0" u="none" strike="noStrike" kern="1200" cap="none" spc="0" normalizeH="0" noProof="0" dirty="0">
                <a:ln>
                  <a:noFill/>
                </a:ln>
                <a:solidFill>
                  <a:srgbClr val="C00000"/>
                </a:solidFill>
                <a:effectLst/>
                <a:uLnTx/>
                <a:uFillTx/>
                <a:latin typeface="Times New Roman" pitchFamily="18" charset="0"/>
                <a:ea typeface="字魂27号-布丁体" panose="00000500000000000000" pitchFamily="2" charset="-122"/>
                <a:cs typeface="Times New Roman" pitchFamily="18" charset="0"/>
              </a:rPr>
              <a:t> </a:t>
            </a:r>
            <a:r>
              <a:rPr kumimoji="0" lang="en-US" altLang="zh-CN" sz="3600" b="0" i="0" u="none" strike="noStrike" kern="1200" cap="none" spc="0" normalizeH="0" noProof="0" dirty="0" err="1">
                <a:ln>
                  <a:noFill/>
                </a:ln>
                <a:solidFill>
                  <a:srgbClr val="C00000"/>
                </a:solidFill>
                <a:effectLst/>
                <a:uLnTx/>
                <a:uFillTx/>
                <a:latin typeface="Times New Roman" pitchFamily="18" charset="0"/>
                <a:ea typeface="字魂27号-布丁体" panose="00000500000000000000" pitchFamily="2" charset="-122"/>
                <a:cs typeface="Times New Roman" pitchFamily="18" charset="0"/>
              </a:rPr>
              <a:t>các</a:t>
            </a:r>
            <a:r>
              <a:rPr kumimoji="0" lang="en-US" altLang="zh-CN" sz="3600" b="0" i="0" u="none" strike="noStrike" kern="1200" cap="none" spc="0" normalizeH="0" noProof="0" dirty="0">
                <a:ln>
                  <a:noFill/>
                </a:ln>
                <a:solidFill>
                  <a:srgbClr val="C00000"/>
                </a:solidFill>
                <a:effectLst/>
                <a:uLnTx/>
                <a:uFillTx/>
                <a:latin typeface="Times New Roman" pitchFamily="18" charset="0"/>
                <a:ea typeface="字魂27号-布丁体" panose="00000500000000000000" pitchFamily="2" charset="-122"/>
                <a:cs typeface="Times New Roman" pitchFamily="18" charset="0"/>
              </a:rPr>
              <a:t> con </a:t>
            </a:r>
            <a:r>
              <a:rPr kumimoji="0" lang="en-US" altLang="zh-CN" sz="3600" b="0" i="0" u="none" strike="noStrike" kern="1200" cap="none" spc="0" normalizeH="0" noProof="0" dirty="0" err="1">
                <a:ln>
                  <a:noFill/>
                </a:ln>
                <a:solidFill>
                  <a:srgbClr val="C00000"/>
                </a:solidFill>
                <a:effectLst/>
                <a:uLnTx/>
                <a:uFillTx/>
                <a:latin typeface="Times New Roman" pitchFamily="18" charset="0"/>
                <a:ea typeface="字魂27号-布丁体" panose="00000500000000000000" pitchFamily="2" charset="-122"/>
                <a:cs typeface="Times New Roman" pitchFamily="18" charset="0"/>
              </a:rPr>
              <a:t>đến</a:t>
            </a:r>
            <a:r>
              <a:rPr kumimoji="0" lang="en-US" altLang="zh-CN" sz="3600" b="0" i="0" u="none" strike="noStrike" kern="1200" cap="none" spc="0" normalizeH="0" noProof="0" dirty="0">
                <a:ln>
                  <a:noFill/>
                </a:ln>
                <a:solidFill>
                  <a:srgbClr val="C00000"/>
                </a:solidFill>
                <a:effectLst/>
                <a:uLnTx/>
                <a:uFillTx/>
                <a:latin typeface="Times New Roman" pitchFamily="18" charset="0"/>
                <a:ea typeface="字魂27号-布丁体" panose="00000500000000000000" pitchFamily="2" charset="-122"/>
                <a:cs typeface="Times New Roman" pitchFamily="18" charset="0"/>
              </a:rPr>
              <a:t> </a:t>
            </a:r>
            <a:r>
              <a:rPr kumimoji="0" lang="en-US" altLang="zh-CN" sz="3600" b="0" i="0" u="none" strike="noStrike" kern="1200" cap="none" spc="0" normalizeH="0" noProof="0" dirty="0" err="1">
                <a:ln>
                  <a:noFill/>
                </a:ln>
                <a:solidFill>
                  <a:srgbClr val="C00000"/>
                </a:solidFill>
                <a:effectLst/>
                <a:uLnTx/>
                <a:uFillTx/>
                <a:latin typeface="Times New Roman" pitchFamily="18" charset="0"/>
                <a:ea typeface="字魂27号-布丁体" panose="00000500000000000000" pitchFamily="2" charset="-122"/>
                <a:cs typeface="Times New Roman" pitchFamily="18" charset="0"/>
              </a:rPr>
              <a:t>với</a:t>
            </a:r>
            <a:r>
              <a:rPr kumimoji="0" lang="en-US" altLang="zh-CN" sz="3600" b="0" i="0" u="none" strike="noStrike" kern="1200" cap="none" spc="0" normalizeH="0" noProof="0" dirty="0">
                <a:ln>
                  <a:noFill/>
                </a:ln>
                <a:solidFill>
                  <a:srgbClr val="C00000"/>
                </a:solidFill>
                <a:effectLst/>
                <a:uLnTx/>
                <a:uFillTx/>
                <a:latin typeface="Times New Roman" pitchFamily="18" charset="0"/>
                <a:ea typeface="字魂27号-布丁体" panose="00000500000000000000" pitchFamily="2" charset="-122"/>
                <a:cs typeface="Times New Roman" pitchFamily="18" charset="0"/>
              </a:rPr>
              <a:t> </a:t>
            </a:r>
            <a:r>
              <a:rPr kumimoji="0" lang="en-US" altLang="zh-CN" sz="3600" b="0" i="0" u="none" strike="noStrike" kern="1200" cap="none" spc="0" normalizeH="0" noProof="0" dirty="0" err="1">
                <a:ln>
                  <a:noFill/>
                </a:ln>
                <a:solidFill>
                  <a:srgbClr val="C00000"/>
                </a:solidFill>
                <a:effectLst/>
                <a:uLnTx/>
                <a:uFillTx/>
                <a:latin typeface="Times New Roman" pitchFamily="18" charset="0"/>
                <a:ea typeface="字魂27号-布丁体" panose="00000500000000000000" pitchFamily="2" charset="-122"/>
                <a:cs typeface="Times New Roman" pitchFamily="18" charset="0"/>
              </a:rPr>
              <a:t>tiết</a:t>
            </a:r>
            <a:r>
              <a:rPr kumimoji="0" lang="en-US" altLang="zh-CN" sz="3600" b="0" i="0" u="none" strike="noStrike" kern="1200" cap="none" spc="0" normalizeH="0" noProof="0" dirty="0">
                <a:ln>
                  <a:noFill/>
                </a:ln>
                <a:solidFill>
                  <a:srgbClr val="C00000"/>
                </a:solidFill>
                <a:effectLst/>
                <a:uLnTx/>
                <a:uFillTx/>
                <a:latin typeface="Times New Roman" pitchFamily="18" charset="0"/>
                <a:ea typeface="字魂27号-布丁体" panose="00000500000000000000" pitchFamily="2" charset="-122"/>
                <a:cs typeface="Times New Roman" pitchFamily="18" charset="0"/>
              </a:rPr>
              <a:t> </a:t>
            </a:r>
            <a:r>
              <a:rPr kumimoji="0" lang="en-US" altLang="zh-CN" sz="3600" b="0" i="0" u="none" strike="noStrike" kern="1200" cap="none" spc="0" normalizeH="0" noProof="0" dirty="0" err="1">
                <a:ln>
                  <a:noFill/>
                </a:ln>
                <a:solidFill>
                  <a:srgbClr val="C00000"/>
                </a:solidFill>
                <a:effectLst/>
                <a:uLnTx/>
                <a:uFillTx/>
                <a:latin typeface="Times New Roman" pitchFamily="18" charset="0"/>
                <a:ea typeface="字魂27号-布丁体" panose="00000500000000000000" pitchFamily="2" charset="-122"/>
                <a:cs typeface="Times New Roman" pitchFamily="18" charset="0"/>
              </a:rPr>
              <a:t>học</a:t>
            </a:r>
            <a:endParaRPr kumimoji="0" lang="zh-CN" altLang="en-US" sz="3600" b="0" i="0" u="none" strike="noStrike" kern="1200" cap="none" spc="0" normalizeH="0" baseline="0" noProof="0" dirty="0">
              <a:ln>
                <a:noFill/>
              </a:ln>
              <a:solidFill>
                <a:srgbClr val="C00000"/>
              </a:solidFill>
              <a:effectLst/>
              <a:uLnTx/>
              <a:uFillTx/>
              <a:latin typeface="Times New Roman" pitchFamily="18" charset="0"/>
              <a:ea typeface="字魂27号-布丁体" panose="00000500000000000000" pitchFamily="2" charset="-122"/>
              <a:cs typeface="Times New Roman" pitchFamily="18" charset="0"/>
            </a:endParaRPr>
          </a:p>
        </p:txBody>
      </p:sp>
      <p:sp>
        <p:nvSpPr>
          <p:cNvPr id="2" name="Rounded Rectangle 1"/>
          <p:cNvSpPr/>
          <p:nvPr/>
        </p:nvSpPr>
        <p:spPr>
          <a:xfrm>
            <a:off x="503302" y="1314777"/>
            <a:ext cx="6729669" cy="2771688"/>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cs typeface="Times New Roman" pitchFamily="18" charset="0"/>
            </a:endParaRPr>
          </a:p>
        </p:txBody>
      </p:sp>
      <p:pic>
        <p:nvPicPr>
          <p:cNvPr id="4" name="Picture 3">
            <a:extLst>
              <a:ext uri="{FF2B5EF4-FFF2-40B4-BE49-F238E27FC236}">
                <a16:creationId xmlns="" xmlns:a16="http://schemas.microsoft.com/office/drawing/2014/main" id="{BF11746A-6ED0-489D-9C87-07C559DCC1F5}"/>
              </a:ext>
            </a:extLst>
          </p:cNvPr>
          <p:cNvPicPr>
            <a:picLocks noChangeAspect="1"/>
          </p:cNvPicPr>
          <p:nvPr/>
        </p:nvPicPr>
        <p:blipFill>
          <a:blip r:embed="rId8"/>
          <a:stretch>
            <a:fillRect/>
          </a:stretch>
        </p:blipFill>
        <p:spPr>
          <a:xfrm>
            <a:off x="2102415" y="1907936"/>
            <a:ext cx="3343275" cy="609600"/>
          </a:xfrm>
          <a:prstGeom prst="rect">
            <a:avLst/>
          </a:prstGeom>
        </p:spPr>
      </p:pic>
      <p:sp>
        <p:nvSpPr>
          <p:cNvPr id="8" name="TextBox 7">
            <a:extLst>
              <a:ext uri="{FF2B5EF4-FFF2-40B4-BE49-F238E27FC236}">
                <a16:creationId xmlns="" xmlns:a16="http://schemas.microsoft.com/office/drawing/2014/main" id="{894C451F-2EFF-4489-9046-BB7316FF46F9}"/>
              </a:ext>
            </a:extLst>
          </p:cNvPr>
          <p:cNvSpPr txBox="1"/>
          <p:nvPr/>
        </p:nvSpPr>
        <p:spPr>
          <a:xfrm>
            <a:off x="2181225" y="2889588"/>
            <a:ext cx="3264465" cy="646331"/>
          </a:xfrm>
          <a:prstGeom prst="rect">
            <a:avLst/>
          </a:prstGeom>
          <a:noFill/>
        </p:spPr>
        <p:txBody>
          <a:bodyPr wrap="square" rtlCol="0">
            <a:spAutoFit/>
          </a:bodyPr>
          <a:lstStyle/>
          <a:p>
            <a:r>
              <a:rPr lang="en-US" sz="3600" dirty="0" err="1">
                <a:solidFill>
                  <a:srgbClr val="FF0000"/>
                </a:solidFill>
                <a:latin typeface="Times New Roman" pitchFamily="18" charset="0"/>
                <a:cs typeface="Times New Roman" pitchFamily="18" charset="0"/>
              </a:rPr>
              <a:t>Tuần</a:t>
            </a:r>
            <a:r>
              <a:rPr lang="en-US" sz="3600" dirty="0">
                <a:solidFill>
                  <a:srgbClr val="FF0000"/>
                </a:solidFill>
                <a:latin typeface="Times New Roman" pitchFamily="18" charset="0"/>
                <a:cs typeface="Times New Roman" pitchFamily="18" charset="0"/>
              </a:rPr>
              <a:t> 4 – </a:t>
            </a:r>
            <a:r>
              <a:rPr lang="en-US" sz="3600" dirty="0" err="1">
                <a:solidFill>
                  <a:srgbClr val="FF0000"/>
                </a:solidFill>
                <a:latin typeface="Times New Roman" pitchFamily="18" charset="0"/>
                <a:cs typeface="Times New Roman" pitchFamily="18" charset="0"/>
              </a:rPr>
              <a:t>Lớp</a:t>
            </a:r>
            <a:r>
              <a:rPr lang="en-US" sz="3600" dirty="0">
                <a:solidFill>
                  <a:srgbClr val="FF0000"/>
                </a:solidFill>
                <a:latin typeface="Times New Roman" pitchFamily="18" charset="0"/>
                <a:cs typeface="Times New Roman" pitchFamily="18" charset="0"/>
              </a:rPr>
              <a:t> 3</a:t>
            </a:r>
          </a:p>
        </p:txBody>
      </p:sp>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Trao</a:t>
              </a:r>
              <a:r>
                <a:rPr kumimoji="0" lang="en-US" sz="3600" b="0" i="0" u="none" strike="noStrike" kern="1200" cap="none" spc="0" normalizeH="0" baseline="0" noProof="0" dirty="0">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đổi</a:t>
              </a:r>
              <a:r>
                <a:rPr kumimoji="0" lang="en-US" sz="3600" b="0" i="0" u="none" strike="noStrike" kern="1200" cap="none" spc="0" normalizeH="0" baseline="0" noProof="0" dirty="0">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với</a:t>
              </a:r>
              <a:r>
                <a:rPr kumimoji="0" lang="en-US" sz="3600" b="0" i="0" u="none" strike="noStrike" kern="1200" cap="none" spc="0" normalizeH="0" baseline="0" noProof="0" dirty="0">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bạn</a:t>
              </a:r>
              <a:r>
                <a:rPr kumimoji="0" lang="en-US" sz="3600" b="0" i="0" u="none" strike="noStrike" kern="1200" cap="none" spc="0" normalizeH="0" baseline="0" noProof="0" dirty="0">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 </a:t>
              </a:r>
              <a:r>
                <a:rPr lang="en-US" sz="3600" dirty="0">
                  <a:solidFill>
                    <a:srgbClr val="000000"/>
                  </a:solidFill>
                  <a:latin typeface="Times New Roman" pitchFamily="18" charset="0"/>
                  <a:ea typeface="字魂27号-布丁体" panose="00000500000000000000" pitchFamily="2" charset="-122"/>
                  <a:cs typeface="Times New Roman" pitchFamily="18" charset="0"/>
                </a:rPr>
                <a:t>M</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ùa</a:t>
              </a:r>
              <a:r>
                <a:rPr kumimoji="0" lang="en-US" sz="3600" b="0" i="0" u="none" strike="noStrike" kern="1200" cap="none" spc="0" normalizeH="0" baseline="0" noProof="0" dirty="0">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hè</a:t>
              </a:r>
              <a:r>
                <a:rPr kumimoji="0" lang="en-US" sz="3600" b="0" i="0" u="none" strike="noStrike" kern="1200" cap="none" spc="0" normalizeH="0" baseline="0" noProof="0" dirty="0">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có</a:t>
              </a:r>
              <a:r>
                <a:rPr kumimoji="0" lang="en-US" sz="3600" b="0" i="0" u="none" strike="noStrike" kern="1200" cap="none" spc="0" normalizeH="0" baseline="0" noProof="0" dirty="0">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gì</a:t>
              </a:r>
              <a:r>
                <a:rPr kumimoji="0" lang="en-US" sz="3600" b="0" i="0" u="none" strike="noStrike" kern="1200" cap="none" spc="0" normalizeH="0" baseline="0" noProof="0" dirty="0">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thú</a:t>
              </a:r>
              <a:r>
                <a:rPr kumimoji="0" lang="en-US" sz="3600" b="0" i="0" u="none" strike="noStrike" kern="1200" cap="none" spc="0" normalizeH="0" baseline="0" noProof="0" dirty="0">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vị</a:t>
              </a:r>
              <a:r>
                <a:rPr kumimoji="0" lang="en-US" sz="3600" b="0" i="0" u="none" strike="noStrike" kern="1200" cap="none" spc="0" normalizeH="0" baseline="0" noProof="0" dirty="0">
                  <a:ln>
                    <a:noFill/>
                  </a:ln>
                  <a:solidFill>
                    <a:srgbClr val="000000"/>
                  </a:solidFill>
                  <a:effectLst/>
                  <a:uLnTx/>
                  <a:uFillTx/>
                  <a:latin typeface="Times New Roman" pitchFamily="18" charset="0"/>
                  <a:ea typeface="字魂27号-布丁体" panose="00000500000000000000" pitchFamily="2" charset="-122"/>
                  <a:cs typeface="Times New Roman" pitchFamily="18" charset="0"/>
                </a:rPr>
                <a:t>?</a:t>
              </a:r>
              <a:endParaRPr kumimoji="0" lang="en-US" sz="1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grpSp>
      <p:pic>
        <p:nvPicPr>
          <p:cNvPr id="4" name="Picture 3" descr="A picture containing background pattern&#10;&#10;Description automatically generated">
            <a:extLst>
              <a:ext uri="{FF2B5EF4-FFF2-40B4-BE49-F238E27FC236}">
                <a16:creationId xmlns=""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cs typeface="Times New Roman" pitchFamily="18" charset="0"/>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Times New Roman" pitchFamily="18" charset="0"/>
                <a:cs typeface="Times New Roman" pitchFamily="18"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4" y="0"/>
            <a:ext cx="8334507"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itchFamily="18" charset="0"/>
                <a:cs typeface="Times New Roman" pitchFamily="18"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itchFamily="18" charset="0"/>
                <a:cs typeface="Times New Roman"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itchFamily="18" charset="0"/>
                <a:cs typeface="Times New Roman" pitchFamily="18"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itchFamily="18" charset="0"/>
                <a:cs typeface="Times New Roman"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itchFamily="18" charset="0"/>
                <a:cs typeface="Times New Roman" pitchFamily="18"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itchFamily="18" charset="0"/>
                <a:cs typeface="Times New Roman"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itchFamily="18" charset="0"/>
                <a:cs typeface="Times New Roman" pitchFamily="18"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itchFamily="18" charset="0"/>
              <a:cs typeface="Times New Roman" pitchFamily="18" charset="0"/>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itchFamily="18" charset="0"/>
                <a:ea typeface="inpin heiti" charset="-122"/>
                <a:cs typeface="Times New Roman" pitchFamily="18" charset="0"/>
              </a:rPr>
              <a:t>MẮT DÕI</a:t>
            </a:r>
            <a:endParaRPr kumimoji="0" lang="zh-CN" altLang="en-US" sz="4000" b="1" i="0" u="none" strike="noStrike" kern="1200" cap="none" spc="0" normalizeH="0" baseline="0" noProof="0" dirty="0">
              <a:ln>
                <a:noFill/>
              </a:ln>
              <a:solidFill>
                <a:srgbClr val="FFFFFF"/>
              </a:solidFill>
              <a:effectLst/>
              <a:uLnTx/>
              <a:uFillTx/>
              <a:latin typeface="Times New Roman" pitchFamily="18" charset="0"/>
              <a:ea typeface="inpin heiti" charset="-122"/>
              <a:cs typeface="Times New Roman" pitchFamily="18"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rPr>
              <a:t>TAI NGHE</a:t>
            </a:r>
            <a:endParaRPr kumimoji="0" lang="zh-CN" altLang="en-US" sz="4000" b="1"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rPr>
              <a:t>TAY DÒ</a:t>
            </a:r>
            <a:endParaRPr kumimoji="0" lang="zh-CN" altLang="en-US" sz="4000" b="1"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Times New Roman" pitchFamily="18" charset="0"/>
                  <a:ea typeface="inpin heiti" charset="-122"/>
                  <a:cs typeface="Times New Roman" pitchFamily="18" charset="0"/>
                </a:rPr>
                <a:t>Đọc</a:t>
              </a:r>
              <a:r>
                <a:rPr lang="en-US" altLang="zh-CN" sz="2800" b="1" kern="0" dirty="0">
                  <a:solidFill>
                    <a:srgbClr val="E66126"/>
                  </a:solidFill>
                  <a:latin typeface="Times New Roman" pitchFamily="18" charset="0"/>
                  <a:ea typeface="inpin heiti" charset="-122"/>
                  <a:cs typeface="Times New Roman" pitchFamily="18" charset="0"/>
                </a:rPr>
                <a:t> </a:t>
              </a:r>
              <a:r>
                <a:rPr lang="en-US" altLang="zh-CN" sz="2800" b="1" kern="0" dirty="0" err="1">
                  <a:solidFill>
                    <a:srgbClr val="E66126"/>
                  </a:solidFill>
                  <a:latin typeface="Times New Roman" pitchFamily="18" charset="0"/>
                  <a:ea typeface="inpin heiti" charset="-122"/>
                  <a:cs typeface="Times New Roman" pitchFamily="18" charset="0"/>
                </a:rPr>
                <a:t>mẫu</a:t>
              </a:r>
              <a:endParaRPr kumimoji="0" lang="zh-CN" altLang="en-US" sz="2800" b="1" i="0" u="none" strike="noStrike" kern="0" cap="none" spc="0" normalizeH="0" baseline="0" noProof="0" dirty="0">
                <a:ln>
                  <a:noFill/>
                </a:ln>
                <a:solidFill>
                  <a:srgbClr val="E66126"/>
                </a:solidFill>
                <a:effectLst/>
                <a:uLnTx/>
                <a:uFillTx/>
                <a:latin typeface="Times New Roman" pitchFamily="18" charset="0"/>
                <a:ea typeface="inpin heiti" charset="-122"/>
                <a:cs typeface="Times New Roman" pitchFamily="18"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Times New Roman" pitchFamily="18" charset="0"/>
                <a:ea typeface="Arial-Rounded" panose="020B0500000000000000" pitchFamily="34" charset="0"/>
                <a:cs typeface="Times New Roman" pitchFamily="18" charset="0"/>
              </a:rPr>
              <a:t>(</a:t>
            </a:r>
            <a:r>
              <a:rPr lang="en-US" sz="2800" dirty="0" err="1">
                <a:latin typeface="Times New Roman" pitchFamily="18" charset="0"/>
                <a:ea typeface="Arial-Rounded" panose="020B0500000000000000" pitchFamily="34" charset="0"/>
                <a:cs typeface="Times New Roman" pitchFamily="18" charset="0"/>
              </a:rPr>
              <a:t>Nguyễn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Quỳnh</a:t>
            </a:r>
            <a:r>
              <a:rPr lang="en-US" sz="2800" dirty="0">
                <a:latin typeface="Times New Roman" pitchFamily="18" charset="0"/>
                <a:ea typeface="Arial-Rounded" panose="020B0500000000000000" pitchFamily="34" charset="0"/>
                <a:cs typeface="Times New Roman" pitchFamily="18" charset="0"/>
              </a:rPr>
              <a:t> Mai)</a:t>
            </a:r>
          </a:p>
        </p:txBody>
      </p:sp>
      <p:pic>
        <p:nvPicPr>
          <p:cNvPr id="4" name="Picture 3">
            <a:extLst>
              <a:ext uri="{FF2B5EF4-FFF2-40B4-BE49-F238E27FC236}">
                <a16:creationId xmlns=""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 xmlns:a16="http://schemas.microsoft.com/office/drawing/2014/main" id="{EA562A6C-E5EA-4484-830A-A379FA72A89C}"/>
              </a:ext>
            </a:extLst>
          </p:cNvPr>
          <p:cNvSpPr/>
          <p:nvPr/>
        </p:nvSpPr>
        <p:spPr>
          <a:xfrm>
            <a:off x="857764" y="1217747"/>
            <a:ext cx="4596353" cy="4524315"/>
          </a:xfrm>
          <a:prstGeom prst="rect">
            <a:avLst/>
          </a:prstGeom>
          <a:solidFill>
            <a:schemeClr val="accent2">
              <a:lumMod val="20000"/>
              <a:lumOff val="80000"/>
              <a:alpha val="26000"/>
            </a:schemeClr>
          </a:solidFill>
        </p:spPr>
        <p:txBody>
          <a:bodyPr wrap="square">
            <a:spAutoFit/>
          </a:bodyPr>
          <a:lstStyle/>
          <a:p>
            <a:r>
              <a:rPr lang="vi-VN" sz="3200" dirty="0">
                <a:latin typeface="Times New Roman" pitchFamily="18" charset="0"/>
                <a:ea typeface="Arial-Rounded" panose="020B0500000000000000" pitchFamily="34" charset="0"/>
                <a:cs typeface="Times New Roman" pitchFamily="18" charset="0"/>
              </a:rPr>
              <a:t>Sớm nay em thức dậy</a:t>
            </a:r>
          </a:p>
          <a:p>
            <a:r>
              <a:rPr lang="vi-VN" sz="3200" dirty="0">
                <a:latin typeface="Times New Roman" pitchFamily="18" charset="0"/>
                <a:ea typeface="Arial-Rounded" panose="020B0500000000000000" pitchFamily="34" charset="0"/>
                <a:cs typeface="Times New Roman" pitchFamily="18" charset="0"/>
              </a:rPr>
              <a:t>Trời sáng tự bao giờ</a:t>
            </a:r>
          </a:p>
          <a:p>
            <a:r>
              <a:rPr lang="vi-VN" sz="3200" dirty="0">
                <a:latin typeface="Times New Roman" pitchFamily="18" charset="0"/>
                <a:ea typeface="Arial-Rounded" panose="020B0500000000000000" pitchFamily="34" charset="0"/>
                <a:cs typeface="Times New Roman" pitchFamily="18" charset="0"/>
              </a:rPr>
              <a:t>Mùa hè kì lạ chưa</a:t>
            </a:r>
          </a:p>
          <a:p>
            <a:r>
              <a:rPr lang="vi-VN" sz="3200" dirty="0">
                <a:latin typeface="Times New Roman" pitchFamily="18" charset="0"/>
                <a:ea typeface="Arial-Rounded" panose="020B0500000000000000" pitchFamily="34" charset="0"/>
                <a:cs typeface="Times New Roman" pitchFamily="18" charset="0"/>
              </a:rPr>
              <a:t>Mặt trời ưa dậy sớm.</a:t>
            </a:r>
            <a:endParaRPr lang="en-US" sz="3200" dirty="0">
              <a:latin typeface="Times New Roman" pitchFamily="18" charset="0"/>
              <a:ea typeface="Arial-Rounded" panose="020B0500000000000000" pitchFamily="34" charset="0"/>
              <a:cs typeface="Times New Roman" pitchFamily="18" charset="0"/>
            </a:endParaRPr>
          </a:p>
          <a:p>
            <a:endParaRPr lang="en-US" sz="3200" dirty="0">
              <a:latin typeface="Times New Roman" pitchFamily="18" charset="0"/>
              <a:ea typeface="Arial-Rounded" panose="020B0500000000000000" pitchFamily="34" charset="0"/>
              <a:cs typeface="Times New Roman" pitchFamily="18" charset="0"/>
            </a:endParaRPr>
          </a:p>
          <a:p>
            <a:r>
              <a:rPr lang="vi-VN" sz="3200" dirty="0">
                <a:latin typeface="Times New Roman" pitchFamily="18" charset="0"/>
                <a:ea typeface="Arial-Rounded" panose="020B0500000000000000" pitchFamily="34" charset="0"/>
                <a:cs typeface="Times New Roman" pitchFamily="18" charset="0"/>
              </a:rPr>
              <a:t>Nắng cho cây chóng lớn</a:t>
            </a:r>
          </a:p>
          <a:p>
            <a:r>
              <a:rPr lang="vi-VN" sz="3200" dirty="0">
                <a:latin typeface="Times New Roman" pitchFamily="18" charset="0"/>
                <a:ea typeface="Arial-Rounded" panose="020B0500000000000000" pitchFamily="34" charset="0"/>
                <a:cs typeface="Times New Roman" pitchFamily="18" charset="0"/>
              </a:rPr>
              <a:t>Cho hoa lá thêm màu</a:t>
            </a:r>
          </a:p>
          <a:p>
            <a:r>
              <a:rPr lang="vi-VN" sz="3200" dirty="0">
                <a:latin typeface="Times New Roman" pitchFamily="18" charset="0"/>
                <a:ea typeface="Arial-Rounded" panose="020B0500000000000000" pitchFamily="34" charset="0"/>
                <a:cs typeface="Times New Roman" pitchFamily="18" charset="0"/>
              </a:rPr>
              <a:t>Cho mình chơi thật lâu</a:t>
            </a:r>
          </a:p>
          <a:p>
            <a:r>
              <a:rPr lang="vi-VN" sz="3200" dirty="0">
                <a:latin typeface="Times New Roman" pitchFamily="18" charset="0"/>
                <a:ea typeface="Arial-Rounded" panose="020B0500000000000000" pitchFamily="34" charset="0"/>
                <a:cs typeface="Times New Roman" pitchFamily="18" charset="0"/>
              </a:rPr>
              <a:t>Ngày hè dài bất tận.</a:t>
            </a:r>
          </a:p>
        </p:txBody>
      </p:sp>
      <p:sp>
        <p:nvSpPr>
          <p:cNvPr id="13" name="TextBox 12">
            <a:extLst>
              <a:ext uri="{FF2B5EF4-FFF2-40B4-BE49-F238E27FC236}">
                <a16:creationId xmlns="" xmlns:a16="http://schemas.microsoft.com/office/drawing/2014/main" id="{180A9699-C7E8-5394-5A5F-F32E725859C4}"/>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r>
            <a:b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b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Và ngày dài lấp lánh.</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itchFamily="18" charset="0"/>
              <a:cs typeface="Times New Roman" pitchFamily="18" charset="0"/>
            </a:endParaRPr>
          </a:p>
        </p:txBody>
      </p:sp>
      <p:sp>
        <p:nvSpPr>
          <p:cNvPr id="14" name="TextBox 13">
            <a:extLst>
              <a:ext uri="{FF2B5EF4-FFF2-40B4-BE49-F238E27FC236}">
                <a16:creationId xmlns="" xmlns:a16="http://schemas.microsoft.com/office/drawing/2014/main" id="{FE4EE6DA-0722-D68C-82C7-A10F3197C9DD}"/>
              </a:ext>
            </a:extLst>
          </p:cNvPr>
          <p:cNvSpPr txBox="1"/>
          <p:nvPr/>
        </p:nvSpPr>
        <p:spPr>
          <a:xfrm>
            <a:off x="7337678" y="5774397"/>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Mai)</a:t>
            </a:r>
          </a:p>
        </p:txBody>
      </p:sp>
    </p:spTree>
    <p:extLst>
      <p:ext uri="{BB962C8B-B14F-4D97-AF65-F5344CB8AC3E}">
        <p14:creationId xmlns:p14="http://schemas.microsoft.com/office/powerpoint/2010/main" val="33033054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34474">
            <a:off x="10702898" y="72448"/>
            <a:ext cx="879745" cy="694396"/>
          </a:xfrm>
          <a:prstGeom prst="rect">
            <a:avLst/>
          </a:prstGeom>
        </p:spPr>
      </p:pic>
      <p:pic>
        <p:nvPicPr>
          <p:cNvPr id="42"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34474">
            <a:off x="11404419" y="877757"/>
            <a:ext cx="904338" cy="713807"/>
          </a:xfrm>
          <a:prstGeom prst="rect">
            <a:avLst/>
          </a:prstGeom>
        </p:spPr>
      </p:pic>
      <p:pic>
        <p:nvPicPr>
          <p:cNvPr id="34"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244167">
            <a:off x="9620085" y="4547610"/>
            <a:ext cx="2215697" cy="1736163"/>
          </a:xfrm>
          <a:prstGeom prst="rect">
            <a:avLst/>
          </a:prstGeom>
        </p:spPr>
      </p:pic>
      <p:sp>
        <p:nvSpPr>
          <p:cNvPr id="7" name="Rectangle 6"/>
          <p:cNvSpPr/>
          <p:nvPr/>
        </p:nvSpPr>
        <p:spPr>
          <a:xfrm>
            <a:off x="2439919" y="899667"/>
            <a:ext cx="457760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LUYỆN ĐỌC TỪ </a:t>
            </a:r>
          </a:p>
        </p:txBody>
      </p:sp>
      <p:cxnSp>
        <p:nvCxnSpPr>
          <p:cNvPr id="10" name="Straight Connector 9"/>
          <p:cNvCxnSpPr/>
          <p:nvPr/>
        </p:nvCxnSpPr>
        <p:spPr>
          <a:xfrm flipV="1">
            <a:off x="2380599" y="1489322"/>
            <a:ext cx="10576407" cy="8397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5239">
            <a:off x="1536475" y="925749"/>
            <a:ext cx="990515" cy="399830"/>
          </a:xfrm>
          <a:prstGeom prst="rect">
            <a:avLst/>
          </a:prstGeom>
        </p:spPr>
      </p:pic>
      <p:grpSp>
        <p:nvGrpSpPr>
          <p:cNvPr id="27" name="Group 26"/>
          <p:cNvGrpSpPr/>
          <p:nvPr/>
        </p:nvGrpSpPr>
        <p:grpSpPr>
          <a:xfrm>
            <a:off x="3099008" y="2201064"/>
            <a:ext cx="2871634" cy="793452"/>
            <a:chOff x="1925118" y="2033381"/>
            <a:chExt cx="2414870" cy="791571"/>
          </a:xfrm>
        </p:grpSpPr>
        <p:sp>
          <p:nvSpPr>
            <p:cNvPr id="28" name="Rounded Rectangle 27"/>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29" name="TextBox 28"/>
            <p:cNvSpPr txBox="1"/>
            <p:nvPr/>
          </p:nvSpPr>
          <p:spPr>
            <a:xfrm>
              <a:off x="2117016" y="2179705"/>
              <a:ext cx="1860051" cy="5219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Times New Roman" pitchFamily="18" charset="0"/>
                  <a:cs typeface="Times New Roman" pitchFamily="18" charset="0"/>
                </a:rPr>
                <a:t>tự</a:t>
              </a:r>
              <a:r>
                <a:rPr lang="en-US" sz="2800" dirty="0">
                  <a:solidFill>
                    <a:srgbClr val="002060"/>
                  </a:solidFill>
                  <a:latin typeface="Times New Roman" pitchFamily="18" charset="0"/>
                  <a:cs typeface="Times New Roman" pitchFamily="18" charset="0"/>
                </a:rPr>
                <a:t> bao </a:t>
              </a:r>
              <a:r>
                <a:rPr lang="en-US" sz="2800" dirty="0" err="1">
                  <a:solidFill>
                    <a:srgbClr val="002060"/>
                  </a:solidFill>
                  <a:latin typeface="Times New Roman" pitchFamily="18" charset="0"/>
                  <a:cs typeface="Times New Roman" pitchFamily="18" charset="0"/>
                </a:rPr>
                <a:t>giờ</a:t>
              </a:r>
              <a:r>
                <a:rPr lang="en-US" sz="2800" dirty="0">
                  <a:solidFill>
                    <a:srgbClr val="002060"/>
                  </a:solidFill>
                  <a:latin typeface="Times New Roman" pitchFamily="18" charset="0"/>
                  <a:cs typeface="Times New Roman" pitchFamily="18" charset="0"/>
                </a:rPr>
                <a:t> </a:t>
              </a:r>
              <a:endPar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grpSp>
        <p:nvGrpSpPr>
          <p:cNvPr id="30" name="Group 29"/>
          <p:cNvGrpSpPr/>
          <p:nvPr/>
        </p:nvGrpSpPr>
        <p:grpSpPr>
          <a:xfrm>
            <a:off x="6411758" y="2175401"/>
            <a:ext cx="3081865" cy="819115"/>
            <a:chOff x="1925118" y="2033381"/>
            <a:chExt cx="2414870" cy="791571"/>
          </a:xfrm>
        </p:grpSpPr>
        <p:sp>
          <p:nvSpPr>
            <p:cNvPr id="31" name="Rounded Rectangle 30"/>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32" name="TextBox 31"/>
            <p:cNvSpPr txBox="1"/>
            <p:nvPr/>
          </p:nvSpPr>
          <p:spPr>
            <a:xfrm>
              <a:off x="2282801" y="2199921"/>
              <a:ext cx="1699504" cy="5056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Times New Roman" pitchFamily="18" charset="0"/>
                  <a:cs typeface="Times New Roman" pitchFamily="18" charset="0"/>
                </a:rPr>
                <a:t>l</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ặn</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xuống</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p>
          </p:txBody>
        </p:sp>
      </p:grpSp>
      <p:grpSp>
        <p:nvGrpSpPr>
          <p:cNvPr id="33" name="Group 32"/>
          <p:cNvGrpSpPr/>
          <p:nvPr/>
        </p:nvGrpSpPr>
        <p:grpSpPr>
          <a:xfrm>
            <a:off x="3025931" y="4140416"/>
            <a:ext cx="3081865" cy="791571"/>
            <a:chOff x="1925118" y="2033381"/>
            <a:chExt cx="2414870" cy="791571"/>
          </a:xfrm>
        </p:grpSpPr>
        <p:sp>
          <p:nvSpPr>
            <p:cNvPr id="35" name="Rounded Rectangle 34"/>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36" name="TextBox 35"/>
            <p:cNvSpPr txBox="1"/>
            <p:nvPr/>
          </p:nvSpPr>
          <p:spPr>
            <a:xfrm>
              <a:off x="2461865" y="2201752"/>
              <a:ext cx="11496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Times New Roman" pitchFamily="18" charset="0"/>
                  <a:cs typeface="Times New Roman" pitchFamily="18" charset="0"/>
                </a:rPr>
                <a:t>bất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tận</a:t>
              </a:r>
              <a:endPar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grpSp>
        <p:nvGrpSpPr>
          <p:cNvPr id="37" name="Group 36"/>
          <p:cNvGrpSpPr/>
          <p:nvPr/>
        </p:nvGrpSpPr>
        <p:grpSpPr>
          <a:xfrm>
            <a:off x="6524298" y="4140415"/>
            <a:ext cx="3081865" cy="791571"/>
            <a:chOff x="1925118" y="2033381"/>
            <a:chExt cx="2414870" cy="791571"/>
          </a:xfrm>
        </p:grpSpPr>
        <p:sp>
          <p:nvSpPr>
            <p:cNvPr id="38" name="Rounded Rectangle 37"/>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39" name="TextBox 38"/>
            <p:cNvSpPr txBox="1"/>
            <p:nvPr/>
          </p:nvSpPr>
          <p:spPr>
            <a:xfrm>
              <a:off x="2418347" y="2251150"/>
              <a:ext cx="13292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Times New Roman" pitchFamily="18" charset="0"/>
                  <a:cs typeface="Times New Roman" pitchFamily="18" charset="0"/>
                </a:rPr>
                <a:t>l</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ấp</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lánh</a:t>
              </a:r>
              <a:endPar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204171316"/>
      </p:ext>
    </p:extLst>
  </p:cSld>
  <p:clrMapOvr>
    <a:masterClrMapping/>
  </p:clrMapOvr>
  <p:transition spd="slow" advTm="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 xmlns:a16="http://schemas.microsoft.com/office/drawing/2014/main" id="{38F8C683-B3A4-4D02-9C6B-D9D002648AD9}"/>
              </a:ext>
            </a:extLst>
          </p:cNvPr>
          <p:cNvSpPr/>
          <p:nvPr/>
        </p:nvSpPr>
        <p:spPr>
          <a:xfrm>
            <a:off x="857764" y="1217747"/>
            <a:ext cx="4825739"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Mặt trời ưa dậy sớm.</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Ngày hè dài bất tận.</a:t>
            </a:r>
          </a:p>
        </p:txBody>
      </p:sp>
      <p:pic>
        <p:nvPicPr>
          <p:cNvPr id="26" name="Picture 25">
            <a:extLst>
              <a:ext uri="{FF2B5EF4-FFF2-40B4-BE49-F238E27FC236}">
                <a16:creationId xmlns=""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 xmlns:a16="http://schemas.microsoft.com/office/drawing/2014/main" id="{D48B30C7-F246-478C-9E50-6406C36726F9}"/>
              </a:ext>
            </a:extLst>
          </p:cNvPr>
          <p:cNvSpPr/>
          <p:nvPr/>
        </p:nvSpPr>
        <p:spPr>
          <a:xfrm>
            <a:off x="6242706" y="1103447"/>
            <a:ext cx="5949294" cy="4524315"/>
          </a:xfrm>
          <a:prstGeom prst="rect">
            <a:avLst/>
          </a:prstGeom>
        </p:spPr>
        <p:txBody>
          <a:bodyPr wrap="square">
            <a:spAutoFit/>
          </a:bodyPr>
          <a:lstStyle/>
          <a:p>
            <a:r>
              <a:rPr lang="vi-VN" sz="3200" dirty="0">
                <a:latin typeface="Times New Roman" pitchFamily="18" charset="0"/>
                <a:ea typeface="Arial-Rounded" panose="020B0500000000000000" pitchFamily="34" charset="0"/>
                <a:cs typeface="Times New Roman" pitchFamily="18" charset="0"/>
              </a:rPr>
              <a:t>Buổi chiều trôi thật chậm</a:t>
            </a:r>
          </a:p>
          <a:p>
            <a:r>
              <a:rPr lang="vi-VN" sz="3200" dirty="0">
                <a:latin typeface="Times New Roman" pitchFamily="18" charset="0"/>
                <a:ea typeface="Arial-Rounded" panose="020B0500000000000000" pitchFamily="34" charset="0"/>
                <a:cs typeface="Times New Roman" pitchFamily="18" charset="0"/>
              </a:rPr>
              <a:t>Mặt trời mải rong chơi</a:t>
            </a:r>
          </a:p>
          <a:p>
            <a:r>
              <a:rPr lang="vi-VN" sz="3200" dirty="0">
                <a:latin typeface="Times New Roman" pitchFamily="18" charset="0"/>
                <a:ea typeface="Arial-Rounded" panose="020B0500000000000000" pitchFamily="34" charset="0"/>
                <a:cs typeface="Times New Roman" pitchFamily="18" charset="0"/>
              </a:rPr>
              <a:t>Đủng đỉnh mãi chân trời</a:t>
            </a:r>
          </a:p>
          <a:p>
            <a:r>
              <a:rPr lang="vi-VN" sz="3200" dirty="0">
                <a:latin typeface="Times New Roman" pitchFamily="18" charset="0"/>
                <a:ea typeface="Arial-Rounded" panose="020B0500000000000000" pitchFamily="34" charset="0"/>
                <a:cs typeface="Times New Roman" pitchFamily="18" charset="0"/>
              </a:rPr>
              <a:t>Mà vẫn chưa lặn xuống.</a:t>
            </a:r>
          </a:p>
          <a:p>
            <a:r>
              <a:rPr lang="vi-VN" sz="3200" dirty="0">
                <a:latin typeface="Times New Roman" pitchFamily="18" charset="0"/>
                <a:ea typeface="Arial-Rounded" panose="020B0500000000000000" pitchFamily="34" charset="0"/>
                <a:cs typeface="Times New Roman" pitchFamily="18" charset="0"/>
              </a:rPr>
              <a:t/>
            </a:r>
            <a:br>
              <a:rPr lang="vi-VN" sz="3200" dirty="0">
                <a:latin typeface="Times New Roman" pitchFamily="18" charset="0"/>
                <a:ea typeface="Arial-Rounded" panose="020B0500000000000000" pitchFamily="34" charset="0"/>
                <a:cs typeface="Times New Roman" pitchFamily="18" charset="0"/>
              </a:rPr>
            </a:br>
            <a:r>
              <a:rPr lang="vi-VN" sz="3200" dirty="0">
                <a:latin typeface="Times New Roman" pitchFamily="18" charset="0"/>
                <a:ea typeface="Arial-Rounded" panose="020B0500000000000000" pitchFamily="34" charset="0"/>
                <a:cs typeface="Times New Roman" pitchFamily="18" charset="0"/>
              </a:rPr>
              <a:t>Mùa hè thật sung sướng</a:t>
            </a:r>
          </a:p>
          <a:p>
            <a:r>
              <a:rPr lang="vi-VN" sz="3200" dirty="0">
                <a:latin typeface="Times New Roman" pitchFamily="18" charset="0"/>
                <a:ea typeface="Arial-Rounded" panose="020B0500000000000000" pitchFamily="34" charset="0"/>
                <a:cs typeface="Times New Roman" pitchFamily="18" charset="0"/>
              </a:rPr>
              <a:t>Có nắng lại có kem</a:t>
            </a:r>
          </a:p>
          <a:p>
            <a:r>
              <a:rPr lang="vi-VN" sz="3200" dirty="0">
                <a:latin typeface="Times New Roman" pitchFamily="18" charset="0"/>
                <a:ea typeface="Arial-Rounded" panose="020B0500000000000000" pitchFamily="34" charset="0"/>
                <a:cs typeface="Times New Roman" pitchFamily="18" charset="0"/>
              </a:rPr>
              <a:t>Có những cơn gió êm</a:t>
            </a:r>
          </a:p>
          <a:p>
            <a:r>
              <a:rPr lang="vi-VN" sz="3200" dirty="0">
                <a:latin typeface="Times New Roman" pitchFamily="18" charset="0"/>
                <a:ea typeface="Arial-Rounded" panose="020B0500000000000000" pitchFamily="34" charset="0"/>
                <a:cs typeface="Times New Roman" pitchFamily="18" charset="0"/>
              </a:rPr>
              <a:t>Và ngày dài lấp lánh.</a:t>
            </a:r>
          </a:p>
        </p:txBody>
      </p:sp>
      <p:sp>
        <p:nvSpPr>
          <p:cNvPr id="28" name="TextBox 27">
            <a:extLst>
              <a:ext uri="{FF2B5EF4-FFF2-40B4-BE49-F238E27FC236}">
                <a16:creationId xmlns="" xmlns:a16="http://schemas.microsoft.com/office/drawing/2014/main" id="{E67CEB79-C91D-485F-B938-F0210773650E}"/>
              </a:ext>
            </a:extLst>
          </p:cNvPr>
          <p:cNvSpPr txBox="1"/>
          <p:nvPr/>
        </p:nvSpPr>
        <p:spPr>
          <a:xfrm>
            <a:off x="8105775" y="5392453"/>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Mai)</a:t>
            </a:r>
          </a:p>
        </p:txBody>
      </p:sp>
      <p:grpSp>
        <p:nvGrpSpPr>
          <p:cNvPr id="29" name="Group 28">
            <a:extLst>
              <a:ext uri="{FF2B5EF4-FFF2-40B4-BE49-F238E27FC236}">
                <a16:creationId xmlns=""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31" name="Rectangle 30">
              <a:extLst>
                <a:ext uri="{FF2B5EF4-FFF2-40B4-BE49-F238E27FC236}">
                  <a16:creationId xmlns="" xmlns:a16="http://schemas.microsoft.com/office/drawing/2014/main" id="{31EF3792-C6FD-4B1F-9297-6B91EA7BDAE5}"/>
                </a:ext>
              </a:extLst>
            </p:cNvPr>
            <p:cNvSpPr/>
            <p:nvPr/>
          </p:nvSpPr>
          <p:spPr>
            <a:xfrm>
              <a:off x="8268071" y="208778"/>
              <a:ext cx="294183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Cùng</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chia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đoạn</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grpSp>
      <p:sp>
        <p:nvSpPr>
          <p:cNvPr id="32" name="Teardrop 31">
            <a:extLst>
              <a:ext uri="{FF2B5EF4-FFF2-40B4-BE49-F238E27FC236}">
                <a16:creationId xmlns=""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1</a:t>
            </a:r>
          </a:p>
        </p:txBody>
      </p:sp>
      <p:sp>
        <p:nvSpPr>
          <p:cNvPr id="33" name="Teardrop 32">
            <a:extLst>
              <a:ext uri="{FF2B5EF4-FFF2-40B4-BE49-F238E27FC236}">
                <a16:creationId xmlns=""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2</a:t>
            </a:r>
          </a:p>
        </p:txBody>
      </p:sp>
      <p:sp>
        <p:nvSpPr>
          <p:cNvPr id="34" name="Teardrop 33">
            <a:extLst>
              <a:ext uri="{FF2B5EF4-FFF2-40B4-BE49-F238E27FC236}">
                <a16:creationId xmlns=""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3</a:t>
            </a:r>
          </a:p>
        </p:txBody>
      </p:sp>
      <p:sp>
        <p:nvSpPr>
          <p:cNvPr id="35" name="Teardrop 34">
            <a:extLst>
              <a:ext uri="{FF2B5EF4-FFF2-40B4-BE49-F238E27FC236}">
                <a16:creationId xmlns=""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4</a:t>
            </a:r>
          </a:p>
        </p:txBody>
      </p:sp>
      <p:grpSp>
        <p:nvGrpSpPr>
          <p:cNvPr id="36" name="Group 35">
            <a:extLst>
              <a:ext uri="{FF2B5EF4-FFF2-40B4-BE49-F238E27FC236}">
                <a16:creationId xmlns=""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38" name="Rectangle 37">
              <a:extLst>
                <a:ext uri="{FF2B5EF4-FFF2-40B4-BE49-F238E27FC236}">
                  <a16:creationId xmlns="" xmlns:a16="http://schemas.microsoft.com/office/drawing/2014/main" id="{9CE9ACD7-4254-4C61-8A4A-60D637874500}"/>
                </a:ext>
              </a:extLst>
            </p:cNvPr>
            <p:cNvSpPr/>
            <p:nvPr/>
          </p:nvSpPr>
          <p:spPr>
            <a:xfrm>
              <a:off x="8114183" y="208778"/>
              <a:ext cx="324960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Times New Roman" pitchFamily="18" charset="0"/>
                  <a:cs typeface="Times New Roman" pitchFamily="18" charset="0"/>
                  <a:sym typeface="Arial"/>
                </a:rPr>
                <a:t>Đọc</a:t>
              </a:r>
              <a:r>
                <a:rPr lang="en-US" sz="3200" b="1" dirty="0">
                  <a:solidFill>
                    <a:prstClr val="black"/>
                  </a:solidFill>
                  <a:latin typeface="Times New Roman" pitchFamily="18" charset="0"/>
                  <a:cs typeface="Times New Roman" pitchFamily="18" charset="0"/>
                  <a:sym typeface="Arial"/>
                </a:rPr>
                <a:t> </a:t>
              </a:r>
              <a:r>
                <a:rPr lang="en-US" sz="3200" b="1" dirty="0" err="1">
                  <a:solidFill>
                    <a:prstClr val="black"/>
                  </a:solidFill>
                  <a:latin typeface="Times New Roman" pitchFamily="18" charset="0"/>
                  <a:cs typeface="Times New Roman" pitchFamily="18" charset="0"/>
                  <a:sym typeface="Arial"/>
                </a:rPr>
                <a:t>nối</a:t>
              </a:r>
              <a:r>
                <a:rPr lang="en-US" sz="3200" b="1" dirty="0">
                  <a:solidFill>
                    <a:prstClr val="black"/>
                  </a:solidFill>
                  <a:latin typeface="Times New Roman" pitchFamily="18" charset="0"/>
                  <a:cs typeface="Times New Roman" pitchFamily="18" charset="0"/>
                  <a:sym typeface="Arial"/>
                </a:rPr>
                <a:t> </a:t>
              </a:r>
              <a:r>
                <a:rPr lang="en-US" sz="3200" b="1" dirty="0" err="1">
                  <a:solidFill>
                    <a:prstClr val="black"/>
                  </a:solidFill>
                  <a:latin typeface="Times New Roman" pitchFamily="18" charset="0"/>
                  <a:cs typeface="Times New Roman" pitchFamily="18" charset="0"/>
                  <a:sym typeface="Arial"/>
                </a:rPr>
                <a:t>tiếp</a:t>
              </a:r>
              <a:r>
                <a:rPr lang="en-US" sz="3200" b="1" dirty="0">
                  <a:solidFill>
                    <a:prstClr val="black"/>
                  </a:solidFill>
                  <a:latin typeface="Times New Roman" pitchFamily="18" charset="0"/>
                  <a:cs typeface="Times New Roman" pitchFamily="18" charset="0"/>
                  <a:sym typeface="Arial"/>
                </a:rPr>
                <a:t> </a:t>
              </a:r>
              <a:r>
                <a:rPr lang="en-US" sz="3200" b="1" dirty="0" err="1">
                  <a:solidFill>
                    <a:prstClr val="black"/>
                  </a:solidFill>
                  <a:latin typeface="Times New Roman" pitchFamily="18" charset="0"/>
                  <a:cs typeface="Times New Roman" pitchFamily="18" charset="0"/>
                  <a:sym typeface="Arial"/>
                </a:rPr>
                <a:t>đoạn</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27616239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9E3FDE6-1A8C-AFE2-C1E0-B49C73DE583A}"/>
              </a:ext>
            </a:extLst>
          </p:cNvPr>
          <p:cNvSpPr txBox="1"/>
          <p:nvPr/>
        </p:nvSpPr>
        <p:spPr>
          <a:xfrm>
            <a:off x="2712287" y="355629"/>
            <a:ext cx="5998543" cy="646331"/>
          </a:xfrm>
          <a:prstGeom prst="rect">
            <a:avLst/>
          </a:prstGeom>
          <a:noFill/>
          <a:ln>
            <a:noFill/>
          </a:ln>
        </p:spPr>
        <p:txBody>
          <a:bodyPr wrap="square" rtlCol="0">
            <a:spAutoFit/>
          </a:bodyPr>
          <a:lstStyle/>
          <a:p>
            <a:pPr algn="ctr" defTabSz="1219170">
              <a:buClr>
                <a:srgbClr val="000000"/>
              </a:buClr>
            </a:pPr>
            <a:r>
              <a:rPr lang="en-US" sz="3600" b="1" kern="0">
                <a:solidFill>
                  <a:srgbClr val="0070C0"/>
                </a:solidFill>
                <a:latin typeface="Times New Roman" pitchFamily="18" charset="0"/>
                <a:cs typeface="Times New Roman" pitchFamily="18" charset="0"/>
                <a:sym typeface="Arial"/>
              </a:rPr>
              <a:t>Lưu ý ngắt nhịp thơ</a:t>
            </a:r>
          </a:p>
        </p:txBody>
      </p:sp>
      <p:sp>
        <p:nvSpPr>
          <p:cNvPr id="5" name="TextBox 4">
            <a:extLst>
              <a:ext uri="{FF2B5EF4-FFF2-40B4-BE49-F238E27FC236}">
                <a16:creationId xmlns="" xmlns:a16="http://schemas.microsoft.com/office/drawing/2014/main" id="{41FFBA65-88BF-79BE-B8D8-1B4B9E9A7A99}"/>
              </a:ext>
            </a:extLst>
          </p:cNvPr>
          <p:cNvSpPr txBox="1"/>
          <p:nvPr/>
        </p:nvSpPr>
        <p:spPr>
          <a:xfrm>
            <a:off x="3367544" y="2394009"/>
            <a:ext cx="10584293" cy="2718949"/>
          </a:xfrm>
          <a:prstGeom prst="rect">
            <a:avLst/>
          </a:prstGeom>
          <a:noFill/>
        </p:spPr>
        <p:txBody>
          <a:bodyPr wrap="square" rtlCol="0">
            <a:spAutoFit/>
          </a:bodyPr>
          <a:lstStyle/>
          <a:p>
            <a:pPr defTabSz="1219170">
              <a:buClr>
                <a:srgbClr val="000000"/>
              </a:buClr>
            </a:pPr>
            <a:r>
              <a:rPr lang="vi-VN" sz="4267" kern="0">
                <a:solidFill>
                  <a:srgbClr val="0070C0"/>
                </a:solidFill>
                <a:latin typeface="Times New Roman" pitchFamily="18" charset="0"/>
                <a:cs typeface="Times New Roman" pitchFamily="18" charset="0"/>
                <a:sym typeface="Arial"/>
              </a:rPr>
              <a:t>Sớm nay em thức dậy</a:t>
            </a:r>
          </a:p>
          <a:p>
            <a:pPr defTabSz="1219170">
              <a:buClr>
                <a:srgbClr val="000000"/>
              </a:buClr>
            </a:pPr>
            <a:r>
              <a:rPr lang="vi-VN" sz="4267" kern="0">
                <a:solidFill>
                  <a:srgbClr val="0070C0"/>
                </a:solidFill>
                <a:latin typeface="Times New Roman" pitchFamily="18" charset="0"/>
                <a:cs typeface="Times New Roman" pitchFamily="18" charset="0"/>
                <a:sym typeface="Arial"/>
              </a:rPr>
              <a:t>Trời sáng tự bao giờ</a:t>
            </a:r>
          </a:p>
          <a:p>
            <a:pPr defTabSz="1219170">
              <a:buClr>
                <a:srgbClr val="000000"/>
              </a:buClr>
            </a:pPr>
            <a:r>
              <a:rPr lang="vi-VN" sz="4267" kern="0">
                <a:solidFill>
                  <a:srgbClr val="0070C0"/>
                </a:solidFill>
                <a:latin typeface="Times New Roman" pitchFamily="18" charset="0"/>
                <a:cs typeface="Times New Roman" pitchFamily="18" charset="0"/>
                <a:sym typeface="Arial"/>
              </a:rPr>
              <a:t>Mùa hè kì lạ chưa</a:t>
            </a:r>
          </a:p>
          <a:p>
            <a:pPr defTabSz="1219170">
              <a:buClr>
                <a:srgbClr val="000000"/>
              </a:buClr>
            </a:pPr>
            <a:r>
              <a:rPr lang="vi-VN" sz="4267" kern="0">
                <a:solidFill>
                  <a:srgbClr val="0070C0"/>
                </a:solidFill>
                <a:latin typeface="Times New Roman" pitchFamily="18" charset="0"/>
                <a:cs typeface="Times New Roman" pitchFamily="18" charset="0"/>
                <a:sym typeface="Arial"/>
              </a:rPr>
              <a:t>Mặt trời ưa dậy sớm.</a:t>
            </a:r>
            <a:endParaRPr lang="vi-VN" sz="4000" kern="0">
              <a:solidFill>
                <a:srgbClr val="0070C0"/>
              </a:solidFill>
              <a:latin typeface="Times New Roman" pitchFamily="18" charset="0"/>
              <a:cs typeface="Times New Roman" pitchFamily="18" charset="0"/>
              <a:sym typeface="Arial"/>
            </a:endParaRPr>
          </a:p>
        </p:txBody>
      </p:sp>
      <p:cxnSp>
        <p:nvCxnSpPr>
          <p:cNvPr id="29" name="Straight Connector 28">
            <a:extLst>
              <a:ext uri="{FF2B5EF4-FFF2-40B4-BE49-F238E27FC236}">
                <a16:creationId xmlns="" xmlns:a16="http://schemas.microsoft.com/office/drawing/2014/main" id="{CC0BE7F8-7920-2D64-A088-12A8EC659C60}"/>
              </a:ext>
            </a:extLst>
          </p:cNvPr>
          <p:cNvCxnSpPr>
            <a:cxnSpLocks/>
          </p:cNvCxnSpPr>
          <p:nvPr/>
        </p:nvCxnSpPr>
        <p:spPr>
          <a:xfrm flipH="1">
            <a:off x="8334027" y="246217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C0675F21-4E80-3577-F2FE-391D9B2F2AD0}"/>
              </a:ext>
            </a:extLst>
          </p:cNvPr>
          <p:cNvCxnSpPr>
            <a:cxnSpLocks/>
          </p:cNvCxnSpPr>
          <p:nvPr/>
        </p:nvCxnSpPr>
        <p:spPr>
          <a:xfrm flipH="1">
            <a:off x="8074434" y="3162336"/>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F0187740-9B5E-2F98-BE15-8AE513DD483F}"/>
              </a:ext>
            </a:extLst>
          </p:cNvPr>
          <p:cNvCxnSpPr>
            <a:cxnSpLocks/>
          </p:cNvCxnSpPr>
          <p:nvPr/>
        </p:nvCxnSpPr>
        <p:spPr>
          <a:xfrm flipH="1">
            <a:off x="7570671" y="3830848"/>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 xmlns:a16="http://schemas.microsoft.com/office/drawing/2014/main" id="{A03DCA31-65E1-BE5B-3AA6-B9D7882F3898}"/>
              </a:ext>
            </a:extLst>
          </p:cNvPr>
          <p:cNvGrpSpPr/>
          <p:nvPr/>
        </p:nvGrpSpPr>
        <p:grpSpPr>
          <a:xfrm>
            <a:off x="8034901" y="4421995"/>
            <a:ext cx="214596" cy="591147"/>
            <a:chOff x="5362265" y="2534436"/>
            <a:chExt cx="259662" cy="591146"/>
          </a:xfrm>
        </p:grpSpPr>
        <p:cxnSp>
          <p:nvCxnSpPr>
            <p:cNvPr id="38" name="Straight Connector 37">
              <a:extLst>
                <a:ext uri="{FF2B5EF4-FFF2-40B4-BE49-F238E27FC236}">
                  <a16:creationId xmlns=""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oogle Shape;3729;p63">
            <a:extLst>
              <a:ext uri="{FF2B5EF4-FFF2-40B4-BE49-F238E27FC236}">
                <a16:creationId xmlns="" xmlns:a16="http://schemas.microsoft.com/office/drawing/2014/main" id="{9751A979-F640-7E5B-0994-FB0BAAB9486D}"/>
              </a:ext>
            </a:extLst>
          </p:cNvPr>
          <p:cNvGrpSpPr/>
          <p:nvPr/>
        </p:nvGrpSpPr>
        <p:grpSpPr>
          <a:xfrm flipH="1">
            <a:off x="1942432" y="91656"/>
            <a:ext cx="1539709" cy="1205051"/>
            <a:chOff x="4822900" y="3542600"/>
            <a:chExt cx="991825" cy="776250"/>
          </a:xfrm>
        </p:grpSpPr>
        <p:sp>
          <p:nvSpPr>
            <p:cNvPr id="7" name="Google Shape;3730;p63">
              <a:extLst>
                <a:ext uri="{FF2B5EF4-FFF2-40B4-BE49-F238E27FC236}">
                  <a16:creationId xmlns="" xmlns:a16="http://schemas.microsoft.com/office/drawing/2014/main" id="{7C1BC327-E8EB-BFAD-8FBD-CA2039774D43}"/>
                </a:ext>
              </a:extLst>
            </p:cNvPr>
            <p:cNvSpPr/>
            <p:nvPr/>
          </p:nvSpPr>
          <p:spPr>
            <a:xfrm>
              <a:off x="4822900" y="3542600"/>
              <a:ext cx="991825" cy="776250"/>
            </a:xfrm>
            <a:custGeom>
              <a:avLst/>
              <a:gdLst/>
              <a:ahLst/>
              <a:cxnLst/>
              <a:rect l="l" t="t" r="r" b="b"/>
              <a:pathLst>
                <a:path w="39673" h="31050" extrusionOk="0">
                  <a:moveTo>
                    <a:pt x="11131" y="1"/>
                  </a:moveTo>
                  <a:cubicBezTo>
                    <a:pt x="11020" y="1"/>
                    <a:pt x="10909" y="15"/>
                    <a:pt x="10800" y="45"/>
                  </a:cubicBezTo>
                  <a:cubicBezTo>
                    <a:pt x="10455" y="152"/>
                    <a:pt x="10157" y="391"/>
                    <a:pt x="10014" y="724"/>
                  </a:cubicBezTo>
                  <a:lnTo>
                    <a:pt x="8097" y="4832"/>
                  </a:lnTo>
                  <a:lnTo>
                    <a:pt x="5514" y="5629"/>
                  </a:lnTo>
                  <a:cubicBezTo>
                    <a:pt x="5133" y="5748"/>
                    <a:pt x="4823" y="6058"/>
                    <a:pt x="4680" y="6451"/>
                  </a:cubicBezTo>
                  <a:cubicBezTo>
                    <a:pt x="4561" y="6832"/>
                    <a:pt x="4621" y="7272"/>
                    <a:pt x="4883" y="7594"/>
                  </a:cubicBezTo>
                  <a:lnTo>
                    <a:pt x="5395" y="8284"/>
                  </a:lnTo>
                  <a:cubicBezTo>
                    <a:pt x="4597" y="8523"/>
                    <a:pt x="3966" y="9213"/>
                    <a:pt x="3847" y="10082"/>
                  </a:cubicBezTo>
                  <a:cubicBezTo>
                    <a:pt x="3823" y="10308"/>
                    <a:pt x="3823" y="10511"/>
                    <a:pt x="3871" y="10725"/>
                  </a:cubicBezTo>
                  <a:cubicBezTo>
                    <a:pt x="3775" y="10689"/>
                    <a:pt x="3668" y="10666"/>
                    <a:pt x="3573" y="10666"/>
                  </a:cubicBezTo>
                  <a:cubicBezTo>
                    <a:pt x="3490" y="10642"/>
                    <a:pt x="3406" y="10642"/>
                    <a:pt x="3311" y="10642"/>
                  </a:cubicBezTo>
                  <a:cubicBezTo>
                    <a:pt x="2394" y="10642"/>
                    <a:pt x="1608" y="11332"/>
                    <a:pt x="1489" y="12249"/>
                  </a:cubicBezTo>
                  <a:cubicBezTo>
                    <a:pt x="1430" y="12749"/>
                    <a:pt x="1549" y="13237"/>
                    <a:pt x="1846" y="13618"/>
                  </a:cubicBezTo>
                  <a:cubicBezTo>
                    <a:pt x="2049" y="13892"/>
                    <a:pt x="2323" y="14083"/>
                    <a:pt x="2620" y="14214"/>
                  </a:cubicBezTo>
                  <a:cubicBezTo>
                    <a:pt x="1323" y="14416"/>
                    <a:pt x="275" y="15440"/>
                    <a:pt x="96" y="16762"/>
                  </a:cubicBezTo>
                  <a:cubicBezTo>
                    <a:pt x="1" y="17547"/>
                    <a:pt x="203" y="18321"/>
                    <a:pt x="680" y="18952"/>
                  </a:cubicBezTo>
                  <a:cubicBezTo>
                    <a:pt x="1156" y="19572"/>
                    <a:pt x="1858" y="19976"/>
                    <a:pt x="2644" y="20083"/>
                  </a:cubicBezTo>
                  <a:cubicBezTo>
                    <a:pt x="2775" y="20095"/>
                    <a:pt x="2918" y="20107"/>
                    <a:pt x="3049" y="20107"/>
                  </a:cubicBezTo>
                  <a:cubicBezTo>
                    <a:pt x="3597" y="20107"/>
                    <a:pt x="4121" y="19964"/>
                    <a:pt x="4561" y="19691"/>
                  </a:cubicBezTo>
                  <a:cubicBezTo>
                    <a:pt x="4585" y="19714"/>
                    <a:pt x="4585" y="19726"/>
                    <a:pt x="4597" y="19738"/>
                  </a:cubicBezTo>
                  <a:cubicBezTo>
                    <a:pt x="4418" y="20036"/>
                    <a:pt x="4299" y="20369"/>
                    <a:pt x="4287" y="20703"/>
                  </a:cubicBezTo>
                  <a:cubicBezTo>
                    <a:pt x="4240" y="21262"/>
                    <a:pt x="4418" y="21798"/>
                    <a:pt x="4787" y="22227"/>
                  </a:cubicBezTo>
                  <a:cubicBezTo>
                    <a:pt x="5192" y="22691"/>
                    <a:pt x="5740" y="22941"/>
                    <a:pt x="6371" y="22941"/>
                  </a:cubicBezTo>
                  <a:lnTo>
                    <a:pt x="6442" y="22941"/>
                  </a:lnTo>
                  <a:cubicBezTo>
                    <a:pt x="6633" y="23715"/>
                    <a:pt x="6907" y="24477"/>
                    <a:pt x="7288" y="25322"/>
                  </a:cubicBezTo>
                  <a:cubicBezTo>
                    <a:pt x="7895" y="26680"/>
                    <a:pt x="8824" y="27882"/>
                    <a:pt x="9967" y="28787"/>
                  </a:cubicBezTo>
                  <a:cubicBezTo>
                    <a:pt x="10097" y="28894"/>
                    <a:pt x="10240" y="29001"/>
                    <a:pt x="10371" y="29085"/>
                  </a:cubicBezTo>
                  <a:cubicBezTo>
                    <a:pt x="10395" y="29096"/>
                    <a:pt x="10431" y="29132"/>
                    <a:pt x="10478" y="29144"/>
                  </a:cubicBezTo>
                  <a:cubicBezTo>
                    <a:pt x="10574" y="29216"/>
                    <a:pt x="10681" y="29275"/>
                    <a:pt x="10788" y="29358"/>
                  </a:cubicBezTo>
                  <a:cubicBezTo>
                    <a:pt x="10812" y="29370"/>
                    <a:pt x="10848" y="29382"/>
                    <a:pt x="10895" y="29418"/>
                  </a:cubicBezTo>
                  <a:cubicBezTo>
                    <a:pt x="10990" y="29477"/>
                    <a:pt x="11110" y="29549"/>
                    <a:pt x="11217" y="29608"/>
                  </a:cubicBezTo>
                  <a:cubicBezTo>
                    <a:pt x="11252" y="29620"/>
                    <a:pt x="11264" y="29632"/>
                    <a:pt x="11288" y="29656"/>
                  </a:cubicBezTo>
                  <a:lnTo>
                    <a:pt x="11645" y="29835"/>
                  </a:lnTo>
                  <a:cubicBezTo>
                    <a:pt x="11669" y="29847"/>
                    <a:pt x="11693" y="29847"/>
                    <a:pt x="11705" y="29858"/>
                  </a:cubicBezTo>
                  <a:cubicBezTo>
                    <a:pt x="11848" y="29918"/>
                    <a:pt x="11967" y="29978"/>
                    <a:pt x="12098" y="30025"/>
                  </a:cubicBezTo>
                  <a:lnTo>
                    <a:pt x="12122" y="30037"/>
                  </a:lnTo>
                  <a:cubicBezTo>
                    <a:pt x="12264" y="30097"/>
                    <a:pt x="12395" y="30144"/>
                    <a:pt x="12538" y="30192"/>
                  </a:cubicBezTo>
                  <a:cubicBezTo>
                    <a:pt x="12562" y="30192"/>
                    <a:pt x="12562" y="30192"/>
                    <a:pt x="12574" y="30204"/>
                  </a:cubicBezTo>
                  <a:cubicBezTo>
                    <a:pt x="12717" y="30251"/>
                    <a:pt x="12860" y="30287"/>
                    <a:pt x="13003" y="30335"/>
                  </a:cubicBezTo>
                  <a:cubicBezTo>
                    <a:pt x="14122" y="30668"/>
                    <a:pt x="15396" y="30871"/>
                    <a:pt x="16944" y="30978"/>
                  </a:cubicBezTo>
                  <a:cubicBezTo>
                    <a:pt x="17682" y="31025"/>
                    <a:pt x="18337" y="31049"/>
                    <a:pt x="18944" y="31049"/>
                  </a:cubicBezTo>
                  <a:cubicBezTo>
                    <a:pt x="21730" y="31049"/>
                    <a:pt x="23944" y="30561"/>
                    <a:pt x="25683" y="29549"/>
                  </a:cubicBezTo>
                  <a:cubicBezTo>
                    <a:pt x="27481" y="28501"/>
                    <a:pt x="29112" y="27061"/>
                    <a:pt x="30374" y="25382"/>
                  </a:cubicBezTo>
                  <a:cubicBezTo>
                    <a:pt x="30517" y="25608"/>
                    <a:pt x="30671" y="25810"/>
                    <a:pt x="30838" y="26037"/>
                  </a:cubicBezTo>
                  <a:cubicBezTo>
                    <a:pt x="31350" y="26691"/>
                    <a:pt x="31969" y="27251"/>
                    <a:pt x="32660" y="27715"/>
                  </a:cubicBezTo>
                  <a:cubicBezTo>
                    <a:pt x="33005" y="27942"/>
                    <a:pt x="33374" y="28144"/>
                    <a:pt x="33815" y="28346"/>
                  </a:cubicBezTo>
                  <a:cubicBezTo>
                    <a:pt x="34255" y="28537"/>
                    <a:pt x="34708" y="28644"/>
                    <a:pt x="35136" y="28644"/>
                  </a:cubicBezTo>
                  <a:cubicBezTo>
                    <a:pt x="36017" y="28644"/>
                    <a:pt x="36827" y="28239"/>
                    <a:pt x="37387" y="27525"/>
                  </a:cubicBezTo>
                  <a:cubicBezTo>
                    <a:pt x="38006" y="26715"/>
                    <a:pt x="38220" y="25608"/>
                    <a:pt x="37946" y="24548"/>
                  </a:cubicBezTo>
                  <a:cubicBezTo>
                    <a:pt x="37637" y="23310"/>
                    <a:pt x="36934" y="22155"/>
                    <a:pt x="35922" y="21107"/>
                  </a:cubicBezTo>
                  <a:cubicBezTo>
                    <a:pt x="37708" y="20012"/>
                    <a:pt x="39673" y="18369"/>
                    <a:pt x="39089" y="15797"/>
                  </a:cubicBezTo>
                  <a:lnTo>
                    <a:pt x="39077" y="15726"/>
                  </a:lnTo>
                  <a:cubicBezTo>
                    <a:pt x="38756" y="14476"/>
                    <a:pt x="37756" y="13726"/>
                    <a:pt x="36410" y="13726"/>
                  </a:cubicBezTo>
                  <a:cubicBezTo>
                    <a:pt x="34946" y="13726"/>
                    <a:pt x="33243" y="14619"/>
                    <a:pt x="32457" y="15226"/>
                  </a:cubicBezTo>
                  <a:cubicBezTo>
                    <a:pt x="32207" y="15428"/>
                    <a:pt x="31969" y="15619"/>
                    <a:pt x="31743" y="15821"/>
                  </a:cubicBezTo>
                  <a:cubicBezTo>
                    <a:pt x="31457" y="14916"/>
                    <a:pt x="31088" y="14035"/>
                    <a:pt x="30624" y="13225"/>
                  </a:cubicBezTo>
                  <a:cubicBezTo>
                    <a:pt x="30136" y="12356"/>
                    <a:pt x="29564" y="11594"/>
                    <a:pt x="28886" y="10916"/>
                  </a:cubicBezTo>
                  <a:cubicBezTo>
                    <a:pt x="28897" y="10868"/>
                    <a:pt x="28909" y="10844"/>
                    <a:pt x="28933" y="10797"/>
                  </a:cubicBezTo>
                  <a:cubicBezTo>
                    <a:pt x="29147" y="10189"/>
                    <a:pt x="29267" y="9570"/>
                    <a:pt x="29302" y="8963"/>
                  </a:cubicBezTo>
                  <a:lnTo>
                    <a:pt x="29302" y="8761"/>
                  </a:lnTo>
                  <a:cubicBezTo>
                    <a:pt x="29302" y="7963"/>
                    <a:pt x="29136" y="7225"/>
                    <a:pt x="28826" y="6582"/>
                  </a:cubicBezTo>
                  <a:cubicBezTo>
                    <a:pt x="28790" y="6510"/>
                    <a:pt x="28755" y="6451"/>
                    <a:pt x="28719" y="6379"/>
                  </a:cubicBezTo>
                  <a:cubicBezTo>
                    <a:pt x="28671" y="6296"/>
                    <a:pt x="28647" y="6237"/>
                    <a:pt x="28600" y="6177"/>
                  </a:cubicBezTo>
                  <a:cubicBezTo>
                    <a:pt x="28171" y="5522"/>
                    <a:pt x="27576" y="5022"/>
                    <a:pt x="26814" y="4689"/>
                  </a:cubicBezTo>
                  <a:cubicBezTo>
                    <a:pt x="26147" y="4391"/>
                    <a:pt x="25397" y="4248"/>
                    <a:pt x="24587" y="4248"/>
                  </a:cubicBezTo>
                  <a:cubicBezTo>
                    <a:pt x="23813" y="4248"/>
                    <a:pt x="22980" y="4379"/>
                    <a:pt x="22039" y="4653"/>
                  </a:cubicBezTo>
                  <a:cubicBezTo>
                    <a:pt x="21230" y="4867"/>
                    <a:pt x="20456" y="5153"/>
                    <a:pt x="19706" y="5498"/>
                  </a:cubicBezTo>
                  <a:lnTo>
                    <a:pt x="19611" y="2927"/>
                  </a:lnTo>
                  <a:cubicBezTo>
                    <a:pt x="19599" y="2534"/>
                    <a:pt x="19408" y="2165"/>
                    <a:pt x="19075" y="1938"/>
                  </a:cubicBezTo>
                  <a:cubicBezTo>
                    <a:pt x="18857" y="1785"/>
                    <a:pt x="18601" y="1703"/>
                    <a:pt x="18343" y="1703"/>
                  </a:cubicBezTo>
                  <a:cubicBezTo>
                    <a:pt x="18221" y="1703"/>
                    <a:pt x="18098" y="1721"/>
                    <a:pt x="17979" y="1760"/>
                  </a:cubicBezTo>
                  <a:lnTo>
                    <a:pt x="15491" y="2534"/>
                  </a:lnTo>
                  <a:lnTo>
                    <a:pt x="11824" y="200"/>
                  </a:lnTo>
                  <a:cubicBezTo>
                    <a:pt x="11612" y="70"/>
                    <a:pt x="11372" y="1"/>
                    <a:pt x="111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8" name="Google Shape;3731;p63">
              <a:extLst>
                <a:ext uri="{FF2B5EF4-FFF2-40B4-BE49-F238E27FC236}">
                  <a16:creationId xmlns="" xmlns:a16="http://schemas.microsoft.com/office/drawing/2014/main" id="{992CAC83-F74D-FC36-6907-5A2A4207E004}"/>
                </a:ext>
              </a:extLst>
            </p:cNvPr>
            <p:cNvSpPr/>
            <p:nvPr/>
          </p:nvSpPr>
          <p:spPr>
            <a:xfrm>
              <a:off x="5043775" y="3574075"/>
              <a:ext cx="168500" cy="124150"/>
            </a:xfrm>
            <a:custGeom>
              <a:avLst/>
              <a:gdLst/>
              <a:ahLst/>
              <a:cxnLst/>
              <a:rect l="l" t="t" r="r" b="b"/>
              <a:pathLst>
                <a:path w="6740" h="4966" extrusionOk="0">
                  <a:moveTo>
                    <a:pt x="2322" y="1"/>
                  </a:moveTo>
                  <a:lnTo>
                    <a:pt x="0" y="4966"/>
                  </a:lnTo>
                  <a:lnTo>
                    <a:pt x="0" y="4966"/>
                  </a:lnTo>
                  <a:lnTo>
                    <a:pt x="6739" y="2811"/>
                  </a:lnTo>
                  <a:lnTo>
                    <a:pt x="2322"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9" name="Google Shape;3732;p63">
              <a:extLst>
                <a:ext uri="{FF2B5EF4-FFF2-40B4-BE49-F238E27FC236}">
                  <a16:creationId xmlns="" xmlns:a16="http://schemas.microsoft.com/office/drawing/2014/main" id="{7001CE4A-23EC-A0B8-106D-009F7EB1BE5C}"/>
                </a:ext>
              </a:extLst>
            </p:cNvPr>
            <p:cNvSpPr/>
            <p:nvPr/>
          </p:nvSpPr>
          <p:spPr>
            <a:xfrm>
              <a:off x="5266425" y="3680650"/>
              <a:ext cx="276850" cy="163425"/>
            </a:xfrm>
            <a:custGeom>
              <a:avLst/>
              <a:gdLst/>
              <a:ahLst/>
              <a:cxnLst/>
              <a:rect l="l" t="t" r="r" b="b"/>
              <a:pathLst>
                <a:path w="11074" h="6537" extrusionOk="0">
                  <a:moveTo>
                    <a:pt x="6858" y="0"/>
                  </a:moveTo>
                  <a:cubicBezTo>
                    <a:pt x="6117" y="0"/>
                    <a:pt x="5362" y="147"/>
                    <a:pt x="4656" y="345"/>
                  </a:cubicBezTo>
                  <a:cubicBezTo>
                    <a:pt x="2989" y="810"/>
                    <a:pt x="1405" y="1548"/>
                    <a:pt x="0" y="2536"/>
                  </a:cubicBezTo>
                  <a:lnTo>
                    <a:pt x="9013" y="6537"/>
                  </a:lnTo>
                  <a:cubicBezTo>
                    <a:pt x="10609" y="4822"/>
                    <a:pt x="11073" y="1429"/>
                    <a:pt x="8585" y="334"/>
                  </a:cubicBezTo>
                  <a:cubicBezTo>
                    <a:pt x="8039" y="95"/>
                    <a:pt x="7453" y="0"/>
                    <a:pt x="6858" y="0"/>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10" name="Google Shape;3733;p63">
              <a:extLst>
                <a:ext uri="{FF2B5EF4-FFF2-40B4-BE49-F238E27FC236}">
                  <a16:creationId xmlns="" xmlns:a16="http://schemas.microsoft.com/office/drawing/2014/main" id="{CDAB321D-C868-0091-1079-24F57DA1209F}"/>
                </a:ext>
              </a:extLst>
            </p:cNvPr>
            <p:cNvSpPr/>
            <p:nvPr/>
          </p:nvSpPr>
          <p:spPr>
            <a:xfrm>
              <a:off x="5286650" y="3712150"/>
              <a:ext cx="227450" cy="28700"/>
            </a:xfrm>
            <a:custGeom>
              <a:avLst/>
              <a:gdLst/>
              <a:ahLst/>
              <a:cxnLst/>
              <a:rect l="l" t="t" r="r" b="b"/>
              <a:pathLst>
                <a:path w="9098" h="1148" extrusionOk="0">
                  <a:moveTo>
                    <a:pt x="7059" y="1"/>
                  </a:moveTo>
                  <a:cubicBezTo>
                    <a:pt x="6694" y="1"/>
                    <a:pt x="6317" y="9"/>
                    <a:pt x="5930" y="26"/>
                  </a:cubicBezTo>
                  <a:cubicBezTo>
                    <a:pt x="5097" y="62"/>
                    <a:pt x="4311" y="145"/>
                    <a:pt x="3597" y="252"/>
                  </a:cubicBezTo>
                  <a:cubicBezTo>
                    <a:pt x="2882" y="348"/>
                    <a:pt x="2239" y="490"/>
                    <a:pt x="1704" y="621"/>
                  </a:cubicBezTo>
                  <a:cubicBezTo>
                    <a:pt x="1430" y="681"/>
                    <a:pt x="1192" y="752"/>
                    <a:pt x="989" y="812"/>
                  </a:cubicBezTo>
                  <a:cubicBezTo>
                    <a:pt x="775" y="871"/>
                    <a:pt x="596" y="931"/>
                    <a:pt x="453" y="979"/>
                  </a:cubicBezTo>
                  <a:cubicBezTo>
                    <a:pt x="156" y="1062"/>
                    <a:pt x="1" y="1121"/>
                    <a:pt x="1" y="1145"/>
                  </a:cubicBezTo>
                  <a:cubicBezTo>
                    <a:pt x="2" y="1147"/>
                    <a:pt x="6" y="1147"/>
                    <a:pt x="12" y="1147"/>
                  </a:cubicBezTo>
                  <a:cubicBezTo>
                    <a:pt x="102" y="1147"/>
                    <a:pt x="720" y="977"/>
                    <a:pt x="1727" y="764"/>
                  </a:cubicBezTo>
                  <a:cubicBezTo>
                    <a:pt x="2263" y="657"/>
                    <a:pt x="2906" y="550"/>
                    <a:pt x="3609" y="455"/>
                  </a:cubicBezTo>
                  <a:cubicBezTo>
                    <a:pt x="4323" y="359"/>
                    <a:pt x="5109" y="288"/>
                    <a:pt x="5930" y="252"/>
                  </a:cubicBezTo>
                  <a:cubicBezTo>
                    <a:pt x="6347" y="234"/>
                    <a:pt x="6752" y="225"/>
                    <a:pt x="7142" y="225"/>
                  </a:cubicBezTo>
                  <a:cubicBezTo>
                    <a:pt x="7532" y="225"/>
                    <a:pt x="7907" y="234"/>
                    <a:pt x="8264" y="252"/>
                  </a:cubicBezTo>
                  <a:cubicBezTo>
                    <a:pt x="8562" y="264"/>
                    <a:pt x="8823" y="276"/>
                    <a:pt x="9097" y="288"/>
                  </a:cubicBezTo>
                  <a:cubicBezTo>
                    <a:pt x="9062" y="217"/>
                    <a:pt x="9026" y="157"/>
                    <a:pt x="8978" y="97"/>
                  </a:cubicBezTo>
                  <a:cubicBezTo>
                    <a:pt x="8776" y="86"/>
                    <a:pt x="8538" y="50"/>
                    <a:pt x="8276" y="38"/>
                  </a:cubicBezTo>
                  <a:cubicBezTo>
                    <a:pt x="7887" y="12"/>
                    <a:pt x="7480" y="1"/>
                    <a:pt x="7059"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11" name="Google Shape;3734;p63">
              <a:extLst>
                <a:ext uri="{FF2B5EF4-FFF2-40B4-BE49-F238E27FC236}">
                  <a16:creationId xmlns="" xmlns:a16="http://schemas.microsoft.com/office/drawing/2014/main" id="{BC852503-9B26-0B80-45C8-3828584185E9}"/>
                </a:ext>
              </a:extLst>
            </p:cNvPr>
            <p:cNvSpPr/>
            <p:nvPr/>
          </p:nvSpPr>
          <p:spPr>
            <a:xfrm>
              <a:off x="5281300" y="3743000"/>
              <a:ext cx="242025" cy="22500"/>
            </a:xfrm>
            <a:custGeom>
              <a:avLst/>
              <a:gdLst/>
              <a:ahLst/>
              <a:cxnLst/>
              <a:rect l="l" t="t" r="r" b="b"/>
              <a:pathLst>
                <a:path w="9681" h="900" extrusionOk="0">
                  <a:moveTo>
                    <a:pt x="4084" y="0"/>
                  </a:moveTo>
                  <a:cubicBezTo>
                    <a:pt x="3861" y="0"/>
                    <a:pt x="3643" y="3"/>
                    <a:pt x="3430" y="6"/>
                  </a:cubicBezTo>
                  <a:cubicBezTo>
                    <a:pt x="2751" y="30"/>
                    <a:pt x="2132" y="66"/>
                    <a:pt x="1632" y="126"/>
                  </a:cubicBezTo>
                  <a:cubicBezTo>
                    <a:pt x="1382" y="161"/>
                    <a:pt x="1144" y="185"/>
                    <a:pt x="953" y="221"/>
                  </a:cubicBezTo>
                  <a:cubicBezTo>
                    <a:pt x="739" y="245"/>
                    <a:pt x="572" y="280"/>
                    <a:pt x="429" y="304"/>
                  </a:cubicBezTo>
                  <a:cubicBezTo>
                    <a:pt x="143" y="364"/>
                    <a:pt x="1" y="399"/>
                    <a:pt x="1" y="411"/>
                  </a:cubicBezTo>
                  <a:cubicBezTo>
                    <a:pt x="1" y="417"/>
                    <a:pt x="15" y="419"/>
                    <a:pt x="42" y="419"/>
                  </a:cubicBezTo>
                  <a:cubicBezTo>
                    <a:pt x="198" y="419"/>
                    <a:pt x="783" y="341"/>
                    <a:pt x="1644" y="280"/>
                  </a:cubicBezTo>
                  <a:cubicBezTo>
                    <a:pt x="2156" y="233"/>
                    <a:pt x="2763" y="221"/>
                    <a:pt x="3430" y="209"/>
                  </a:cubicBezTo>
                  <a:cubicBezTo>
                    <a:pt x="4096" y="209"/>
                    <a:pt x="4846" y="221"/>
                    <a:pt x="5620" y="280"/>
                  </a:cubicBezTo>
                  <a:cubicBezTo>
                    <a:pt x="6394" y="340"/>
                    <a:pt x="7144" y="423"/>
                    <a:pt x="7787" y="530"/>
                  </a:cubicBezTo>
                  <a:cubicBezTo>
                    <a:pt x="8466" y="638"/>
                    <a:pt x="9061" y="757"/>
                    <a:pt x="9549" y="876"/>
                  </a:cubicBezTo>
                  <a:cubicBezTo>
                    <a:pt x="9597" y="888"/>
                    <a:pt x="9621" y="888"/>
                    <a:pt x="9668" y="899"/>
                  </a:cubicBezTo>
                  <a:lnTo>
                    <a:pt x="9668" y="745"/>
                  </a:lnTo>
                  <a:cubicBezTo>
                    <a:pt x="9680" y="721"/>
                    <a:pt x="9657" y="709"/>
                    <a:pt x="9621" y="709"/>
                  </a:cubicBezTo>
                  <a:cubicBezTo>
                    <a:pt x="9133" y="578"/>
                    <a:pt x="8525" y="447"/>
                    <a:pt x="7847" y="328"/>
                  </a:cubicBezTo>
                  <a:cubicBezTo>
                    <a:pt x="7180" y="209"/>
                    <a:pt x="6442" y="114"/>
                    <a:pt x="5656" y="54"/>
                  </a:cubicBezTo>
                  <a:cubicBezTo>
                    <a:pt x="5105" y="13"/>
                    <a:pt x="4582" y="0"/>
                    <a:pt x="408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12" name="Google Shape;3735;p63">
              <a:extLst>
                <a:ext uri="{FF2B5EF4-FFF2-40B4-BE49-F238E27FC236}">
                  <a16:creationId xmlns="" xmlns:a16="http://schemas.microsoft.com/office/drawing/2014/main" id="{B64D2EC7-ED2C-A976-5AAD-9A842814F6BC}"/>
                </a:ext>
              </a:extLst>
            </p:cNvPr>
            <p:cNvSpPr/>
            <p:nvPr/>
          </p:nvSpPr>
          <p:spPr>
            <a:xfrm>
              <a:off x="5311950" y="3774600"/>
              <a:ext cx="206300" cy="27200"/>
            </a:xfrm>
            <a:custGeom>
              <a:avLst/>
              <a:gdLst/>
              <a:ahLst/>
              <a:cxnLst/>
              <a:rect l="l" t="t" r="r" b="b"/>
              <a:pathLst>
                <a:path w="8252" h="1088" extrusionOk="0">
                  <a:moveTo>
                    <a:pt x="2362" y="1"/>
                  </a:moveTo>
                  <a:cubicBezTo>
                    <a:pt x="2116" y="1"/>
                    <a:pt x="1885" y="7"/>
                    <a:pt x="1668" y="16"/>
                  </a:cubicBezTo>
                  <a:cubicBezTo>
                    <a:pt x="1418" y="16"/>
                    <a:pt x="1180" y="28"/>
                    <a:pt x="977" y="40"/>
                  </a:cubicBezTo>
                  <a:cubicBezTo>
                    <a:pt x="763" y="52"/>
                    <a:pt x="584" y="76"/>
                    <a:pt x="453" y="88"/>
                  </a:cubicBezTo>
                  <a:cubicBezTo>
                    <a:pt x="168" y="112"/>
                    <a:pt x="1" y="147"/>
                    <a:pt x="1" y="159"/>
                  </a:cubicBezTo>
                  <a:cubicBezTo>
                    <a:pt x="1" y="171"/>
                    <a:pt x="72" y="175"/>
                    <a:pt x="206" y="175"/>
                  </a:cubicBezTo>
                  <a:cubicBezTo>
                    <a:pt x="472" y="175"/>
                    <a:pt x="985" y="159"/>
                    <a:pt x="1668" y="159"/>
                  </a:cubicBezTo>
                  <a:cubicBezTo>
                    <a:pt x="2180" y="159"/>
                    <a:pt x="2787" y="195"/>
                    <a:pt x="3478" y="231"/>
                  </a:cubicBezTo>
                  <a:cubicBezTo>
                    <a:pt x="4144" y="290"/>
                    <a:pt x="4883" y="386"/>
                    <a:pt x="5656" y="505"/>
                  </a:cubicBezTo>
                  <a:cubicBezTo>
                    <a:pt x="6430" y="636"/>
                    <a:pt x="7169" y="802"/>
                    <a:pt x="7823" y="981"/>
                  </a:cubicBezTo>
                  <a:cubicBezTo>
                    <a:pt x="7954" y="1005"/>
                    <a:pt x="8073" y="1052"/>
                    <a:pt x="8192" y="1088"/>
                  </a:cubicBezTo>
                  <a:cubicBezTo>
                    <a:pt x="8216" y="1028"/>
                    <a:pt x="8240" y="969"/>
                    <a:pt x="8252" y="886"/>
                  </a:cubicBezTo>
                  <a:cubicBezTo>
                    <a:pt x="8121" y="862"/>
                    <a:pt x="8002" y="814"/>
                    <a:pt x="7859" y="790"/>
                  </a:cubicBezTo>
                  <a:cubicBezTo>
                    <a:pt x="7204" y="612"/>
                    <a:pt x="6478" y="433"/>
                    <a:pt x="5692" y="290"/>
                  </a:cubicBezTo>
                  <a:cubicBezTo>
                    <a:pt x="4918" y="159"/>
                    <a:pt x="4156" y="88"/>
                    <a:pt x="3489" y="40"/>
                  </a:cubicBezTo>
                  <a:cubicBezTo>
                    <a:pt x="3085" y="12"/>
                    <a:pt x="2709" y="1"/>
                    <a:pt x="236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13" name="Google Shape;3736;p63">
              <a:extLst>
                <a:ext uri="{FF2B5EF4-FFF2-40B4-BE49-F238E27FC236}">
                  <a16:creationId xmlns="" xmlns:a16="http://schemas.microsoft.com/office/drawing/2014/main" id="{40AE3F8C-CDA2-488B-A051-C0822DE174E4}"/>
                </a:ext>
              </a:extLst>
            </p:cNvPr>
            <p:cNvSpPr/>
            <p:nvPr/>
          </p:nvSpPr>
          <p:spPr>
            <a:xfrm>
              <a:off x="5516750" y="3797325"/>
              <a:ext cx="1500" cy="4775"/>
            </a:xfrm>
            <a:custGeom>
              <a:avLst/>
              <a:gdLst/>
              <a:ahLst/>
              <a:cxnLst/>
              <a:rect l="l" t="t" r="r" b="b"/>
              <a:pathLst>
                <a:path w="60" h="191" extrusionOk="0">
                  <a:moveTo>
                    <a:pt x="60" y="0"/>
                  </a:moveTo>
                  <a:lnTo>
                    <a:pt x="38" y="71"/>
                  </a:lnTo>
                  <a:lnTo>
                    <a:pt x="38" y="71"/>
                  </a:lnTo>
                  <a:cubicBezTo>
                    <a:pt x="47" y="47"/>
                    <a:pt x="55" y="24"/>
                    <a:pt x="60" y="0"/>
                  </a:cubicBezTo>
                  <a:close/>
                  <a:moveTo>
                    <a:pt x="38" y="71"/>
                  </a:moveTo>
                  <a:lnTo>
                    <a:pt x="38" y="71"/>
                  </a:lnTo>
                  <a:cubicBezTo>
                    <a:pt x="24" y="108"/>
                    <a:pt x="8" y="147"/>
                    <a:pt x="0" y="191"/>
                  </a:cubicBezTo>
                  <a:lnTo>
                    <a:pt x="38" y="71"/>
                  </a:lnTo>
                  <a:close/>
                </a:path>
              </a:pathLst>
            </a:custGeom>
            <a:solidFill>
              <a:srgbClr val="302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15" name="Google Shape;3737;p63">
              <a:extLst>
                <a:ext uri="{FF2B5EF4-FFF2-40B4-BE49-F238E27FC236}">
                  <a16:creationId xmlns="" xmlns:a16="http://schemas.microsoft.com/office/drawing/2014/main" id="{C5C884D5-C161-422B-8D63-7E6ECDA6FF42}"/>
                </a:ext>
              </a:extLst>
            </p:cNvPr>
            <p:cNvSpPr/>
            <p:nvPr/>
          </p:nvSpPr>
          <p:spPr>
            <a:xfrm>
              <a:off x="4955975" y="3728200"/>
              <a:ext cx="827500" cy="558050"/>
            </a:xfrm>
            <a:custGeom>
              <a:avLst/>
              <a:gdLst/>
              <a:ahLst/>
              <a:cxnLst/>
              <a:rect l="l" t="t" r="r" b="b"/>
              <a:pathLst>
                <a:path w="33100" h="22322" extrusionOk="0">
                  <a:moveTo>
                    <a:pt x="12024" y="1"/>
                  </a:moveTo>
                  <a:cubicBezTo>
                    <a:pt x="10257" y="1"/>
                    <a:pt x="8487" y="452"/>
                    <a:pt x="6953" y="1349"/>
                  </a:cubicBezTo>
                  <a:cubicBezTo>
                    <a:pt x="3917" y="3123"/>
                    <a:pt x="1596" y="6933"/>
                    <a:pt x="2000" y="10481"/>
                  </a:cubicBezTo>
                  <a:cubicBezTo>
                    <a:pt x="1679" y="10350"/>
                    <a:pt x="1357" y="10219"/>
                    <a:pt x="1012" y="10219"/>
                  </a:cubicBezTo>
                  <a:cubicBezTo>
                    <a:pt x="667" y="10219"/>
                    <a:pt x="298" y="10385"/>
                    <a:pt x="167" y="10695"/>
                  </a:cubicBezTo>
                  <a:cubicBezTo>
                    <a:pt x="0" y="11052"/>
                    <a:pt x="191" y="11481"/>
                    <a:pt x="512" y="11719"/>
                  </a:cubicBezTo>
                  <a:cubicBezTo>
                    <a:pt x="822" y="11957"/>
                    <a:pt x="1203" y="12052"/>
                    <a:pt x="1584" y="12136"/>
                  </a:cubicBezTo>
                  <a:cubicBezTo>
                    <a:pt x="1262" y="12267"/>
                    <a:pt x="953" y="12409"/>
                    <a:pt x="691" y="12612"/>
                  </a:cubicBezTo>
                  <a:cubicBezTo>
                    <a:pt x="274" y="12957"/>
                    <a:pt x="72" y="13505"/>
                    <a:pt x="453" y="13957"/>
                  </a:cubicBezTo>
                  <a:cubicBezTo>
                    <a:pt x="624" y="14157"/>
                    <a:pt x="837" y="14228"/>
                    <a:pt x="1065" y="14228"/>
                  </a:cubicBezTo>
                  <a:cubicBezTo>
                    <a:pt x="1422" y="14228"/>
                    <a:pt x="1816" y="14052"/>
                    <a:pt x="2143" y="13922"/>
                  </a:cubicBezTo>
                  <a:cubicBezTo>
                    <a:pt x="2310" y="15172"/>
                    <a:pt x="2619" y="16196"/>
                    <a:pt x="3143" y="17351"/>
                  </a:cubicBezTo>
                  <a:cubicBezTo>
                    <a:pt x="3667" y="18505"/>
                    <a:pt x="4465" y="19553"/>
                    <a:pt x="5465" y="20351"/>
                  </a:cubicBezTo>
                  <a:cubicBezTo>
                    <a:pt x="7180" y="21732"/>
                    <a:pt x="9620" y="22125"/>
                    <a:pt x="11740" y="22256"/>
                  </a:cubicBezTo>
                  <a:cubicBezTo>
                    <a:pt x="12371" y="22295"/>
                    <a:pt x="13018" y="22322"/>
                    <a:pt x="13670" y="22322"/>
                  </a:cubicBezTo>
                  <a:cubicBezTo>
                    <a:pt x="15787" y="22322"/>
                    <a:pt x="17953" y="22041"/>
                    <a:pt x="19764" y="20994"/>
                  </a:cubicBezTo>
                  <a:cubicBezTo>
                    <a:pt x="21979" y="19696"/>
                    <a:pt x="23884" y="17779"/>
                    <a:pt x="25134" y="15529"/>
                  </a:cubicBezTo>
                  <a:lnTo>
                    <a:pt x="25158" y="15457"/>
                  </a:lnTo>
                  <a:cubicBezTo>
                    <a:pt x="25551" y="16279"/>
                    <a:pt x="25968" y="17077"/>
                    <a:pt x="26539" y="17791"/>
                  </a:cubicBezTo>
                  <a:cubicBezTo>
                    <a:pt x="26968" y="18339"/>
                    <a:pt x="27492" y="18815"/>
                    <a:pt x="28075" y="19208"/>
                  </a:cubicBezTo>
                  <a:cubicBezTo>
                    <a:pt x="28385" y="19410"/>
                    <a:pt x="28706" y="19577"/>
                    <a:pt x="29039" y="19732"/>
                  </a:cubicBezTo>
                  <a:cubicBezTo>
                    <a:pt x="29329" y="19865"/>
                    <a:pt x="29604" y="19925"/>
                    <a:pt x="29859" y="19925"/>
                  </a:cubicBezTo>
                  <a:cubicBezTo>
                    <a:pt x="31020" y="19925"/>
                    <a:pt x="31755" y="18679"/>
                    <a:pt x="31433" y="17410"/>
                  </a:cubicBezTo>
                  <a:cubicBezTo>
                    <a:pt x="31004" y="15755"/>
                    <a:pt x="29813" y="14434"/>
                    <a:pt x="28456" y="13445"/>
                  </a:cubicBezTo>
                  <a:cubicBezTo>
                    <a:pt x="30123" y="12493"/>
                    <a:pt x="33099" y="11076"/>
                    <a:pt x="32552" y="8671"/>
                  </a:cubicBezTo>
                  <a:cubicBezTo>
                    <a:pt x="32552" y="8647"/>
                    <a:pt x="32540" y="8635"/>
                    <a:pt x="32540" y="8611"/>
                  </a:cubicBezTo>
                  <a:cubicBezTo>
                    <a:pt x="32338" y="7837"/>
                    <a:pt x="31775" y="7562"/>
                    <a:pt x="31097" y="7562"/>
                  </a:cubicBezTo>
                  <a:cubicBezTo>
                    <a:pt x="29973" y="7562"/>
                    <a:pt x="28532" y="8319"/>
                    <a:pt x="27908" y="8802"/>
                  </a:cubicBezTo>
                  <a:cubicBezTo>
                    <a:pt x="26956" y="9528"/>
                    <a:pt x="26194" y="10385"/>
                    <a:pt x="25706" y="11433"/>
                  </a:cubicBezTo>
                  <a:cubicBezTo>
                    <a:pt x="25599" y="9683"/>
                    <a:pt x="25075" y="7957"/>
                    <a:pt x="24217" y="6421"/>
                  </a:cubicBezTo>
                  <a:cubicBezTo>
                    <a:pt x="23134" y="4504"/>
                    <a:pt x="21729" y="3385"/>
                    <a:pt x="19895" y="2289"/>
                  </a:cubicBezTo>
                  <a:cubicBezTo>
                    <a:pt x="18074" y="1182"/>
                    <a:pt x="15847" y="503"/>
                    <a:pt x="13752" y="146"/>
                  </a:cubicBezTo>
                  <a:cubicBezTo>
                    <a:pt x="13182" y="49"/>
                    <a:pt x="12603" y="1"/>
                    <a:pt x="12024" y="1"/>
                  </a:cubicBezTo>
                  <a:close/>
                </a:path>
              </a:pathLst>
            </a:custGeom>
            <a:solidFill>
              <a:srgbClr val="FFC9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16" name="Google Shape;3738;p63">
              <a:extLst>
                <a:ext uri="{FF2B5EF4-FFF2-40B4-BE49-F238E27FC236}">
                  <a16:creationId xmlns="" xmlns:a16="http://schemas.microsoft.com/office/drawing/2014/main" id="{766B53C3-6182-3B77-F0DD-52CAC4546E0F}"/>
                </a:ext>
              </a:extLst>
            </p:cNvPr>
            <p:cNvSpPr/>
            <p:nvPr/>
          </p:nvSpPr>
          <p:spPr>
            <a:xfrm>
              <a:off x="4955375" y="3736300"/>
              <a:ext cx="326550" cy="537300"/>
            </a:xfrm>
            <a:custGeom>
              <a:avLst/>
              <a:gdLst/>
              <a:ahLst/>
              <a:cxnLst/>
              <a:rect l="l" t="t" r="r" b="b"/>
              <a:pathLst>
                <a:path w="13062" h="21492" extrusionOk="0">
                  <a:moveTo>
                    <a:pt x="9478" y="1"/>
                  </a:moveTo>
                  <a:cubicBezTo>
                    <a:pt x="8597" y="215"/>
                    <a:pt x="7739" y="560"/>
                    <a:pt x="6942" y="1025"/>
                  </a:cubicBezTo>
                  <a:cubicBezTo>
                    <a:pt x="3906" y="2799"/>
                    <a:pt x="1584" y="6609"/>
                    <a:pt x="1989" y="10157"/>
                  </a:cubicBezTo>
                  <a:cubicBezTo>
                    <a:pt x="1679" y="10026"/>
                    <a:pt x="1346" y="9895"/>
                    <a:pt x="1012" y="9895"/>
                  </a:cubicBezTo>
                  <a:cubicBezTo>
                    <a:pt x="667" y="9895"/>
                    <a:pt x="298" y="10061"/>
                    <a:pt x="155" y="10371"/>
                  </a:cubicBezTo>
                  <a:cubicBezTo>
                    <a:pt x="0" y="10728"/>
                    <a:pt x="191" y="11157"/>
                    <a:pt x="500" y="11395"/>
                  </a:cubicBezTo>
                  <a:cubicBezTo>
                    <a:pt x="810" y="11633"/>
                    <a:pt x="1203" y="11728"/>
                    <a:pt x="1572" y="11812"/>
                  </a:cubicBezTo>
                  <a:cubicBezTo>
                    <a:pt x="1262" y="11943"/>
                    <a:pt x="953" y="12085"/>
                    <a:pt x="679" y="12288"/>
                  </a:cubicBezTo>
                  <a:cubicBezTo>
                    <a:pt x="262" y="12633"/>
                    <a:pt x="72" y="13181"/>
                    <a:pt x="441" y="13633"/>
                  </a:cubicBezTo>
                  <a:cubicBezTo>
                    <a:pt x="617" y="13833"/>
                    <a:pt x="833" y="13904"/>
                    <a:pt x="1062" y="13904"/>
                  </a:cubicBezTo>
                  <a:cubicBezTo>
                    <a:pt x="1422" y="13904"/>
                    <a:pt x="1816" y="13728"/>
                    <a:pt x="2143" y="13598"/>
                  </a:cubicBezTo>
                  <a:cubicBezTo>
                    <a:pt x="2298" y="14848"/>
                    <a:pt x="2620" y="15872"/>
                    <a:pt x="3132" y="17027"/>
                  </a:cubicBezTo>
                  <a:cubicBezTo>
                    <a:pt x="3655" y="18181"/>
                    <a:pt x="4465" y="19229"/>
                    <a:pt x="5453" y="20027"/>
                  </a:cubicBezTo>
                  <a:cubicBezTo>
                    <a:pt x="6334" y="20741"/>
                    <a:pt x="7394" y="21194"/>
                    <a:pt x="8489" y="21491"/>
                  </a:cubicBezTo>
                  <a:cubicBezTo>
                    <a:pt x="10513" y="18277"/>
                    <a:pt x="12145" y="14776"/>
                    <a:pt x="12585" y="11026"/>
                  </a:cubicBezTo>
                  <a:cubicBezTo>
                    <a:pt x="13061" y="7109"/>
                    <a:pt x="12085" y="2882"/>
                    <a:pt x="9478" y="1"/>
                  </a:cubicBezTo>
                  <a:close/>
                </a:path>
              </a:pathLst>
            </a:custGeom>
            <a:solidFill>
              <a:srgbClr val="FFE2C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17" name="Google Shape;3739;p63">
              <a:extLst>
                <a:ext uri="{FF2B5EF4-FFF2-40B4-BE49-F238E27FC236}">
                  <a16:creationId xmlns="" xmlns:a16="http://schemas.microsoft.com/office/drawing/2014/main" id="{5DF7753D-6EAF-3794-4FAA-FE8BC82F0FA5}"/>
                </a:ext>
              </a:extLst>
            </p:cNvPr>
            <p:cNvSpPr/>
            <p:nvPr/>
          </p:nvSpPr>
          <p:spPr>
            <a:xfrm>
              <a:off x="5297975" y="3954575"/>
              <a:ext cx="251850" cy="163500"/>
            </a:xfrm>
            <a:custGeom>
              <a:avLst/>
              <a:gdLst/>
              <a:ahLst/>
              <a:cxnLst/>
              <a:rect l="l" t="t" r="r" b="b"/>
              <a:pathLst>
                <a:path w="10074" h="6540" extrusionOk="0">
                  <a:moveTo>
                    <a:pt x="5011" y="1"/>
                  </a:moveTo>
                  <a:cubicBezTo>
                    <a:pt x="3776" y="1"/>
                    <a:pt x="2539" y="245"/>
                    <a:pt x="1441" y="807"/>
                  </a:cubicBezTo>
                  <a:cubicBezTo>
                    <a:pt x="1012" y="1033"/>
                    <a:pt x="0" y="1521"/>
                    <a:pt x="108" y="2128"/>
                  </a:cubicBezTo>
                  <a:cubicBezTo>
                    <a:pt x="203" y="2831"/>
                    <a:pt x="822" y="3426"/>
                    <a:pt x="1298" y="3914"/>
                  </a:cubicBezTo>
                  <a:cubicBezTo>
                    <a:pt x="1727" y="4378"/>
                    <a:pt x="2227" y="4759"/>
                    <a:pt x="2763" y="5105"/>
                  </a:cubicBezTo>
                  <a:cubicBezTo>
                    <a:pt x="3263" y="5438"/>
                    <a:pt x="3679" y="5795"/>
                    <a:pt x="4227" y="6033"/>
                  </a:cubicBezTo>
                  <a:cubicBezTo>
                    <a:pt x="4931" y="6334"/>
                    <a:pt x="5692" y="6540"/>
                    <a:pt x="6448" y="6540"/>
                  </a:cubicBezTo>
                  <a:cubicBezTo>
                    <a:pt x="6831" y="6540"/>
                    <a:pt x="7212" y="6487"/>
                    <a:pt x="7585" y="6367"/>
                  </a:cubicBezTo>
                  <a:cubicBezTo>
                    <a:pt x="8632" y="6045"/>
                    <a:pt x="9513" y="5164"/>
                    <a:pt x="9787" y="4105"/>
                  </a:cubicBezTo>
                  <a:cubicBezTo>
                    <a:pt x="10073" y="3057"/>
                    <a:pt x="9752" y="1842"/>
                    <a:pt x="8930" y="1104"/>
                  </a:cubicBezTo>
                  <a:cubicBezTo>
                    <a:pt x="8323" y="568"/>
                    <a:pt x="7513" y="283"/>
                    <a:pt x="6715" y="152"/>
                  </a:cubicBezTo>
                  <a:cubicBezTo>
                    <a:pt x="6157" y="54"/>
                    <a:pt x="5584" y="1"/>
                    <a:pt x="5011" y="1"/>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18" name="Google Shape;3740;p63">
              <a:extLst>
                <a:ext uri="{FF2B5EF4-FFF2-40B4-BE49-F238E27FC236}">
                  <a16:creationId xmlns="" xmlns:a16="http://schemas.microsoft.com/office/drawing/2014/main" id="{A0BA0B58-9E27-4B7E-1962-677B3A086545}"/>
                </a:ext>
              </a:extLst>
            </p:cNvPr>
            <p:cNvSpPr/>
            <p:nvPr/>
          </p:nvSpPr>
          <p:spPr>
            <a:xfrm>
              <a:off x="5058950" y="3931250"/>
              <a:ext cx="10150" cy="54225"/>
            </a:xfrm>
            <a:custGeom>
              <a:avLst/>
              <a:gdLst/>
              <a:ahLst/>
              <a:cxnLst/>
              <a:rect l="l" t="t" r="r" b="b"/>
              <a:pathLst>
                <a:path w="406" h="2169" extrusionOk="0">
                  <a:moveTo>
                    <a:pt x="342" y="0"/>
                  </a:moveTo>
                  <a:cubicBezTo>
                    <a:pt x="281" y="0"/>
                    <a:pt x="166" y="491"/>
                    <a:pt x="96" y="1073"/>
                  </a:cubicBezTo>
                  <a:cubicBezTo>
                    <a:pt x="24" y="1680"/>
                    <a:pt x="1" y="2168"/>
                    <a:pt x="60" y="2168"/>
                  </a:cubicBezTo>
                  <a:cubicBezTo>
                    <a:pt x="61" y="2168"/>
                    <a:pt x="62" y="2168"/>
                    <a:pt x="62" y="2168"/>
                  </a:cubicBezTo>
                  <a:cubicBezTo>
                    <a:pt x="123" y="2168"/>
                    <a:pt x="240" y="1685"/>
                    <a:pt x="322" y="1097"/>
                  </a:cubicBezTo>
                  <a:cubicBezTo>
                    <a:pt x="394" y="501"/>
                    <a:pt x="405" y="13"/>
                    <a:pt x="346" y="1"/>
                  </a:cubicBezTo>
                  <a:cubicBezTo>
                    <a:pt x="345" y="1"/>
                    <a:pt x="343" y="0"/>
                    <a:pt x="3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19" name="Google Shape;3741;p63">
              <a:extLst>
                <a:ext uri="{FF2B5EF4-FFF2-40B4-BE49-F238E27FC236}">
                  <a16:creationId xmlns="" xmlns:a16="http://schemas.microsoft.com/office/drawing/2014/main" id="{5E21C3C6-C330-206F-D250-D54AC832E5ED}"/>
                </a:ext>
              </a:extLst>
            </p:cNvPr>
            <p:cNvSpPr/>
            <p:nvPr/>
          </p:nvSpPr>
          <p:spPr>
            <a:xfrm>
              <a:off x="5168500" y="3938125"/>
              <a:ext cx="7150" cy="56275"/>
            </a:xfrm>
            <a:custGeom>
              <a:avLst/>
              <a:gdLst/>
              <a:ahLst/>
              <a:cxnLst/>
              <a:rect l="l" t="t" r="r" b="b"/>
              <a:pathLst>
                <a:path w="286" h="2251" extrusionOk="0">
                  <a:moveTo>
                    <a:pt x="191" y="0"/>
                  </a:moveTo>
                  <a:cubicBezTo>
                    <a:pt x="131" y="0"/>
                    <a:pt x="60" y="512"/>
                    <a:pt x="24" y="1119"/>
                  </a:cubicBezTo>
                  <a:cubicBezTo>
                    <a:pt x="0" y="1726"/>
                    <a:pt x="24" y="2250"/>
                    <a:pt x="83" y="2250"/>
                  </a:cubicBezTo>
                  <a:cubicBezTo>
                    <a:pt x="143" y="2250"/>
                    <a:pt x="226" y="1750"/>
                    <a:pt x="250" y="1131"/>
                  </a:cubicBezTo>
                  <a:cubicBezTo>
                    <a:pt x="286" y="512"/>
                    <a:pt x="250" y="0"/>
                    <a:pt x="19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20" name="Google Shape;3742;p63">
              <a:extLst>
                <a:ext uri="{FF2B5EF4-FFF2-40B4-BE49-F238E27FC236}">
                  <a16:creationId xmlns="" xmlns:a16="http://schemas.microsoft.com/office/drawing/2014/main" id="{104D294C-352B-E02F-B627-3F2DECB1DAA4}"/>
                </a:ext>
              </a:extLst>
            </p:cNvPr>
            <p:cNvSpPr/>
            <p:nvPr/>
          </p:nvSpPr>
          <p:spPr>
            <a:xfrm>
              <a:off x="5300950" y="3990625"/>
              <a:ext cx="239625" cy="21325"/>
            </a:xfrm>
            <a:custGeom>
              <a:avLst/>
              <a:gdLst/>
              <a:ahLst/>
              <a:cxnLst/>
              <a:rect l="l" t="t" r="r" b="b"/>
              <a:pathLst>
                <a:path w="9585" h="853" extrusionOk="0">
                  <a:moveTo>
                    <a:pt x="3832" y="1"/>
                  </a:moveTo>
                  <a:cubicBezTo>
                    <a:pt x="3361" y="1"/>
                    <a:pt x="2910" y="16"/>
                    <a:pt x="2489" y="43"/>
                  </a:cubicBezTo>
                  <a:cubicBezTo>
                    <a:pt x="1727" y="91"/>
                    <a:pt x="1036" y="162"/>
                    <a:pt x="465" y="257"/>
                  </a:cubicBezTo>
                  <a:cubicBezTo>
                    <a:pt x="310" y="269"/>
                    <a:pt x="179" y="293"/>
                    <a:pt x="60" y="317"/>
                  </a:cubicBezTo>
                  <a:cubicBezTo>
                    <a:pt x="24" y="353"/>
                    <a:pt x="12" y="424"/>
                    <a:pt x="0" y="460"/>
                  </a:cubicBezTo>
                  <a:cubicBezTo>
                    <a:pt x="143" y="448"/>
                    <a:pt x="310" y="424"/>
                    <a:pt x="489" y="400"/>
                  </a:cubicBezTo>
                  <a:cubicBezTo>
                    <a:pt x="1048" y="341"/>
                    <a:pt x="1739" y="281"/>
                    <a:pt x="2501" y="234"/>
                  </a:cubicBezTo>
                  <a:cubicBezTo>
                    <a:pt x="2876" y="222"/>
                    <a:pt x="3272" y="216"/>
                    <a:pt x="3684" y="216"/>
                  </a:cubicBezTo>
                  <a:cubicBezTo>
                    <a:pt x="4096" y="216"/>
                    <a:pt x="4525" y="222"/>
                    <a:pt x="4965" y="234"/>
                  </a:cubicBezTo>
                  <a:cubicBezTo>
                    <a:pt x="5846" y="281"/>
                    <a:pt x="6680" y="377"/>
                    <a:pt x="7418" y="460"/>
                  </a:cubicBezTo>
                  <a:cubicBezTo>
                    <a:pt x="8168" y="567"/>
                    <a:pt x="8847" y="686"/>
                    <a:pt x="9406" y="805"/>
                  </a:cubicBezTo>
                  <a:lnTo>
                    <a:pt x="9585" y="853"/>
                  </a:lnTo>
                  <a:cubicBezTo>
                    <a:pt x="9561" y="793"/>
                    <a:pt x="9537" y="734"/>
                    <a:pt x="9502" y="674"/>
                  </a:cubicBezTo>
                  <a:cubicBezTo>
                    <a:pt x="9494" y="678"/>
                    <a:pt x="9487" y="679"/>
                    <a:pt x="9480" y="679"/>
                  </a:cubicBezTo>
                  <a:cubicBezTo>
                    <a:pt x="9467" y="679"/>
                    <a:pt x="9454" y="674"/>
                    <a:pt x="9430" y="674"/>
                  </a:cubicBezTo>
                  <a:cubicBezTo>
                    <a:pt x="8871" y="543"/>
                    <a:pt x="8204" y="388"/>
                    <a:pt x="7442" y="281"/>
                  </a:cubicBezTo>
                  <a:cubicBezTo>
                    <a:pt x="6680" y="186"/>
                    <a:pt x="5846" y="79"/>
                    <a:pt x="4965" y="31"/>
                  </a:cubicBezTo>
                  <a:cubicBezTo>
                    <a:pt x="4579" y="10"/>
                    <a:pt x="4200" y="1"/>
                    <a:pt x="383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21" name="Google Shape;3743;p63">
              <a:extLst>
                <a:ext uri="{FF2B5EF4-FFF2-40B4-BE49-F238E27FC236}">
                  <a16:creationId xmlns="" xmlns:a16="http://schemas.microsoft.com/office/drawing/2014/main" id="{A21FD39E-D3FB-4477-73C6-432B054C3C2B}"/>
                </a:ext>
              </a:extLst>
            </p:cNvPr>
            <p:cNvSpPr/>
            <p:nvPr/>
          </p:nvSpPr>
          <p:spPr>
            <a:xfrm>
              <a:off x="5302425" y="4014175"/>
              <a:ext cx="237575" cy="54325"/>
            </a:xfrm>
            <a:custGeom>
              <a:avLst/>
              <a:gdLst/>
              <a:ahLst/>
              <a:cxnLst/>
              <a:rect l="l" t="t" r="r" b="b"/>
              <a:pathLst>
                <a:path w="9503" h="2173" extrusionOk="0">
                  <a:moveTo>
                    <a:pt x="1305" y="0"/>
                  </a:moveTo>
                  <a:cubicBezTo>
                    <a:pt x="1162" y="0"/>
                    <a:pt x="1025" y="6"/>
                    <a:pt x="894" y="18"/>
                  </a:cubicBezTo>
                  <a:cubicBezTo>
                    <a:pt x="620" y="18"/>
                    <a:pt x="382" y="30"/>
                    <a:pt x="180" y="42"/>
                  </a:cubicBezTo>
                  <a:cubicBezTo>
                    <a:pt x="120" y="42"/>
                    <a:pt x="60" y="42"/>
                    <a:pt x="1" y="54"/>
                  </a:cubicBezTo>
                  <a:cubicBezTo>
                    <a:pt x="13" y="101"/>
                    <a:pt x="25" y="137"/>
                    <a:pt x="49" y="173"/>
                  </a:cubicBezTo>
                  <a:lnTo>
                    <a:pt x="894" y="173"/>
                  </a:lnTo>
                  <a:cubicBezTo>
                    <a:pt x="1156" y="173"/>
                    <a:pt x="1442" y="197"/>
                    <a:pt x="1751" y="208"/>
                  </a:cubicBezTo>
                  <a:cubicBezTo>
                    <a:pt x="2061" y="220"/>
                    <a:pt x="2394" y="256"/>
                    <a:pt x="2739" y="280"/>
                  </a:cubicBezTo>
                  <a:cubicBezTo>
                    <a:pt x="3418" y="351"/>
                    <a:pt x="4180" y="458"/>
                    <a:pt x="4966" y="637"/>
                  </a:cubicBezTo>
                  <a:cubicBezTo>
                    <a:pt x="5752" y="804"/>
                    <a:pt x="6490" y="1006"/>
                    <a:pt x="7145" y="1232"/>
                  </a:cubicBezTo>
                  <a:cubicBezTo>
                    <a:pt x="7466" y="1351"/>
                    <a:pt x="7776" y="1459"/>
                    <a:pt x="8061" y="1566"/>
                  </a:cubicBezTo>
                  <a:cubicBezTo>
                    <a:pt x="8347" y="1661"/>
                    <a:pt x="8609" y="1780"/>
                    <a:pt x="8847" y="1887"/>
                  </a:cubicBezTo>
                  <a:cubicBezTo>
                    <a:pt x="9074" y="1994"/>
                    <a:pt x="9288" y="2078"/>
                    <a:pt x="9466" y="2173"/>
                  </a:cubicBezTo>
                  <a:cubicBezTo>
                    <a:pt x="9478" y="2125"/>
                    <a:pt x="9490" y="2102"/>
                    <a:pt x="9502" y="2054"/>
                  </a:cubicBezTo>
                  <a:cubicBezTo>
                    <a:pt x="9324" y="1959"/>
                    <a:pt x="9133" y="1863"/>
                    <a:pt x="8907" y="1756"/>
                  </a:cubicBezTo>
                  <a:cubicBezTo>
                    <a:pt x="8681" y="1625"/>
                    <a:pt x="8407" y="1506"/>
                    <a:pt x="8121" y="1387"/>
                  </a:cubicBezTo>
                  <a:cubicBezTo>
                    <a:pt x="7847" y="1268"/>
                    <a:pt x="7526" y="1149"/>
                    <a:pt x="7204" y="1030"/>
                  </a:cubicBezTo>
                  <a:cubicBezTo>
                    <a:pt x="6537" y="804"/>
                    <a:pt x="5799" y="578"/>
                    <a:pt x="5013" y="411"/>
                  </a:cubicBezTo>
                  <a:cubicBezTo>
                    <a:pt x="4228" y="256"/>
                    <a:pt x="3454" y="149"/>
                    <a:pt x="2751" y="77"/>
                  </a:cubicBezTo>
                  <a:cubicBezTo>
                    <a:pt x="2406" y="42"/>
                    <a:pt x="2073" y="18"/>
                    <a:pt x="1751" y="18"/>
                  </a:cubicBezTo>
                  <a:cubicBezTo>
                    <a:pt x="1596" y="6"/>
                    <a:pt x="1448" y="0"/>
                    <a:pt x="130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22" name="Google Shape;3744;p63">
              <a:extLst>
                <a:ext uri="{FF2B5EF4-FFF2-40B4-BE49-F238E27FC236}">
                  <a16:creationId xmlns="" xmlns:a16="http://schemas.microsoft.com/office/drawing/2014/main" id="{0A5D95B4-35B9-AEDC-347A-56B913E5735C}"/>
                </a:ext>
              </a:extLst>
            </p:cNvPr>
            <p:cNvSpPr/>
            <p:nvPr/>
          </p:nvSpPr>
          <p:spPr>
            <a:xfrm>
              <a:off x="5309875" y="4029800"/>
              <a:ext cx="195000" cy="79200"/>
            </a:xfrm>
            <a:custGeom>
              <a:avLst/>
              <a:gdLst/>
              <a:ahLst/>
              <a:cxnLst/>
              <a:rect l="l" t="t" r="r" b="b"/>
              <a:pathLst>
                <a:path w="7800" h="3168" extrusionOk="0">
                  <a:moveTo>
                    <a:pt x="1" y="0"/>
                  </a:moveTo>
                  <a:lnTo>
                    <a:pt x="1" y="0"/>
                  </a:lnTo>
                  <a:cubicBezTo>
                    <a:pt x="48" y="60"/>
                    <a:pt x="72" y="107"/>
                    <a:pt x="120" y="167"/>
                  </a:cubicBezTo>
                  <a:cubicBezTo>
                    <a:pt x="286" y="203"/>
                    <a:pt x="477" y="250"/>
                    <a:pt x="667" y="298"/>
                  </a:cubicBezTo>
                  <a:cubicBezTo>
                    <a:pt x="1203" y="429"/>
                    <a:pt x="1834" y="619"/>
                    <a:pt x="2513" y="846"/>
                  </a:cubicBezTo>
                  <a:cubicBezTo>
                    <a:pt x="3203" y="1084"/>
                    <a:pt x="3953" y="1369"/>
                    <a:pt x="4715" y="1691"/>
                  </a:cubicBezTo>
                  <a:cubicBezTo>
                    <a:pt x="5489" y="2036"/>
                    <a:pt x="6204" y="2393"/>
                    <a:pt x="6847" y="2739"/>
                  </a:cubicBezTo>
                  <a:cubicBezTo>
                    <a:pt x="7109" y="2881"/>
                    <a:pt x="7371" y="3036"/>
                    <a:pt x="7609" y="3167"/>
                  </a:cubicBezTo>
                  <a:cubicBezTo>
                    <a:pt x="7668" y="3143"/>
                    <a:pt x="7740" y="3096"/>
                    <a:pt x="7799" y="3060"/>
                  </a:cubicBezTo>
                  <a:cubicBezTo>
                    <a:pt x="7525" y="2905"/>
                    <a:pt x="7252" y="2739"/>
                    <a:pt x="6954" y="2560"/>
                  </a:cubicBezTo>
                  <a:cubicBezTo>
                    <a:pt x="6311" y="2215"/>
                    <a:pt x="5597" y="1846"/>
                    <a:pt x="4811" y="1500"/>
                  </a:cubicBezTo>
                  <a:cubicBezTo>
                    <a:pt x="4037" y="1155"/>
                    <a:pt x="3275" y="893"/>
                    <a:pt x="2572" y="655"/>
                  </a:cubicBezTo>
                  <a:cubicBezTo>
                    <a:pt x="1870" y="429"/>
                    <a:pt x="1239" y="262"/>
                    <a:pt x="703" y="143"/>
                  </a:cubicBezTo>
                  <a:cubicBezTo>
                    <a:pt x="441" y="84"/>
                    <a:pt x="203" y="48"/>
                    <a:pt x="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23" name="Google Shape;3745;p63">
              <a:extLst>
                <a:ext uri="{FF2B5EF4-FFF2-40B4-BE49-F238E27FC236}">
                  <a16:creationId xmlns="" xmlns:a16="http://schemas.microsoft.com/office/drawing/2014/main" id="{620B304E-80D1-FD45-E988-A0837DBDA509}"/>
                </a:ext>
              </a:extLst>
            </p:cNvPr>
            <p:cNvSpPr/>
            <p:nvPr/>
          </p:nvSpPr>
          <p:spPr>
            <a:xfrm>
              <a:off x="4856550" y="3928300"/>
              <a:ext cx="85750" cy="85450"/>
            </a:xfrm>
            <a:custGeom>
              <a:avLst/>
              <a:gdLst/>
              <a:ahLst/>
              <a:cxnLst/>
              <a:rect l="l" t="t" r="r" b="b"/>
              <a:pathLst>
                <a:path w="3430" h="3418" extrusionOk="0">
                  <a:moveTo>
                    <a:pt x="1715" y="0"/>
                  </a:moveTo>
                  <a:cubicBezTo>
                    <a:pt x="774" y="0"/>
                    <a:pt x="0" y="762"/>
                    <a:pt x="0" y="1703"/>
                  </a:cubicBezTo>
                  <a:cubicBezTo>
                    <a:pt x="0" y="2655"/>
                    <a:pt x="774" y="3417"/>
                    <a:pt x="1715" y="3417"/>
                  </a:cubicBezTo>
                  <a:cubicBezTo>
                    <a:pt x="2655" y="3417"/>
                    <a:pt x="3429" y="2655"/>
                    <a:pt x="3429" y="1703"/>
                  </a:cubicBezTo>
                  <a:cubicBezTo>
                    <a:pt x="3429" y="762"/>
                    <a:pt x="2655" y="0"/>
                    <a:pt x="1715"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24" name="Google Shape;3746;p63">
              <a:extLst>
                <a:ext uri="{FF2B5EF4-FFF2-40B4-BE49-F238E27FC236}">
                  <a16:creationId xmlns="" xmlns:a16="http://schemas.microsoft.com/office/drawing/2014/main" id="{665A14C1-36FB-DE81-3385-9DE3D51D745E}"/>
                </a:ext>
              </a:extLst>
            </p:cNvPr>
            <p:cNvSpPr/>
            <p:nvPr/>
          </p:nvSpPr>
          <p:spPr>
            <a:xfrm>
              <a:off x="4945250" y="3880075"/>
              <a:ext cx="43175" cy="43175"/>
            </a:xfrm>
            <a:custGeom>
              <a:avLst/>
              <a:gdLst/>
              <a:ahLst/>
              <a:cxnLst/>
              <a:rect l="l" t="t" r="r" b="b"/>
              <a:pathLst>
                <a:path w="1727" h="1727" extrusionOk="0">
                  <a:moveTo>
                    <a:pt x="858" y="0"/>
                  </a:moveTo>
                  <a:cubicBezTo>
                    <a:pt x="381" y="0"/>
                    <a:pt x="0" y="393"/>
                    <a:pt x="0" y="869"/>
                  </a:cubicBezTo>
                  <a:cubicBezTo>
                    <a:pt x="0" y="1346"/>
                    <a:pt x="381" y="1727"/>
                    <a:pt x="858" y="1727"/>
                  </a:cubicBezTo>
                  <a:cubicBezTo>
                    <a:pt x="1334" y="1727"/>
                    <a:pt x="1727" y="1346"/>
                    <a:pt x="1727" y="869"/>
                  </a:cubicBezTo>
                  <a:cubicBezTo>
                    <a:pt x="1727" y="393"/>
                    <a:pt x="1334" y="0"/>
                    <a:pt x="858"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25" name="Google Shape;3747;p63">
              <a:extLst>
                <a:ext uri="{FF2B5EF4-FFF2-40B4-BE49-F238E27FC236}">
                  <a16:creationId xmlns="" xmlns:a16="http://schemas.microsoft.com/office/drawing/2014/main" id="{262E0233-D669-862E-AA73-0DED7D407342}"/>
                </a:ext>
              </a:extLst>
            </p:cNvPr>
            <p:cNvSpPr/>
            <p:nvPr/>
          </p:nvSpPr>
          <p:spPr>
            <a:xfrm>
              <a:off x="4891075" y="3839900"/>
              <a:ext cx="29800" cy="29775"/>
            </a:xfrm>
            <a:custGeom>
              <a:avLst/>
              <a:gdLst/>
              <a:ahLst/>
              <a:cxnLst/>
              <a:rect l="l" t="t" r="r" b="b"/>
              <a:pathLst>
                <a:path w="1192" h="1191" extrusionOk="0">
                  <a:moveTo>
                    <a:pt x="596" y="0"/>
                  </a:moveTo>
                  <a:cubicBezTo>
                    <a:pt x="274" y="0"/>
                    <a:pt x="1" y="274"/>
                    <a:pt x="1" y="595"/>
                  </a:cubicBezTo>
                  <a:cubicBezTo>
                    <a:pt x="1" y="929"/>
                    <a:pt x="274" y="1191"/>
                    <a:pt x="596" y="1191"/>
                  </a:cubicBezTo>
                  <a:cubicBezTo>
                    <a:pt x="929" y="1191"/>
                    <a:pt x="1191" y="929"/>
                    <a:pt x="1191" y="595"/>
                  </a:cubicBezTo>
                  <a:cubicBezTo>
                    <a:pt x="1191" y="274"/>
                    <a:pt x="929" y="0"/>
                    <a:pt x="59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26" name="Google Shape;3748;p63">
              <a:extLst>
                <a:ext uri="{FF2B5EF4-FFF2-40B4-BE49-F238E27FC236}">
                  <a16:creationId xmlns="" xmlns:a16="http://schemas.microsoft.com/office/drawing/2014/main" id="{7A6AA726-F74D-CF9D-EE5F-EBDEF7E726CC}"/>
                </a:ext>
              </a:extLst>
            </p:cNvPr>
            <p:cNvSpPr/>
            <p:nvPr/>
          </p:nvSpPr>
          <p:spPr>
            <a:xfrm>
              <a:off x="4950300" y="3779175"/>
              <a:ext cx="45575" cy="45550"/>
            </a:xfrm>
            <a:custGeom>
              <a:avLst/>
              <a:gdLst/>
              <a:ahLst/>
              <a:cxnLst/>
              <a:rect l="l" t="t" r="r" b="b"/>
              <a:pathLst>
                <a:path w="1823" h="1822" extrusionOk="0">
                  <a:moveTo>
                    <a:pt x="906" y="0"/>
                  </a:moveTo>
                  <a:cubicBezTo>
                    <a:pt x="406" y="0"/>
                    <a:pt x="1" y="417"/>
                    <a:pt x="1" y="917"/>
                  </a:cubicBezTo>
                  <a:cubicBezTo>
                    <a:pt x="1" y="1417"/>
                    <a:pt x="406" y="1822"/>
                    <a:pt x="906" y="1822"/>
                  </a:cubicBezTo>
                  <a:cubicBezTo>
                    <a:pt x="1418" y="1822"/>
                    <a:pt x="1823" y="1417"/>
                    <a:pt x="1823" y="917"/>
                  </a:cubicBezTo>
                  <a:cubicBezTo>
                    <a:pt x="1823" y="417"/>
                    <a:pt x="1418" y="0"/>
                    <a:pt x="90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27" name="Google Shape;3749;p63">
              <a:extLst>
                <a:ext uri="{FF2B5EF4-FFF2-40B4-BE49-F238E27FC236}">
                  <a16:creationId xmlns="" xmlns:a16="http://schemas.microsoft.com/office/drawing/2014/main" id="{D3F68038-6DE9-4403-729E-605543BDB4CE}"/>
                </a:ext>
              </a:extLst>
            </p:cNvPr>
            <p:cNvSpPr/>
            <p:nvPr/>
          </p:nvSpPr>
          <p:spPr>
            <a:xfrm>
              <a:off x="4970250" y="3616650"/>
              <a:ext cx="316125" cy="214325"/>
            </a:xfrm>
            <a:custGeom>
              <a:avLst/>
              <a:gdLst/>
              <a:ahLst/>
              <a:cxnLst/>
              <a:rect l="l" t="t" r="r" b="b"/>
              <a:pathLst>
                <a:path w="12645" h="8573" extrusionOk="0">
                  <a:moveTo>
                    <a:pt x="12466" y="0"/>
                  </a:moveTo>
                  <a:lnTo>
                    <a:pt x="1" y="3870"/>
                  </a:lnTo>
                  <a:lnTo>
                    <a:pt x="3549" y="8573"/>
                  </a:lnTo>
                  <a:lnTo>
                    <a:pt x="12645" y="5572"/>
                  </a:lnTo>
                  <a:lnTo>
                    <a:pt x="12466" y="0"/>
                  </a:ln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28" name="Google Shape;3750;p63">
              <a:extLst>
                <a:ext uri="{FF2B5EF4-FFF2-40B4-BE49-F238E27FC236}">
                  <a16:creationId xmlns="" xmlns:a16="http://schemas.microsoft.com/office/drawing/2014/main" id="{8AED3A09-86EE-70D2-F05E-6F79C01145F1}"/>
                </a:ext>
              </a:extLst>
            </p:cNvPr>
            <p:cNvSpPr/>
            <p:nvPr/>
          </p:nvSpPr>
          <p:spPr>
            <a:xfrm>
              <a:off x="4995850" y="3650875"/>
              <a:ext cx="287850" cy="112825"/>
            </a:xfrm>
            <a:custGeom>
              <a:avLst/>
              <a:gdLst/>
              <a:ahLst/>
              <a:cxnLst/>
              <a:rect l="l" t="t" r="r" b="b"/>
              <a:pathLst>
                <a:path w="11514" h="4513" extrusionOk="0">
                  <a:moveTo>
                    <a:pt x="11490" y="1"/>
                  </a:moveTo>
                  <a:cubicBezTo>
                    <a:pt x="7656" y="1286"/>
                    <a:pt x="3822" y="2584"/>
                    <a:pt x="1" y="3858"/>
                  </a:cubicBezTo>
                  <a:lnTo>
                    <a:pt x="489" y="4513"/>
                  </a:lnTo>
                  <a:lnTo>
                    <a:pt x="11514" y="810"/>
                  </a:lnTo>
                  <a:lnTo>
                    <a:pt x="11490"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1" name="Google Shape;3751;p63">
              <a:extLst>
                <a:ext uri="{FF2B5EF4-FFF2-40B4-BE49-F238E27FC236}">
                  <a16:creationId xmlns="" xmlns:a16="http://schemas.microsoft.com/office/drawing/2014/main" id="{AEF77F2A-F517-DD4B-D932-4B66C103E21B}"/>
                </a:ext>
              </a:extLst>
            </p:cNvPr>
            <p:cNvSpPr/>
            <p:nvPr/>
          </p:nvSpPr>
          <p:spPr>
            <a:xfrm>
              <a:off x="5311150" y="3804900"/>
              <a:ext cx="31200" cy="50825"/>
            </a:xfrm>
            <a:custGeom>
              <a:avLst/>
              <a:gdLst/>
              <a:ahLst/>
              <a:cxnLst/>
              <a:rect l="l" t="t" r="r" b="b"/>
              <a:pathLst>
                <a:path w="1248" h="2033" extrusionOk="0">
                  <a:moveTo>
                    <a:pt x="242" y="0"/>
                  </a:moveTo>
                  <a:cubicBezTo>
                    <a:pt x="89" y="0"/>
                    <a:pt x="1" y="42"/>
                    <a:pt x="9" y="67"/>
                  </a:cubicBezTo>
                  <a:cubicBezTo>
                    <a:pt x="9" y="90"/>
                    <a:pt x="188" y="78"/>
                    <a:pt x="438" y="186"/>
                  </a:cubicBezTo>
                  <a:cubicBezTo>
                    <a:pt x="557" y="245"/>
                    <a:pt x="688" y="317"/>
                    <a:pt x="795" y="448"/>
                  </a:cubicBezTo>
                  <a:cubicBezTo>
                    <a:pt x="902" y="567"/>
                    <a:pt x="974" y="745"/>
                    <a:pt x="985" y="948"/>
                  </a:cubicBezTo>
                  <a:cubicBezTo>
                    <a:pt x="1009" y="1138"/>
                    <a:pt x="962" y="1317"/>
                    <a:pt x="890" y="1460"/>
                  </a:cubicBezTo>
                  <a:cubicBezTo>
                    <a:pt x="807" y="1614"/>
                    <a:pt x="688" y="1721"/>
                    <a:pt x="593" y="1793"/>
                  </a:cubicBezTo>
                  <a:cubicBezTo>
                    <a:pt x="366" y="1960"/>
                    <a:pt x="176" y="1972"/>
                    <a:pt x="188" y="1995"/>
                  </a:cubicBezTo>
                  <a:cubicBezTo>
                    <a:pt x="188" y="2013"/>
                    <a:pt x="232" y="2033"/>
                    <a:pt x="310" y="2033"/>
                  </a:cubicBezTo>
                  <a:cubicBezTo>
                    <a:pt x="394" y="2033"/>
                    <a:pt x="516" y="2010"/>
                    <a:pt x="664" y="1936"/>
                  </a:cubicBezTo>
                  <a:cubicBezTo>
                    <a:pt x="795" y="1864"/>
                    <a:pt x="950" y="1757"/>
                    <a:pt x="1069" y="1579"/>
                  </a:cubicBezTo>
                  <a:cubicBezTo>
                    <a:pt x="1188" y="1400"/>
                    <a:pt x="1247" y="1162"/>
                    <a:pt x="1212" y="924"/>
                  </a:cubicBezTo>
                  <a:cubicBezTo>
                    <a:pt x="1188" y="686"/>
                    <a:pt x="1093" y="471"/>
                    <a:pt x="950" y="317"/>
                  </a:cubicBezTo>
                  <a:cubicBezTo>
                    <a:pt x="795" y="174"/>
                    <a:pt x="628" y="78"/>
                    <a:pt x="485" y="31"/>
                  </a:cubicBezTo>
                  <a:cubicBezTo>
                    <a:pt x="393" y="9"/>
                    <a:pt x="311" y="0"/>
                    <a:pt x="2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2" name="Google Shape;3752;p63">
              <a:extLst>
                <a:ext uri="{FF2B5EF4-FFF2-40B4-BE49-F238E27FC236}">
                  <a16:creationId xmlns="" xmlns:a16="http://schemas.microsoft.com/office/drawing/2014/main" id="{DA533DAE-7F24-6DF4-CE17-06776FB5C975}"/>
                </a:ext>
              </a:extLst>
            </p:cNvPr>
            <p:cNvSpPr/>
            <p:nvPr/>
          </p:nvSpPr>
          <p:spPr>
            <a:xfrm>
              <a:off x="5388450" y="3850825"/>
              <a:ext cx="27125" cy="49325"/>
            </a:xfrm>
            <a:custGeom>
              <a:avLst/>
              <a:gdLst/>
              <a:ahLst/>
              <a:cxnLst/>
              <a:rect l="l" t="t" r="r" b="b"/>
              <a:pathLst>
                <a:path w="1085" h="1973" extrusionOk="0">
                  <a:moveTo>
                    <a:pt x="145" y="0"/>
                  </a:moveTo>
                  <a:cubicBezTo>
                    <a:pt x="54" y="0"/>
                    <a:pt x="1" y="21"/>
                    <a:pt x="1" y="27"/>
                  </a:cubicBezTo>
                  <a:cubicBezTo>
                    <a:pt x="1" y="63"/>
                    <a:pt x="156" y="75"/>
                    <a:pt x="370" y="194"/>
                  </a:cubicBezTo>
                  <a:cubicBezTo>
                    <a:pt x="572" y="313"/>
                    <a:pt x="834" y="575"/>
                    <a:pt x="858" y="932"/>
                  </a:cubicBezTo>
                  <a:cubicBezTo>
                    <a:pt x="870" y="1289"/>
                    <a:pt x="656" y="1587"/>
                    <a:pt x="453" y="1730"/>
                  </a:cubicBezTo>
                  <a:cubicBezTo>
                    <a:pt x="251" y="1885"/>
                    <a:pt x="84" y="1920"/>
                    <a:pt x="84" y="1944"/>
                  </a:cubicBezTo>
                  <a:cubicBezTo>
                    <a:pt x="84" y="1959"/>
                    <a:pt x="116" y="1972"/>
                    <a:pt x="174" y="1972"/>
                  </a:cubicBezTo>
                  <a:cubicBezTo>
                    <a:pt x="253" y="1972"/>
                    <a:pt x="379" y="1948"/>
                    <a:pt x="537" y="1873"/>
                  </a:cubicBezTo>
                  <a:cubicBezTo>
                    <a:pt x="668" y="1813"/>
                    <a:pt x="799" y="1694"/>
                    <a:pt x="906" y="1528"/>
                  </a:cubicBezTo>
                  <a:cubicBezTo>
                    <a:pt x="1013" y="1373"/>
                    <a:pt x="1084" y="1158"/>
                    <a:pt x="1084" y="932"/>
                  </a:cubicBezTo>
                  <a:cubicBezTo>
                    <a:pt x="1072" y="718"/>
                    <a:pt x="977" y="504"/>
                    <a:pt x="846" y="361"/>
                  </a:cubicBezTo>
                  <a:cubicBezTo>
                    <a:pt x="727" y="206"/>
                    <a:pt x="572" y="123"/>
                    <a:pt x="441" y="63"/>
                  </a:cubicBezTo>
                  <a:cubicBezTo>
                    <a:pt x="323" y="14"/>
                    <a:pt x="221" y="0"/>
                    <a:pt x="14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3" name="Google Shape;3753;p63">
              <a:extLst>
                <a:ext uri="{FF2B5EF4-FFF2-40B4-BE49-F238E27FC236}">
                  <a16:creationId xmlns="" xmlns:a16="http://schemas.microsoft.com/office/drawing/2014/main" id="{2B548252-D6CD-4F3A-F4AF-204F04D83ED5}"/>
                </a:ext>
              </a:extLst>
            </p:cNvPr>
            <p:cNvSpPr/>
            <p:nvPr/>
          </p:nvSpPr>
          <p:spPr>
            <a:xfrm>
              <a:off x="5376900" y="3899675"/>
              <a:ext cx="35400" cy="51875"/>
            </a:xfrm>
            <a:custGeom>
              <a:avLst/>
              <a:gdLst/>
              <a:ahLst/>
              <a:cxnLst/>
              <a:rect l="l" t="t" r="r" b="b"/>
              <a:pathLst>
                <a:path w="1416" h="2075" extrusionOk="0">
                  <a:moveTo>
                    <a:pt x="550" y="1"/>
                  </a:moveTo>
                  <a:cubicBezTo>
                    <a:pt x="517" y="1"/>
                    <a:pt x="499" y="7"/>
                    <a:pt x="499" y="14"/>
                  </a:cubicBezTo>
                  <a:cubicBezTo>
                    <a:pt x="487" y="38"/>
                    <a:pt x="665" y="97"/>
                    <a:pt x="856" y="288"/>
                  </a:cubicBezTo>
                  <a:cubicBezTo>
                    <a:pt x="1034" y="466"/>
                    <a:pt x="1237" y="847"/>
                    <a:pt x="1142" y="1228"/>
                  </a:cubicBezTo>
                  <a:cubicBezTo>
                    <a:pt x="1034" y="1621"/>
                    <a:pt x="713" y="1836"/>
                    <a:pt x="463" y="1931"/>
                  </a:cubicBezTo>
                  <a:cubicBezTo>
                    <a:pt x="189" y="1990"/>
                    <a:pt x="10" y="1955"/>
                    <a:pt x="10" y="1990"/>
                  </a:cubicBezTo>
                  <a:cubicBezTo>
                    <a:pt x="1" y="2000"/>
                    <a:pt x="119" y="2074"/>
                    <a:pt x="333" y="2074"/>
                  </a:cubicBezTo>
                  <a:cubicBezTo>
                    <a:pt x="379" y="2074"/>
                    <a:pt x="431" y="2071"/>
                    <a:pt x="487" y="2062"/>
                  </a:cubicBezTo>
                  <a:cubicBezTo>
                    <a:pt x="641" y="2038"/>
                    <a:pt x="820" y="1955"/>
                    <a:pt x="975" y="1836"/>
                  </a:cubicBezTo>
                  <a:cubicBezTo>
                    <a:pt x="1142" y="1705"/>
                    <a:pt x="1296" y="1514"/>
                    <a:pt x="1356" y="1276"/>
                  </a:cubicBezTo>
                  <a:cubicBezTo>
                    <a:pt x="1415" y="1038"/>
                    <a:pt x="1368" y="800"/>
                    <a:pt x="1296" y="609"/>
                  </a:cubicBezTo>
                  <a:cubicBezTo>
                    <a:pt x="1201" y="407"/>
                    <a:pt x="1082" y="264"/>
                    <a:pt x="963" y="169"/>
                  </a:cubicBezTo>
                  <a:cubicBezTo>
                    <a:pt x="787" y="35"/>
                    <a:pt x="629" y="1"/>
                    <a:pt x="550"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5" name="Google Shape;3754;p63">
              <a:extLst>
                <a:ext uri="{FF2B5EF4-FFF2-40B4-BE49-F238E27FC236}">
                  <a16:creationId xmlns="" xmlns:a16="http://schemas.microsoft.com/office/drawing/2014/main" id="{30FDC805-F728-6F6B-E543-A78172087E96}"/>
                </a:ext>
              </a:extLst>
            </p:cNvPr>
            <p:cNvSpPr/>
            <p:nvPr/>
          </p:nvSpPr>
          <p:spPr>
            <a:xfrm>
              <a:off x="5301550" y="3914125"/>
              <a:ext cx="20550" cy="41375"/>
            </a:xfrm>
            <a:custGeom>
              <a:avLst/>
              <a:gdLst/>
              <a:ahLst/>
              <a:cxnLst/>
              <a:rect l="l" t="t" r="r" b="b"/>
              <a:pathLst>
                <a:path w="822" h="1655" extrusionOk="0">
                  <a:moveTo>
                    <a:pt x="94" y="0"/>
                  </a:moveTo>
                  <a:cubicBezTo>
                    <a:pt x="35" y="0"/>
                    <a:pt x="0" y="14"/>
                    <a:pt x="0" y="31"/>
                  </a:cubicBezTo>
                  <a:cubicBezTo>
                    <a:pt x="0" y="55"/>
                    <a:pt x="119" y="91"/>
                    <a:pt x="274" y="210"/>
                  </a:cubicBezTo>
                  <a:cubicBezTo>
                    <a:pt x="417" y="329"/>
                    <a:pt x="584" y="531"/>
                    <a:pt x="596" y="817"/>
                  </a:cubicBezTo>
                  <a:cubicBezTo>
                    <a:pt x="596" y="1079"/>
                    <a:pt x="453" y="1317"/>
                    <a:pt x="310" y="1436"/>
                  </a:cubicBezTo>
                  <a:cubicBezTo>
                    <a:pt x="179" y="1579"/>
                    <a:pt x="60" y="1603"/>
                    <a:pt x="60" y="1639"/>
                  </a:cubicBezTo>
                  <a:cubicBezTo>
                    <a:pt x="60" y="1647"/>
                    <a:pt x="80" y="1654"/>
                    <a:pt x="114" y="1654"/>
                  </a:cubicBezTo>
                  <a:cubicBezTo>
                    <a:pt x="175" y="1654"/>
                    <a:pt x="283" y="1632"/>
                    <a:pt x="405" y="1555"/>
                  </a:cubicBezTo>
                  <a:cubicBezTo>
                    <a:pt x="596" y="1460"/>
                    <a:pt x="822" y="1174"/>
                    <a:pt x="822" y="805"/>
                  </a:cubicBezTo>
                  <a:cubicBezTo>
                    <a:pt x="810" y="424"/>
                    <a:pt x="560" y="174"/>
                    <a:pt x="357" y="67"/>
                  </a:cubicBezTo>
                  <a:cubicBezTo>
                    <a:pt x="252" y="17"/>
                    <a:pt x="159" y="0"/>
                    <a:pt x="9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40" name="Google Shape;3755;p63">
              <a:extLst>
                <a:ext uri="{FF2B5EF4-FFF2-40B4-BE49-F238E27FC236}">
                  <a16:creationId xmlns="" xmlns:a16="http://schemas.microsoft.com/office/drawing/2014/main" id="{601969B2-01C9-27A4-8783-3875C75F7EE6}"/>
                </a:ext>
              </a:extLst>
            </p:cNvPr>
            <p:cNvSpPr/>
            <p:nvPr/>
          </p:nvSpPr>
          <p:spPr>
            <a:xfrm>
              <a:off x="5484000" y="3857225"/>
              <a:ext cx="26525" cy="53150"/>
            </a:xfrm>
            <a:custGeom>
              <a:avLst/>
              <a:gdLst/>
              <a:ahLst/>
              <a:cxnLst/>
              <a:rect l="l" t="t" r="r" b="b"/>
              <a:pathLst>
                <a:path w="1061" h="2126" extrusionOk="0">
                  <a:moveTo>
                    <a:pt x="387" y="1"/>
                  </a:moveTo>
                  <a:cubicBezTo>
                    <a:pt x="378" y="1"/>
                    <a:pt x="372" y="4"/>
                    <a:pt x="370" y="9"/>
                  </a:cubicBezTo>
                  <a:cubicBezTo>
                    <a:pt x="358" y="45"/>
                    <a:pt x="477" y="129"/>
                    <a:pt x="596" y="319"/>
                  </a:cubicBezTo>
                  <a:cubicBezTo>
                    <a:pt x="715" y="510"/>
                    <a:pt x="822" y="831"/>
                    <a:pt x="775" y="1152"/>
                  </a:cubicBezTo>
                  <a:cubicBezTo>
                    <a:pt x="715" y="1486"/>
                    <a:pt x="501" y="1736"/>
                    <a:pt x="322" y="1867"/>
                  </a:cubicBezTo>
                  <a:cubicBezTo>
                    <a:pt x="132" y="2022"/>
                    <a:pt x="1" y="2069"/>
                    <a:pt x="1" y="2105"/>
                  </a:cubicBezTo>
                  <a:cubicBezTo>
                    <a:pt x="1" y="2118"/>
                    <a:pt x="22" y="2126"/>
                    <a:pt x="59" y="2126"/>
                  </a:cubicBezTo>
                  <a:cubicBezTo>
                    <a:pt x="128" y="2126"/>
                    <a:pt x="252" y="2099"/>
                    <a:pt x="406" y="2022"/>
                  </a:cubicBezTo>
                  <a:cubicBezTo>
                    <a:pt x="620" y="1903"/>
                    <a:pt x="906" y="1617"/>
                    <a:pt x="977" y="1200"/>
                  </a:cubicBezTo>
                  <a:cubicBezTo>
                    <a:pt x="1060" y="795"/>
                    <a:pt x="894" y="426"/>
                    <a:pt x="715" y="236"/>
                  </a:cubicBezTo>
                  <a:cubicBezTo>
                    <a:pt x="566" y="77"/>
                    <a:pt x="434" y="1"/>
                    <a:pt x="387"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41" name="Google Shape;3756;p63">
              <a:extLst>
                <a:ext uri="{FF2B5EF4-FFF2-40B4-BE49-F238E27FC236}">
                  <a16:creationId xmlns="" xmlns:a16="http://schemas.microsoft.com/office/drawing/2014/main" id="{E5A35916-E5D5-903A-BD5E-8AB258198F8D}"/>
                </a:ext>
              </a:extLst>
            </p:cNvPr>
            <p:cNvSpPr/>
            <p:nvPr/>
          </p:nvSpPr>
          <p:spPr>
            <a:xfrm>
              <a:off x="5266500" y="4098450"/>
              <a:ext cx="37150" cy="58875"/>
            </a:xfrm>
            <a:custGeom>
              <a:avLst/>
              <a:gdLst/>
              <a:ahLst/>
              <a:cxnLst/>
              <a:rect l="l" t="t" r="r" b="b"/>
              <a:pathLst>
                <a:path w="1486" h="2355" extrusionOk="0">
                  <a:moveTo>
                    <a:pt x="567" y="0"/>
                  </a:moveTo>
                  <a:cubicBezTo>
                    <a:pt x="553" y="0"/>
                    <a:pt x="545" y="2"/>
                    <a:pt x="545" y="5"/>
                  </a:cubicBezTo>
                  <a:cubicBezTo>
                    <a:pt x="533" y="40"/>
                    <a:pt x="724" y="112"/>
                    <a:pt x="914" y="314"/>
                  </a:cubicBezTo>
                  <a:cubicBezTo>
                    <a:pt x="1105" y="528"/>
                    <a:pt x="1295" y="933"/>
                    <a:pt x="1212" y="1362"/>
                  </a:cubicBezTo>
                  <a:cubicBezTo>
                    <a:pt x="1105" y="1779"/>
                    <a:pt x="747" y="2064"/>
                    <a:pt x="485" y="2160"/>
                  </a:cubicBezTo>
                  <a:cubicBezTo>
                    <a:pt x="212" y="2279"/>
                    <a:pt x="9" y="2255"/>
                    <a:pt x="9" y="2302"/>
                  </a:cubicBezTo>
                  <a:cubicBezTo>
                    <a:pt x="1" y="2311"/>
                    <a:pt x="99" y="2355"/>
                    <a:pt x="275" y="2355"/>
                  </a:cubicBezTo>
                  <a:cubicBezTo>
                    <a:pt x="348" y="2355"/>
                    <a:pt x="435" y="2347"/>
                    <a:pt x="533" y="2326"/>
                  </a:cubicBezTo>
                  <a:cubicBezTo>
                    <a:pt x="688" y="2279"/>
                    <a:pt x="866" y="2195"/>
                    <a:pt x="1045" y="2040"/>
                  </a:cubicBezTo>
                  <a:cubicBezTo>
                    <a:pt x="1212" y="1898"/>
                    <a:pt x="1367" y="1683"/>
                    <a:pt x="1426" y="1421"/>
                  </a:cubicBezTo>
                  <a:cubicBezTo>
                    <a:pt x="1486" y="1171"/>
                    <a:pt x="1438" y="897"/>
                    <a:pt x="1367" y="695"/>
                  </a:cubicBezTo>
                  <a:cubicBezTo>
                    <a:pt x="1271" y="481"/>
                    <a:pt x="1152" y="314"/>
                    <a:pt x="1021" y="219"/>
                  </a:cubicBezTo>
                  <a:cubicBezTo>
                    <a:pt x="818" y="35"/>
                    <a:pt x="630" y="0"/>
                    <a:pt x="567"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42" name="Google Shape;3757;p63">
              <a:extLst>
                <a:ext uri="{FF2B5EF4-FFF2-40B4-BE49-F238E27FC236}">
                  <a16:creationId xmlns="" xmlns:a16="http://schemas.microsoft.com/office/drawing/2014/main" id="{D7E4873F-9001-D689-ED13-1F40FB4EE6E2}"/>
                </a:ext>
              </a:extLst>
            </p:cNvPr>
            <p:cNvSpPr/>
            <p:nvPr/>
          </p:nvSpPr>
          <p:spPr>
            <a:xfrm>
              <a:off x="5256075" y="4157050"/>
              <a:ext cx="34775" cy="54100"/>
            </a:xfrm>
            <a:custGeom>
              <a:avLst/>
              <a:gdLst/>
              <a:ahLst/>
              <a:cxnLst/>
              <a:rect l="l" t="t" r="r" b="b"/>
              <a:pathLst>
                <a:path w="1391" h="2164" extrusionOk="0">
                  <a:moveTo>
                    <a:pt x="475" y="0"/>
                  </a:moveTo>
                  <a:cubicBezTo>
                    <a:pt x="451" y="0"/>
                    <a:pt x="438" y="3"/>
                    <a:pt x="438" y="6"/>
                  </a:cubicBezTo>
                  <a:cubicBezTo>
                    <a:pt x="426" y="42"/>
                    <a:pt x="605" y="101"/>
                    <a:pt x="807" y="292"/>
                  </a:cubicBezTo>
                  <a:cubicBezTo>
                    <a:pt x="1010" y="470"/>
                    <a:pt x="1212" y="839"/>
                    <a:pt x="1129" y="1244"/>
                  </a:cubicBezTo>
                  <a:cubicBezTo>
                    <a:pt x="1033" y="1649"/>
                    <a:pt x="712" y="1899"/>
                    <a:pt x="450" y="1994"/>
                  </a:cubicBezTo>
                  <a:cubicBezTo>
                    <a:pt x="200" y="2078"/>
                    <a:pt x="9" y="2054"/>
                    <a:pt x="9" y="2102"/>
                  </a:cubicBezTo>
                  <a:cubicBezTo>
                    <a:pt x="1" y="2110"/>
                    <a:pt x="100" y="2164"/>
                    <a:pt x="276" y="2164"/>
                  </a:cubicBezTo>
                  <a:cubicBezTo>
                    <a:pt x="340" y="2164"/>
                    <a:pt x="415" y="2156"/>
                    <a:pt x="498" y="2137"/>
                  </a:cubicBezTo>
                  <a:cubicBezTo>
                    <a:pt x="652" y="2113"/>
                    <a:pt x="831" y="2018"/>
                    <a:pt x="986" y="1887"/>
                  </a:cubicBezTo>
                  <a:cubicBezTo>
                    <a:pt x="1152" y="1756"/>
                    <a:pt x="1283" y="1542"/>
                    <a:pt x="1343" y="1292"/>
                  </a:cubicBezTo>
                  <a:cubicBezTo>
                    <a:pt x="1391" y="1042"/>
                    <a:pt x="1343" y="804"/>
                    <a:pt x="1260" y="601"/>
                  </a:cubicBezTo>
                  <a:cubicBezTo>
                    <a:pt x="1164" y="411"/>
                    <a:pt x="1033" y="268"/>
                    <a:pt x="914" y="173"/>
                  </a:cubicBezTo>
                  <a:cubicBezTo>
                    <a:pt x="725" y="28"/>
                    <a:pt x="549" y="0"/>
                    <a:pt x="47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43" name="Google Shape;3758;p63">
              <a:extLst>
                <a:ext uri="{FF2B5EF4-FFF2-40B4-BE49-F238E27FC236}">
                  <a16:creationId xmlns="" xmlns:a16="http://schemas.microsoft.com/office/drawing/2014/main" id="{3274200A-77DF-6B4C-5091-FC05AAB9907D}"/>
                </a:ext>
              </a:extLst>
            </p:cNvPr>
            <p:cNvSpPr/>
            <p:nvPr/>
          </p:nvSpPr>
          <p:spPr>
            <a:xfrm>
              <a:off x="5363450" y="4143475"/>
              <a:ext cx="25925" cy="49425"/>
            </a:xfrm>
            <a:custGeom>
              <a:avLst/>
              <a:gdLst/>
              <a:ahLst/>
              <a:cxnLst/>
              <a:rect l="l" t="t" r="r" b="b"/>
              <a:pathLst>
                <a:path w="1037" h="1977" extrusionOk="0">
                  <a:moveTo>
                    <a:pt x="102" y="1"/>
                  </a:moveTo>
                  <a:cubicBezTo>
                    <a:pt x="38" y="1"/>
                    <a:pt x="1" y="14"/>
                    <a:pt x="1" y="25"/>
                  </a:cubicBezTo>
                  <a:cubicBezTo>
                    <a:pt x="1" y="49"/>
                    <a:pt x="144" y="85"/>
                    <a:pt x="346" y="216"/>
                  </a:cubicBezTo>
                  <a:cubicBezTo>
                    <a:pt x="537" y="335"/>
                    <a:pt x="763" y="597"/>
                    <a:pt x="787" y="942"/>
                  </a:cubicBezTo>
                  <a:cubicBezTo>
                    <a:pt x="798" y="1287"/>
                    <a:pt x="608" y="1585"/>
                    <a:pt x="429" y="1728"/>
                  </a:cubicBezTo>
                  <a:cubicBezTo>
                    <a:pt x="286" y="1883"/>
                    <a:pt x="132" y="1930"/>
                    <a:pt x="132" y="1954"/>
                  </a:cubicBezTo>
                  <a:cubicBezTo>
                    <a:pt x="132" y="1967"/>
                    <a:pt x="155" y="1977"/>
                    <a:pt x="196" y="1977"/>
                  </a:cubicBezTo>
                  <a:cubicBezTo>
                    <a:pt x="268" y="1977"/>
                    <a:pt x="396" y="1946"/>
                    <a:pt x="548" y="1847"/>
                  </a:cubicBezTo>
                  <a:cubicBezTo>
                    <a:pt x="667" y="1775"/>
                    <a:pt x="787" y="1656"/>
                    <a:pt x="882" y="1513"/>
                  </a:cubicBezTo>
                  <a:cubicBezTo>
                    <a:pt x="965" y="1359"/>
                    <a:pt x="1037" y="1156"/>
                    <a:pt x="1025" y="930"/>
                  </a:cubicBezTo>
                  <a:cubicBezTo>
                    <a:pt x="1013" y="704"/>
                    <a:pt x="918" y="513"/>
                    <a:pt x="798" y="382"/>
                  </a:cubicBezTo>
                  <a:cubicBezTo>
                    <a:pt x="679" y="228"/>
                    <a:pt x="548" y="144"/>
                    <a:pt x="429" y="85"/>
                  </a:cubicBezTo>
                  <a:cubicBezTo>
                    <a:pt x="293" y="20"/>
                    <a:pt x="178" y="1"/>
                    <a:pt x="10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44" name="Google Shape;3759;p63">
              <a:extLst>
                <a:ext uri="{FF2B5EF4-FFF2-40B4-BE49-F238E27FC236}">
                  <a16:creationId xmlns="" xmlns:a16="http://schemas.microsoft.com/office/drawing/2014/main" id="{90002F81-D4B0-1AC9-45C5-9D4DB05BF6F2}"/>
                </a:ext>
              </a:extLst>
            </p:cNvPr>
            <p:cNvSpPr/>
            <p:nvPr/>
          </p:nvSpPr>
          <p:spPr>
            <a:xfrm>
              <a:off x="5412575" y="4194175"/>
              <a:ext cx="26500" cy="36900"/>
            </a:xfrm>
            <a:custGeom>
              <a:avLst/>
              <a:gdLst/>
              <a:ahLst/>
              <a:cxnLst/>
              <a:rect l="l" t="t" r="r" b="b"/>
              <a:pathLst>
                <a:path w="1060" h="1476" extrusionOk="0">
                  <a:moveTo>
                    <a:pt x="155" y="1"/>
                  </a:moveTo>
                  <a:cubicBezTo>
                    <a:pt x="57" y="1"/>
                    <a:pt x="0" y="29"/>
                    <a:pt x="0" y="45"/>
                  </a:cubicBezTo>
                  <a:cubicBezTo>
                    <a:pt x="0" y="81"/>
                    <a:pt x="119" y="93"/>
                    <a:pt x="262" y="164"/>
                  </a:cubicBezTo>
                  <a:cubicBezTo>
                    <a:pt x="417" y="224"/>
                    <a:pt x="607" y="355"/>
                    <a:pt x="727" y="581"/>
                  </a:cubicBezTo>
                  <a:cubicBezTo>
                    <a:pt x="834" y="783"/>
                    <a:pt x="846" y="1021"/>
                    <a:pt x="822" y="1188"/>
                  </a:cubicBezTo>
                  <a:cubicBezTo>
                    <a:pt x="762" y="1343"/>
                    <a:pt x="715" y="1450"/>
                    <a:pt x="738" y="1474"/>
                  </a:cubicBezTo>
                  <a:cubicBezTo>
                    <a:pt x="740" y="1475"/>
                    <a:pt x="742" y="1475"/>
                    <a:pt x="745" y="1475"/>
                  </a:cubicBezTo>
                  <a:cubicBezTo>
                    <a:pt x="776" y="1475"/>
                    <a:pt x="864" y="1402"/>
                    <a:pt x="953" y="1236"/>
                  </a:cubicBezTo>
                  <a:cubicBezTo>
                    <a:pt x="1024" y="1057"/>
                    <a:pt x="1060" y="759"/>
                    <a:pt x="917" y="474"/>
                  </a:cubicBezTo>
                  <a:cubicBezTo>
                    <a:pt x="774" y="200"/>
                    <a:pt x="500" y="57"/>
                    <a:pt x="310" y="21"/>
                  </a:cubicBezTo>
                  <a:cubicBezTo>
                    <a:pt x="251" y="6"/>
                    <a:pt x="199" y="1"/>
                    <a:pt x="15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45" name="Google Shape;3760;p63">
              <a:extLst>
                <a:ext uri="{FF2B5EF4-FFF2-40B4-BE49-F238E27FC236}">
                  <a16:creationId xmlns="" xmlns:a16="http://schemas.microsoft.com/office/drawing/2014/main" id="{17E5FC42-D70A-EE6F-99E9-A4B99F9E357F}"/>
                </a:ext>
              </a:extLst>
            </p:cNvPr>
            <p:cNvSpPr/>
            <p:nvPr/>
          </p:nvSpPr>
          <p:spPr>
            <a:xfrm>
              <a:off x="5479850" y="4127775"/>
              <a:ext cx="21750" cy="38700"/>
            </a:xfrm>
            <a:custGeom>
              <a:avLst/>
              <a:gdLst/>
              <a:ahLst/>
              <a:cxnLst/>
              <a:rect l="l" t="t" r="r" b="b"/>
              <a:pathLst>
                <a:path w="870" h="1548" extrusionOk="0">
                  <a:moveTo>
                    <a:pt x="96" y="1"/>
                  </a:moveTo>
                  <a:cubicBezTo>
                    <a:pt x="52" y="1"/>
                    <a:pt x="23" y="11"/>
                    <a:pt x="12" y="22"/>
                  </a:cubicBezTo>
                  <a:cubicBezTo>
                    <a:pt x="0" y="58"/>
                    <a:pt x="107" y="94"/>
                    <a:pt x="226" y="201"/>
                  </a:cubicBezTo>
                  <a:cubicBezTo>
                    <a:pt x="345" y="308"/>
                    <a:pt x="488" y="475"/>
                    <a:pt x="572" y="689"/>
                  </a:cubicBezTo>
                  <a:cubicBezTo>
                    <a:pt x="643" y="915"/>
                    <a:pt x="607" y="1141"/>
                    <a:pt x="572" y="1284"/>
                  </a:cubicBezTo>
                  <a:cubicBezTo>
                    <a:pt x="536" y="1427"/>
                    <a:pt x="476" y="1522"/>
                    <a:pt x="512" y="1546"/>
                  </a:cubicBezTo>
                  <a:cubicBezTo>
                    <a:pt x="513" y="1547"/>
                    <a:pt x="515" y="1548"/>
                    <a:pt x="517" y="1548"/>
                  </a:cubicBezTo>
                  <a:cubicBezTo>
                    <a:pt x="541" y="1548"/>
                    <a:pt x="638" y="1485"/>
                    <a:pt x="714" y="1332"/>
                  </a:cubicBezTo>
                  <a:cubicBezTo>
                    <a:pt x="810" y="1165"/>
                    <a:pt x="869" y="903"/>
                    <a:pt x="774" y="617"/>
                  </a:cubicBezTo>
                  <a:cubicBezTo>
                    <a:pt x="691" y="332"/>
                    <a:pt x="476" y="141"/>
                    <a:pt x="310" y="70"/>
                  </a:cubicBezTo>
                  <a:cubicBezTo>
                    <a:pt x="224" y="17"/>
                    <a:pt x="149" y="1"/>
                    <a:pt x="96"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46" name="Google Shape;3761;p63">
              <a:extLst>
                <a:ext uri="{FF2B5EF4-FFF2-40B4-BE49-F238E27FC236}">
                  <a16:creationId xmlns="" xmlns:a16="http://schemas.microsoft.com/office/drawing/2014/main" id="{AC2F4502-4272-E0E1-C8B9-6DBF11956DD0}"/>
                </a:ext>
              </a:extLst>
            </p:cNvPr>
            <p:cNvSpPr/>
            <p:nvPr/>
          </p:nvSpPr>
          <p:spPr>
            <a:xfrm>
              <a:off x="5554550" y="3955250"/>
              <a:ext cx="19075" cy="42000"/>
            </a:xfrm>
            <a:custGeom>
              <a:avLst/>
              <a:gdLst/>
              <a:ahLst/>
              <a:cxnLst/>
              <a:rect l="l" t="t" r="r" b="b"/>
              <a:pathLst>
                <a:path w="763" h="1680" extrusionOk="0">
                  <a:moveTo>
                    <a:pt x="45" y="1"/>
                  </a:moveTo>
                  <a:cubicBezTo>
                    <a:pt x="29" y="1"/>
                    <a:pt x="18" y="3"/>
                    <a:pt x="12" y="6"/>
                  </a:cubicBezTo>
                  <a:cubicBezTo>
                    <a:pt x="1" y="29"/>
                    <a:pt x="108" y="89"/>
                    <a:pt x="215" y="232"/>
                  </a:cubicBezTo>
                  <a:cubicBezTo>
                    <a:pt x="334" y="351"/>
                    <a:pt x="453" y="553"/>
                    <a:pt x="489" y="791"/>
                  </a:cubicBezTo>
                  <a:cubicBezTo>
                    <a:pt x="524" y="1030"/>
                    <a:pt x="465" y="1268"/>
                    <a:pt x="393" y="1422"/>
                  </a:cubicBezTo>
                  <a:cubicBezTo>
                    <a:pt x="322" y="1565"/>
                    <a:pt x="239" y="1637"/>
                    <a:pt x="262" y="1672"/>
                  </a:cubicBezTo>
                  <a:cubicBezTo>
                    <a:pt x="265" y="1677"/>
                    <a:pt x="270" y="1679"/>
                    <a:pt x="279" y="1679"/>
                  </a:cubicBezTo>
                  <a:cubicBezTo>
                    <a:pt x="318" y="1679"/>
                    <a:pt x="417" y="1631"/>
                    <a:pt x="524" y="1494"/>
                  </a:cubicBezTo>
                  <a:cubicBezTo>
                    <a:pt x="643" y="1339"/>
                    <a:pt x="763" y="1077"/>
                    <a:pt x="715" y="768"/>
                  </a:cubicBezTo>
                  <a:cubicBezTo>
                    <a:pt x="679" y="446"/>
                    <a:pt x="477" y="232"/>
                    <a:pt x="310" y="113"/>
                  </a:cubicBezTo>
                  <a:cubicBezTo>
                    <a:pt x="193" y="22"/>
                    <a:pt x="96" y="1"/>
                    <a:pt x="4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630184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813362"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Mặt trời ưa dậy sớm.</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Ngày hè dài bất tận.</a:t>
            </a:r>
          </a:p>
        </p:txBody>
      </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 xmlns:a16="http://schemas.microsoft.com/office/drawing/2014/main" id="{1C02FDAE-0940-40ED-994B-77A9B148DE76}"/>
              </a:ext>
            </a:extLst>
          </p:cNvPr>
          <p:cNvSpPr/>
          <p:nvPr/>
        </p:nvSpPr>
        <p:spPr>
          <a:xfrm>
            <a:off x="6242706" y="1160597"/>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r>
            <a:b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b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Và ngày dài lấp lánh.</a:t>
            </a:r>
          </a:p>
        </p:txBody>
      </p:sp>
      <p:sp>
        <p:nvSpPr>
          <p:cNvPr id="2" name="TextBox 1">
            <a:extLst>
              <a:ext uri="{FF2B5EF4-FFF2-40B4-BE49-F238E27FC236}">
                <a16:creationId xmlns="" xmlns:a16="http://schemas.microsoft.com/office/drawing/2014/main" id="{EB30C3BB-FE86-40F6-9DC7-18DE30C475FA}"/>
              </a:ext>
            </a:extLst>
          </p:cNvPr>
          <p:cNvSpPr txBox="1"/>
          <p:nvPr/>
        </p:nvSpPr>
        <p:spPr>
          <a:xfrm>
            <a:off x="7887856" y="5627762"/>
            <a:ext cx="36725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Mai)</a:t>
            </a:r>
          </a:p>
        </p:txBody>
      </p:sp>
      <p:sp>
        <p:nvSpPr>
          <p:cNvPr id="16" name="Teardrop 15">
            <a:extLst>
              <a:ext uri="{FF2B5EF4-FFF2-40B4-BE49-F238E27FC236}">
                <a16:creationId xmlns=""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1</a:t>
            </a:r>
          </a:p>
        </p:txBody>
      </p:sp>
      <p:sp>
        <p:nvSpPr>
          <p:cNvPr id="17" name="Teardrop 16">
            <a:extLst>
              <a:ext uri="{FF2B5EF4-FFF2-40B4-BE49-F238E27FC236}">
                <a16:creationId xmlns=""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2</a:t>
            </a:r>
          </a:p>
        </p:txBody>
      </p:sp>
      <p:sp>
        <p:nvSpPr>
          <p:cNvPr id="19" name="Teardrop 18">
            <a:extLst>
              <a:ext uri="{FF2B5EF4-FFF2-40B4-BE49-F238E27FC236}">
                <a16:creationId xmlns=""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3</a:t>
            </a:r>
          </a:p>
        </p:txBody>
      </p:sp>
      <p:sp>
        <p:nvSpPr>
          <p:cNvPr id="20" name="Teardrop 19">
            <a:extLst>
              <a:ext uri="{FF2B5EF4-FFF2-40B4-BE49-F238E27FC236}">
                <a16:creationId xmlns=""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4</a:t>
            </a:r>
          </a:p>
        </p:txBody>
      </p:sp>
    </p:spTree>
    <p:extLst>
      <p:ext uri="{BB962C8B-B14F-4D97-AF65-F5344CB8AC3E}">
        <p14:creationId xmlns:p14="http://schemas.microsoft.com/office/powerpoint/2010/main" val="195395634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ounded Rectangle 25">
            <a:extLst>
              <a:ext uri="{FF2B5EF4-FFF2-40B4-BE49-F238E27FC236}">
                <a16:creationId xmlns="" xmlns:a16="http://schemas.microsoft.com/office/drawing/2014/main" id="{ACA04D6F-DC59-9E8B-82B8-35E1B8BDB15D}"/>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Times New Roman" pitchFamily="18" charset="0"/>
              <a:cs typeface="Times New Roman" pitchFamily="18" charset="0"/>
              <a:sym typeface="Arial"/>
            </a:endParaRPr>
          </a:p>
        </p:txBody>
      </p:sp>
      <p:grpSp>
        <p:nvGrpSpPr>
          <p:cNvPr id="7" name="组合 6">
            <a:extLst>
              <a:ext uri="{FF2B5EF4-FFF2-40B4-BE49-F238E27FC236}">
                <a16:creationId xmlns=""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Luyện</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đọc</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nhóm</a:t>
            </a:r>
            <a:endPar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4192614" y="4683078"/>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 name="Rectangle 1">
            <a:extLst>
              <a:ext uri="{FF2B5EF4-FFF2-40B4-BE49-F238E27FC236}">
                <a16:creationId xmlns="" xmlns:a16="http://schemas.microsoft.com/office/drawing/2014/main" id="{AAD4F008-D351-4473-0D1C-60ABA6FA1844}"/>
              </a:ext>
            </a:extLst>
          </p:cNvPr>
          <p:cNvSpPr/>
          <p:nvPr/>
        </p:nvSpPr>
        <p:spPr>
          <a:xfrm>
            <a:off x="3551421" y="1328897"/>
            <a:ext cx="2842381"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sym typeface="Arial"/>
              </a:rPr>
              <a:t>Tiêu</a:t>
            </a:r>
            <a:r>
              <a:rPr kumimoji="0" lang="en-US" altLang="zh-CN" sz="28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sym typeface="Arial"/>
              </a:rPr>
              <a:t> </a:t>
            </a:r>
            <a:r>
              <a:rPr kumimoji="0" lang="en-US" altLang="zh-CN" sz="28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sym typeface="Arial"/>
              </a:rPr>
              <a:t>chí</a:t>
            </a:r>
            <a:r>
              <a:rPr kumimoji="0" lang="en-US" altLang="zh-CN" sz="28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sym typeface="Arial"/>
              </a:rPr>
              <a:t> </a:t>
            </a:r>
            <a:r>
              <a:rPr kumimoji="0" lang="en-US" altLang="zh-CN" sz="28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sym typeface="Arial"/>
              </a:rPr>
              <a:t>đánh</a:t>
            </a:r>
            <a:r>
              <a:rPr kumimoji="0" lang="en-US" altLang="zh-CN" sz="28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sym typeface="Arial"/>
              </a:rPr>
              <a:t> </a:t>
            </a:r>
            <a:r>
              <a:rPr kumimoji="0" lang="en-US" altLang="zh-CN" sz="28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sym typeface="Arial"/>
              </a:rPr>
              <a:t>giá</a:t>
            </a:r>
            <a:endParaRPr kumimoji="0" lang="en-US" altLang="zh-CN" sz="28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sym typeface="Arial"/>
            </a:endParaRPr>
          </a:p>
        </p:txBody>
      </p:sp>
      <p:sp>
        <p:nvSpPr>
          <p:cNvPr id="3" name="Rectangle 2">
            <a:extLst>
              <a:ext uri="{FF2B5EF4-FFF2-40B4-BE49-F238E27FC236}">
                <a16:creationId xmlns="" xmlns:a16="http://schemas.microsoft.com/office/drawing/2014/main" id="{C56A9DBE-0BC5-6D2F-5B5F-CE849297BE82}"/>
              </a:ext>
            </a:extLst>
          </p:cNvPr>
          <p:cNvSpPr/>
          <p:nvPr/>
        </p:nvSpPr>
        <p:spPr>
          <a:xfrm>
            <a:off x="1955263" y="2232017"/>
            <a:ext cx="518443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Phát</a:t>
            </a:r>
            <a:r>
              <a:rPr kumimoji="0" lang="en-US" altLang="zh-CN" sz="3200" b="0" i="0" u="none" strike="noStrike" kern="120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đúng</a:t>
            </a:r>
            <a:r>
              <a:rPr kumimoji="0" lang="en-US" altLang="zh-CN" sz="3200" b="0" i="0" u="none" strike="noStrike" kern="120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tốc</a:t>
            </a:r>
            <a:r>
              <a:rPr kumimoji="0" lang="en-US" altLang="zh-CN" sz="3200" b="0" i="0" u="none" strike="noStrike" kern="120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độ</a:t>
            </a:r>
            <a:r>
              <a:rPr kumimoji="0" lang="en-US" altLang="zh-CN" sz="3200" b="0" i="0" u="none" strike="noStrike" kern="120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vừa</a:t>
            </a:r>
            <a:r>
              <a:rPr kumimoji="0" lang="en-US" altLang="zh-CN" sz="3200" b="0" i="0" u="none" strike="noStrike" kern="120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endParaRPr>
          </a:p>
        </p:txBody>
      </p:sp>
      <p:sp>
        <p:nvSpPr>
          <p:cNvPr id="4" name="Oval 3">
            <a:extLst>
              <a:ext uri="{FF2B5EF4-FFF2-40B4-BE49-F238E27FC236}">
                <a16:creationId xmlns="" xmlns:a16="http://schemas.microsoft.com/office/drawing/2014/main" id="{A32AB69A-EB60-ADD6-064C-25814DB0070C}"/>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Times New Roman" pitchFamily="18" charset="0"/>
                <a:ea typeface="inpin heiti" charset="-122"/>
                <a:cs typeface="Times New Roman" pitchFamily="18" charset="0"/>
                <a:sym typeface="Arial"/>
              </a:rPr>
              <a:t>1</a:t>
            </a:r>
            <a:endParaRPr kumimoji="0" lang="en-US" sz="2800" b="0" i="0" u="none" strike="noStrike" kern="0" cap="none" spc="0" normalizeH="0" baseline="0" noProof="0" dirty="0">
              <a:ln>
                <a:noFill/>
              </a:ln>
              <a:solidFill>
                <a:prstClr val="white"/>
              </a:solidFill>
              <a:effectLst/>
              <a:uLnTx/>
              <a:uFillTx/>
              <a:latin typeface="Times New Roman" pitchFamily="18" charset="0"/>
              <a:cs typeface="Times New Roman" pitchFamily="18" charset="0"/>
              <a:sym typeface="Arial"/>
            </a:endParaRPr>
          </a:p>
        </p:txBody>
      </p:sp>
      <p:grpSp>
        <p:nvGrpSpPr>
          <p:cNvPr id="8" name="Group 7">
            <a:extLst>
              <a:ext uri="{FF2B5EF4-FFF2-40B4-BE49-F238E27FC236}">
                <a16:creationId xmlns="" xmlns:a16="http://schemas.microsoft.com/office/drawing/2014/main" id="{3CE9CBDC-D39A-C8B0-BEBB-C1BACBC9DFE5}"/>
              </a:ext>
            </a:extLst>
          </p:cNvPr>
          <p:cNvGrpSpPr/>
          <p:nvPr/>
        </p:nvGrpSpPr>
        <p:grpSpPr>
          <a:xfrm>
            <a:off x="1454450" y="2915576"/>
            <a:ext cx="5992891" cy="643894"/>
            <a:chOff x="1717198" y="4363552"/>
            <a:chExt cx="5992891" cy="643894"/>
          </a:xfrm>
        </p:grpSpPr>
        <p:sp>
          <p:nvSpPr>
            <p:cNvPr id="9" name="Rounded Rectangle 30">
              <a:extLst>
                <a:ext uri="{FF2B5EF4-FFF2-40B4-BE49-F238E27FC236}">
                  <a16:creationId xmlns="" xmlns:a16="http://schemas.microsoft.com/office/drawing/2014/main" id="{C15E8C7C-CEDF-097E-4F05-E77F26C4CE12}"/>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Times New Roman" pitchFamily="18" charset="0"/>
                <a:cs typeface="Times New Roman" pitchFamily="18" charset="0"/>
                <a:sym typeface="Arial"/>
              </a:endParaRPr>
            </a:p>
          </p:txBody>
        </p:sp>
        <p:sp>
          <p:nvSpPr>
            <p:cNvPr id="10" name="Rectangle 9">
              <a:extLst>
                <a:ext uri="{FF2B5EF4-FFF2-40B4-BE49-F238E27FC236}">
                  <a16:creationId xmlns="" xmlns:a16="http://schemas.microsoft.com/office/drawing/2014/main" id="{2526381C-8A8D-6FFB-DAFD-90110B238E3F}"/>
                </a:ext>
              </a:extLst>
            </p:cNvPr>
            <p:cNvSpPr/>
            <p:nvPr/>
          </p:nvSpPr>
          <p:spPr>
            <a:xfrm>
              <a:off x="2469553" y="4363552"/>
              <a:ext cx="5142755"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Đọc</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to,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rõ</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ngắt</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nhịp</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thơ</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endParaRPr>
            </a:p>
          </p:txBody>
        </p:sp>
        <p:sp>
          <p:nvSpPr>
            <p:cNvPr id="11" name="Oval 10">
              <a:extLst>
                <a:ext uri="{FF2B5EF4-FFF2-40B4-BE49-F238E27FC236}">
                  <a16:creationId xmlns="" xmlns:a16="http://schemas.microsoft.com/office/drawing/2014/main" id="{6C5496CE-E57D-F435-C9A2-BB45654061B8}"/>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2</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grpSp>
      <p:pic>
        <p:nvPicPr>
          <p:cNvPr id="12" name="Picture 2" descr="Star Cartoon Images, Stock Photos &amp;amp; Vectors | Shutterstock">
            <a:extLst>
              <a:ext uri="{FF2B5EF4-FFF2-40B4-BE49-F238E27FC236}">
                <a16:creationId xmlns="" xmlns:a16="http://schemas.microsoft.com/office/drawing/2014/main" id="{F03336A6-E159-BF1E-71A8-FD082108043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 xmlns:a16="http://schemas.microsoft.com/office/drawing/2014/main" id="{ED7C0040-8BB5-B3E9-72F7-6C41C140150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597460"/>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 xmlns:a16="http://schemas.microsoft.com/office/drawing/2014/main"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Rectangle 11">
            <a:extLst>
              <a:ext uri="{FF2B5EF4-FFF2-40B4-BE49-F238E27FC236}">
                <a16:creationId xmlns="" xmlns:a16="http://schemas.microsoft.com/office/drawing/2014/main"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170536588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 xmlns:a16="http://schemas.microsoft.com/office/drawing/2014/main"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 xmlns:a16="http://schemas.microsoft.com/office/drawing/2014/main" id="{BE681B36-3E8C-4F91-9E34-46EC30756F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 xmlns:a16="http://schemas.microsoft.com/office/drawing/2014/main" id="{F9B7D993-569F-4971-BBC6-C329EE49B4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 xmlns:a16="http://schemas.microsoft.com/office/drawing/2014/main"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 xmlns:a16="http://schemas.microsoft.com/office/drawing/2014/main" id="{8B159A0C-66F9-49B8-A1C0-E01178F576C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cs typeface="Times New Roman" pitchFamily="18" charset="0"/>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Times New Roman" pitchFamily="18" charset="0"/>
                <a:cs typeface="Times New Roman" pitchFamily="18" charset="0"/>
              </a:rPr>
              <a:t>2</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2"/>
            <a:ext cx="587835" cy="784830"/>
            <a:chOff x="1836100" y="2332000"/>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itchFamily="18" charset="0"/>
                <a:ea typeface="等线" panose="02010600030101010101" pitchFamily="2" charset="-122"/>
                <a:cs typeface="Times New Roman" pitchFamily="18"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itchFamily="18" charset="0"/>
                <a:ea typeface="等线" panose="02010600030101010101" pitchFamily="2" charset="-122"/>
                <a:cs typeface="Times New Roman" pitchFamily="18" charset="0"/>
              </a:endParaRPr>
            </a:p>
          </p:txBody>
        </p:sp>
        <p:sp>
          <p:nvSpPr>
            <p:cNvPr id="28"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itchFamily="18" charset="0"/>
                  <a:ea typeface="方正静蕾简体" panose="02000000000000000000" pitchFamily="2" charset="-122"/>
                  <a:cs typeface="Times New Roman" pitchFamily="18"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Times New Roman" pitchFamily="18" charset="0"/>
                <a:ea typeface="Arial-Rounded" panose="020B0500000000000000" pitchFamily="34" charset="0"/>
                <a:cs typeface="Times New Roman" pitchFamily="18" charset="0"/>
              </a:rPr>
              <a:t>Mặt</a:t>
            </a:r>
            <a:r>
              <a:rPr kumimoji="0" lang="en-US" altLang="zh-CN" sz="3200" b="0" i="0" u="none" strike="noStrike" kern="1200" cap="none" spc="0" normalizeH="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itchFamily="18" charset="0"/>
                <a:ea typeface="Arial-Rounded" panose="020B0500000000000000" pitchFamily="34" charset="0"/>
                <a:cs typeface="Times New Roman" pitchFamily="18" charset="0"/>
              </a:rPr>
              <a:t>trời</a:t>
            </a:r>
            <a:r>
              <a:rPr kumimoji="0" lang="en-US" altLang="zh-CN" sz="3200" b="0" i="0" u="none" strike="noStrike" kern="1200" cap="none" spc="0" normalizeH="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itchFamily="18" charset="0"/>
                <a:ea typeface="Arial-Rounded" panose="020B0500000000000000" pitchFamily="34" charset="0"/>
                <a:cs typeface="Times New Roman" pitchFamily="18" charset="0"/>
              </a:rPr>
              <a:t>có</a:t>
            </a:r>
            <a:r>
              <a:rPr kumimoji="0" lang="en-US" altLang="zh-CN" sz="3200" b="0" i="0" u="none" strike="noStrike" kern="1200" cap="none" spc="0" normalizeH="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itchFamily="18" charset="0"/>
                <a:ea typeface="Arial-Rounded" panose="020B0500000000000000" pitchFamily="34" charset="0"/>
                <a:cs typeface="Times New Roman" pitchFamily="18" charset="0"/>
              </a:rPr>
              <a:t>gì</a:t>
            </a:r>
            <a:r>
              <a:rPr kumimoji="0" lang="en-US" altLang="zh-CN" sz="3200" b="0" i="0" u="none" strike="noStrike" kern="1200" cap="none" spc="0" normalizeH="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itchFamily="18" charset="0"/>
                <a:ea typeface="Arial-Rounded" panose="020B0500000000000000" pitchFamily="34" charset="0"/>
                <a:cs typeface="Times New Roman" pitchFamily="18" charset="0"/>
              </a:rPr>
              <a:t>lạ</a:t>
            </a:r>
            <a:r>
              <a:rPr kumimoji="0" lang="en-US" altLang="zh-CN" sz="3200" b="0" i="0" u="none" strike="noStrike" kern="1200" cap="none" spc="0" normalizeH="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a:t>
            </a:r>
            <a:endParaRPr kumimoji="0" lang="zh-CN" altLang="en-US" sz="3200" b="0" i="0" u="none" strike="noStrike" kern="1200" cap="none" spc="0" normalizeH="0" baseline="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endParaRPr>
          </a:p>
        </p:txBody>
      </p:sp>
      <p:sp>
        <p:nvSpPr>
          <p:cNvPr id="29" name="Rectangle 28"/>
          <p:cNvSpPr/>
          <p:nvPr/>
        </p:nvSpPr>
        <p:spPr>
          <a:xfrm>
            <a:off x="1761388" y="1708960"/>
            <a:ext cx="10245886" cy="1815882"/>
          </a:xfrm>
          <a:prstGeom prst="rect">
            <a:avLst/>
          </a:prstGeom>
        </p:spPr>
        <p:txBody>
          <a:bodyPr wrap="square">
            <a:spAutoFit/>
          </a:bodyPr>
          <a:lstStyle/>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Sớm nay em thức dậy</a:t>
            </a:r>
          </a:p>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Trời sáng tự bao giờ</a:t>
            </a:r>
          </a:p>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Mùa hè kì lạ chưa</a:t>
            </a:r>
          </a:p>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Mặt trời ưa dậy sớm.</a:t>
            </a:r>
            <a:endParaRPr lang="en-US" sz="2800" dirty="0">
              <a:solidFill>
                <a:srgbClr val="000000"/>
              </a:solidFill>
              <a:latin typeface="Times New Roman" pitchFamily="18" charset="0"/>
              <a:ea typeface="Arial-Rounded" panose="020B0500000000000000" pitchFamily="34" charset="0"/>
              <a:cs typeface="Times New Roman" pitchFamily="18" charset="0"/>
            </a:endParaRPr>
          </a:p>
        </p:txBody>
      </p:sp>
      <p:sp>
        <p:nvSpPr>
          <p:cNvPr id="31" name="Rounded Rectangle 30"/>
          <p:cNvSpPr/>
          <p:nvPr/>
        </p:nvSpPr>
        <p:spPr>
          <a:xfrm>
            <a:off x="1410149" y="1728379"/>
            <a:ext cx="410178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sym typeface="Arial"/>
            </a:endParaRPr>
          </a:p>
        </p:txBody>
      </p:sp>
      <p:sp>
        <p:nvSpPr>
          <p:cNvPr id="32" name="Teardrop 31"/>
          <p:cNvSpPr/>
          <p:nvPr/>
        </p:nvSpPr>
        <p:spPr>
          <a:xfrm>
            <a:off x="894167" y="1849575"/>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1</a:t>
            </a:r>
          </a:p>
        </p:txBody>
      </p:sp>
      <p:sp>
        <p:nvSpPr>
          <p:cNvPr id="13" name="Rounded Rectangle 30">
            <a:extLst>
              <a:ext uri="{FF2B5EF4-FFF2-40B4-BE49-F238E27FC236}">
                <a16:creationId xmlns="" xmlns:a16="http://schemas.microsoft.com/office/drawing/2014/main" id="{27C74227-FAB5-8DE3-BBF1-67EF62E4B1E9}"/>
              </a:ext>
            </a:extLst>
          </p:cNvPr>
          <p:cNvSpPr/>
          <p:nvPr/>
        </p:nvSpPr>
        <p:spPr>
          <a:xfrm>
            <a:off x="6309633" y="1739692"/>
            <a:ext cx="4321421" cy="1846614"/>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sym typeface="Arial"/>
            </a:endParaRPr>
          </a:p>
        </p:txBody>
      </p:sp>
      <p:sp>
        <p:nvSpPr>
          <p:cNvPr id="15" name="Teardrop 14">
            <a:extLst>
              <a:ext uri="{FF2B5EF4-FFF2-40B4-BE49-F238E27FC236}">
                <a16:creationId xmlns="" xmlns:a16="http://schemas.microsoft.com/office/drawing/2014/main" id="{A7AE7F13-4538-34AC-4424-3AB98C25F3CA}"/>
              </a:ext>
            </a:extLst>
          </p:cNvPr>
          <p:cNvSpPr/>
          <p:nvPr/>
        </p:nvSpPr>
        <p:spPr>
          <a:xfrm>
            <a:off x="5793651" y="1849576"/>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Times New Roman" pitchFamily="18" charset="0"/>
                <a:cs typeface="Times New Roman" pitchFamily="18" charset="0"/>
                <a:sym typeface="Arial"/>
              </a:rPr>
              <a:t>3</a:t>
            </a:r>
            <a:endPar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
        <p:nvSpPr>
          <p:cNvPr id="16" name="Rectangle 15">
            <a:extLst>
              <a:ext uri="{FF2B5EF4-FFF2-40B4-BE49-F238E27FC236}">
                <a16:creationId xmlns="" xmlns:a16="http://schemas.microsoft.com/office/drawing/2014/main" id="{A5778872-629B-F0EF-7119-D27ACC4531A4}"/>
              </a:ext>
            </a:extLst>
          </p:cNvPr>
          <p:cNvSpPr/>
          <p:nvPr/>
        </p:nvSpPr>
        <p:spPr>
          <a:xfrm>
            <a:off x="6407847" y="1770424"/>
            <a:ext cx="10245886" cy="1815882"/>
          </a:xfrm>
          <a:prstGeom prst="rect">
            <a:avLst/>
          </a:prstGeom>
        </p:spPr>
        <p:txBody>
          <a:bodyPr wrap="square">
            <a:spAutoFit/>
          </a:bodyPr>
          <a:lstStyle/>
          <a:p>
            <a:pPr lvl="0">
              <a:defRPr/>
            </a:pPr>
            <a:r>
              <a:rPr lang="en-US" sz="2800" dirty="0" err="1">
                <a:solidFill>
                  <a:srgbClr val="000000"/>
                </a:solidFill>
                <a:latin typeface="Times New Roman" pitchFamily="18" charset="0"/>
                <a:ea typeface="Arial-Rounded" panose="020B0500000000000000" pitchFamily="34" charset="0"/>
                <a:cs typeface="Times New Roman" pitchFamily="18" charset="0"/>
              </a:rPr>
              <a:t>Buổi</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chiều</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trôi</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thật</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chậm</a:t>
            </a:r>
            <a:endParaRPr lang="vi-VN" sz="2800" dirty="0">
              <a:solidFill>
                <a:srgbClr val="000000"/>
              </a:solidFill>
              <a:latin typeface="Times New Roman" pitchFamily="18" charset="0"/>
              <a:ea typeface="Arial-Rounded" panose="020B0500000000000000" pitchFamily="34" charset="0"/>
              <a:cs typeface="Times New Roman" pitchFamily="18" charset="0"/>
            </a:endParaRPr>
          </a:p>
          <a:p>
            <a:pPr lvl="0">
              <a:defRPr/>
            </a:pPr>
            <a:r>
              <a:rPr lang="en-US" sz="2800" dirty="0" err="1">
                <a:solidFill>
                  <a:srgbClr val="000000"/>
                </a:solidFill>
                <a:latin typeface="Times New Roman" pitchFamily="18" charset="0"/>
                <a:ea typeface="Arial-Rounded" panose="020B0500000000000000" pitchFamily="34" charset="0"/>
                <a:cs typeface="Times New Roman" pitchFamily="18" charset="0"/>
              </a:rPr>
              <a:t>Mặt</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trời</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mải</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rong</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chơi</a:t>
            </a:r>
            <a:endParaRPr lang="vi-VN" sz="2800" dirty="0">
              <a:solidFill>
                <a:srgbClr val="000000"/>
              </a:solidFill>
              <a:latin typeface="Times New Roman" pitchFamily="18" charset="0"/>
              <a:ea typeface="Arial-Rounded" panose="020B0500000000000000" pitchFamily="34" charset="0"/>
              <a:cs typeface="Times New Roman" pitchFamily="18" charset="0"/>
            </a:endParaRPr>
          </a:p>
          <a:p>
            <a:pPr lvl="0">
              <a:defRPr/>
            </a:pPr>
            <a:r>
              <a:rPr lang="en-US" sz="2800" dirty="0" err="1">
                <a:solidFill>
                  <a:srgbClr val="000000"/>
                </a:solidFill>
                <a:latin typeface="Times New Roman" pitchFamily="18" charset="0"/>
                <a:ea typeface="Arial-Rounded" panose="020B0500000000000000" pitchFamily="34" charset="0"/>
                <a:cs typeface="Times New Roman" pitchFamily="18" charset="0"/>
              </a:rPr>
              <a:t>Đủng</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đỉnh</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mãi</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chân</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trời</a:t>
            </a:r>
            <a:endParaRPr lang="vi-VN" sz="2800" dirty="0">
              <a:solidFill>
                <a:srgbClr val="000000"/>
              </a:solidFill>
              <a:latin typeface="Times New Roman" pitchFamily="18" charset="0"/>
              <a:ea typeface="Arial-Rounded" panose="020B0500000000000000" pitchFamily="34" charset="0"/>
              <a:cs typeface="Times New Roman" pitchFamily="18" charset="0"/>
            </a:endParaRPr>
          </a:p>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M</a:t>
            </a:r>
            <a:r>
              <a:rPr lang="en-US" sz="2800" dirty="0">
                <a:solidFill>
                  <a:srgbClr val="000000"/>
                </a:solidFill>
                <a:latin typeface="Times New Roman" pitchFamily="18" charset="0"/>
                <a:ea typeface="Arial-Rounded" panose="020B0500000000000000" pitchFamily="34" charset="0"/>
                <a:cs typeface="Times New Roman" pitchFamily="18" charset="0"/>
              </a:rPr>
              <a:t>à </a:t>
            </a:r>
            <a:r>
              <a:rPr lang="en-US" sz="2800" dirty="0" err="1">
                <a:solidFill>
                  <a:srgbClr val="000000"/>
                </a:solidFill>
                <a:latin typeface="Times New Roman" pitchFamily="18" charset="0"/>
                <a:ea typeface="Arial-Rounded" panose="020B0500000000000000" pitchFamily="34" charset="0"/>
                <a:cs typeface="Times New Roman" pitchFamily="18" charset="0"/>
              </a:rPr>
              <a:t>vẫn</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chưa</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lặn</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xuống</a:t>
            </a:r>
            <a:r>
              <a:rPr lang="vi-VN" sz="2800" dirty="0">
                <a:solidFill>
                  <a:srgbClr val="000000"/>
                </a:solidFill>
                <a:latin typeface="Times New Roman" pitchFamily="18" charset="0"/>
                <a:ea typeface="Arial-Rounded" panose="020B0500000000000000" pitchFamily="34" charset="0"/>
                <a:cs typeface="Times New Roman" pitchFamily="18" charset="0"/>
              </a:rPr>
              <a:t>.</a:t>
            </a:r>
            <a:endParaRPr lang="en-US" sz="2800" dirty="0">
              <a:solidFill>
                <a:srgbClr val="000000"/>
              </a:solidFill>
              <a:latin typeface="Times New Roman" pitchFamily="18" charset="0"/>
              <a:ea typeface="Arial-Rounded" panose="020B0500000000000000" pitchFamily="34" charset="0"/>
              <a:cs typeface="Times New Roman" pitchFamily="18" charset="0"/>
            </a:endParaRPr>
          </a:p>
        </p:txBody>
      </p:sp>
      <p:cxnSp>
        <p:nvCxnSpPr>
          <p:cNvPr id="17" name="Straight Connector 16">
            <a:extLst>
              <a:ext uri="{FF2B5EF4-FFF2-40B4-BE49-F238E27FC236}">
                <a16:creationId xmlns="" xmlns:a16="http://schemas.microsoft.com/office/drawing/2014/main" id="{02104929-1440-75DC-0F95-07FF02672361}"/>
              </a:ext>
            </a:extLst>
          </p:cNvPr>
          <p:cNvCxnSpPr>
            <a:cxnSpLocks/>
          </p:cNvCxnSpPr>
          <p:nvPr/>
        </p:nvCxnSpPr>
        <p:spPr>
          <a:xfrm>
            <a:off x="3205018" y="3456708"/>
            <a:ext cx="18842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A3FE342-1A95-AD43-7CC7-FB1DC5D2939A}"/>
              </a:ext>
            </a:extLst>
          </p:cNvPr>
          <p:cNvCxnSpPr>
            <a:cxnSpLocks/>
          </p:cNvCxnSpPr>
          <p:nvPr/>
        </p:nvCxnSpPr>
        <p:spPr>
          <a:xfrm>
            <a:off x="6576291" y="3121890"/>
            <a:ext cx="2244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AB96D3F5-E210-F562-C751-F4D2CBC66D2E}"/>
              </a:ext>
            </a:extLst>
          </p:cNvPr>
          <p:cNvCxnSpPr>
            <a:cxnSpLocks/>
          </p:cNvCxnSpPr>
          <p:nvPr/>
        </p:nvCxnSpPr>
        <p:spPr>
          <a:xfrm>
            <a:off x="7832437" y="3524842"/>
            <a:ext cx="13392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B4CB4E00-100E-192D-65EF-60813E8A9CDC}"/>
              </a:ext>
            </a:extLst>
          </p:cNvPr>
          <p:cNvCxnSpPr>
            <a:cxnSpLocks/>
          </p:cNvCxnSpPr>
          <p:nvPr/>
        </p:nvCxnSpPr>
        <p:spPr>
          <a:xfrm>
            <a:off x="3101661" y="3029526"/>
            <a:ext cx="7591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3" grpId="0" animBg="1"/>
      <p:bldP spid="15"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4" name="Group 53"/>
          <p:cNvGrpSpPr/>
          <p:nvPr/>
        </p:nvGrpSpPr>
        <p:grpSpPr>
          <a:xfrm rot="20085584" flipH="1">
            <a:off x="4790965" y="1227467"/>
            <a:ext cx="2871037" cy="3506932"/>
            <a:chOff x="2162283" y="1468552"/>
            <a:chExt cx="2871037" cy="3506932"/>
          </a:xfrm>
        </p:grpSpPr>
        <p:grpSp>
          <p:nvGrpSpPr>
            <p:cNvPr id="55" name="Group 54"/>
            <p:cNvGrpSpPr/>
            <p:nvPr/>
          </p:nvGrpSpPr>
          <p:grpSpPr>
            <a:xfrm>
              <a:off x="2162283" y="1468552"/>
              <a:ext cx="2871037" cy="3506932"/>
              <a:chOff x="2162283" y="1468552"/>
              <a:chExt cx="2871037" cy="3506932"/>
            </a:xfrm>
          </p:grpSpPr>
          <p:sp>
            <p:nvSpPr>
              <p:cNvPr id="57" name="Freeform 56">
                <a:extLst>
                  <a:ext uri="{FF2B5EF4-FFF2-40B4-BE49-F238E27FC236}">
                    <a16:creationId xmlns=""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a:cxnSpLocks/>
                <a:stCxn id="57" idx="4"/>
              </p:cNvCxnSpPr>
              <p:nvPr/>
            </p:nvCxnSpPr>
            <p:spPr>
              <a:xfrm rot="20085584">
                <a:off x="4259254" y="2831234"/>
                <a:ext cx="774066" cy="214425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p:cNvSpPr txBox="1"/>
          <p:nvPr/>
        </p:nvSpPr>
        <p:spPr>
          <a:xfrm>
            <a:off x="7371340" y="1721424"/>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thong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rãi</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vội</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3503465" y="3590216"/>
            <a:ext cx="1862863" cy="3177804"/>
          </a:xfrm>
          <a:prstGeom prst="rect">
            <a:avLst/>
          </a:prstGeom>
        </p:spPr>
      </p:pic>
    </p:spTree>
    <p:extLst>
      <p:ext uri="{BB962C8B-B14F-4D97-AF65-F5344CB8AC3E}">
        <p14:creationId xmlns:p14="http://schemas.microsoft.com/office/powerpoint/2010/main" val="6962132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2"/>
            <a:ext cx="587835" cy="784830"/>
            <a:chOff x="1836100" y="2332000"/>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itchFamily="18" charset="0"/>
                <a:ea typeface="等线" panose="02010600030101010101" pitchFamily="2" charset="-122"/>
                <a:cs typeface="Times New Roman" pitchFamily="18"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itchFamily="18" charset="0"/>
                <a:ea typeface="等线" panose="02010600030101010101" pitchFamily="2" charset="-122"/>
                <a:cs typeface="Times New Roman" pitchFamily="18" charset="0"/>
              </a:endParaRPr>
            </a:p>
          </p:txBody>
        </p:sp>
        <p:sp>
          <p:nvSpPr>
            <p:cNvPr id="28"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itchFamily="18" charset="0"/>
                  <a:ea typeface="方正静蕾简体" panose="02000000000000000000" pitchFamily="2" charset="-122"/>
                  <a:cs typeface="Times New Roman" pitchFamily="18"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Times New Roman" pitchFamily="18" charset="0"/>
                <a:ea typeface="Arial-Rounded" panose="020B0500000000000000" pitchFamily="34" charset="0"/>
                <a:cs typeface="Times New Roman" pitchFamily="18" charset="0"/>
              </a:rPr>
              <a:t>Mặt</a:t>
            </a:r>
            <a:r>
              <a:rPr kumimoji="0" lang="en-US" altLang="zh-CN" sz="3200" b="0" i="0" u="none" strike="noStrike" kern="1200" cap="none" spc="0" normalizeH="0" baseline="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itchFamily="18" charset="0"/>
                <a:ea typeface="Arial-Rounded" panose="020B0500000000000000" pitchFamily="34" charset="0"/>
                <a:cs typeface="Times New Roman" pitchFamily="18" charset="0"/>
              </a:rPr>
              <a:t>trời</a:t>
            </a:r>
            <a:r>
              <a:rPr kumimoji="0" lang="en-US" altLang="zh-CN" sz="3200" b="0" i="0" u="none" strike="noStrike" kern="1200" cap="none" spc="0" normalizeH="0" baseline="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itchFamily="18" charset="0"/>
                <a:ea typeface="Arial-Rounded" panose="020B0500000000000000" pitchFamily="34" charset="0"/>
                <a:cs typeface="Times New Roman" pitchFamily="18" charset="0"/>
              </a:rPr>
              <a:t>có</a:t>
            </a:r>
            <a:r>
              <a:rPr kumimoji="0" lang="en-US" altLang="zh-CN" sz="3200" b="0" i="0" u="none" strike="noStrike" kern="1200" cap="none" spc="0" normalizeH="0" baseline="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itchFamily="18" charset="0"/>
                <a:ea typeface="Arial-Rounded" panose="020B0500000000000000" pitchFamily="34" charset="0"/>
                <a:cs typeface="Times New Roman" pitchFamily="18" charset="0"/>
              </a:rPr>
              <a:t>gì</a:t>
            </a:r>
            <a:r>
              <a:rPr kumimoji="0" lang="en-US" altLang="zh-CN" sz="3200" b="0" i="0" u="none" strike="noStrike" kern="1200" cap="none" spc="0" normalizeH="0" baseline="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itchFamily="18" charset="0"/>
                <a:ea typeface="Arial-Rounded" panose="020B0500000000000000" pitchFamily="34" charset="0"/>
                <a:cs typeface="Times New Roman" pitchFamily="18" charset="0"/>
              </a:rPr>
              <a:t>lạ</a:t>
            </a:r>
            <a:r>
              <a:rPr kumimoji="0" lang="en-US" altLang="zh-CN" sz="3200" b="0" i="0" u="none" strike="noStrike" kern="1200" cap="none" spc="0" normalizeH="0" baseline="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a:t>
            </a:r>
            <a:endParaRPr kumimoji="0" lang="zh-CN" altLang="en-US" sz="3200" b="0" i="0" u="none" strike="noStrike" kern="1200" cap="none" spc="0" normalizeH="0" baseline="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endParaRPr>
          </a:p>
        </p:txBody>
      </p:sp>
      <p:sp>
        <p:nvSpPr>
          <p:cNvPr id="29" name="Rectangle 28"/>
          <p:cNvSpPr/>
          <p:nvPr/>
        </p:nvSpPr>
        <p:spPr>
          <a:xfrm>
            <a:off x="1761388" y="1708960"/>
            <a:ext cx="1024588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Mặt trời ưa dậy sớm.</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endParaRPr>
          </a:p>
        </p:txBody>
      </p:sp>
      <p:sp>
        <p:nvSpPr>
          <p:cNvPr id="31" name="Rounded Rectangle 30"/>
          <p:cNvSpPr/>
          <p:nvPr/>
        </p:nvSpPr>
        <p:spPr>
          <a:xfrm>
            <a:off x="1410149" y="1728379"/>
            <a:ext cx="410178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sym typeface="Arial"/>
            </a:endParaRPr>
          </a:p>
        </p:txBody>
      </p:sp>
      <p:sp>
        <p:nvSpPr>
          <p:cNvPr id="32" name="Teardrop 31"/>
          <p:cNvSpPr/>
          <p:nvPr/>
        </p:nvSpPr>
        <p:spPr>
          <a:xfrm>
            <a:off x="894167" y="1849575"/>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1</a:t>
            </a:r>
          </a:p>
        </p:txBody>
      </p:sp>
      <p:sp>
        <p:nvSpPr>
          <p:cNvPr id="13" name="Rounded Rectangle 30">
            <a:extLst>
              <a:ext uri="{FF2B5EF4-FFF2-40B4-BE49-F238E27FC236}">
                <a16:creationId xmlns="" xmlns:a16="http://schemas.microsoft.com/office/drawing/2014/main" id="{27C74227-FAB5-8DE3-BBF1-67EF62E4B1E9}"/>
              </a:ext>
            </a:extLst>
          </p:cNvPr>
          <p:cNvSpPr/>
          <p:nvPr/>
        </p:nvSpPr>
        <p:spPr>
          <a:xfrm>
            <a:off x="6309633" y="1739692"/>
            <a:ext cx="4321421" cy="1846614"/>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sym typeface="Arial"/>
            </a:endParaRPr>
          </a:p>
        </p:txBody>
      </p:sp>
      <p:sp>
        <p:nvSpPr>
          <p:cNvPr id="15" name="Teardrop 14">
            <a:extLst>
              <a:ext uri="{FF2B5EF4-FFF2-40B4-BE49-F238E27FC236}">
                <a16:creationId xmlns="" xmlns:a16="http://schemas.microsoft.com/office/drawing/2014/main" id="{A7AE7F13-4538-34AC-4424-3AB98C25F3CA}"/>
              </a:ext>
            </a:extLst>
          </p:cNvPr>
          <p:cNvSpPr/>
          <p:nvPr/>
        </p:nvSpPr>
        <p:spPr>
          <a:xfrm>
            <a:off x="5793651" y="1849576"/>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3</a:t>
            </a:r>
          </a:p>
        </p:txBody>
      </p:sp>
      <p:sp>
        <p:nvSpPr>
          <p:cNvPr id="16" name="Rectangle 15">
            <a:extLst>
              <a:ext uri="{FF2B5EF4-FFF2-40B4-BE49-F238E27FC236}">
                <a16:creationId xmlns="" xmlns:a16="http://schemas.microsoft.com/office/drawing/2014/main" id="{A5778872-629B-F0EF-7119-D27ACC4531A4}"/>
              </a:ext>
            </a:extLst>
          </p:cNvPr>
          <p:cNvSpPr/>
          <p:nvPr/>
        </p:nvSpPr>
        <p:spPr>
          <a:xfrm>
            <a:off x="6407847" y="1770424"/>
            <a:ext cx="1024588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Buổi</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chiều</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trôi</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thật</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chậm</a:t>
            </a:r>
            <a:endParaRPr kumimoji="0" lang="vi-VN"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Mặt</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trời</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mải</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rong</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chơi</a:t>
            </a:r>
            <a:endParaRPr kumimoji="0" lang="vi-VN"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Đủng</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đỉnh</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mãi</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chân</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trời</a:t>
            </a:r>
            <a:endParaRPr kumimoji="0" lang="vi-VN"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à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vẫn</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chưa</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lặn</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xuống</a:t>
            </a:r>
            <a:r>
              <a:rPr kumimoji="0" lang="vi-VN"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endParaRPr>
          </a:p>
        </p:txBody>
      </p:sp>
      <p:cxnSp>
        <p:nvCxnSpPr>
          <p:cNvPr id="17" name="Straight Connector 16">
            <a:extLst>
              <a:ext uri="{FF2B5EF4-FFF2-40B4-BE49-F238E27FC236}">
                <a16:creationId xmlns="" xmlns:a16="http://schemas.microsoft.com/office/drawing/2014/main" id="{02104929-1440-75DC-0F95-07FF02672361}"/>
              </a:ext>
            </a:extLst>
          </p:cNvPr>
          <p:cNvCxnSpPr>
            <a:cxnSpLocks/>
          </p:cNvCxnSpPr>
          <p:nvPr/>
        </p:nvCxnSpPr>
        <p:spPr>
          <a:xfrm>
            <a:off x="3205018" y="3456708"/>
            <a:ext cx="18842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A3FE342-1A95-AD43-7CC7-FB1DC5D2939A}"/>
              </a:ext>
            </a:extLst>
          </p:cNvPr>
          <p:cNvCxnSpPr>
            <a:cxnSpLocks/>
          </p:cNvCxnSpPr>
          <p:nvPr/>
        </p:nvCxnSpPr>
        <p:spPr>
          <a:xfrm>
            <a:off x="6576291" y="3121890"/>
            <a:ext cx="2244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AB96D3F5-E210-F562-C751-F4D2CBC66D2E}"/>
              </a:ext>
            </a:extLst>
          </p:cNvPr>
          <p:cNvCxnSpPr>
            <a:cxnSpLocks/>
          </p:cNvCxnSpPr>
          <p:nvPr/>
        </p:nvCxnSpPr>
        <p:spPr>
          <a:xfrm>
            <a:off x="7832437" y="3524842"/>
            <a:ext cx="13392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B4CB4E00-100E-192D-65EF-60813E8A9CDC}"/>
              </a:ext>
            </a:extLst>
          </p:cNvPr>
          <p:cNvCxnSpPr>
            <a:cxnSpLocks/>
          </p:cNvCxnSpPr>
          <p:nvPr/>
        </p:nvCxnSpPr>
        <p:spPr>
          <a:xfrm>
            <a:off x="3101661" y="3029526"/>
            <a:ext cx="7591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Rounded Rectangle 13">
            <a:extLst>
              <a:ext uri="{FF2B5EF4-FFF2-40B4-BE49-F238E27FC236}">
                <a16:creationId xmlns="" xmlns:a16="http://schemas.microsoft.com/office/drawing/2014/main" id="{2768C2A2-F33D-E89A-012F-9D131F226F7A}"/>
              </a:ext>
            </a:extLst>
          </p:cNvPr>
          <p:cNvSpPr/>
          <p:nvPr/>
        </p:nvSpPr>
        <p:spPr>
          <a:xfrm>
            <a:off x="3379755" y="4275435"/>
            <a:ext cx="5432489"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Times New Roman" pitchFamily="18" charset="0"/>
                <a:ea typeface="Arial-Rounded" panose="020B0500000000000000" pitchFamily="34" charset="0"/>
                <a:cs typeface="Times New Roman" pitchFamily="18" charset="0"/>
              </a:rPr>
              <a:t>=&gt;</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Sự</a:t>
            </a:r>
            <a:r>
              <a:rPr lang="en-US" altLang="zh-CN" sz="2800" dirty="0">
                <a:solidFill>
                  <a:srgbClr val="FF0000"/>
                </a:solidFill>
                <a:latin typeface="Times New Roman" pitchFamily="18" charset="0"/>
                <a:ea typeface="Arial-Rounded" panose="020B0500000000000000" pitchFamily="34" charset="0"/>
                <a:cs typeface="Times New Roman" pitchFamily="18" charset="0"/>
              </a:rPr>
              <a:t> </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kì</a:t>
            </a:r>
            <a:r>
              <a:rPr lang="en-US" altLang="zh-CN" sz="2800" dirty="0">
                <a:solidFill>
                  <a:srgbClr val="FF0000"/>
                </a:solidFill>
                <a:latin typeface="Times New Roman" pitchFamily="18" charset="0"/>
                <a:ea typeface="Arial-Rounded" panose="020B0500000000000000" pitchFamily="34" charset="0"/>
                <a:cs typeface="Times New Roman" pitchFamily="18" charset="0"/>
              </a:rPr>
              <a:t> </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lạ</a:t>
            </a:r>
            <a:r>
              <a:rPr lang="en-US" altLang="zh-CN" sz="2800" dirty="0">
                <a:solidFill>
                  <a:srgbClr val="FF0000"/>
                </a:solidFill>
                <a:latin typeface="Times New Roman" pitchFamily="18" charset="0"/>
                <a:ea typeface="Arial-Rounded" panose="020B0500000000000000" pitchFamily="34" charset="0"/>
                <a:cs typeface="Times New Roman" pitchFamily="18" charset="0"/>
              </a:rPr>
              <a:t> </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của</a:t>
            </a:r>
            <a:r>
              <a:rPr lang="en-US" altLang="zh-CN" sz="2800" dirty="0">
                <a:solidFill>
                  <a:srgbClr val="FF0000"/>
                </a:solidFill>
                <a:latin typeface="Times New Roman" pitchFamily="18" charset="0"/>
                <a:ea typeface="Arial-Rounded" panose="020B0500000000000000" pitchFamily="34" charset="0"/>
                <a:cs typeface="Times New Roman" pitchFamily="18" charset="0"/>
              </a:rPr>
              <a:t> </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mặt</a:t>
            </a:r>
            <a:r>
              <a:rPr lang="en-US" altLang="zh-CN" sz="2800" dirty="0">
                <a:solidFill>
                  <a:srgbClr val="FF0000"/>
                </a:solidFill>
                <a:latin typeface="Times New Roman" pitchFamily="18" charset="0"/>
                <a:ea typeface="Arial-Rounded" panose="020B0500000000000000" pitchFamily="34" charset="0"/>
                <a:cs typeface="Times New Roman" pitchFamily="18" charset="0"/>
              </a:rPr>
              <a:t> </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trời</a:t>
            </a:r>
            <a:r>
              <a:rPr lang="en-US" altLang="zh-CN" sz="2800" dirty="0">
                <a:solidFill>
                  <a:srgbClr val="FF0000"/>
                </a:solidFill>
                <a:latin typeface="Times New Roman" pitchFamily="18" charset="0"/>
                <a:ea typeface="Arial-Rounded" panose="020B0500000000000000" pitchFamily="34" charset="0"/>
                <a:cs typeface="Times New Roman" pitchFamily="18" charset="0"/>
              </a:rPr>
              <a:t> </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mùa</a:t>
            </a:r>
            <a:r>
              <a:rPr lang="en-US" altLang="zh-CN" sz="2800" dirty="0">
                <a:solidFill>
                  <a:srgbClr val="FF0000"/>
                </a:solidFill>
                <a:latin typeface="Times New Roman" pitchFamily="18" charset="0"/>
                <a:ea typeface="Arial-Rounded" panose="020B0500000000000000" pitchFamily="34" charset="0"/>
                <a:cs typeface="Times New Roman" pitchFamily="18" charset="0"/>
              </a:rPr>
              <a:t> </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hè</a:t>
            </a:r>
            <a:r>
              <a:rPr lang="en-US" altLang="zh-CN" sz="2800" dirty="0">
                <a:solidFill>
                  <a:srgbClr val="FF0000"/>
                </a:solidFill>
                <a:latin typeface="Times New Roman" pitchFamily="18" charset="0"/>
                <a:ea typeface="Arial-Rounded" panose="020B0500000000000000" pitchFamily="34" charset="0"/>
                <a:cs typeface="Times New Roman" pitchFamily="18" charset="0"/>
              </a:rPr>
              <a:t>.</a:t>
            </a:r>
            <a:endParaRPr lang="vi-VN" altLang="zh-CN" sz="2800" dirty="0">
              <a:solidFill>
                <a:srgbClr val="FF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8062305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3" grpId="0" animBg="1"/>
      <p:bldP spid="15" grpId="0" animBg="1"/>
      <p:bldP spid="16" grpId="0"/>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65190" y="905016"/>
            <a:ext cx="587835" cy="784830"/>
            <a:chOff x="1836100" y="2333391"/>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itchFamily="18" charset="0"/>
                <a:ea typeface="等线" panose="02010600030101010101" pitchFamily="2" charset="-122"/>
                <a:cs typeface="Times New Roman" pitchFamily="18"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itchFamily="18" charset="0"/>
                <a:ea typeface="等线" panose="02010600030101010101" pitchFamily="2" charset="-122"/>
                <a:cs typeface="Times New Roman" pitchFamily="18" charset="0"/>
              </a:endParaRPr>
            </a:p>
          </p:txBody>
        </p:sp>
        <p:sp>
          <p:nvSpPr>
            <p:cNvPr id="28" name="文本框 12"/>
            <p:cNvSpPr txBox="1"/>
            <p:nvPr/>
          </p:nvSpPr>
          <p:spPr>
            <a:xfrm>
              <a:off x="2272602" y="2333391"/>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itchFamily="18" charset="0"/>
                  <a:ea typeface="方正静蕾简体" panose="02000000000000000000" pitchFamily="2" charset="-122"/>
                  <a:cs typeface="Times New Roman" pitchFamily="18" charset="0"/>
                </a:rPr>
                <a:t>2</a:t>
              </a:r>
            </a:p>
          </p:txBody>
        </p:sp>
      </p:grpSp>
      <p:sp>
        <p:nvSpPr>
          <p:cNvPr id="30" name="Rectangle 29"/>
          <p:cNvSpPr/>
          <p:nvPr/>
        </p:nvSpPr>
        <p:spPr>
          <a:xfrm>
            <a:off x="1287098" y="979426"/>
            <a:ext cx="10427775" cy="584775"/>
          </a:xfrm>
          <a:prstGeom prst="rect">
            <a:avLst/>
          </a:prstGeom>
        </p:spPr>
        <p:txBody>
          <a:bodyPr wrap="square">
            <a:spAutoFit/>
          </a:bodyPr>
          <a:lstStyle/>
          <a:p>
            <a:pPr lvl="0" algn="ctr">
              <a:defRPr/>
            </a:pPr>
            <a:r>
              <a:rPr lang="en-US" altLang="zh-CN" sz="3200" dirty="0" err="1">
                <a:solidFill>
                  <a:srgbClr val="0070C0"/>
                </a:solidFill>
                <a:latin typeface="Times New Roman" pitchFamily="18" charset="0"/>
                <a:ea typeface="Arial-Rounded" panose="020B0500000000000000" pitchFamily="34" charset="0"/>
                <a:cs typeface="Times New Roman" pitchFamily="18" charset="0"/>
              </a:rPr>
              <a:t>Nắng</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mùa</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hè</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mang</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đến</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cho</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cuộc</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sống</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những</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ích</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lợi</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gì</a:t>
            </a:r>
            <a:r>
              <a:rPr lang="en-US" altLang="zh-CN" sz="3200" dirty="0">
                <a:solidFill>
                  <a:srgbClr val="0070C0"/>
                </a:solidFill>
                <a:latin typeface="Times New Roman" pitchFamily="18" charset="0"/>
                <a:ea typeface="Arial-Rounded" panose="020B0500000000000000" pitchFamily="34" charset="0"/>
                <a:cs typeface="Times New Roman" pitchFamily="18"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Nắng cho cây chóng lớn</a:t>
            </a:r>
          </a:p>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Cho hoa lá thêm màu</a:t>
            </a:r>
          </a:p>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Cho mình chơi thật lâu</a:t>
            </a:r>
          </a:p>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2</a:t>
            </a:r>
          </a:p>
        </p:txBody>
      </p:sp>
      <p:sp>
        <p:nvSpPr>
          <p:cNvPr id="14" name="Rounded Rectangle 13">
            <a:extLst>
              <a:ext uri="{FF2B5EF4-FFF2-40B4-BE49-F238E27FC236}">
                <a16:creationId xmlns="" xmlns:a16="http://schemas.microsoft.com/office/drawing/2014/main" id="{5CC25376-DE95-417F-B440-9AF16C1EECD0}"/>
              </a:ext>
            </a:extLst>
          </p:cNvPr>
          <p:cNvSpPr/>
          <p:nvPr/>
        </p:nvSpPr>
        <p:spPr>
          <a:xfrm>
            <a:off x="1287098" y="4385860"/>
            <a:ext cx="9660835"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Times New Roman" pitchFamily="18" charset="0"/>
                <a:ea typeface="Arial-Rounded" panose="020B0500000000000000" pitchFamily="34" charset="0"/>
                <a:cs typeface="Times New Roman" pitchFamily="18" charset="0"/>
              </a:rPr>
              <a:t>=&gt;</a:t>
            </a:r>
            <a:r>
              <a:rPr lang="vi-VN" altLang="zh-CN" sz="2800" dirty="0">
                <a:solidFill>
                  <a:srgbClr val="FF0000"/>
                </a:solidFill>
                <a:latin typeface="Times New Roman" pitchFamily="18" charset="0"/>
                <a:ea typeface="Arial-Rounded" panose="020B0500000000000000" pitchFamily="34" charset="0"/>
                <a:cs typeface="Times New Roman" pitchFamily="18" charset="0"/>
              </a:rPr>
              <a:t>Nắng mùa hè mang đến cho cuộc sống nhiều ích lợi</a:t>
            </a:r>
            <a:r>
              <a:rPr lang="en-US" altLang="zh-CN" sz="2800" dirty="0">
                <a:solidFill>
                  <a:srgbClr val="FF0000"/>
                </a:solidFill>
                <a:latin typeface="Times New Roman" pitchFamily="18" charset="0"/>
                <a:ea typeface="Arial-Rounded" panose="020B0500000000000000" pitchFamily="34" charset="0"/>
                <a:cs typeface="Times New Roman" pitchFamily="18" charset="0"/>
              </a:rPr>
              <a:t>.</a:t>
            </a:r>
            <a:endParaRPr lang="vi-VN" altLang="zh-CN" sz="2800" dirty="0">
              <a:solidFill>
                <a:srgbClr val="FF0000"/>
              </a:solidFill>
              <a:latin typeface="Times New Roman" pitchFamily="18" charset="0"/>
              <a:ea typeface="Arial-Rounded" panose="020B0500000000000000" pitchFamily="34" charset="0"/>
              <a:cs typeface="Times New Roman" pitchFamily="18" charset="0"/>
            </a:endParaRPr>
          </a:p>
        </p:txBody>
      </p:sp>
      <p:cxnSp>
        <p:nvCxnSpPr>
          <p:cNvPr id="3" name="Straight Connector 2">
            <a:extLst>
              <a:ext uri="{FF2B5EF4-FFF2-40B4-BE49-F238E27FC236}">
                <a16:creationId xmlns="" xmlns:a16="http://schemas.microsoft.com/office/drawing/2014/main" id="{0730959D-3DB0-87B9-1F34-50D1301472DC}"/>
              </a:ext>
            </a:extLst>
          </p:cNvPr>
          <p:cNvCxnSpPr>
            <a:cxnSpLocks/>
          </p:cNvCxnSpPr>
          <p:nvPr/>
        </p:nvCxnSpPr>
        <p:spPr>
          <a:xfrm>
            <a:off x="5006109" y="2788816"/>
            <a:ext cx="2222005" cy="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7C26612F-542D-D037-4F5A-D5538DED7AE4}"/>
              </a:ext>
            </a:extLst>
          </p:cNvPr>
          <p:cNvCxnSpPr>
            <a:cxnSpLocks/>
          </p:cNvCxnSpPr>
          <p:nvPr/>
        </p:nvCxnSpPr>
        <p:spPr>
          <a:xfrm>
            <a:off x="5711042" y="2359890"/>
            <a:ext cx="2082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E3F05E16-C910-E40B-670F-365BA11FF1A6}"/>
              </a:ext>
            </a:extLst>
          </p:cNvPr>
          <p:cNvCxnSpPr>
            <a:cxnSpLocks/>
          </p:cNvCxnSpPr>
          <p:nvPr/>
        </p:nvCxnSpPr>
        <p:spPr>
          <a:xfrm>
            <a:off x="5006109" y="3218872"/>
            <a:ext cx="233812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8180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3"/>
            <a:ext cx="587835" cy="784830"/>
            <a:chOff x="1836100" y="2332000"/>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itchFamily="18" charset="0"/>
                <a:ea typeface="等线" panose="02010600030101010101" pitchFamily="2" charset="-122"/>
                <a:cs typeface="Times New Roman" pitchFamily="18"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itchFamily="18" charset="0"/>
                <a:ea typeface="等线" panose="02010600030101010101" pitchFamily="2" charset="-122"/>
                <a:cs typeface="Times New Roman" pitchFamily="18" charset="0"/>
              </a:endParaRPr>
            </a:p>
          </p:txBody>
        </p:sp>
        <p:sp>
          <p:nvSpPr>
            <p:cNvPr id="28"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itchFamily="18" charset="0"/>
                  <a:ea typeface="方正静蕾简体" panose="02000000000000000000" pitchFamily="2" charset="-122"/>
                  <a:cs typeface="Times New Roman" pitchFamily="18"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Times New Roman" pitchFamily="18" charset="0"/>
                <a:ea typeface="Arial-Rounded" panose="020B0500000000000000" pitchFamily="34" charset="0"/>
                <a:cs typeface="Times New Roman" pitchFamily="18" charset="0"/>
              </a:rPr>
              <a:t>Ngày</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của</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mùa</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hè</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có</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gì</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đặc</a:t>
            </a:r>
            <a:r>
              <a:rPr lang="en-US" altLang="zh-CN" sz="3200" dirty="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err="1">
                <a:solidFill>
                  <a:srgbClr val="0070C0"/>
                </a:solidFill>
                <a:latin typeface="Times New Roman" pitchFamily="18" charset="0"/>
                <a:ea typeface="Arial-Rounded" panose="020B0500000000000000" pitchFamily="34" charset="0"/>
                <a:cs typeface="Times New Roman" pitchFamily="18" charset="0"/>
              </a:rPr>
              <a:t>biệt</a:t>
            </a:r>
            <a:r>
              <a:rPr lang="en-US" altLang="zh-CN" sz="3200" dirty="0">
                <a:solidFill>
                  <a:srgbClr val="0070C0"/>
                </a:solidFill>
                <a:latin typeface="Times New Roman" pitchFamily="18" charset="0"/>
                <a:ea typeface="Arial-Rounded" panose="020B0500000000000000" pitchFamily="34" charset="0"/>
                <a:cs typeface="Times New Roman" pitchFamily="18" charset="0"/>
              </a:rPr>
              <a:t>?</a:t>
            </a:r>
            <a:endParaRPr lang="zh-CN" altLang="en-US" sz="3200" dirty="0">
              <a:solidFill>
                <a:srgbClr val="0070C0"/>
              </a:solidFill>
              <a:latin typeface="Times New Roman" pitchFamily="18" charset="0"/>
              <a:ea typeface="Arial-Rounded" panose="020B0500000000000000" pitchFamily="34" charset="0"/>
              <a:cs typeface="Times New Roman" pitchFamily="18"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Ngày hè dài bất tận.</a:t>
            </a:r>
          </a:p>
        </p:txBody>
      </p:sp>
      <p:sp>
        <p:nvSpPr>
          <p:cNvPr id="31" name="Rounded Rectangle 30"/>
          <p:cNvSpPr/>
          <p:nvPr/>
        </p:nvSpPr>
        <p:spPr>
          <a:xfrm>
            <a:off x="1712922" y="1689287"/>
            <a:ext cx="4203432" cy="1917119"/>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2</a:t>
            </a:r>
          </a:p>
        </p:txBody>
      </p:sp>
      <p:sp>
        <p:nvSpPr>
          <p:cNvPr id="14" name="Rounded Rectangle 13">
            <a:extLst>
              <a:ext uri="{FF2B5EF4-FFF2-40B4-BE49-F238E27FC236}">
                <a16:creationId xmlns="" xmlns:a16="http://schemas.microsoft.com/office/drawing/2014/main" id="{5CC25376-DE95-417F-B440-9AF16C1EECD0}"/>
              </a:ext>
            </a:extLst>
          </p:cNvPr>
          <p:cNvSpPr/>
          <p:nvPr/>
        </p:nvSpPr>
        <p:spPr>
          <a:xfrm>
            <a:off x="2166073" y="4116606"/>
            <a:ext cx="785985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Times New Roman" pitchFamily="18" charset="0"/>
                <a:ea typeface="Arial-Rounded" panose="020B0500000000000000" pitchFamily="34" charset="0"/>
                <a:cs typeface="Times New Roman" pitchFamily="18" charset="0"/>
              </a:rPr>
              <a:t>Ngày của mùa hè “dài bất tận”, trôi qua rất lâu.</a:t>
            </a:r>
          </a:p>
        </p:txBody>
      </p:sp>
      <p:sp>
        <p:nvSpPr>
          <p:cNvPr id="13" name="Rectangle 12">
            <a:extLst>
              <a:ext uri="{FF2B5EF4-FFF2-40B4-BE49-F238E27FC236}">
                <a16:creationId xmlns=""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Sớm nay em thức dậy</a:t>
            </a:r>
          </a:p>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Trời sáng tự bao giờ</a:t>
            </a:r>
          </a:p>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Mùa hè kì lạ chưa</a:t>
            </a:r>
          </a:p>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Mặt trời ưa dậy sớm.</a:t>
            </a:r>
            <a:endParaRPr lang="en-US" sz="2800" dirty="0">
              <a:solidFill>
                <a:srgbClr val="000000"/>
              </a:solidFill>
              <a:latin typeface="Times New Roman" pitchFamily="18" charset="0"/>
              <a:ea typeface="Arial-Rounded" panose="020B0500000000000000" pitchFamily="34" charset="0"/>
              <a:cs typeface="Times New Roman" pitchFamily="18" charset="0"/>
            </a:endParaRPr>
          </a:p>
        </p:txBody>
      </p:sp>
      <p:sp>
        <p:nvSpPr>
          <p:cNvPr id="15" name="Rounded Rectangle 30">
            <a:extLst>
              <a:ext uri="{FF2B5EF4-FFF2-40B4-BE49-F238E27FC236}">
                <a16:creationId xmlns=""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sym typeface="Arial"/>
            </a:endParaRPr>
          </a:p>
        </p:txBody>
      </p:sp>
      <p:sp>
        <p:nvSpPr>
          <p:cNvPr id="16" name="Teardrop 15">
            <a:extLst>
              <a:ext uri="{FF2B5EF4-FFF2-40B4-BE49-F238E27FC236}">
                <a16:creationId xmlns=""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3</a:t>
            </a:r>
          </a:p>
        </p:txBody>
      </p:sp>
      <p:cxnSp>
        <p:nvCxnSpPr>
          <p:cNvPr id="17" name="Straight Connector 16">
            <a:extLst>
              <a:ext uri="{FF2B5EF4-FFF2-40B4-BE49-F238E27FC236}">
                <a16:creationId xmlns="" xmlns:a16="http://schemas.microsoft.com/office/drawing/2014/main" id="{2F10D580-2E3D-B4DE-B877-9101A7DDD78E}"/>
              </a:ext>
            </a:extLst>
          </p:cNvPr>
          <p:cNvCxnSpPr/>
          <p:nvPr/>
        </p:nvCxnSpPr>
        <p:spPr>
          <a:xfrm>
            <a:off x="3665079" y="3478235"/>
            <a:ext cx="10039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4661978" y="930285"/>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Times New Roman" pitchFamily="18" charset="0"/>
                  <a:ea typeface="Arial-Rounded" panose="020B0500000000000000" pitchFamily="34" charset="0"/>
                  <a:cs typeface="Times New Roman" pitchFamily="18"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bất</a:t>
              </a:r>
              <a:r>
                <a:rPr kumimoji="0" lang="en-US" sz="36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tận</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endParaRPr>
            </a:p>
          </p:txBody>
        </p:sp>
      </p:grpSp>
      <p:sp>
        <p:nvSpPr>
          <p:cNvPr id="21" name="TextBox 20"/>
          <p:cNvSpPr txBox="1"/>
          <p:nvPr/>
        </p:nvSpPr>
        <p:spPr>
          <a:xfrm>
            <a:off x="376955" y="1289881"/>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a:t>
            </a:r>
            <a:r>
              <a:rPr kumimoji="0" lang="en-US" sz="3200" b="0" i="0" u="none" strike="noStrike" kern="1200" cap="none" spc="0" normalizeH="0" baseline="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nghĩa</a:t>
            </a:r>
            <a:r>
              <a:rPr kumimoji="0" lang="en-US" sz="3200" b="0" i="0" u="none" strike="noStrike" kern="120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trong</a:t>
            </a:r>
            <a:r>
              <a:rPr kumimoji="0" lang="en-US" sz="3200" b="0" i="0" u="none" strike="noStrike" kern="120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bài</a:t>
            </a:r>
            <a:r>
              <a:rPr kumimoji="0" lang="en-US" sz="3200" b="0" i="0" u="none" strike="noStrike" kern="120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như</a:t>
            </a:r>
            <a:r>
              <a:rPr kumimoji="0" lang="en-US" sz="3200" b="0" i="0" u="none" strike="noStrike" kern="120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thể</a:t>
            </a:r>
            <a:r>
              <a:rPr kumimoji="0" lang="en-US" sz="3200" b="0" i="0" u="none" strike="noStrike" kern="120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không</a:t>
            </a:r>
            <a:r>
              <a:rPr kumimoji="0" lang="en-US" sz="3200" b="0" i="0" u="none" strike="noStrike" kern="120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có</a:t>
            </a:r>
            <a:r>
              <a:rPr kumimoji="0" lang="en-US" sz="3200" b="0" i="0" u="none" strike="noStrike" kern="120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kết</a:t>
            </a:r>
            <a:r>
              <a:rPr kumimoji="0" lang="en-US" sz="3200" b="0" i="0" u="none" strike="noStrike" kern="120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thúc</a:t>
            </a:r>
            <a:endParaRPr kumimoji="0" lang="en-US" sz="3200" b="0" i="0" u="none" strike="noStrike" kern="120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endParaRPr>
          </a:p>
        </p:txBody>
      </p:sp>
      <p:pic>
        <p:nvPicPr>
          <p:cNvPr id="31" name="图片 4">
            <a:extLst>
              <a:ext uri="{FF2B5EF4-FFF2-40B4-BE49-F238E27FC236}">
                <a16:creationId xmlns=""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1741620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3"/>
            <a:ext cx="587835" cy="784830"/>
            <a:chOff x="1836100" y="2332000"/>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itchFamily="18" charset="0"/>
                <a:ea typeface="等线" panose="02010600030101010101" pitchFamily="2" charset="-122"/>
                <a:cs typeface="Times New Roman" pitchFamily="18"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itchFamily="18" charset="0"/>
                <a:ea typeface="等线" panose="02010600030101010101" pitchFamily="2" charset="-122"/>
                <a:cs typeface="Times New Roman" pitchFamily="18" charset="0"/>
              </a:endParaRPr>
            </a:p>
          </p:txBody>
        </p:sp>
        <p:sp>
          <p:nvSpPr>
            <p:cNvPr id="28"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itchFamily="18" charset="0"/>
                  <a:ea typeface="方正静蕾简体" panose="02000000000000000000" pitchFamily="2" charset="-122"/>
                  <a:cs typeface="Times New Roman" pitchFamily="18"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Times New Roman" pitchFamily="18" charset="0"/>
                <a:ea typeface="Arial-Rounded" panose="020B0500000000000000" pitchFamily="34" charset="0"/>
                <a:cs typeface="Times New Roman" pitchFamily="18" charset="0"/>
              </a:rPr>
              <a:t>Vì sao bạn nhỏ thấy “mùa hè thật sung sướng”</a:t>
            </a:r>
            <a:r>
              <a:rPr lang="en-US" altLang="zh-CN" sz="3200" dirty="0">
                <a:solidFill>
                  <a:srgbClr val="0070C0"/>
                </a:solidFill>
                <a:latin typeface="Times New Roman" pitchFamily="18" charset="0"/>
                <a:ea typeface="Arial-Rounded" panose="020B0500000000000000" pitchFamily="34" charset="0"/>
                <a:cs typeface="Times New Roman" pitchFamily="18" charset="0"/>
              </a:rPr>
              <a:t>?</a:t>
            </a:r>
            <a:endParaRPr lang="vi-VN" altLang="zh-CN" sz="3200" dirty="0">
              <a:solidFill>
                <a:srgbClr val="0070C0"/>
              </a:solidFill>
              <a:latin typeface="Times New Roman" pitchFamily="18" charset="0"/>
              <a:ea typeface="Arial-Rounded" panose="020B0500000000000000" pitchFamily="34" charset="0"/>
              <a:cs typeface="Times New Roman" pitchFamily="18" charset="0"/>
            </a:endParaRPr>
          </a:p>
        </p:txBody>
      </p:sp>
      <p:sp>
        <p:nvSpPr>
          <p:cNvPr id="29" name="Rectangle 28"/>
          <p:cNvSpPr/>
          <p:nvPr/>
        </p:nvSpPr>
        <p:spPr>
          <a:xfrm>
            <a:off x="1785671" y="2047867"/>
            <a:ext cx="10499799" cy="1815882"/>
          </a:xfrm>
          <a:prstGeom prst="rect">
            <a:avLst/>
          </a:prstGeom>
        </p:spPr>
        <p:txBody>
          <a:bodyPr wrap="square">
            <a:spAutoFit/>
          </a:bodyPr>
          <a:lstStyle/>
          <a:p>
            <a:pPr lvl="0">
              <a:defRPr/>
            </a:pPr>
            <a:r>
              <a:rPr lang="en-US" sz="2800" dirty="0" err="1">
                <a:solidFill>
                  <a:srgbClr val="000000"/>
                </a:solidFill>
                <a:latin typeface="Times New Roman" pitchFamily="18" charset="0"/>
                <a:ea typeface="Arial-Rounded" panose="020B0500000000000000" pitchFamily="34" charset="0"/>
                <a:cs typeface="Times New Roman" pitchFamily="18" charset="0"/>
              </a:rPr>
              <a:t>Mùa</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hè</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thật</a:t>
            </a:r>
            <a:r>
              <a:rPr lang="en-US" sz="2800" dirty="0">
                <a:solidFill>
                  <a:srgbClr val="000000"/>
                </a:solidFill>
                <a:latin typeface="Times New Roman" pitchFamily="18" charset="0"/>
                <a:ea typeface="Arial-Rounded" panose="020B0500000000000000" pitchFamily="34" charset="0"/>
                <a:cs typeface="Times New Roman" pitchFamily="18" charset="0"/>
              </a:rPr>
              <a:t> sung </a:t>
            </a:r>
            <a:r>
              <a:rPr lang="en-US" sz="2800" dirty="0" err="1">
                <a:solidFill>
                  <a:srgbClr val="000000"/>
                </a:solidFill>
                <a:latin typeface="Times New Roman" pitchFamily="18" charset="0"/>
                <a:ea typeface="Arial-Rounded" panose="020B0500000000000000" pitchFamily="34" charset="0"/>
                <a:cs typeface="Times New Roman" pitchFamily="18" charset="0"/>
              </a:rPr>
              <a:t>sướng</a:t>
            </a:r>
            <a:endParaRPr lang="vi-VN" sz="2800" dirty="0">
              <a:solidFill>
                <a:srgbClr val="000000"/>
              </a:solidFill>
              <a:latin typeface="Times New Roman" pitchFamily="18" charset="0"/>
              <a:ea typeface="Arial-Rounded" panose="020B0500000000000000" pitchFamily="34" charset="0"/>
              <a:cs typeface="Times New Roman" pitchFamily="18" charset="0"/>
            </a:endParaRPr>
          </a:p>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C</a:t>
            </a:r>
            <a:r>
              <a:rPr lang="en-US" sz="2800" dirty="0">
                <a:solidFill>
                  <a:srgbClr val="000000"/>
                </a:solidFill>
                <a:latin typeface="Times New Roman" pitchFamily="18" charset="0"/>
                <a:ea typeface="Arial-Rounded" panose="020B0500000000000000" pitchFamily="34" charset="0"/>
                <a:cs typeface="Times New Roman" pitchFamily="18" charset="0"/>
              </a:rPr>
              <a:t>ó </a:t>
            </a:r>
            <a:r>
              <a:rPr lang="en-US" sz="2800" dirty="0" err="1">
                <a:solidFill>
                  <a:srgbClr val="000000"/>
                </a:solidFill>
                <a:latin typeface="Times New Roman" pitchFamily="18" charset="0"/>
                <a:ea typeface="Arial-Rounded" panose="020B0500000000000000" pitchFamily="34" charset="0"/>
                <a:cs typeface="Times New Roman" pitchFamily="18" charset="0"/>
              </a:rPr>
              <a:t>nắng</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lại</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có</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kem</a:t>
            </a:r>
            <a:endParaRPr lang="vi-VN" sz="2800" dirty="0">
              <a:solidFill>
                <a:srgbClr val="000000"/>
              </a:solidFill>
              <a:latin typeface="Times New Roman" pitchFamily="18" charset="0"/>
              <a:ea typeface="Arial-Rounded" panose="020B0500000000000000" pitchFamily="34" charset="0"/>
              <a:cs typeface="Times New Roman" pitchFamily="18" charset="0"/>
            </a:endParaRPr>
          </a:p>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C</a:t>
            </a:r>
            <a:r>
              <a:rPr lang="en-US" sz="2800" dirty="0">
                <a:solidFill>
                  <a:srgbClr val="000000"/>
                </a:solidFill>
                <a:latin typeface="Times New Roman" pitchFamily="18" charset="0"/>
                <a:ea typeface="Arial-Rounded" panose="020B0500000000000000" pitchFamily="34" charset="0"/>
                <a:cs typeface="Times New Roman" pitchFamily="18" charset="0"/>
              </a:rPr>
              <a:t>ó </a:t>
            </a:r>
            <a:r>
              <a:rPr lang="en-US" sz="2800" dirty="0" err="1">
                <a:solidFill>
                  <a:srgbClr val="000000"/>
                </a:solidFill>
                <a:latin typeface="Times New Roman" pitchFamily="18" charset="0"/>
                <a:ea typeface="Arial-Rounded" panose="020B0500000000000000" pitchFamily="34" charset="0"/>
                <a:cs typeface="Times New Roman" pitchFamily="18" charset="0"/>
              </a:rPr>
              <a:t>những</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cơn</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gió</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êm</a:t>
            </a:r>
            <a:endParaRPr lang="vi-VN" sz="2800" dirty="0">
              <a:solidFill>
                <a:srgbClr val="000000"/>
              </a:solidFill>
              <a:latin typeface="Times New Roman" pitchFamily="18" charset="0"/>
              <a:ea typeface="Arial-Rounded" panose="020B0500000000000000" pitchFamily="34" charset="0"/>
              <a:cs typeface="Times New Roman" pitchFamily="18" charset="0"/>
            </a:endParaRPr>
          </a:p>
          <a:p>
            <a:pPr lvl="0">
              <a:defRPr/>
            </a:pPr>
            <a:r>
              <a:rPr lang="en-US" sz="2800" dirty="0" err="1">
                <a:solidFill>
                  <a:srgbClr val="000000"/>
                </a:solidFill>
                <a:latin typeface="Times New Roman" pitchFamily="18" charset="0"/>
                <a:ea typeface="Arial-Rounded" panose="020B0500000000000000" pitchFamily="34" charset="0"/>
                <a:cs typeface="Times New Roman" pitchFamily="18" charset="0"/>
              </a:rPr>
              <a:t>Và</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ngày</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dài</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lấp</a:t>
            </a:r>
            <a:r>
              <a:rPr lang="en-US" sz="2800" dirty="0">
                <a:solidFill>
                  <a:srgbClr val="000000"/>
                </a:solidFill>
                <a:latin typeface="Times New Roman" pitchFamily="18" charset="0"/>
                <a:ea typeface="Arial-Rounded" panose="020B0500000000000000" pitchFamily="34" charset="0"/>
                <a:cs typeface="Times New Roman" pitchFamily="18" charset="0"/>
              </a:rPr>
              <a:t> </a:t>
            </a:r>
            <a:r>
              <a:rPr lang="en-US" sz="2800" dirty="0" err="1">
                <a:solidFill>
                  <a:srgbClr val="000000"/>
                </a:solidFill>
                <a:latin typeface="Times New Roman" pitchFamily="18" charset="0"/>
                <a:ea typeface="Arial-Rounded" panose="020B0500000000000000" pitchFamily="34" charset="0"/>
                <a:cs typeface="Times New Roman" pitchFamily="18" charset="0"/>
              </a:rPr>
              <a:t>lánh</a:t>
            </a:r>
            <a:r>
              <a:rPr lang="vi-VN" sz="2800" dirty="0">
                <a:solidFill>
                  <a:srgbClr val="000000"/>
                </a:solidFill>
                <a:latin typeface="Times New Roman" pitchFamily="18" charset="0"/>
                <a:ea typeface="Arial-Rounded" panose="020B0500000000000000" pitchFamily="34" charset="0"/>
                <a:cs typeface="Times New Roman" pitchFamily="18" charset="0"/>
              </a:rPr>
              <a:t>.</a:t>
            </a:r>
          </a:p>
        </p:txBody>
      </p:sp>
      <p:sp>
        <p:nvSpPr>
          <p:cNvPr id="31" name="Rounded Rectangle 30"/>
          <p:cNvSpPr/>
          <p:nvPr/>
        </p:nvSpPr>
        <p:spPr>
          <a:xfrm>
            <a:off x="1707841" y="2096612"/>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sym typeface="Arial"/>
            </a:endParaRPr>
          </a:p>
        </p:txBody>
      </p:sp>
      <p:sp>
        <p:nvSpPr>
          <p:cNvPr id="32" name="Teardrop 31"/>
          <p:cNvSpPr/>
          <p:nvPr/>
        </p:nvSpPr>
        <p:spPr>
          <a:xfrm>
            <a:off x="1197714" y="2157724"/>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4</a:t>
            </a:r>
          </a:p>
        </p:txBody>
      </p:sp>
      <p:cxnSp>
        <p:nvCxnSpPr>
          <p:cNvPr id="13" name="Straight Connector 12">
            <a:extLst>
              <a:ext uri="{FF2B5EF4-FFF2-40B4-BE49-F238E27FC236}">
                <a16:creationId xmlns="" xmlns:a16="http://schemas.microsoft.com/office/drawing/2014/main" id="{04238820-6744-D369-DF06-E3BF9755AD04}"/>
              </a:ext>
            </a:extLst>
          </p:cNvPr>
          <p:cNvCxnSpPr>
            <a:cxnSpLocks/>
          </p:cNvCxnSpPr>
          <p:nvPr/>
        </p:nvCxnSpPr>
        <p:spPr>
          <a:xfrm>
            <a:off x="1861202" y="2954477"/>
            <a:ext cx="1396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C4961357-B42F-8509-9AA6-09FE987B0936}"/>
              </a:ext>
            </a:extLst>
          </p:cNvPr>
          <p:cNvCxnSpPr/>
          <p:nvPr/>
        </p:nvCxnSpPr>
        <p:spPr>
          <a:xfrm>
            <a:off x="3605848" y="2971790"/>
            <a:ext cx="1126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2D1715BB-3BE1-71A7-A039-4CB9D29C807B}"/>
              </a:ext>
            </a:extLst>
          </p:cNvPr>
          <p:cNvCxnSpPr>
            <a:cxnSpLocks/>
          </p:cNvCxnSpPr>
          <p:nvPr/>
        </p:nvCxnSpPr>
        <p:spPr>
          <a:xfrm>
            <a:off x="3340779" y="3383597"/>
            <a:ext cx="18103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00B6190E-A2BD-B66D-5589-639BB0A660C5}"/>
              </a:ext>
            </a:extLst>
          </p:cNvPr>
          <p:cNvCxnSpPr>
            <a:cxnSpLocks/>
          </p:cNvCxnSpPr>
          <p:nvPr/>
        </p:nvCxnSpPr>
        <p:spPr>
          <a:xfrm>
            <a:off x="1942738" y="3789997"/>
            <a:ext cx="29756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 xmlns:a16="http://schemas.microsoft.com/office/drawing/2014/main" id="{9EE7F48A-623C-DE8A-4028-9BBD8CCA2488}"/>
              </a:ext>
            </a:extLst>
          </p:cNvPr>
          <p:cNvPicPr>
            <a:picLocks noChangeAspect="1"/>
          </p:cNvPicPr>
          <p:nvPr/>
        </p:nvPicPr>
        <p:blipFill>
          <a:blip r:embed="rId6"/>
          <a:stretch>
            <a:fillRect/>
          </a:stretch>
        </p:blipFill>
        <p:spPr>
          <a:xfrm>
            <a:off x="6909413" y="2047867"/>
            <a:ext cx="3406000" cy="2186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3" name="Rounded Rectangle 13">
            <a:extLst>
              <a:ext uri="{FF2B5EF4-FFF2-40B4-BE49-F238E27FC236}">
                <a16:creationId xmlns="" xmlns:a16="http://schemas.microsoft.com/office/drawing/2014/main" id="{CFDE18D7-00A5-F971-7729-622F0D9AAC40}"/>
              </a:ext>
            </a:extLst>
          </p:cNvPr>
          <p:cNvSpPr/>
          <p:nvPr/>
        </p:nvSpPr>
        <p:spPr>
          <a:xfrm>
            <a:off x="2298348" y="4768755"/>
            <a:ext cx="7595304"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Times New Roman" pitchFamily="18" charset="0"/>
                <a:ea typeface="Arial-Rounded" panose="020B0500000000000000" pitchFamily="34" charset="0"/>
                <a:cs typeface="Times New Roman" pitchFamily="18" charset="0"/>
              </a:rPr>
              <a:t>=&gt;</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Niềm</a:t>
            </a:r>
            <a:r>
              <a:rPr lang="en-US" altLang="zh-CN" sz="2800" dirty="0">
                <a:solidFill>
                  <a:srgbClr val="FF0000"/>
                </a:solidFill>
                <a:latin typeface="Times New Roman" pitchFamily="18" charset="0"/>
                <a:ea typeface="Arial-Rounded" panose="020B0500000000000000" pitchFamily="34" charset="0"/>
                <a:cs typeface="Times New Roman" pitchFamily="18" charset="0"/>
              </a:rPr>
              <a:t> </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vui</a:t>
            </a:r>
            <a:r>
              <a:rPr lang="en-US" altLang="zh-CN" sz="2800" dirty="0">
                <a:solidFill>
                  <a:srgbClr val="FF0000"/>
                </a:solidFill>
                <a:latin typeface="Times New Roman" pitchFamily="18" charset="0"/>
                <a:ea typeface="Arial-Rounded" panose="020B0500000000000000" pitchFamily="34" charset="0"/>
                <a:cs typeface="Times New Roman" pitchFamily="18" charset="0"/>
              </a:rPr>
              <a:t> </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của</a:t>
            </a:r>
            <a:r>
              <a:rPr lang="en-US" altLang="zh-CN" sz="2800" dirty="0">
                <a:solidFill>
                  <a:srgbClr val="FF0000"/>
                </a:solidFill>
                <a:latin typeface="Times New Roman" pitchFamily="18" charset="0"/>
                <a:ea typeface="Arial-Rounded" panose="020B0500000000000000" pitchFamily="34" charset="0"/>
                <a:cs typeface="Times New Roman" pitchFamily="18" charset="0"/>
              </a:rPr>
              <a:t> </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bạn</a:t>
            </a:r>
            <a:r>
              <a:rPr lang="en-US" altLang="zh-CN" sz="2800" dirty="0">
                <a:solidFill>
                  <a:srgbClr val="FF0000"/>
                </a:solidFill>
                <a:latin typeface="Times New Roman" pitchFamily="18" charset="0"/>
                <a:ea typeface="Arial-Rounded" panose="020B0500000000000000" pitchFamily="34" charset="0"/>
                <a:cs typeface="Times New Roman" pitchFamily="18" charset="0"/>
              </a:rPr>
              <a:t> </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nhỏ</a:t>
            </a:r>
            <a:r>
              <a:rPr lang="en-US" altLang="zh-CN" sz="2800" dirty="0">
                <a:solidFill>
                  <a:srgbClr val="FF0000"/>
                </a:solidFill>
                <a:latin typeface="Times New Roman" pitchFamily="18" charset="0"/>
                <a:ea typeface="Arial-Rounded" panose="020B0500000000000000" pitchFamily="34" charset="0"/>
                <a:cs typeface="Times New Roman" pitchFamily="18" charset="0"/>
              </a:rPr>
              <a:t> </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trong</a:t>
            </a:r>
            <a:r>
              <a:rPr lang="en-US" altLang="zh-CN" sz="2800" dirty="0">
                <a:solidFill>
                  <a:srgbClr val="FF0000"/>
                </a:solidFill>
                <a:latin typeface="Times New Roman" pitchFamily="18" charset="0"/>
                <a:ea typeface="Arial-Rounded" panose="020B0500000000000000" pitchFamily="34" charset="0"/>
                <a:cs typeface="Times New Roman" pitchFamily="18" charset="0"/>
              </a:rPr>
              <a:t> </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những</a:t>
            </a:r>
            <a:r>
              <a:rPr lang="en-US" altLang="zh-CN" sz="2800" dirty="0">
                <a:solidFill>
                  <a:srgbClr val="FF0000"/>
                </a:solidFill>
                <a:latin typeface="Times New Roman" pitchFamily="18" charset="0"/>
                <a:ea typeface="Arial-Rounded" panose="020B0500000000000000" pitchFamily="34" charset="0"/>
                <a:cs typeface="Times New Roman" pitchFamily="18" charset="0"/>
              </a:rPr>
              <a:t> </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ngày</a:t>
            </a:r>
            <a:r>
              <a:rPr lang="en-US" altLang="zh-CN" sz="2800" dirty="0">
                <a:solidFill>
                  <a:srgbClr val="FF0000"/>
                </a:solidFill>
                <a:latin typeface="Times New Roman" pitchFamily="18" charset="0"/>
                <a:ea typeface="Arial-Rounded" panose="020B0500000000000000" pitchFamily="34" charset="0"/>
                <a:cs typeface="Times New Roman" pitchFamily="18" charset="0"/>
              </a:rPr>
              <a:t> </a:t>
            </a:r>
            <a:r>
              <a:rPr lang="en-US" altLang="zh-CN" sz="2800" dirty="0" err="1">
                <a:solidFill>
                  <a:srgbClr val="FF0000"/>
                </a:solidFill>
                <a:latin typeface="Times New Roman" pitchFamily="18" charset="0"/>
                <a:ea typeface="Arial-Rounded" panose="020B0500000000000000" pitchFamily="34" charset="0"/>
                <a:cs typeface="Times New Roman" pitchFamily="18" charset="0"/>
              </a:rPr>
              <a:t>hè</a:t>
            </a:r>
            <a:r>
              <a:rPr lang="en-US" altLang="zh-CN" sz="2800" dirty="0">
                <a:solidFill>
                  <a:srgbClr val="FF0000"/>
                </a:solidFill>
                <a:latin typeface="Times New Roman" pitchFamily="18" charset="0"/>
                <a:ea typeface="Arial-Rounded" panose="020B0500000000000000" pitchFamily="34" charset="0"/>
                <a:cs typeface="Times New Roman" pitchFamily="18" charset="0"/>
              </a:rPr>
              <a:t>.</a:t>
            </a:r>
            <a:endParaRPr lang="vi-VN" altLang="zh-CN" sz="2800" dirty="0">
              <a:solidFill>
                <a:srgbClr val="FF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itchFamily="18" charset="0"/>
                <a:ea typeface="inpin heiti" charset="-122"/>
                <a:cs typeface="Times New Roman"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3"/>
            <a:ext cx="587835" cy="784830"/>
            <a:chOff x="1836100" y="2332000"/>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itchFamily="18" charset="0"/>
                <a:ea typeface="等线" panose="02010600030101010101" pitchFamily="2" charset="-122"/>
                <a:cs typeface="Times New Roman" pitchFamily="18"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itchFamily="18" charset="0"/>
                <a:ea typeface="等线" panose="02010600030101010101" pitchFamily="2" charset="-122"/>
                <a:cs typeface="Times New Roman" pitchFamily="18" charset="0"/>
              </a:endParaRPr>
            </a:p>
          </p:txBody>
        </p:sp>
        <p:sp>
          <p:nvSpPr>
            <p:cNvPr id="28"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itchFamily="18" charset="0"/>
                  <a:ea typeface="方正静蕾简体" panose="02000000000000000000" pitchFamily="2" charset="-122"/>
                  <a:cs typeface="Times New Roman" pitchFamily="18"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Times New Roman" pitchFamily="18" charset="0"/>
                <a:ea typeface="Arial-Rounded" panose="020B0500000000000000" pitchFamily="34" charset="0"/>
                <a:cs typeface="Times New Roman" pitchFamily="18"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a. Ngày có nhiều nắng</a:t>
            </a:r>
          </a:p>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b. Ngày có nhiều niềm vui</a:t>
            </a:r>
          </a:p>
          <a:p>
            <a:pPr lvl="0">
              <a:defRPr/>
            </a:pPr>
            <a:r>
              <a:rPr lang="vi-VN" sz="2800" dirty="0">
                <a:solidFill>
                  <a:srgbClr val="000000"/>
                </a:solidFill>
                <a:latin typeface="Times New Roman" pitchFamily="18" charset="0"/>
                <a:ea typeface="Arial-Rounded" panose="020B0500000000000000" pitchFamily="34" charset="0"/>
                <a:cs typeface="Times New Roman" pitchFamily="18"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sym typeface="Arial"/>
            </a:endParaRPr>
          </a:p>
        </p:txBody>
      </p:sp>
      <p:sp>
        <p:nvSpPr>
          <p:cNvPr id="14" name="Rounded Rectangle 13">
            <a:extLst>
              <a:ext uri="{FF2B5EF4-FFF2-40B4-BE49-F238E27FC236}">
                <a16:creationId xmlns="" xmlns:a16="http://schemas.microsoft.com/office/drawing/2014/main" id="{5CC25376-DE95-417F-B440-9AF16C1EECD0}"/>
              </a:ext>
            </a:extLst>
          </p:cNvPr>
          <p:cNvSpPr/>
          <p:nvPr/>
        </p:nvSpPr>
        <p:spPr>
          <a:xfrm>
            <a:off x="1437992" y="4124688"/>
            <a:ext cx="9316015"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Times New Roman" pitchFamily="18" charset="0"/>
                <a:ea typeface="Arial-Rounded" panose="020B0500000000000000" pitchFamily="34" charset="0"/>
                <a:cs typeface="Times New Roman" pitchFamily="18" charset="0"/>
              </a:rPr>
              <a:t>Em suy nghĩ và chọn đáp án phù hợp với ý kiến của mình.</a:t>
            </a:r>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Nội</a:t>
            </a:r>
            <a:r>
              <a:rPr kumimoji="0" lang="en-US" sz="4000" b="1"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dung </a:t>
            </a:r>
            <a:r>
              <a:rPr kumimoji="0" lang="en-US" sz="4000" b="1"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chính</a:t>
            </a:r>
            <a:r>
              <a:rPr kumimoji="0" lang="en-US" sz="4000" b="1"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của</a:t>
            </a:r>
            <a:r>
              <a:rPr kumimoji="0" lang="en-US" sz="4000" b="1"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bài</a:t>
            </a:r>
            <a:r>
              <a:rPr kumimoji="0" lang="en-US" sz="4000" b="1"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lang="en-US" sz="4000" b="1" dirty="0" err="1">
                <a:solidFill>
                  <a:srgbClr val="000000"/>
                </a:solidFill>
                <a:latin typeface="Times New Roman" pitchFamily="18" charset="0"/>
                <a:ea typeface="Arial-Rounded" panose="020B0500000000000000" pitchFamily="34" charset="0"/>
                <a:cs typeface="Times New Roman"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là</a:t>
            </a:r>
            <a:r>
              <a:rPr kumimoji="0" lang="en-US" sz="4000" b="1"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gì</a:t>
            </a:r>
            <a:r>
              <a:rPr kumimoji="0" lang="en-US" sz="4000" b="1"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Bài</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thơ</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nói</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về</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niềm</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sung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sướng</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của</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bạn</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nhỏ</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khi</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mùa</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hè</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tới</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Trong</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mắt</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bạn</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ấy</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mùa</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hè</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hiện</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lên</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thật</a:t>
            </a:r>
            <a:r>
              <a:rPr kumimoji="0" lang="en-US" sz="36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đẹp</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và</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rực</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rỡ</a:t>
            </a:r>
            <a:r>
              <a:rPr lang="en-US" sz="3600" b="1" dirty="0">
                <a:solidFill>
                  <a:srgbClr val="FF0000"/>
                </a:solidFill>
                <a:latin typeface="Times New Roman" pitchFamily="18" charset="0"/>
                <a:ea typeface="Arial-Rounded" panose="020B0500000000000000" pitchFamily="34" charset="0"/>
                <a:cs typeface="Times New Roman" pitchFamily="18" charset="0"/>
              </a:rPr>
              <a:t>.</a:t>
            </a:r>
            <a:endParaRPr kumimoji="0" 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pic>
        <p:nvPicPr>
          <p:cNvPr id="4" name="图片 18">
            <a:extLst>
              <a:ext uri="{FF2B5EF4-FFF2-40B4-BE49-F238E27FC236}">
                <a16:creationId xmlns="" xmlns:a16="http://schemas.microsoft.com/office/drawing/2014/main" id="{57F3696D-F7F3-418B-9ABA-CA9BA13DB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R="0" lvl="0" algn="ctr"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Arial-Rounded" panose="020B0500000000000000" charset="0"/>
                <a:cs typeface="Times New Roman" pitchFamily="18" charset="0"/>
              </a:rPr>
              <a:t>Trò</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Arial-Rounded" panose="020B0500000000000000" charset="0"/>
                <a:cs typeface="Times New Roman" pitchFamily="18"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Arial-Rounded" panose="020B0500000000000000" charset="0"/>
                <a:cs typeface="Times New Roman" pitchFamily="18" charset="0"/>
              </a:rPr>
              <a:t>chơi</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Arial-Rounded" panose="020B0500000000000000" charset="0"/>
                <a:cs typeface="Times New Roman" pitchFamily="18" charset="0"/>
              </a:rPr>
              <a:t>: Xe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Arial-Rounded" panose="020B0500000000000000" charset="0"/>
                <a:cs typeface="Times New Roman" pitchFamily="18" charset="0"/>
              </a:rPr>
              <a:t>buýt</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Arial-Rounded" panose="020B0500000000000000" charset="0"/>
                <a:cs typeface="Times New Roman" pitchFamily="18"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Arial-Rounded" panose="020B0500000000000000" charset="0"/>
                <a:cs typeface="Times New Roman" pitchFamily="18" charset="0"/>
              </a:rPr>
              <a:t>yêu</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Arial-Rounded" panose="020B0500000000000000" charset="0"/>
                <a:cs typeface="Times New Roman" pitchFamily="18"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Arial-Rounded" panose="020B0500000000000000" charset="0"/>
                <a:cs typeface="Times New Roman" pitchFamily="18" charset="0"/>
              </a:rPr>
              <a:t>thương</a:t>
            </a:r>
            <a:endPar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Arial-Rounded" panose="020B0500000000000000"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Times New Roman" pitchFamily="18" charset="0"/>
                <a:cs typeface="Times New Roman" pitchFamily="18"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967006" cy="629994"/>
            <a:chOff x="2834082" y="693066"/>
            <a:chExt cx="5367592" cy="629994"/>
          </a:xfrm>
        </p:grpSpPr>
        <p:sp>
          <p:nvSpPr>
            <p:cNvPr id="9" name="Rounded Rectangle 8"/>
            <p:cNvSpPr/>
            <p:nvPr/>
          </p:nvSpPr>
          <p:spPr>
            <a:xfrm>
              <a:off x="3435633" y="693066"/>
              <a:ext cx="4766041"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Times New Roman" pitchFamily="18" charset="0"/>
                  <a:ea typeface="inpin heiti" charset="-122"/>
                  <a:cs typeface="Times New Roman" pitchFamily="18" charset="0"/>
                </a:rPr>
                <a:t>  </a:t>
              </a:r>
              <a:r>
                <a:rPr kumimoji="0" lang="en-US" altLang="zh-CN" sz="2800" b="1" i="0" u="none" strike="noStrike" kern="0" cap="none" spc="0" normalizeH="0" baseline="0" noProof="0" dirty="0" err="1">
                  <a:ln>
                    <a:noFill/>
                  </a:ln>
                  <a:solidFill>
                    <a:srgbClr val="E66126"/>
                  </a:solidFill>
                  <a:effectLst/>
                  <a:uLnTx/>
                  <a:uFillTx/>
                  <a:latin typeface="Times New Roman" pitchFamily="18" charset="0"/>
                  <a:ea typeface="inpin heiti" charset="-122"/>
                  <a:cs typeface="Times New Roman" pitchFamily="18" charset="0"/>
                </a:rPr>
                <a:t>Đọc</a:t>
              </a:r>
              <a:r>
                <a:rPr kumimoji="0" lang="en-US" altLang="zh-CN" sz="2800" b="1" i="0" u="none" strike="noStrike" kern="0" cap="none" spc="0" normalizeH="0" baseline="0" noProof="0" dirty="0">
                  <a:ln>
                    <a:noFill/>
                  </a:ln>
                  <a:solidFill>
                    <a:srgbClr val="E66126"/>
                  </a:solidFill>
                  <a:effectLst/>
                  <a:uLnTx/>
                  <a:uFillTx/>
                  <a:latin typeface="Times New Roman" pitchFamily="18" charset="0"/>
                  <a:ea typeface="inpin heiti" charset="-122"/>
                  <a:cs typeface="Times New Roman" pitchFamily="18" charset="0"/>
                </a:rPr>
                <a:t> </a:t>
              </a:r>
              <a:r>
                <a:rPr kumimoji="0" lang="en-US" altLang="zh-CN" sz="2800" b="1" i="0" u="none" strike="noStrike" kern="0" cap="none" spc="0" normalizeH="0" baseline="0" noProof="0" dirty="0" err="1">
                  <a:ln>
                    <a:noFill/>
                  </a:ln>
                  <a:solidFill>
                    <a:srgbClr val="E66126"/>
                  </a:solidFill>
                  <a:effectLst/>
                  <a:uLnTx/>
                  <a:uFillTx/>
                  <a:latin typeface="Times New Roman" pitchFamily="18" charset="0"/>
                  <a:ea typeface="inpin heiti" charset="-122"/>
                  <a:cs typeface="Times New Roman" pitchFamily="18" charset="0"/>
                </a:rPr>
                <a:t>mẫu</a:t>
              </a:r>
              <a:endParaRPr kumimoji="0" lang="zh-CN" altLang="en-US" sz="2800" b="1" i="0" u="none" strike="noStrike" kern="0" cap="none" spc="0" normalizeH="0" baseline="0" noProof="0" dirty="0">
                <a:ln>
                  <a:noFill/>
                </a:ln>
                <a:solidFill>
                  <a:srgbClr val="E66126"/>
                </a:solidFill>
                <a:effectLst/>
                <a:uLnTx/>
                <a:uFillTx/>
                <a:latin typeface="Times New Roman" pitchFamily="18" charset="0"/>
                <a:ea typeface="inpin heiti" charset="-122"/>
                <a:cs typeface="Times New Roman" pitchFamily="18"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Mai)</a:t>
            </a:r>
          </a:p>
        </p:txBody>
      </p:sp>
      <p:pic>
        <p:nvPicPr>
          <p:cNvPr id="4" name="Picture 3">
            <a:extLst>
              <a:ext uri="{FF2B5EF4-FFF2-40B4-BE49-F238E27FC236}">
                <a16:creationId xmlns=""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 xmlns:a16="http://schemas.microsoft.com/office/drawing/2014/main"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Mặt trời ưa dậy sớm.</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Ngày hè dài bất tận.</a:t>
            </a:r>
          </a:p>
        </p:txBody>
      </p:sp>
      <p:sp>
        <p:nvSpPr>
          <p:cNvPr id="12" name="Rectangle 11">
            <a:extLst>
              <a:ext uri="{FF2B5EF4-FFF2-40B4-BE49-F238E27FC236}">
                <a16:creationId xmlns="" xmlns:a16="http://schemas.microsoft.com/office/drawing/2014/main"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r>
            <a:b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b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Và ngày dài lấp lánh.</a:t>
            </a:r>
          </a:p>
        </p:txBody>
      </p:sp>
    </p:spTree>
    <p:extLst>
      <p:ext uri="{BB962C8B-B14F-4D97-AF65-F5344CB8AC3E}">
        <p14:creationId xmlns:p14="http://schemas.microsoft.com/office/powerpoint/2010/main" val="220355036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Vui</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vẻ</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thiết</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tha</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3029149" cy="629994"/>
            <a:chOff x="2834082" y="693066"/>
            <a:chExt cx="5480014" cy="629994"/>
          </a:xfrm>
        </p:grpSpPr>
        <p:sp>
          <p:nvSpPr>
            <p:cNvPr id="9" name="Rounded Rectangle 8"/>
            <p:cNvSpPr/>
            <p:nvPr/>
          </p:nvSpPr>
          <p:spPr>
            <a:xfrm>
              <a:off x="3435633" y="693066"/>
              <a:ext cx="4878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 xmlns:a16="http://schemas.microsoft.com/office/drawing/2014/main" id="{EA562A6C-E5EA-4484-830A-A379FA72A89C}"/>
              </a:ext>
            </a:extLst>
          </p:cNvPr>
          <p:cNvSpPr/>
          <p:nvPr/>
        </p:nvSpPr>
        <p:spPr>
          <a:xfrm>
            <a:off x="857764" y="1217747"/>
            <a:ext cx="477641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TextBox 11">
            <a:extLst>
              <a:ext uri="{FF2B5EF4-FFF2-40B4-BE49-F238E27FC236}">
                <a16:creationId xmlns="" xmlns:a16="http://schemas.microsoft.com/office/drawing/2014/main" id="{B6556A9A-B10F-41B5-1968-28956CB21AD9}"/>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cxnSp>
        <p:nvCxnSpPr>
          <p:cNvPr id="5" name="Straight Connector 4">
            <a:extLst>
              <a:ext uri="{FF2B5EF4-FFF2-40B4-BE49-F238E27FC236}">
                <a16:creationId xmlns="" xmlns:a16="http://schemas.microsoft.com/office/drawing/2014/main" id="{208299AA-2543-692A-6CFF-E7F75DF44EB6}"/>
              </a:ext>
            </a:extLst>
          </p:cNvPr>
          <p:cNvCxnSpPr/>
          <p:nvPr/>
        </p:nvCxnSpPr>
        <p:spPr>
          <a:xfrm>
            <a:off x="2791288" y="2284519"/>
            <a:ext cx="3551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70DFCF88-4E27-A7D0-B4CA-289E8B6783A9}"/>
              </a:ext>
            </a:extLst>
          </p:cNvPr>
          <p:cNvCxnSpPr>
            <a:cxnSpLocks/>
          </p:cNvCxnSpPr>
          <p:nvPr/>
        </p:nvCxnSpPr>
        <p:spPr>
          <a:xfrm>
            <a:off x="2968841" y="4635623"/>
            <a:ext cx="170451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B47BE8B0-9807-9164-B2AD-800A7AD76B99}"/>
              </a:ext>
            </a:extLst>
          </p:cNvPr>
          <p:cNvCxnSpPr>
            <a:cxnSpLocks/>
          </p:cNvCxnSpPr>
          <p:nvPr/>
        </p:nvCxnSpPr>
        <p:spPr>
          <a:xfrm>
            <a:off x="2498326" y="3156008"/>
            <a:ext cx="4705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7788057E-FE6D-0C40-2EBB-E900AD2F7D7E}"/>
              </a:ext>
            </a:extLst>
          </p:cNvPr>
          <p:cNvCxnSpPr>
            <a:cxnSpLocks/>
          </p:cNvCxnSpPr>
          <p:nvPr/>
        </p:nvCxnSpPr>
        <p:spPr>
          <a:xfrm>
            <a:off x="3592656" y="4200618"/>
            <a:ext cx="172506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1FC14DE0-E1EE-DB22-D9D0-CB513F1EEF53}"/>
              </a:ext>
            </a:extLst>
          </p:cNvPr>
          <p:cNvCxnSpPr>
            <a:cxnSpLocks/>
          </p:cNvCxnSpPr>
          <p:nvPr/>
        </p:nvCxnSpPr>
        <p:spPr>
          <a:xfrm>
            <a:off x="2498326" y="2718046"/>
            <a:ext cx="71021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601DAB6B-817C-5653-244E-3038978FCE70}"/>
              </a:ext>
            </a:extLst>
          </p:cNvPr>
          <p:cNvCxnSpPr>
            <a:cxnSpLocks/>
          </p:cNvCxnSpPr>
          <p:nvPr/>
        </p:nvCxnSpPr>
        <p:spPr>
          <a:xfrm>
            <a:off x="3786485" y="5156447"/>
            <a:ext cx="133593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9996C5BC-C623-72A8-9EC1-C8976E49B5E0}"/>
              </a:ext>
            </a:extLst>
          </p:cNvPr>
          <p:cNvCxnSpPr>
            <a:cxnSpLocks/>
          </p:cNvCxnSpPr>
          <p:nvPr/>
        </p:nvCxnSpPr>
        <p:spPr>
          <a:xfrm>
            <a:off x="3294514" y="5634359"/>
            <a:ext cx="11437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0066DA26-43F0-86E6-61AE-EF706E89041D}"/>
              </a:ext>
            </a:extLst>
          </p:cNvPr>
          <p:cNvCxnSpPr>
            <a:cxnSpLocks/>
          </p:cNvCxnSpPr>
          <p:nvPr/>
        </p:nvCxnSpPr>
        <p:spPr>
          <a:xfrm>
            <a:off x="9140301" y="1777013"/>
            <a:ext cx="1037207"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F1709536-F26A-D2D9-C7C5-CE7CB0D0B135}"/>
              </a:ext>
            </a:extLst>
          </p:cNvPr>
          <p:cNvCxnSpPr>
            <a:cxnSpLocks/>
          </p:cNvCxnSpPr>
          <p:nvPr/>
        </p:nvCxnSpPr>
        <p:spPr>
          <a:xfrm>
            <a:off x="7366365" y="2256407"/>
            <a:ext cx="694559"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97F3060E-FBB0-82F1-366F-6227A5CE34F8}"/>
              </a:ext>
            </a:extLst>
          </p:cNvPr>
          <p:cNvCxnSpPr>
            <a:cxnSpLocks/>
          </p:cNvCxnSpPr>
          <p:nvPr/>
        </p:nvCxnSpPr>
        <p:spPr>
          <a:xfrm>
            <a:off x="5918447" y="2701770"/>
            <a:ext cx="1902780" cy="1627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4364430B-BBA0-7550-AF62-20269EC135B6}"/>
              </a:ext>
            </a:extLst>
          </p:cNvPr>
          <p:cNvCxnSpPr>
            <a:cxnSpLocks/>
          </p:cNvCxnSpPr>
          <p:nvPr/>
        </p:nvCxnSpPr>
        <p:spPr>
          <a:xfrm>
            <a:off x="7319870" y="3252185"/>
            <a:ext cx="280585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58682F2C-9809-486F-7A9B-EE1AD5CD6834}"/>
              </a:ext>
            </a:extLst>
          </p:cNvPr>
          <p:cNvCxnSpPr>
            <a:cxnSpLocks/>
          </p:cNvCxnSpPr>
          <p:nvPr/>
        </p:nvCxnSpPr>
        <p:spPr>
          <a:xfrm flipV="1">
            <a:off x="8173765" y="4200618"/>
            <a:ext cx="2075895" cy="1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776D8FD2-9D28-CFC6-4A57-EB6EC045BBFD}"/>
              </a:ext>
            </a:extLst>
          </p:cNvPr>
          <p:cNvCxnSpPr>
            <a:cxnSpLocks/>
          </p:cNvCxnSpPr>
          <p:nvPr/>
        </p:nvCxnSpPr>
        <p:spPr>
          <a:xfrm>
            <a:off x="6541250" y="4637102"/>
            <a:ext cx="8251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9B5AE094-230F-7B18-AFA5-1F029EFAF28B}"/>
              </a:ext>
            </a:extLst>
          </p:cNvPr>
          <p:cNvCxnSpPr>
            <a:cxnSpLocks/>
          </p:cNvCxnSpPr>
          <p:nvPr/>
        </p:nvCxnSpPr>
        <p:spPr>
          <a:xfrm>
            <a:off x="8509732" y="4635623"/>
            <a:ext cx="75608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C85ADC55-0B6D-DAC8-E9F9-A349948979CB}"/>
              </a:ext>
            </a:extLst>
          </p:cNvPr>
          <p:cNvCxnSpPr>
            <a:cxnSpLocks/>
          </p:cNvCxnSpPr>
          <p:nvPr/>
        </p:nvCxnSpPr>
        <p:spPr>
          <a:xfrm>
            <a:off x="7802478" y="5165323"/>
            <a:ext cx="188798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3323EAA4-0F8B-E107-7DEF-2811FBA243FE}"/>
              </a:ext>
            </a:extLst>
          </p:cNvPr>
          <p:cNvCxnSpPr>
            <a:cxnSpLocks/>
          </p:cNvCxnSpPr>
          <p:nvPr/>
        </p:nvCxnSpPr>
        <p:spPr>
          <a:xfrm>
            <a:off x="8060924" y="5634359"/>
            <a:ext cx="140119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927448"/>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2" cy="614399"/>
            <a:chOff x="1717198" y="4363552"/>
            <a:chExt cx="5992892"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nhịp</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thơ</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Thể</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hiện</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được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giọng</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của</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bài</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4</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 xmlns:a16="http://schemas.microsoft.com/office/drawing/2014/main" id="{9129B64A-843C-B89A-F372-25E5EEFCE6D5}"/>
              </a:ext>
            </a:extLst>
          </p:cNvPr>
          <p:cNvSpPr txBox="1"/>
          <p:nvPr/>
        </p:nvSpPr>
        <p:spPr>
          <a:xfrm>
            <a:off x="500689" y="3447915"/>
            <a:ext cx="6669933" cy="646331"/>
          </a:xfrm>
          <a:prstGeom prst="rect">
            <a:avLst/>
          </a:prstGeom>
          <a:noFill/>
        </p:spPr>
        <p:txBody>
          <a:bodyPr wrap="square" rtlCol="0">
            <a:spAutoFit/>
          </a:bodyPr>
          <a:lstStyle/>
          <a:p>
            <a:r>
              <a:rPr lang="en-US" sz="3600" b="1" dirty="0" err="1">
                <a:latin typeface="Times New Roman" pitchFamily="18" charset="0"/>
                <a:cs typeface="Times New Roman" pitchFamily="18" charset="0"/>
              </a:rPr>
              <a:t>Em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thích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mùa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Vì</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sao</a:t>
            </a:r>
            <a:r>
              <a:rPr lang="en-US" sz="3600" b="1" dirty="0">
                <a:latin typeface="Times New Roman" pitchFamily="18" charset="0"/>
                <a:cs typeface="Times New Roman" pitchFamily="18" charset="0"/>
              </a:rPr>
              <a:t>?</a:t>
            </a:r>
          </a:p>
        </p:txBody>
      </p:sp>
      <p:sp>
        <p:nvSpPr>
          <p:cNvPr id="4" name="TextBox 3">
            <a:extLst>
              <a:ext uri="{FF2B5EF4-FFF2-40B4-BE49-F238E27FC236}">
                <a16:creationId xmlns="" xmlns:a16="http://schemas.microsoft.com/office/drawing/2014/main" id="{3889BF67-EED6-8660-7957-955DEC84C44E}"/>
              </a:ext>
            </a:extLst>
          </p:cNvPr>
          <p:cNvSpPr txBox="1"/>
          <p:nvPr/>
        </p:nvSpPr>
        <p:spPr>
          <a:xfrm>
            <a:off x="1762125" y="1948873"/>
            <a:ext cx="3918239" cy="1015663"/>
          </a:xfrm>
          <a:prstGeom prst="rect">
            <a:avLst/>
          </a:prstGeom>
          <a:noFill/>
        </p:spPr>
        <p:txBody>
          <a:bodyPr wrap="square" rtlCol="0">
            <a:spAutoFit/>
          </a:bodyPr>
          <a:lstStyle/>
          <a:p>
            <a:pPr algn="ctr"/>
            <a:r>
              <a:rPr lang="en-US" sz="6000" dirty="0">
                <a:solidFill>
                  <a:srgbClr val="FF0000"/>
                </a:solidFill>
                <a:latin typeface="#9Slide03 Sofia Pro Soft Bold" panose="020B0000000000000000" pitchFamily="34" charset="0"/>
              </a:rPr>
              <a:t>Chia </a:t>
            </a:r>
            <a:r>
              <a:rPr lang="en-US" sz="6000" dirty="0" err="1">
                <a:solidFill>
                  <a:srgbClr val="FF0000"/>
                </a:solidFill>
                <a:latin typeface="#9Slide03 Sofia Pro Soft Bold" panose="020B0000000000000000" pitchFamily="34" charset="0"/>
              </a:rPr>
              <a:t>sẻ</a:t>
            </a:r>
            <a:endParaRPr lang="en-US" sz="6000" dirty="0">
              <a:solidFill>
                <a:srgbClr val="FF0000"/>
              </a:solidFill>
              <a:latin typeface="#9Slide03 Sofia Pro Soft Bold" panose="020B0000000000000000" pitchFamily="34" charset="0"/>
            </a:endParaRPr>
          </a:p>
        </p:txBody>
      </p:sp>
    </p:spTree>
    <p:extLst>
      <p:ext uri="{BB962C8B-B14F-4D97-AF65-F5344CB8AC3E}">
        <p14:creationId xmlns:p14="http://schemas.microsoft.com/office/powerpoint/2010/main" val="1440804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Times New Roman" pitchFamily="18" charset="0"/>
              <a:cs typeface="Times New Roman" pitchFamily="18" charset="0"/>
            </a:endParaRPr>
          </a:p>
        </p:txBody>
      </p:sp>
      <p:sp>
        <p:nvSpPr>
          <p:cNvPr id="3" name="Subtitle 2"/>
          <p:cNvSpPr>
            <a:spLocks noGrp="1"/>
          </p:cNvSpPr>
          <p:nvPr>
            <p:ph type="subTitle" idx="1"/>
          </p:nvPr>
        </p:nvSpPr>
        <p:spPr>
          <a:xfrm>
            <a:off x="1546860" y="3307885"/>
            <a:ext cx="9144000" cy="1655762"/>
          </a:xfrm>
        </p:spPr>
        <p:txBody>
          <a:bodyPr/>
          <a:lstStyle/>
          <a:p>
            <a:endParaRPr lang="en-US">
              <a:latin typeface="Times New Roman" pitchFamily="18" charset="0"/>
              <a:cs typeface="Times New Roman" pitchFamily="18" charset="0"/>
            </a:endParaRPr>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rPr>
              <a:t>Yêu</a:t>
            </a:r>
            <a:r>
              <a:rPr kumimoji="0" lang="en-US" sz="44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4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rPr>
              <a:t>cầu</a:t>
            </a:r>
            <a:r>
              <a:rPr kumimoji="0" lang="en-US" sz="44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4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rPr>
              <a:t>cần</a:t>
            </a:r>
            <a:r>
              <a:rPr kumimoji="0" lang="en-US" sz="44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4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rPr>
              <a:t>đạt</a:t>
            </a:r>
            <a:endParaRPr kumimoji="0" lang="en-US" sz="4400" b="1" i="0" u="none" strike="noStrike" kern="0" cap="none" spc="0" normalizeH="0" baseline="0" noProof="0" dirty="0">
              <a:ln>
                <a:noFill/>
              </a:ln>
              <a:solidFill>
                <a:srgbClr val="002060"/>
              </a:solidFill>
              <a:effectLst/>
              <a:uLnTx/>
              <a:uFillTx/>
              <a:latin typeface="Times New Roman" pitchFamily="18" charset="0"/>
              <a:cs typeface="Times New Roman" pitchFamily="18" charset="0"/>
            </a:endParaRPr>
          </a:p>
        </p:txBody>
      </p:sp>
      <p:grpSp>
        <p:nvGrpSpPr>
          <p:cNvPr id="14" name="Group 13">
            <a:extLst>
              <a:ext uri="{FF2B5EF4-FFF2-40B4-BE49-F238E27FC236}">
                <a16:creationId xmlns=""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62B4FDD4-2861-4472-9607-00D2E10B1D1A}"/>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Đọc</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đúng</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khó</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ngắt</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nhịp</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thơ</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chính</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endParaRPr>
            </a:p>
          </p:txBody>
        </p:sp>
      </p:grpSp>
      <p:sp>
        <p:nvSpPr>
          <p:cNvPr id="19" name="Rectangle: Rounded Corners 4">
            <a:extLst>
              <a:ext uri="{FF2B5EF4-FFF2-40B4-BE49-F238E27FC236}">
                <a16:creationId xmlns="" xmlns:a16="http://schemas.microsoft.com/office/drawing/2014/main"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Đọc</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trôi</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chảy</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toàn</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đầu</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biết</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thể</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hiện</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cảm</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xúc</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a:t>
            </a:r>
            <a:endParaRPr kumimoji="0" lang="zh-CN" altLang="en-US"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endParaRPr>
          </a:p>
        </p:txBody>
      </p:sp>
      <p:pic>
        <p:nvPicPr>
          <p:cNvPr id="20" name="Picture 19" descr="Cute happy smiling book Royalty Free Vector Image">
            <a:extLst>
              <a:ext uri="{FF2B5EF4-FFF2-40B4-BE49-F238E27FC236}">
                <a16:creationId xmlns=""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 xmlns:a16="http://schemas.microsoft.com/office/drawing/2014/main" id="{62B4FDD4-2861-4472-9607-00D2E10B1D1A}"/>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nghĩa</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của</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khó</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nội</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endParaRPr>
          </a:p>
        </p:txBody>
      </p:sp>
      <p:pic>
        <p:nvPicPr>
          <p:cNvPr id="23"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40321813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9129B64A-843C-B89A-F372-25E5EEFCE6D5}"/>
              </a:ext>
            </a:extLst>
          </p:cNvPr>
          <p:cNvSpPr txBox="1"/>
          <p:nvPr/>
        </p:nvSpPr>
        <p:spPr>
          <a:xfrm>
            <a:off x="687941" y="2486185"/>
            <a:ext cx="6443936" cy="286232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noProof="0" dirty="0" err="1">
                <a:solidFill>
                  <a:srgbClr val="000000"/>
                </a:solidFill>
                <a:latin typeface="Times New Roman" pitchFamily="18" charset="0"/>
                <a:cs typeface="Times New Roman" pitchFamily="18" charset="0"/>
              </a:rPr>
              <a:t>Đọc</a:t>
            </a:r>
            <a:r>
              <a:rPr lang="en-US" sz="3600" b="1" noProof="0" dirty="0">
                <a:solidFill>
                  <a:srgbClr val="000000"/>
                </a:solidFill>
                <a:latin typeface="Times New Roman" pitchFamily="18" charset="0"/>
                <a:cs typeface="Times New Roman" pitchFamily="18" charset="0"/>
              </a:rPr>
              <a:t> </a:t>
            </a:r>
            <a:r>
              <a:rPr lang="en-US" sz="3600" b="1" noProof="0" dirty="0" err="1">
                <a:solidFill>
                  <a:srgbClr val="000000"/>
                </a:solidFill>
                <a:latin typeface="Times New Roman" pitchFamily="18" charset="0"/>
                <a:cs typeface="Times New Roman" pitchFamily="18" charset="0"/>
              </a:rPr>
              <a:t>lại</a:t>
            </a:r>
            <a:r>
              <a:rPr lang="en-US" sz="3600" b="1" noProof="0" dirty="0">
                <a:solidFill>
                  <a:srgbClr val="000000"/>
                </a:solidFill>
                <a:latin typeface="Times New Roman" pitchFamily="18" charset="0"/>
                <a:cs typeface="Times New Roman" pitchFamily="18" charset="0"/>
              </a:rPr>
              <a:t> </a:t>
            </a:r>
            <a:r>
              <a:rPr lang="en-US" sz="3600" b="1" noProof="0" dirty="0" err="1">
                <a:solidFill>
                  <a:srgbClr val="000000"/>
                </a:solidFill>
                <a:latin typeface="Times New Roman" pitchFamily="18" charset="0"/>
                <a:cs typeface="Times New Roman" pitchFamily="18" charset="0"/>
              </a:rPr>
              <a:t>bài</a:t>
            </a:r>
            <a:r>
              <a:rPr lang="en-US" sz="3600" b="1" noProof="0" dirty="0">
                <a:solidFill>
                  <a:srgbClr val="000000"/>
                </a:solidFill>
                <a:latin typeface="Times New Roman" pitchFamily="18" charset="0"/>
                <a:cs typeface="Times New Roman" pitchFamily="18" charset="0"/>
              </a:rPr>
              <a:t> </a:t>
            </a:r>
            <a:r>
              <a:rPr lang="en-US" sz="3600" b="1" noProof="0" dirty="0" err="1">
                <a:solidFill>
                  <a:srgbClr val="000000"/>
                </a:solidFill>
                <a:latin typeface="Times New Roman" pitchFamily="18" charset="0"/>
                <a:cs typeface="Times New Roman" pitchFamily="18" charset="0"/>
              </a:rPr>
              <a:t>thơ</a:t>
            </a:r>
            <a:r>
              <a:rPr lang="en-US" sz="3600" b="1" noProof="0" dirty="0">
                <a:solidFill>
                  <a:srgbClr val="000000"/>
                </a:solidFill>
                <a:latin typeface="Times New Roman" pitchFamily="18" charset="0"/>
                <a:cs typeface="Times New Roman" pitchFamily="18" charset="0"/>
              </a:rPr>
              <a:t> </a:t>
            </a:r>
            <a:r>
              <a:rPr lang="en-US" sz="3600" b="1" noProof="0" dirty="0" err="1">
                <a:solidFill>
                  <a:srgbClr val="000000"/>
                </a:solidFill>
                <a:latin typeface="Times New Roman" pitchFamily="18" charset="0"/>
                <a:cs typeface="Times New Roman" pitchFamily="18" charset="0"/>
              </a:rPr>
              <a:t>Mùa</a:t>
            </a:r>
            <a:r>
              <a:rPr lang="en-US" sz="3600" b="1" noProof="0" dirty="0">
                <a:solidFill>
                  <a:srgbClr val="000000"/>
                </a:solidFill>
                <a:latin typeface="Times New Roman" pitchFamily="18" charset="0"/>
                <a:cs typeface="Times New Roman" pitchFamily="18" charset="0"/>
              </a:rPr>
              <a:t> </a:t>
            </a:r>
            <a:r>
              <a:rPr lang="en-US" sz="3600" b="1" noProof="0" dirty="0" err="1">
                <a:solidFill>
                  <a:srgbClr val="000000"/>
                </a:solidFill>
                <a:latin typeface="Times New Roman" pitchFamily="18" charset="0"/>
                <a:cs typeface="Times New Roman" pitchFamily="18" charset="0"/>
              </a:rPr>
              <a:t>hè</a:t>
            </a:r>
            <a:r>
              <a:rPr lang="en-US" sz="3600" b="1" noProof="0" dirty="0">
                <a:solidFill>
                  <a:srgbClr val="000000"/>
                </a:solidFill>
                <a:latin typeface="Times New Roman" pitchFamily="18" charset="0"/>
                <a:cs typeface="Times New Roman" pitchFamily="18" charset="0"/>
              </a:rPr>
              <a:t> </a:t>
            </a:r>
            <a:r>
              <a:rPr lang="en-US" sz="3600" b="1" noProof="0" dirty="0" err="1">
                <a:solidFill>
                  <a:srgbClr val="000000"/>
                </a:solidFill>
                <a:latin typeface="Times New Roman" pitchFamily="18" charset="0"/>
                <a:cs typeface="Times New Roman" pitchFamily="18" charset="0"/>
              </a:rPr>
              <a:t>lấp</a:t>
            </a:r>
            <a:r>
              <a:rPr lang="en-US" sz="3600" b="1" noProof="0" dirty="0">
                <a:solidFill>
                  <a:srgbClr val="000000"/>
                </a:solidFill>
                <a:latin typeface="Times New Roman" pitchFamily="18" charset="0"/>
                <a:cs typeface="Times New Roman" pitchFamily="18" charset="0"/>
              </a:rPr>
              <a:t> </a:t>
            </a:r>
            <a:r>
              <a:rPr lang="en-US" sz="3600" b="1" noProof="0" dirty="0" err="1">
                <a:solidFill>
                  <a:srgbClr val="000000"/>
                </a:solidFill>
                <a:latin typeface="Times New Roman" pitchFamily="18" charset="0"/>
                <a:cs typeface="Times New Roman" pitchFamily="18" charset="0"/>
              </a:rPr>
              <a:t>lánh</a:t>
            </a:r>
            <a:endParaRPr lang="en-US" sz="3600" b="1" noProof="0" dirty="0">
              <a:solidFill>
                <a:srgbClr val="000000"/>
              </a:solidFill>
              <a:latin typeface="Times New Roman" pitchFamily="18" charset="0"/>
              <a:cs typeface="Times New Roman" pitchFamily="18"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dirty="0" err="1">
                <a:solidFill>
                  <a:srgbClr val="000000"/>
                </a:solidFill>
                <a:latin typeface="Times New Roman" pitchFamily="18" charset="0"/>
                <a:cs typeface="Times New Roman" pitchFamily="18" charset="0"/>
              </a:rPr>
              <a:t>Chuẩn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bị</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bài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sau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Tạm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biệt</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mùa</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hè</a:t>
            </a:r>
            <a:r>
              <a:rPr lang="en-US" sz="3600" b="1" dirty="0">
                <a:solidFill>
                  <a:srgbClr val="000000"/>
                </a:solidFill>
                <a:latin typeface="Times New Roman" pitchFamily="18" charset="0"/>
                <a:cs typeface="Times New Roman" pitchFamily="18" charset="0"/>
              </a:rPr>
              <a:t>.</a:t>
            </a:r>
            <a:endParaRPr lang="en-US" sz="3600" b="1" noProof="0" dirty="0">
              <a:solidFill>
                <a:srgbClr val="000000"/>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3889BF67-EED6-8660-7957-955DEC84C44E}"/>
              </a:ext>
            </a:extLst>
          </p:cNvPr>
          <p:cNvSpPr txBox="1"/>
          <p:nvPr/>
        </p:nvSpPr>
        <p:spPr>
          <a:xfrm>
            <a:off x="589460" y="1265018"/>
            <a:ext cx="66408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Times New Roman" pitchFamily="18" charset="0"/>
                <a:cs typeface="Times New Roman" pitchFamily="18" charset="0"/>
              </a:rPr>
              <a:t>Hoạt</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động</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tiếp</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nối</a:t>
            </a:r>
            <a:endParaRPr kumimoji="0" lang="en-US" sz="6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6442124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1" y="2"/>
            <a:ext cx="13515883"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1454184"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Trong</a:t>
            </a:r>
            <a:r>
              <a:rPr kumimoji="0" 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bài</a:t>
            </a:r>
            <a:r>
              <a:rPr kumimoji="0" 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Tập</a:t>
            </a:r>
            <a:r>
              <a:rPr kumimoji="0" 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nấu</a:t>
            </a:r>
            <a:r>
              <a:rPr kumimoji="0" 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ăn</a:t>
            </a:r>
            <a:r>
              <a:rPr kumimoji="0" 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các</a:t>
            </a:r>
            <a:r>
              <a:rPr kumimoji="0" 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em</a:t>
            </a:r>
            <a:r>
              <a:rPr kumimoji="0" 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học</a:t>
            </a:r>
            <a:r>
              <a:rPr kumimoji="0" 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làm</a:t>
            </a:r>
            <a:r>
              <a:rPr kumimoji="0" 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món</a:t>
            </a:r>
            <a:r>
              <a:rPr kumimoji="0" 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gì</a:t>
            </a:r>
            <a:r>
              <a:rPr kumimoji="0" 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a:t>
            </a:r>
            <a:endParaRPr kumimoji="0" lang="en-US" sz="36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endParaRPr>
          </a:p>
        </p:txBody>
      </p:sp>
      <p:sp>
        <p:nvSpPr>
          <p:cNvPr id="10" name="Rectangle 9"/>
          <p:cNvSpPr/>
          <p:nvPr/>
        </p:nvSpPr>
        <p:spPr>
          <a:xfrm>
            <a:off x="2324422" y="1422301"/>
            <a:ext cx="3501354" cy="138013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charset="0"/>
                <a:cs typeface="Times New Roman" pitchFamily="18" charset="0"/>
              </a:rPr>
              <a:t>A. Rang </a:t>
            </a:r>
            <a:r>
              <a:rPr kumimoji="0" 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charset="0"/>
                <a:cs typeface="Times New Roman" pitchFamily="18" charset="0"/>
              </a:rPr>
              <a:t>thịt</a:t>
            </a:r>
            <a:endParaRPr kumimoji="0" 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charset="0"/>
              <a:cs typeface="Times New Roman" pitchFamily="18" charset="0"/>
            </a:endParaRPr>
          </a:p>
        </p:txBody>
      </p:sp>
      <p:sp>
        <p:nvSpPr>
          <p:cNvPr id="11" name="Rectangle 10"/>
          <p:cNvSpPr/>
          <p:nvPr/>
        </p:nvSpPr>
        <p:spPr>
          <a:xfrm>
            <a:off x="6205331" y="1414165"/>
            <a:ext cx="4081669" cy="13964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itchFamily="18" charset="0"/>
                <a:ea typeface="Arial-Rounded" panose="020B0500000000000000" charset="0"/>
                <a:cs typeface="Times New Roman" pitchFamily="18" charset="0"/>
              </a:rPr>
              <a:t>B</a:t>
            </a:r>
            <a:r>
              <a:rPr kumimoji="0" lang="en-US" sz="4000" b="1" i="0" u="none" strike="noStrike" kern="1200" cap="none" spc="0" normalizeH="0" baseline="0" noProof="0" dirty="0">
                <a:ln>
                  <a:noFill/>
                </a:ln>
                <a:solidFill>
                  <a:prstClr val="white"/>
                </a:solidFill>
                <a:effectLst/>
                <a:uLnTx/>
                <a:uFillTx/>
                <a:latin typeface="Times New Roman" pitchFamily="18" charset="0"/>
                <a:ea typeface="Arial-Rounded" panose="020B0500000000000000" charset="0"/>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charset="0"/>
                <a:cs typeface="Times New Roman" pitchFamily="18" charset="0"/>
              </a:rPr>
              <a:t>Trứng</a:t>
            </a:r>
            <a:r>
              <a:rPr kumimoji="0" lang="en-US" sz="4000" b="1" i="0" u="none" strike="noStrike" kern="1200" cap="none" spc="0" normalizeH="0" baseline="0" noProof="0" dirty="0">
                <a:ln>
                  <a:noFill/>
                </a:ln>
                <a:solidFill>
                  <a:prstClr val="white"/>
                </a:solidFill>
                <a:effectLst/>
                <a:uLnTx/>
                <a:uFillTx/>
                <a:latin typeface="Times New Roman" pitchFamily="18" charset="0"/>
                <a:ea typeface="Arial-Rounded" panose="020B0500000000000000" charset="0"/>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charset="0"/>
                <a:cs typeface="Times New Roman" pitchFamily="18" charset="0"/>
              </a:rPr>
              <a:t>đúc</a:t>
            </a:r>
            <a:r>
              <a:rPr kumimoji="0" lang="en-US" sz="4000" b="1" i="0" u="none" strike="noStrike" kern="1200" cap="none" spc="0" normalizeH="0" baseline="0" noProof="0" dirty="0">
                <a:ln>
                  <a:noFill/>
                </a:ln>
                <a:solidFill>
                  <a:prstClr val="white"/>
                </a:solidFill>
                <a:effectLst/>
                <a:uLnTx/>
                <a:uFillTx/>
                <a:latin typeface="Times New Roman" pitchFamily="18" charset="0"/>
                <a:ea typeface="Arial-Rounded" panose="020B0500000000000000" charset="0"/>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charset="0"/>
                <a:cs typeface="Times New Roman" pitchFamily="18" charset="0"/>
              </a:rPr>
              <a:t>thịt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Arial-Rounded" panose="020B0500000000000000" charset="0"/>
              <a:cs typeface="Times New Roman" pitchFamily="18"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51368"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51368"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51368"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51368"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51368"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3027356"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955549"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6999" y="2362201"/>
            <a:ext cx="5862311"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027"/>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9527"/>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Có</a:t>
            </a:r>
            <a:r>
              <a:rPr kumimoji="0" lang="en-US" sz="36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mấy</a:t>
            </a:r>
            <a:r>
              <a:rPr kumimoji="0" lang="en-US" sz="36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bước</a:t>
            </a:r>
            <a:r>
              <a:rPr kumimoji="0" lang="en-US" sz="36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để</a:t>
            </a:r>
            <a:r>
              <a:rPr kumimoji="0" lang="en-US" sz="36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làm</a:t>
            </a:r>
            <a:r>
              <a:rPr kumimoji="0" lang="en-US" sz="36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món</a:t>
            </a:r>
            <a:r>
              <a:rPr kumimoji="0" lang="en-US" sz="36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Trứng</a:t>
            </a:r>
            <a:r>
              <a:rPr kumimoji="0" lang="en-US" sz="36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đúc</a:t>
            </a:r>
            <a:r>
              <a:rPr kumimoji="0" lang="en-US" sz="36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charset="0"/>
                <a:cs typeface="Times New Roman" pitchFamily="18" charset="0"/>
              </a:rPr>
              <a:t>thịt</a:t>
            </a:r>
            <a:r>
              <a:rPr kumimoji="0" lang="en-US" sz="36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charset="0"/>
                <a:cs typeface="Times New Roman" pitchFamily="18" charset="0"/>
              </a:rPr>
              <a:t>A. 6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charset="0"/>
                <a:cs typeface="Times New Roman"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charset="0"/>
              <a:cs typeface="Times New Roman" pitchFamily="18"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charset="0"/>
                <a:cs typeface="Times New Roman" pitchFamily="18" charset="0"/>
              </a:rPr>
              <a:t>C. 5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charset="0"/>
                <a:cs typeface="Times New Roman"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charset="0"/>
              <a:cs typeface="Times New Roman" pitchFamily="18"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charset="0"/>
                <a:cs typeface="Times New Roman" pitchFamily="18" charset="0"/>
              </a:rPr>
              <a:t>B. 4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charset="0"/>
                <a:cs typeface="Times New Roman"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charset="0"/>
              <a:cs typeface="Times New Roman" pitchFamily="18"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4" y="85725"/>
            <a:ext cx="1415761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10613686"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charset="0"/>
                <a:cs typeface="Times New Roman" pitchFamily="18" charset="0"/>
              </a:rPr>
              <a:t>Vào mùa nào, các em không phải đến trường?</a:t>
            </a:r>
          </a:p>
        </p:txBody>
      </p:sp>
      <p:sp>
        <p:nvSpPr>
          <p:cNvPr id="10" name="Rectangle 9"/>
          <p:cNvSpPr/>
          <p:nvPr/>
        </p:nvSpPr>
        <p:spPr>
          <a:xfrm>
            <a:off x="2067444" y="1660972"/>
            <a:ext cx="2567474"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itchFamily="18" charset="0"/>
                <a:ea typeface="Arial-Rounded" panose="020B0500000000000000" charset="0"/>
                <a:cs typeface="Times New Roman" pitchFamily="18" charset="0"/>
              </a:rPr>
              <a:t>A. mùa thu</a:t>
            </a:r>
          </a:p>
        </p:txBody>
      </p:sp>
      <p:sp>
        <p:nvSpPr>
          <p:cNvPr id="11" name="Rectangle 10"/>
          <p:cNvSpPr/>
          <p:nvPr/>
        </p:nvSpPr>
        <p:spPr>
          <a:xfrm>
            <a:off x="9322360" y="1551435"/>
            <a:ext cx="2599877"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charset="0"/>
                <a:cs typeface="Times New Roman" pitchFamily="18" charset="0"/>
              </a:rPr>
              <a:t>C. mùa hè</a:t>
            </a:r>
          </a:p>
        </p:txBody>
      </p:sp>
      <p:sp>
        <p:nvSpPr>
          <p:cNvPr id="12" name="Rectangle 11"/>
          <p:cNvSpPr/>
          <p:nvPr/>
        </p:nvSpPr>
        <p:spPr>
          <a:xfrm>
            <a:off x="5620294" y="1562100"/>
            <a:ext cx="2086792"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charset="0"/>
                <a:cs typeface="Times New Roman" pitchFamily="18"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1" y="114300"/>
            <a:ext cx="707881"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1" y="1485900"/>
            <a:ext cx="707881"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7" y="7010400"/>
            <a:ext cx="707881"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7" y="1237288"/>
            <a:ext cx="707881"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1" y="2819400"/>
            <a:ext cx="707881"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42460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799" y="2667000"/>
            <a:ext cx="1959743"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6999" y="2362201"/>
            <a:ext cx="6370927"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cs typeface="Times New Roman" pitchFamily="18" charset="0"/>
            </a:endParaRPr>
          </a:p>
        </p:txBody>
      </p:sp>
      <p:pic>
        <p:nvPicPr>
          <p:cNvPr id="4" name="Picture 3">
            <a:extLst>
              <a:ext uri="{FF2B5EF4-FFF2-40B4-BE49-F238E27FC236}">
                <a16:creationId xmlns="" xmlns:a16="http://schemas.microsoft.com/office/drawing/2014/main"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 xmlns:a16="http://schemas.microsoft.com/office/drawing/2014/main" id="{894C451F-2EFF-4489-9046-BB7316FF46F9}"/>
              </a:ext>
            </a:extLst>
          </p:cNvPr>
          <p:cNvSpPr txBox="1"/>
          <p:nvPr/>
        </p:nvSpPr>
        <p:spPr>
          <a:xfrm>
            <a:off x="2525178" y="2151100"/>
            <a:ext cx="32644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Bài</a:t>
            </a:r>
            <a:r>
              <a:rPr kumimoji="0" lang="en-US" sz="36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7 – </a:t>
            </a:r>
            <a:r>
              <a:rPr kumimoji="0" lang="en-US" sz="36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Đọc</a:t>
            </a:r>
            <a:endParaRPr kumimoji="0" lang="en-US" sz="36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9" name="Picture 8">
            <a:extLst>
              <a:ext uri="{FF2B5EF4-FFF2-40B4-BE49-F238E27FC236}">
                <a16:creationId xmlns="" xmlns:a16="http://schemas.microsoft.com/office/drawing/2014/main" id="{AFC0F41A-5EF2-4BA1-BDEB-43F245704508}"/>
              </a:ext>
            </a:extLst>
          </p:cNvPr>
          <p:cNvPicPr>
            <a:picLocks noChangeAspect="1"/>
          </p:cNvPicPr>
          <p:nvPr/>
        </p:nvPicPr>
        <p:blipFill>
          <a:blip r:embed="rId9"/>
          <a:stretch>
            <a:fillRect/>
          </a:stretch>
        </p:blipFill>
        <p:spPr>
          <a:xfrm>
            <a:off x="600832" y="3124002"/>
            <a:ext cx="6529382" cy="1676545"/>
          </a:xfrm>
          <a:prstGeom prst="rect">
            <a:avLst/>
          </a:prstGeom>
        </p:spPr>
      </p:pic>
    </p:spTree>
    <p:extLst>
      <p:ext uri="{BB962C8B-B14F-4D97-AF65-F5344CB8AC3E}">
        <p14:creationId xmlns:p14="http://schemas.microsoft.com/office/powerpoint/2010/main" val="36520209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Times New Roman" pitchFamily="18" charset="0"/>
              <a:cs typeface="Times New Roman" pitchFamily="18" charset="0"/>
            </a:endParaRPr>
          </a:p>
        </p:txBody>
      </p:sp>
      <p:sp>
        <p:nvSpPr>
          <p:cNvPr id="3" name="Subtitle 2"/>
          <p:cNvSpPr>
            <a:spLocks noGrp="1"/>
          </p:cNvSpPr>
          <p:nvPr>
            <p:ph type="subTitle" idx="1"/>
          </p:nvPr>
        </p:nvSpPr>
        <p:spPr>
          <a:xfrm>
            <a:off x="1546860" y="3307885"/>
            <a:ext cx="9144000" cy="1655762"/>
          </a:xfrm>
        </p:spPr>
        <p:txBody>
          <a:bodyPr/>
          <a:lstStyle/>
          <a:p>
            <a:endParaRPr lang="en-US">
              <a:latin typeface="Times New Roman" pitchFamily="18" charset="0"/>
              <a:cs typeface="Times New Roman" pitchFamily="18" charset="0"/>
            </a:endParaRPr>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rPr>
              <a:t>Yêu</a:t>
            </a:r>
            <a:r>
              <a:rPr kumimoji="0" lang="en-US" sz="44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4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rPr>
              <a:t>cầu</a:t>
            </a:r>
            <a:r>
              <a:rPr kumimoji="0" lang="en-US" sz="44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4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rPr>
              <a:t>cần</a:t>
            </a:r>
            <a:r>
              <a:rPr kumimoji="0" lang="en-US" sz="44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4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rPr>
              <a:t>đạt</a:t>
            </a:r>
            <a:endParaRPr kumimoji="0" lang="en-US" sz="4400" b="1" i="0" u="none" strike="noStrike" kern="0" cap="none" spc="0" normalizeH="0" baseline="0" noProof="0" dirty="0">
              <a:ln>
                <a:noFill/>
              </a:ln>
              <a:solidFill>
                <a:srgbClr val="002060"/>
              </a:solidFill>
              <a:effectLst/>
              <a:uLnTx/>
              <a:uFillTx/>
              <a:latin typeface="Times New Roman" pitchFamily="18" charset="0"/>
              <a:cs typeface="Times New Roman" pitchFamily="18" charset="0"/>
            </a:endParaRPr>
          </a:p>
        </p:txBody>
      </p:sp>
      <p:grpSp>
        <p:nvGrpSpPr>
          <p:cNvPr id="14" name="Group 13">
            <a:extLst>
              <a:ext uri="{FF2B5EF4-FFF2-40B4-BE49-F238E27FC236}">
                <a16:creationId xmlns=""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62B4FDD4-2861-4472-9607-00D2E10B1D1A}"/>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Đọc</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đúng</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khó</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ngắt</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nhịp</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thơ</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chính</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SimSun" panose="02010600030101010101" pitchFamily="2" charset="-122"/>
                  <a:cs typeface="Times New Roman" pitchFamily="18"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Times New Roman" pitchFamily="18" charset="0"/>
                <a:ea typeface="SimSun" panose="02010600030101010101" pitchFamily="2" charset="-122"/>
                <a:cs typeface="Times New Roman" pitchFamily="18" charset="0"/>
                <a:sym typeface="+mn-lt"/>
              </a:endParaRPr>
            </a:p>
          </p:txBody>
        </p:sp>
      </p:grpSp>
      <p:sp>
        <p:nvSpPr>
          <p:cNvPr id="19" name="Rectangle: Rounded Corners 4">
            <a:extLst>
              <a:ext uri="{FF2B5EF4-FFF2-40B4-BE49-F238E27FC236}">
                <a16:creationId xmlns="" xmlns:a16="http://schemas.microsoft.com/office/drawing/2014/main"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Đọc</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trôi</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chảy</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toàn</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đầu</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biết</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thể</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hiện</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cảm</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xúc</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a:t>
            </a:r>
            <a:endParaRPr kumimoji="0" lang="zh-CN" altLang="en-US"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endParaRPr>
          </a:p>
        </p:txBody>
      </p:sp>
      <p:pic>
        <p:nvPicPr>
          <p:cNvPr id="20" name="Picture 19" descr="Cute happy smiling book Royalty Free Vector Image">
            <a:extLst>
              <a:ext uri="{FF2B5EF4-FFF2-40B4-BE49-F238E27FC236}">
                <a16:creationId xmlns=""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 xmlns:a16="http://schemas.microsoft.com/office/drawing/2014/main" id="{62B4FDD4-2861-4472-9607-00D2E10B1D1A}"/>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nghĩa</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của</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khó</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nội</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itchFamily="18" charset="0"/>
                <a:ea typeface="等线" panose="02010600030101010101" pitchFamily="2" charset="-122"/>
                <a:cs typeface="Times New Roman" pitchFamily="18"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Times New Roman" pitchFamily="18" charset="0"/>
              <a:ea typeface="等线" panose="02010600030101010101" pitchFamily="2" charset="-122"/>
              <a:cs typeface="Times New Roman" pitchFamily="18" charset="0"/>
              <a:sym typeface="+mn-lt"/>
            </a:endParaRPr>
          </a:p>
        </p:txBody>
      </p:sp>
      <p:pic>
        <p:nvPicPr>
          <p:cNvPr id="23"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1993721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520</TotalTime>
  <Words>1302</Words>
  <Application>Microsoft Office PowerPoint</Application>
  <PresentationFormat>Custom</PresentationFormat>
  <Paragraphs>301</Paragraphs>
  <Slides>38</Slides>
  <Notes>31</Notes>
  <HiddenSlides>0</HiddenSlides>
  <MMClips>17</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Office 主题​​</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cp:lastModifiedBy>
  <cp:revision>45</cp:revision>
  <dcterms:created xsi:type="dcterms:W3CDTF">2022-06-15T02:48:14Z</dcterms:created>
  <dcterms:modified xsi:type="dcterms:W3CDTF">2024-06-05T08:56:07Z</dcterms:modified>
</cp:coreProperties>
</file>