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6" r:id="rId2"/>
    <p:sldMasterId id="2147483699" r:id="rId3"/>
    <p:sldMasterId id="2147483712" r:id="rId4"/>
  </p:sldMasterIdLst>
  <p:notesMasterIdLst>
    <p:notesMasterId r:id="rId32"/>
  </p:notesMasterIdLst>
  <p:sldIdLst>
    <p:sldId id="405" r:id="rId5"/>
    <p:sldId id="259" r:id="rId6"/>
    <p:sldId id="257" r:id="rId7"/>
    <p:sldId id="270" r:id="rId8"/>
    <p:sldId id="269" r:id="rId9"/>
    <p:sldId id="281" r:id="rId10"/>
    <p:sldId id="264" r:id="rId11"/>
    <p:sldId id="265" r:id="rId12"/>
    <p:sldId id="284" r:id="rId13"/>
    <p:sldId id="300" r:id="rId14"/>
    <p:sldId id="303" r:id="rId15"/>
    <p:sldId id="304" r:id="rId16"/>
    <p:sldId id="305" r:id="rId17"/>
    <p:sldId id="306" r:id="rId18"/>
    <p:sldId id="307" r:id="rId19"/>
    <p:sldId id="308" r:id="rId20"/>
    <p:sldId id="309" r:id="rId21"/>
    <p:sldId id="310" r:id="rId22"/>
    <p:sldId id="311" r:id="rId23"/>
    <p:sldId id="316" r:id="rId24"/>
    <p:sldId id="317" r:id="rId25"/>
    <p:sldId id="404" r:id="rId26"/>
    <p:sldId id="261" r:id="rId27"/>
    <p:sldId id="407" r:id="rId28"/>
    <p:sldId id="406" r:id="rId29"/>
    <p:sldId id="263" r:id="rId30"/>
    <p:sldId id="302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B07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136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671DA7-B127-452D-A1E0-DB5F5EB27F97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B9BA35-7E53-47D6-B3B1-526DBAE724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1868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4D2E83-BF93-41E1-BF38-D922D5494FF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27371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4D2E83-BF93-41E1-BF38-D922D5494FF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74132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gbd8c2e9bd0_0_3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9" name="Google Shape;479;gbd8c2e9bd0_0_3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121650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4D2E83-BF93-41E1-BF38-D922D5494FF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00537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4D2E83-BF93-41E1-BF38-D922D5494FF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28354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gbd8c2e9bd0_0_3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9" name="Google Shape;479;gbd8c2e9bd0_0_3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4D2E83-BF93-41E1-BF38-D922D5494FF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43403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4D2E83-BF93-41E1-BF38-D922D5494FF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40899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4D2E83-BF93-41E1-BF38-D922D5494FF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83815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895854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8168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 dirty="0"/>
              <a:t>Slide</a:t>
            </a:r>
            <a:r>
              <a:rPr lang="en-US" baseline="0" dirty="0"/>
              <a:t> HS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bày</a:t>
            </a:r>
            <a:r>
              <a:rPr lang="en-US" baseline="0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759701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5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3080863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5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3968600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840465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08387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90194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42515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46863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67465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04748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9949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17016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5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3182444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80863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94887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33845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89305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43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4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863158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24"/>
          <p:cNvSpPr txBox="1">
            <a:spLocks noGrp="1"/>
          </p:cNvSpPr>
          <p:nvPr>
            <p:ph type="ctrTitle"/>
          </p:nvPr>
        </p:nvSpPr>
        <p:spPr>
          <a:xfrm>
            <a:off x="415612" y="992767"/>
            <a:ext cx="113608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9pPr>
          </a:lstStyle>
          <a:p>
            <a:endParaRPr/>
          </a:p>
        </p:txBody>
      </p:sp>
      <p:sp>
        <p:nvSpPr>
          <p:cNvPr id="366" name="Google Shape;366;p124"/>
          <p:cNvSpPr txBox="1">
            <a:spLocks noGrp="1"/>
          </p:cNvSpPr>
          <p:nvPr>
            <p:ph type="subTitle" idx="1"/>
          </p:nvPr>
        </p:nvSpPr>
        <p:spPr>
          <a:xfrm>
            <a:off x="415601" y="3778834"/>
            <a:ext cx="11360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9pPr>
          </a:lstStyle>
          <a:p>
            <a:endParaRPr/>
          </a:p>
        </p:txBody>
      </p:sp>
      <p:sp>
        <p:nvSpPr>
          <p:cNvPr id="367" name="Google Shape;367;p12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0489097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25"/>
          <p:cNvSpPr txBox="1">
            <a:spLocks noGrp="1"/>
          </p:cNvSpPr>
          <p:nvPr>
            <p:ph type="title"/>
          </p:nvPr>
        </p:nvSpPr>
        <p:spPr>
          <a:xfrm>
            <a:off x="415601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9pPr>
          </a:lstStyle>
          <a:p>
            <a:endParaRPr/>
          </a:p>
        </p:txBody>
      </p:sp>
      <p:sp>
        <p:nvSpPr>
          <p:cNvPr id="370" name="Google Shape;370;p12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9114633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26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126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4" name="Google Shape;374;p12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9317988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27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27"/>
          <p:cNvSpPr txBox="1">
            <a:spLocks noGrp="1"/>
          </p:cNvSpPr>
          <p:nvPr>
            <p:ph type="body" idx="1"/>
          </p:nvPr>
        </p:nvSpPr>
        <p:spPr>
          <a:xfrm>
            <a:off x="415600" y="1536634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1740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8" name="Google Shape;378;p127"/>
          <p:cNvSpPr txBox="1">
            <a:spLocks noGrp="1"/>
          </p:cNvSpPr>
          <p:nvPr>
            <p:ph type="body" idx="2"/>
          </p:nvPr>
        </p:nvSpPr>
        <p:spPr>
          <a:xfrm>
            <a:off x="6443200" y="1536634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1740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9" name="Google Shape;379;p12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9642910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28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12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41928159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0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0753073"/>
      </p:ext>
    </p:extLst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29"/>
          <p:cNvSpPr txBox="1">
            <a:spLocks noGrp="1"/>
          </p:cNvSpPr>
          <p:nvPr>
            <p:ph type="title"/>
          </p:nvPr>
        </p:nvSpPr>
        <p:spPr>
          <a:xfrm>
            <a:off x="415601" y="740801"/>
            <a:ext cx="3744000" cy="10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9pPr>
          </a:lstStyle>
          <a:p>
            <a:endParaRPr/>
          </a:p>
        </p:txBody>
      </p:sp>
      <p:sp>
        <p:nvSpPr>
          <p:cNvPr id="385" name="Google Shape;385;p129"/>
          <p:cNvSpPr txBox="1">
            <a:spLocks noGrp="1"/>
          </p:cNvSpPr>
          <p:nvPr>
            <p:ph type="body" idx="1"/>
          </p:nvPr>
        </p:nvSpPr>
        <p:spPr>
          <a:xfrm>
            <a:off x="415601" y="1852800"/>
            <a:ext cx="3744000" cy="42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04709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86" name="Google Shape;386;p12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70982913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30"/>
          <p:cNvSpPr txBox="1">
            <a:spLocks noGrp="1"/>
          </p:cNvSpPr>
          <p:nvPr>
            <p:ph type="title"/>
          </p:nvPr>
        </p:nvSpPr>
        <p:spPr>
          <a:xfrm>
            <a:off x="653668" y="600201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9pPr>
          </a:lstStyle>
          <a:p>
            <a:endParaRPr/>
          </a:p>
        </p:txBody>
      </p:sp>
      <p:sp>
        <p:nvSpPr>
          <p:cNvPr id="389" name="Google Shape;389;p13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02913631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31"/>
          <p:cNvSpPr/>
          <p:nvPr/>
        </p:nvSpPr>
        <p:spPr>
          <a:xfrm>
            <a:off x="6096000" y="-167"/>
            <a:ext cx="6096001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131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9pPr>
          </a:lstStyle>
          <a:p>
            <a:endParaRPr/>
          </a:p>
        </p:txBody>
      </p:sp>
      <p:sp>
        <p:nvSpPr>
          <p:cNvPr id="393" name="Google Shape;393;p131"/>
          <p:cNvSpPr txBox="1">
            <a:spLocks noGrp="1"/>
          </p:cNvSpPr>
          <p:nvPr>
            <p:ph type="subTitle" idx="1"/>
          </p:nvPr>
        </p:nvSpPr>
        <p:spPr>
          <a:xfrm>
            <a:off x="354000" y="3737434"/>
            <a:ext cx="5393600" cy="1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9pPr>
          </a:lstStyle>
          <a:p>
            <a:endParaRPr/>
          </a:p>
        </p:txBody>
      </p:sp>
      <p:sp>
        <p:nvSpPr>
          <p:cNvPr id="394" name="Google Shape;394;p131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5" name="Google Shape;395;p13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8085582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32"/>
          <p:cNvSpPr txBox="1">
            <a:spLocks noGrp="1"/>
          </p:cNvSpPr>
          <p:nvPr>
            <p:ph type="body" idx="1"/>
          </p:nvPr>
        </p:nvSpPr>
        <p:spPr>
          <a:xfrm>
            <a:off x="415601" y="5640767"/>
            <a:ext cx="7998400" cy="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063" lvl="0" indent="-22853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126" lvl="1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8" name="Google Shape;398;p13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6614320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33"/>
          <p:cNvSpPr txBox="1">
            <a:spLocks noGrp="1"/>
          </p:cNvSpPr>
          <p:nvPr>
            <p:ph type="title"/>
          </p:nvPr>
        </p:nvSpPr>
        <p:spPr>
          <a:xfrm>
            <a:off x="415601" y="1474833"/>
            <a:ext cx="1136080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9pPr>
          </a:lstStyle>
          <a:p>
            <a:endParaRPr/>
          </a:p>
        </p:txBody>
      </p:sp>
      <p:sp>
        <p:nvSpPr>
          <p:cNvPr id="401" name="Google Shape;401;p133"/>
          <p:cNvSpPr txBox="1">
            <a:spLocks noGrp="1"/>
          </p:cNvSpPr>
          <p:nvPr>
            <p:ph type="body" idx="1"/>
          </p:nvPr>
        </p:nvSpPr>
        <p:spPr>
          <a:xfrm>
            <a:off x="415601" y="4202967"/>
            <a:ext cx="1136080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2" name="Google Shape;402;p13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40453616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3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4621186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5257867" y="1440367"/>
            <a:ext cx="5983200" cy="341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5257832" y="4899800"/>
            <a:ext cx="5983200" cy="6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357751" y="-241722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9852634" y="5760433"/>
            <a:ext cx="2475733" cy="1648067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11091134" y="5463518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7946952" y="570201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9842234" y="-166716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699701" y="463200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3011867" y="5606034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11129390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5257867" y="1440367"/>
            <a:ext cx="5983200" cy="341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5257832" y="4899800"/>
            <a:ext cx="5983200" cy="6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357751" y="-241722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9852634" y="5760433"/>
            <a:ext cx="2475733" cy="1648067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11091134" y="5463518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7946952" y="570201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9842234" y="-166716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699701" y="463200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3011867" y="5606034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44396565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/>
          <p:nvPr/>
        </p:nvSpPr>
        <p:spPr>
          <a:xfrm>
            <a:off x="10302366" y="4647876"/>
            <a:ext cx="2264823" cy="2068139"/>
          </a:xfrm>
          <a:custGeom>
            <a:avLst/>
            <a:gdLst/>
            <a:ahLst/>
            <a:cxnLst/>
            <a:rect l="l" t="t" r="r" b="b"/>
            <a:pathLst>
              <a:path w="56023" h="51162" extrusionOk="0">
                <a:moveTo>
                  <a:pt x="21414" y="1"/>
                </a:moveTo>
                <a:cubicBezTo>
                  <a:pt x="18345" y="1"/>
                  <a:pt x="15269" y="866"/>
                  <a:pt x="12328" y="2996"/>
                </a:cubicBezTo>
                <a:cubicBezTo>
                  <a:pt x="10159" y="4553"/>
                  <a:pt x="8653" y="6875"/>
                  <a:pt x="7351" y="9198"/>
                </a:cubicBezTo>
                <a:cubicBezTo>
                  <a:pt x="4339" y="14557"/>
                  <a:pt x="1" y="22393"/>
                  <a:pt x="1047" y="28697"/>
                </a:cubicBezTo>
                <a:cubicBezTo>
                  <a:pt x="1532" y="31504"/>
                  <a:pt x="3063" y="33980"/>
                  <a:pt x="4646" y="36354"/>
                </a:cubicBezTo>
                <a:cubicBezTo>
                  <a:pt x="9630" y="43769"/>
                  <a:pt x="15934" y="51161"/>
                  <a:pt x="25390" y="51161"/>
                </a:cubicBezTo>
                <a:cubicBezTo>
                  <a:pt x="25860" y="51161"/>
                  <a:pt x="26339" y="51143"/>
                  <a:pt x="26825" y="51106"/>
                </a:cubicBezTo>
                <a:cubicBezTo>
                  <a:pt x="32006" y="50723"/>
                  <a:pt x="36881" y="48553"/>
                  <a:pt x="41424" y="46052"/>
                </a:cubicBezTo>
                <a:cubicBezTo>
                  <a:pt x="47447" y="42709"/>
                  <a:pt x="54312" y="37808"/>
                  <a:pt x="55104" y="30407"/>
                </a:cubicBezTo>
                <a:cubicBezTo>
                  <a:pt x="56022" y="21729"/>
                  <a:pt x="46911" y="13817"/>
                  <a:pt x="40862" y="8942"/>
                </a:cubicBezTo>
                <a:cubicBezTo>
                  <a:pt x="36651" y="5522"/>
                  <a:pt x="31495" y="2000"/>
                  <a:pt x="26085" y="622"/>
                </a:cubicBezTo>
                <a:cubicBezTo>
                  <a:pt x="24542" y="226"/>
                  <a:pt x="22979" y="1"/>
                  <a:pt x="2141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5090951" y="2598200"/>
            <a:ext cx="56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title" idx="2" hasCustomPrompt="1"/>
          </p:nvPr>
        </p:nvSpPr>
        <p:spPr>
          <a:xfrm>
            <a:off x="1499751" y="2502600"/>
            <a:ext cx="3261200" cy="18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2" name="Google Shape;22;p3"/>
          <p:cNvSpPr txBox="1">
            <a:spLocks noGrp="1"/>
          </p:cNvSpPr>
          <p:nvPr>
            <p:ph type="subTitle" idx="1"/>
          </p:nvPr>
        </p:nvSpPr>
        <p:spPr>
          <a:xfrm>
            <a:off x="5091057" y="3720600"/>
            <a:ext cx="56012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3" name="Google Shape;23;p3"/>
          <p:cNvSpPr/>
          <p:nvPr/>
        </p:nvSpPr>
        <p:spPr>
          <a:xfrm>
            <a:off x="410034" y="275167"/>
            <a:ext cx="2397433" cy="1690067"/>
          </a:xfrm>
          <a:custGeom>
            <a:avLst/>
            <a:gdLst/>
            <a:ahLst/>
            <a:cxnLst/>
            <a:rect l="l" t="t" r="r" b="b"/>
            <a:pathLst>
              <a:path w="71923" h="50702" extrusionOk="0">
                <a:moveTo>
                  <a:pt x="47389" y="0"/>
                </a:moveTo>
                <a:cubicBezTo>
                  <a:pt x="39464" y="0"/>
                  <a:pt x="31196" y="3814"/>
                  <a:pt x="24681" y="7471"/>
                </a:cubicBezTo>
                <a:cubicBezTo>
                  <a:pt x="16820" y="11938"/>
                  <a:pt x="10260" y="18395"/>
                  <a:pt x="5717" y="26205"/>
                </a:cubicBezTo>
                <a:cubicBezTo>
                  <a:pt x="4237" y="28706"/>
                  <a:pt x="2961" y="31335"/>
                  <a:pt x="1940" y="34065"/>
                </a:cubicBezTo>
                <a:cubicBezTo>
                  <a:pt x="843" y="36975"/>
                  <a:pt x="0" y="40114"/>
                  <a:pt x="485" y="43203"/>
                </a:cubicBezTo>
                <a:cubicBezTo>
                  <a:pt x="1275" y="48310"/>
                  <a:pt x="5311" y="50701"/>
                  <a:pt x="9664" y="50701"/>
                </a:cubicBezTo>
                <a:cubicBezTo>
                  <a:pt x="11642" y="50701"/>
                  <a:pt x="13684" y="50208"/>
                  <a:pt x="15518" y="49251"/>
                </a:cubicBezTo>
                <a:cubicBezTo>
                  <a:pt x="20674" y="46597"/>
                  <a:pt x="24859" y="42871"/>
                  <a:pt x="29964" y="40165"/>
                </a:cubicBezTo>
                <a:cubicBezTo>
                  <a:pt x="36395" y="36745"/>
                  <a:pt x="42776" y="34627"/>
                  <a:pt x="49539" y="32049"/>
                </a:cubicBezTo>
                <a:cubicBezTo>
                  <a:pt x="62990" y="26919"/>
                  <a:pt x="71923" y="6654"/>
                  <a:pt x="53853" y="963"/>
                </a:cubicBezTo>
                <a:cubicBezTo>
                  <a:pt x="51754" y="293"/>
                  <a:pt x="49585" y="0"/>
                  <a:pt x="4738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3"/>
          <p:cNvSpPr/>
          <p:nvPr/>
        </p:nvSpPr>
        <p:spPr>
          <a:xfrm>
            <a:off x="1909767" y="652751"/>
            <a:ext cx="1513467" cy="934900"/>
          </a:xfrm>
          <a:custGeom>
            <a:avLst/>
            <a:gdLst/>
            <a:ahLst/>
            <a:cxnLst/>
            <a:rect l="l" t="t" r="r" b="b"/>
            <a:pathLst>
              <a:path w="45404" h="28047" extrusionOk="0">
                <a:moveTo>
                  <a:pt x="34266" y="7609"/>
                </a:moveTo>
                <a:cubicBezTo>
                  <a:pt x="34631" y="8965"/>
                  <a:pt x="34683" y="10373"/>
                  <a:pt x="34318" y="11729"/>
                </a:cubicBezTo>
                <a:cubicBezTo>
                  <a:pt x="34109" y="12459"/>
                  <a:pt x="33796" y="13137"/>
                  <a:pt x="33327" y="13763"/>
                </a:cubicBezTo>
                <a:cubicBezTo>
                  <a:pt x="33125" y="14031"/>
                  <a:pt x="32967" y="14235"/>
                  <a:pt x="32755" y="14235"/>
                </a:cubicBezTo>
                <a:cubicBezTo>
                  <a:pt x="32637" y="14235"/>
                  <a:pt x="32503" y="14172"/>
                  <a:pt x="32336" y="14024"/>
                </a:cubicBezTo>
                <a:cubicBezTo>
                  <a:pt x="32023" y="13711"/>
                  <a:pt x="31762" y="13241"/>
                  <a:pt x="31710" y="12772"/>
                </a:cubicBezTo>
                <a:cubicBezTo>
                  <a:pt x="31449" y="11155"/>
                  <a:pt x="31971" y="9486"/>
                  <a:pt x="33222" y="8391"/>
                </a:cubicBezTo>
                <a:cubicBezTo>
                  <a:pt x="33535" y="8078"/>
                  <a:pt x="33848" y="7817"/>
                  <a:pt x="34266" y="7609"/>
                </a:cubicBezTo>
                <a:close/>
                <a:moveTo>
                  <a:pt x="15438" y="10321"/>
                </a:moveTo>
                <a:cubicBezTo>
                  <a:pt x="15855" y="10894"/>
                  <a:pt x="16168" y="11468"/>
                  <a:pt x="16377" y="12094"/>
                </a:cubicBezTo>
                <a:cubicBezTo>
                  <a:pt x="17003" y="14024"/>
                  <a:pt x="17107" y="16058"/>
                  <a:pt x="16585" y="18039"/>
                </a:cubicBezTo>
                <a:cubicBezTo>
                  <a:pt x="16534" y="18348"/>
                  <a:pt x="16178" y="20127"/>
                  <a:pt x="15619" y="20127"/>
                </a:cubicBezTo>
                <a:cubicBezTo>
                  <a:pt x="15611" y="20127"/>
                  <a:pt x="15603" y="20126"/>
                  <a:pt x="15595" y="20126"/>
                </a:cubicBezTo>
                <a:cubicBezTo>
                  <a:pt x="15125" y="20073"/>
                  <a:pt x="14969" y="18196"/>
                  <a:pt x="14917" y="17883"/>
                </a:cubicBezTo>
                <a:cubicBezTo>
                  <a:pt x="14551" y="15328"/>
                  <a:pt x="14708" y="12772"/>
                  <a:pt x="15438" y="10321"/>
                </a:cubicBezTo>
                <a:close/>
                <a:moveTo>
                  <a:pt x="26278" y="1"/>
                </a:moveTo>
                <a:cubicBezTo>
                  <a:pt x="22923" y="1"/>
                  <a:pt x="19679" y="1343"/>
                  <a:pt x="17316" y="3749"/>
                </a:cubicBezTo>
                <a:cubicBezTo>
                  <a:pt x="16273" y="4792"/>
                  <a:pt x="15386" y="5992"/>
                  <a:pt x="14760" y="7296"/>
                </a:cubicBezTo>
                <a:cubicBezTo>
                  <a:pt x="14343" y="7035"/>
                  <a:pt x="13926" y="6774"/>
                  <a:pt x="13508" y="6566"/>
                </a:cubicBezTo>
                <a:cubicBezTo>
                  <a:pt x="12495" y="6093"/>
                  <a:pt x="11460" y="5879"/>
                  <a:pt x="10441" y="5879"/>
                </a:cubicBezTo>
                <a:cubicBezTo>
                  <a:pt x="7530" y="5879"/>
                  <a:pt x="4751" y="7626"/>
                  <a:pt x="2973" y="10060"/>
                </a:cubicBezTo>
                <a:cubicBezTo>
                  <a:pt x="1" y="14076"/>
                  <a:pt x="418" y="19291"/>
                  <a:pt x="1461" y="23881"/>
                </a:cubicBezTo>
                <a:cubicBezTo>
                  <a:pt x="1774" y="25185"/>
                  <a:pt x="2191" y="26436"/>
                  <a:pt x="2660" y="27688"/>
                </a:cubicBezTo>
                <a:cubicBezTo>
                  <a:pt x="2723" y="27938"/>
                  <a:pt x="2911" y="28047"/>
                  <a:pt x="3103" y="28047"/>
                </a:cubicBezTo>
                <a:cubicBezTo>
                  <a:pt x="3393" y="28047"/>
                  <a:pt x="3693" y="27803"/>
                  <a:pt x="3599" y="27427"/>
                </a:cubicBezTo>
                <a:cubicBezTo>
                  <a:pt x="2973" y="23255"/>
                  <a:pt x="1669" y="19135"/>
                  <a:pt x="2556" y="14910"/>
                </a:cubicBezTo>
                <a:cubicBezTo>
                  <a:pt x="3234" y="11781"/>
                  <a:pt x="5529" y="8652"/>
                  <a:pt x="8710" y="7765"/>
                </a:cubicBezTo>
                <a:cubicBezTo>
                  <a:pt x="9240" y="7618"/>
                  <a:pt x="9778" y="7546"/>
                  <a:pt x="10312" y="7546"/>
                </a:cubicBezTo>
                <a:cubicBezTo>
                  <a:pt x="11669" y="7546"/>
                  <a:pt x="12996" y="8014"/>
                  <a:pt x="14082" y="8913"/>
                </a:cubicBezTo>
                <a:cubicBezTo>
                  <a:pt x="13300" y="11103"/>
                  <a:pt x="12935" y="13398"/>
                  <a:pt x="13039" y="15745"/>
                </a:cubicBezTo>
                <a:cubicBezTo>
                  <a:pt x="13091" y="16840"/>
                  <a:pt x="13195" y="17987"/>
                  <a:pt x="13456" y="19083"/>
                </a:cubicBezTo>
                <a:cubicBezTo>
                  <a:pt x="13613" y="19969"/>
                  <a:pt x="13821" y="21064"/>
                  <a:pt x="14760" y="21586"/>
                </a:cubicBezTo>
                <a:cubicBezTo>
                  <a:pt x="15087" y="21765"/>
                  <a:pt x="15389" y="21844"/>
                  <a:pt x="15667" y="21844"/>
                </a:cubicBezTo>
                <a:cubicBezTo>
                  <a:pt x="17246" y="21844"/>
                  <a:pt x="18040" y="19282"/>
                  <a:pt x="18306" y="18039"/>
                </a:cubicBezTo>
                <a:cubicBezTo>
                  <a:pt x="18984" y="14754"/>
                  <a:pt x="18359" y="10999"/>
                  <a:pt x="16116" y="8495"/>
                </a:cubicBezTo>
                <a:cubicBezTo>
                  <a:pt x="17576" y="5210"/>
                  <a:pt x="20445" y="2811"/>
                  <a:pt x="23939" y="1976"/>
                </a:cubicBezTo>
                <a:cubicBezTo>
                  <a:pt x="24706" y="1784"/>
                  <a:pt x="25495" y="1686"/>
                  <a:pt x="26279" y="1686"/>
                </a:cubicBezTo>
                <a:cubicBezTo>
                  <a:pt x="28482" y="1686"/>
                  <a:pt x="30655" y="2461"/>
                  <a:pt x="32232" y="4115"/>
                </a:cubicBezTo>
                <a:cubicBezTo>
                  <a:pt x="32753" y="4688"/>
                  <a:pt x="33170" y="5314"/>
                  <a:pt x="33535" y="5992"/>
                </a:cubicBezTo>
                <a:cubicBezTo>
                  <a:pt x="33327" y="6096"/>
                  <a:pt x="33170" y="6201"/>
                  <a:pt x="33014" y="6305"/>
                </a:cubicBezTo>
                <a:cubicBezTo>
                  <a:pt x="31397" y="7400"/>
                  <a:pt x="30302" y="9069"/>
                  <a:pt x="29937" y="10999"/>
                </a:cubicBezTo>
                <a:cubicBezTo>
                  <a:pt x="29676" y="12772"/>
                  <a:pt x="30198" y="15328"/>
                  <a:pt x="32179" y="15901"/>
                </a:cubicBezTo>
                <a:cubicBezTo>
                  <a:pt x="32365" y="15950"/>
                  <a:pt x="32543" y="15973"/>
                  <a:pt x="32716" y="15973"/>
                </a:cubicBezTo>
                <a:cubicBezTo>
                  <a:pt x="34388" y="15973"/>
                  <a:pt x="35457" y="13830"/>
                  <a:pt x="35882" y="12459"/>
                </a:cubicBezTo>
                <a:cubicBezTo>
                  <a:pt x="36352" y="10738"/>
                  <a:pt x="36352" y="8965"/>
                  <a:pt x="35882" y="7244"/>
                </a:cubicBezTo>
                <a:cubicBezTo>
                  <a:pt x="35882" y="7139"/>
                  <a:pt x="35830" y="7035"/>
                  <a:pt x="35778" y="6931"/>
                </a:cubicBezTo>
                <a:cubicBezTo>
                  <a:pt x="36242" y="6813"/>
                  <a:pt x="36719" y="6758"/>
                  <a:pt x="37203" y="6758"/>
                </a:cubicBezTo>
                <a:cubicBezTo>
                  <a:pt x="39494" y="6758"/>
                  <a:pt x="41912" y="7988"/>
                  <a:pt x="43549" y="9538"/>
                </a:cubicBezTo>
                <a:cubicBezTo>
                  <a:pt x="43740" y="9718"/>
                  <a:pt x="43950" y="9793"/>
                  <a:pt x="44152" y="9793"/>
                </a:cubicBezTo>
                <a:cubicBezTo>
                  <a:pt x="44829" y="9793"/>
                  <a:pt x="45404" y="8942"/>
                  <a:pt x="44801" y="8339"/>
                </a:cubicBezTo>
                <a:cubicBezTo>
                  <a:pt x="42784" y="6490"/>
                  <a:pt x="39921" y="5048"/>
                  <a:pt x="37138" y="5048"/>
                </a:cubicBezTo>
                <a:cubicBezTo>
                  <a:pt x="36467" y="5048"/>
                  <a:pt x="35801" y="5132"/>
                  <a:pt x="35152" y="5314"/>
                </a:cubicBezTo>
                <a:cubicBezTo>
                  <a:pt x="33744" y="2602"/>
                  <a:pt x="31188" y="672"/>
                  <a:pt x="28216" y="151"/>
                </a:cubicBezTo>
                <a:cubicBezTo>
                  <a:pt x="27569" y="50"/>
                  <a:pt x="26922" y="1"/>
                  <a:pt x="2627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3"/>
          <p:cNvSpPr/>
          <p:nvPr/>
        </p:nvSpPr>
        <p:spPr>
          <a:xfrm>
            <a:off x="87100" y="5267967"/>
            <a:ext cx="2264733" cy="2322267"/>
          </a:xfrm>
          <a:custGeom>
            <a:avLst/>
            <a:gdLst/>
            <a:ahLst/>
            <a:cxnLst/>
            <a:rect l="l" t="t" r="r" b="b"/>
            <a:pathLst>
              <a:path w="67942" h="69668" extrusionOk="0">
                <a:moveTo>
                  <a:pt x="31607" y="1"/>
                </a:moveTo>
                <a:cubicBezTo>
                  <a:pt x="25298" y="1"/>
                  <a:pt x="19384" y="1973"/>
                  <a:pt x="15416" y="6917"/>
                </a:cubicBezTo>
                <a:cubicBezTo>
                  <a:pt x="11205" y="12174"/>
                  <a:pt x="8117" y="19168"/>
                  <a:pt x="5156" y="25216"/>
                </a:cubicBezTo>
                <a:cubicBezTo>
                  <a:pt x="741" y="34302"/>
                  <a:pt x="1" y="42546"/>
                  <a:pt x="5641" y="51428"/>
                </a:cubicBezTo>
                <a:cubicBezTo>
                  <a:pt x="10107" y="58447"/>
                  <a:pt x="16514" y="66206"/>
                  <a:pt x="24732" y="68860"/>
                </a:cubicBezTo>
                <a:cubicBezTo>
                  <a:pt x="26378" y="69387"/>
                  <a:pt x="28128" y="69667"/>
                  <a:pt x="29867" y="69667"/>
                </a:cubicBezTo>
                <a:cubicBezTo>
                  <a:pt x="32847" y="69667"/>
                  <a:pt x="35794" y="68843"/>
                  <a:pt x="38131" y="67022"/>
                </a:cubicBezTo>
                <a:cubicBezTo>
                  <a:pt x="41168" y="64649"/>
                  <a:pt x="42827" y="60973"/>
                  <a:pt x="44639" y="57553"/>
                </a:cubicBezTo>
                <a:cubicBezTo>
                  <a:pt x="50841" y="45941"/>
                  <a:pt x="67941" y="28994"/>
                  <a:pt x="60974" y="14599"/>
                </a:cubicBezTo>
                <a:cubicBezTo>
                  <a:pt x="60132" y="12864"/>
                  <a:pt x="58958" y="11332"/>
                  <a:pt x="57528" y="10031"/>
                </a:cubicBezTo>
                <a:cubicBezTo>
                  <a:pt x="51542" y="4490"/>
                  <a:pt x="41125" y="1"/>
                  <a:pt x="316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3"/>
          <p:cNvSpPr/>
          <p:nvPr/>
        </p:nvSpPr>
        <p:spPr>
          <a:xfrm>
            <a:off x="10302367" y="127800"/>
            <a:ext cx="1642000" cy="2374800"/>
          </a:xfrm>
          <a:custGeom>
            <a:avLst/>
            <a:gdLst/>
            <a:ahLst/>
            <a:cxnLst/>
            <a:rect l="l" t="t" r="r" b="b"/>
            <a:pathLst>
              <a:path w="49260" h="71244" extrusionOk="0">
                <a:moveTo>
                  <a:pt x="15043" y="1"/>
                </a:moveTo>
                <a:cubicBezTo>
                  <a:pt x="12048" y="1"/>
                  <a:pt x="9137" y="725"/>
                  <a:pt x="6484" y="2711"/>
                </a:cubicBezTo>
                <a:cubicBezTo>
                  <a:pt x="1" y="8020"/>
                  <a:pt x="741" y="16417"/>
                  <a:pt x="511" y="24048"/>
                </a:cubicBezTo>
                <a:cubicBezTo>
                  <a:pt x="27" y="40153"/>
                  <a:pt x="7020" y="58708"/>
                  <a:pt x="20853" y="68074"/>
                </a:cubicBezTo>
                <a:cubicBezTo>
                  <a:pt x="23956" y="70170"/>
                  <a:pt x="27594" y="71243"/>
                  <a:pt x="31222" y="71243"/>
                </a:cubicBezTo>
                <a:cubicBezTo>
                  <a:pt x="35680" y="71243"/>
                  <a:pt x="40123" y="69623"/>
                  <a:pt x="43542" y="66288"/>
                </a:cubicBezTo>
                <a:cubicBezTo>
                  <a:pt x="49259" y="60698"/>
                  <a:pt x="46477" y="47427"/>
                  <a:pt x="45788" y="40332"/>
                </a:cubicBezTo>
                <a:cubicBezTo>
                  <a:pt x="45150" y="33492"/>
                  <a:pt x="43798" y="26473"/>
                  <a:pt x="41450" y="20016"/>
                </a:cubicBezTo>
                <a:cubicBezTo>
                  <a:pt x="39255" y="13916"/>
                  <a:pt x="35554" y="6565"/>
                  <a:pt x="29531" y="3579"/>
                </a:cubicBezTo>
                <a:cubicBezTo>
                  <a:pt x="27463" y="2533"/>
                  <a:pt x="25166" y="1895"/>
                  <a:pt x="22639" y="1206"/>
                </a:cubicBezTo>
                <a:cubicBezTo>
                  <a:pt x="20116" y="508"/>
                  <a:pt x="17550" y="1"/>
                  <a:pt x="1504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3"/>
          <p:cNvSpPr/>
          <p:nvPr/>
        </p:nvSpPr>
        <p:spPr>
          <a:xfrm>
            <a:off x="5733685" y="5267967"/>
            <a:ext cx="1186833" cy="1250367"/>
          </a:xfrm>
          <a:custGeom>
            <a:avLst/>
            <a:gdLst/>
            <a:ahLst/>
            <a:cxnLst/>
            <a:rect l="l" t="t" r="r" b="b"/>
            <a:pathLst>
              <a:path w="35605" h="37511" extrusionOk="0">
                <a:moveTo>
                  <a:pt x="17742" y="1"/>
                </a:moveTo>
                <a:cubicBezTo>
                  <a:pt x="12918" y="1"/>
                  <a:pt x="6641" y="2036"/>
                  <a:pt x="4288" y="6405"/>
                </a:cubicBezTo>
                <a:cubicBezTo>
                  <a:pt x="0" y="14394"/>
                  <a:pt x="7479" y="27997"/>
                  <a:pt x="13119" y="33740"/>
                </a:cubicBezTo>
                <a:cubicBezTo>
                  <a:pt x="15269" y="35933"/>
                  <a:pt x="18253" y="37510"/>
                  <a:pt x="21276" y="37510"/>
                </a:cubicBezTo>
                <a:cubicBezTo>
                  <a:pt x="21841" y="37510"/>
                  <a:pt x="22408" y="37455"/>
                  <a:pt x="22971" y="37339"/>
                </a:cubicBezTo>
                <a:cubicBezTo>
                  <a:pt x="31317" y="35578"/>
                  <a:pt x="35604" y="24884"/>
                  <a:pt x="34966" y="17278"/>
                </a:cubicBezTo>
                <a:cubicBezTo>
                  <a:pt x="34277" y="9085"/>
                  <a:pt x="28739" y="2067"/>
                  <a:pt x="20597" y="280"/>
                </a:cubicBezTo>
                <a:cubicBezTo>
                  <a:pt x="19748" y="95"/>
                  <a:pt x="18778" y="1"/>
                  <a:pt x="1774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3"/>
          <p:cNvSpPr/>
          <p:nvPr/>
        </p:nvSpPr>
        <p:spPr>
          <a:xfrm>
            <a:off x="10036034" y="5648401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8343519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4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body" idx="1"/>
          </p:nvPr>
        </p:nvSpPr>
        <p:spPr>
          <a:xfrm>
            <a:off x="950967" y="1583467"/>
            <a:ext cx="102900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/>
          <p:nvPr/>
        </p:nvSpPr>
        <p:spPr>
          <a:xfrm rot="-4244982" flipH="1">
            <a:off x="10854811" y="975857"/>
            <a:ext cx="2475767" cy="1648089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4"/>
          <p:cNvSpPr/>
          <p:nvPr/>
        </p:nvSpPr>
        <p:spPr>
          <a:xfrm flipH="1">
            <a:off x="11024452" y="1098918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4"/>
          <p:cNvSpPr/>
          <p:nvPr/>
        </p:nvSpPr>
        <p:spPr>
          <a:xfrm flipH="1">
            <a:off x="503018" y="426251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4"/>
          <p:cNvSpPr/>
          <p:nvPr/>
        </p:nvSpPr>
        <p:spPr>
          <a:xfrm flipH="1">
            <a:off x="-485616" y="4478767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4"/>
          <p:cNvSpPr/>
          <p:nvPr/>
        </p:nvSpPr>
        <p:spPr>
          <a:xfrm flipH="1">
            <a:off x="194001" y="4812167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4"/>
          <p:cNvSpPr/>
          <p:nvPr/>
        </p:nvSpPr>
        <p:spPr>
          <a:xfrm flipH="1">
            <a:off x="11115684" y="5215734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708387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2024/9/22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8337279"/>
      </p:ext>
    </p:extLst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7"/>
          <p:cNvSpPr/>
          <p:nvPr/>
        </p:nvSpPr>
        <p:spPr>
          <a:xfrm flipH="1">
            <a:off x="9580554" y="371612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7"/>
          <p:cNvSpPr txBox="1">
            <a:spLocks noGrp="1"/>
          </p:cNvSpPr>
          <p:nvPr>
            <p:ph type="title"/>
          </p:nvPr>
        </p:nvSpPr>
        <p:spPr>
          <a:xfrm>
            <a:off x="5576235" y="1719951"/>
            <a:ext cx="37292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2" name="Google Shape;62;p7"/>
          <p:cNvSpPr txBox="1">
            <a:spLocks noGrp="1"/>
          </p:cNvSpPr>
          <p:nvPr>
            <p:ph type="body" idx="1"/>
          </p:nvPr>
        </p:nvSpPr>
        <p:spPr>
          <a:xfrm>
            <a:off x="5576235" y="2727551"/>
            <a:ext cx="3729200" cy="18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algn="ctr">
              <a:spcBef>
                <a:spcPts val="0"/>
              </a:spcBef>
              <a:spcAft>
                <a:spcPts val="0"/>
              </a:spcAft>
              <a:buSzPts val="1200"/>
              <a:buChar char="●"/>
              <a:defRPr>
                <a:solidFill>
                  <a:schemeClr val="dk1"/>
                </a:solidFill>
              </a:defRPr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63" name="Google Shape;63;p7"/>
          <p:cNvSpPr/>
          <p:nvPr/>
        </p:nvSpPr>
        <p:spPr>
          <a:xfrm rot="-4244982" flipH="1">
            <a:off x="-732056" y="5203124"/>
            <a:ext cx="2475767" cy="1648089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7"/>
          <p:cNvSpPr/>
          <p:nvPr/>
        </p:nvSpPr>
        <p:spPr>
          <a:xfrm flipH="1">
            <a:off x="846252" y="5153185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7"/>
          <p:cNvSpPr/>
          <p:nvPr/>
        </p:nvSpPr>
        <p:spPr>
          <a:xfrm flipH="1">
            <a:off x="11117452" y="5464734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7"/>
          <p:cNvSpPr/>
          <p:nvPr/>
        </p:nvSpPr>
        <p:spPr>
          <a:xfrm flipH="1">
            <a:off x="938751" y="282433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7"/>
          <p:cNvSpPr/>
          <p:nvPr/>
        </p:nvSpPr>
        <p:spPr>
          <a:xfrm flipH="1">
            <a:off x="843901" y="1060700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7"/>
          <p:cNvSpPr/>
          <p:nvPr/>
        </p:nvSpPr>
        <p:spPr>
          <a:xfrm flipH="1">
            <a:off x="10238351" y="5672934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60637637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7"/>
          <p:cNvSpPr/>
          <p:nvPr/>
        </p:nvSpPr>
        <p:spPr>
          <a:xfrm flipH="1">
            <a:off x="9580554" y="371612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7"/>
          <p:cNvSpPr txBox="1">
            <a:spLocks noGrp="1"/>
          </p:cNvSpPr>
          <p:nvPr>
            <p:ph type="title"/>
          </p:nvPr>
        </p:nvSpPr>
        <p:spPr>
          <a:xfrm>
            <a:off x="5576235" y="1719951"/>
            <a:ext cx="37292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2" name="Google Shape;62;p7"/>
          <p:cNvSpPr txBox="1">
            <a:spLocks noGrp="1"/>
          </p:cNvSpPr>
          <p:nvPr>
            <p:ph type="body" idx="1"/>
          </p:nvPr>
        </p:nvSpPr>
        <p:spPr>
          <a:xfrm>
            <a:off x="5576235" y="2727551"/>
            <a:ext cx="3729200" cy="18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algn="ctr">
              <a:spcBef>
                <a:spcPts val="0"/>
              </a:spcBef>
              <a:spcAft>
                <a:spcPts val="0"/>
              </a:spcAft>
              <a:buSzPts val="1200"/>
              <a:buChar char="●"/>
              <a:defRPr>
                <a:solidFill>
                  <a:schemeClr val="dk1"/>
                </a:solidFill>
              </a:defRPr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63" name="Google Shape;63;p7"/>
          <p:cNvSpPr/>
          <p:nvPr/>
        </p:nvSpPr>
        <p:spPr>
          <a:xfrm rot="-4244982" flipH="1">
            <a:off x="-732056" y="5203124"/>
            <a:ext cx="2475767" cy="1648089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7"/>
          <p:cNvSpPr/>
          <p:nvPr/>
        </p:nvSpPr>
        <p:spPr>
          <a:xfrm flipH="1">
            <a:off x="846252" y="5153185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7"/>
          <p:cNvSpPr/>
          <p:nvPr/>
        </p:nvSpPr>
        <p:spPr>
          <a:xfrm flipH="1">
            <a:off x="11117452" y="5464734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7"/>
          <p:cNvSpPr/>
          <p:nvPr/>
        </p:nvSpPr>
        <p:spPr>
          <a:xfrm flipH="1">
            <a:off x="938751" y="282433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7"/>
          <p:cNvSpPr/>
          <p:nvPr/>
        </p:nvSpPr>
        <p:spPr>
          <a:xfrm flipH="1">
            <a:off x="843901" y="1060700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7"/>
          <p:cNvSpPr/>
          <p:nvPr/>
        </p:nvSpPr>
        <p:spPr>
          <a:xfrm flipH="1">
            <a:off x="10238351" y="5672934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87304324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7"/>
          <p:cNvSpPr/>
          <p:nvPr/>
        </p:nvSpPr>
        <p:spPr>
          <a:xfrm flipH="1">
            <a:off x="9580554" y="371612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7"/>
          <p:cNvSpPr txBox="1">
            <a:spLocks noGrp="1"/>
          </p:cNvSpPr>
          <p:nvPr>
            <p:ph type="title"/>
          </p:nvPr>
        </p:nvSpPr>
        <p:spPr>
          <a:xfrm>
            <a:off x="5576235" y="1719951"/>
            <a:ext cx="37292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2" name="Google Shape;62;p7"/>
          <p:cNvSpPr txBox="1">
            <a:spLocks noGrp="1"/>
          </p:cNvSpPr>
          <p:nvPr>
            <p:ph type="body" idx="1"/>
          </p:nvPr>
        </p:nvSpPr>
        <p:spPr>
          <a:xfrm>
            <a:off x="5576235" y="2727551"/>
            <a:ext cx="3729200" cy="18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algn="ctr">
              <a:spcBef>
                <a:spcPts val="0"/>
              </a:spcBef>
              <a:spcAft>
                <a:spcPts val="0"/>
              </a:spcAft>
              <a:buSzPts val="1200"/>
              <a:buChar char="●"/>
              <a:defRPr>
                <a:solidFill>
                  <a:schemeClr val="dk1"/>
                </a:solidFill>
              </a:defRPr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63" name="Google Shape;63;p7"/>
          <p:cNvSpPr/>
          <p:nvPr/>
        </p:nvSpPr>
        <p:spPr>
          <a:xfrm rot="-4244982" flipH="1">
            <a:off x="-732056" y="5203124"/>
            <a:ext cx="2475767" cy="1648089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7"/>
          <p:cNvSpPr/>
          <p:nvPr/>
        </p:nvSpPr>
        <p:spPr>
          <a:xfrm flipH="1">
            <a:off x="846252" y="5153185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7"/>
          <p:cNvSpPr/>
          <p:nvPr/>
        </p:nvSpPr>
        <p:spPr>
          <a:xfrm flipH="1">
            <a:off x="11117452" y="5464734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7"/>
          <p:cNvSpPr/>
          <p:nvPr/>
        </p:nvSpPr>
        <p:spPr>
          <a:xfrm flipH="1">
            <a:off x="938751" y="282433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7"/>
          <p:cNvSpPr/>
          <p:nvPr/>
        </p:nvSpPr>
        <p:spPr>
          <a:xfrm flipH="1">
            <a:off x="843901" y="1060700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7"/>
          <p:cNvSpPr/>
          <p:nvPr/>
        </p:nvSpPr>
        <p:spPr>
          <a:xfrm flipH="1">
            <a:off x="10238351" y="5672934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9871915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7"/>
          <p:cNvSpPr/>
          <p:nvPr/>
        </p:nvSpPr>
        <p:spPr>
          <a:xfrm flipH="1">
            <a:off x="9580554" y="371612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7"/>
          <p:cNvSpPr txBox="1">
            <a:spLocks noGrp="1"/>
          </p:cNvSpPr>
          <p:nvPr>
            <p:ph type="title"/>
          </p:nvPr>
        </p:nvSpPr>
        <p:spPr>
          <a:xfrm>
            <a:off x="5576235" y="1719951"/>
            <a:ext cx="37292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2" name="Google Shape;62;p7"/>
          <p:cNvSpPr txBox="1">
            <a:spLocks noGrp="1"/>
          </p:cNvSpPr>
          <p:nvPr>
            <p:ph type="body" idx="1"/>
          </p:nvPr>
        </p:nvSpPr>
        <p:spPr>
          <a:xfrm>
            <a:off x="5576235" y="2727551"/>
            <a:ext cx="3729200" cy="18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algn="ctr">
              <a:spcBef>
                <a:spcPts val="0"/>
              </a:spcBef>
              <a:spcAft>
                <a:spcPts val="0"/>
              </a:spcAft>
              <a:buSzPts val="1200"/>
              <a:buChar char="●"/>
              <a:defRPr>
                <a:solidFill>
                  <a:schemeClr val="dk1"/>
                </a:solidFill>
              </a:defRPr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63" name="Google Shape;63;p7"/>
          <p:cNvSpPr/>
          <p:nvPr/>
        </p:nvSpPr>
        <p:spPr>
          <a:xfrm rot="-4244982" flipH="1">
            <a:off x="-732056" y="5203124"/>
            <a:ext cx="2475767" cy="1648089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7"/>
          <p:cNvSpPr/>
          <p:nvPr/>
        </p:nvSpPr>
        <p:spPr>
          <a:xfrm flipH="1">
            <a:off x="846252" y="5153185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7"/>
          <p:cNvSpPr/>
          <p:nvPr/>
        </p:nvSpPr>
        <p:spPr>
          <a:xfrm flipH="1">
            <a:off x="11117452" y="5464734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7"/>
          <p:cNvSpPr/>
          <p:nvPr/>
        </p:nvSpPr>
        <p:spPr>
          <a:xfrm flipH="1">
            <a:off x="938751" y="282433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7"/>
          <p:cNvSpPr/>
          <p:nvPr/>
        </p:nvSpPr>
        <p:spPr>
          <a:xfrm flipH="1">
            <a:off x="843901" y="1060700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7"/>
          <p:cNvSpPr/>
          <p:nvPr/>
        </p:nvSpPr>
        <p:spPr>
          <a:xfrm flipH="1">
            <a:off x="10238351" y="5672934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7337119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7"/>
          <p:cNvSpPr/>
          <p:nvPr/>
        </p:nvSpPr>
        <p:spPr>
          <a:xfrm flipH="1">
            <a:off x="9580554" y="371612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7"/>
          <p:cNvSpPr txBox="1">
            <a:spLocks noGrp="1"/>
          </p:cNvSpPr>
          <p:nvPr>
            <p:ph type="title"/>
          </p:nvPr>
        </p:nvSpPr>
        <p:spPr>
          <a:xfrm>
            <a:off x="5576235" y="1719951"/>
            <a:ext cx="37292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2" name="Google Shape;62;p7"/>
          <p:cNvSpPr txBox="1">
            <a:spLocks noGrp="1"/>
          </p:cNvSpPr>
          <p:nvPr>
            <p:ph type="body" idx="1"/>
          </p:nvPr>
        </p:nvSpPr>
        <p:spPr>
          <a:xfrm>
            <a:off x="5576235" y="2727551"/>
            <a:ext cx="3729200" cy="18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algn="ctr">
              <a:spcBef>
                <a:spcPts val="0"/>
              </a:spcBef>
              <a:spcAft>
                <a:spcPts val="0"/>
              </a:spcAft>
              <a:buSzPts val="1200"/>
              <a:buChar char="●"/>
              <a:defRPr>
                <a:solidFill>
                  <a:schemeClr val="dk1"/>
                </a:solidFill>
              </a:defRPr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63" name="Google Shape;63;p7"/>
          <p:cNvSpPr/>
          <p:nvPr/>
        </p:nvSpPr>
        <p:spPr>
          <a:xfrm rot="-4244982" flipH="1">
            <a:off x="-732056" y="5203124"/>
            <a:ext cx="2475767" cy="1648089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7"/>
          <p:cNvSpPr/>
          <p:nvPr/>
        </p:nvSpPr>
        <p:spPr>
          <a:xfrm flipH="1">
            <a:off x="846252" y="5153185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7"/>
          <p:cNvSpPr/>
          <p:nvPr/>
        </p:nvSpPr>
        <p:spPr>
          <a:xfrm flipH="1">
            <a:off x="11117452" y="5464734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7"/>
          <p:cNvSpPr/>
          <p:nvPr/>
        </p:nvSpPr>
        <p:spPr>
          <a:xfrm flipH="1">
            <a:off x="938751" y="282433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7"/>
          <p:cNvSpPr/>
          <p:nvPr/>
        </p:nvSpPr>
        <p:spPr>
          <a:xfrm flipH="1">
            <a:off x="843901" y="1060700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7"/>
          <p:cNvSpPr/>
          <p:nvPr/>
        </p:nvSpPr>
        <p:spPr>
          <a:xfrm flipH="1">
            <a:off x="10238351" y="5672934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793770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7"/>
          <p:cNvSpPr/>
          <p:nvPr/>
        </p:nvSpPr>
        <p:spPr>
          <a:xfrm flipH="1">
            <a:off x="9580554" y="371612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7"/>
          <p:cNvSpPr txBox="1">
            <a:spLocks noGrp="1"/>
          </p:cNvSpPr>
          <p:nvPr>
            <p:ph type="title"/>
          </p:nvPr>
        </p:nvSpPr>
        <p:spPr>
          <a:xfrm>
            <a:off x="5576235" y="1719951"/>
            <a:ext cx="37292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2" name="Google Shape;62;p7"/>
          <p:cNvSpPr txBox="1">
            <a:spLocks noGrp="1"/>
          </p:cNvSpPr>
          <p:nvPr>
            <p:ph type="body" idx="1"/>
          </p:nvPr>
        </p:nvSpPr>
        <p:spPr>
          <a:xfrm>
            <a:off x="5576235" y="2727551"/>
            <a:ext cx="3729200" cy="18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algn="ctr">
              <a:spcBef>
                <a:spcPts val="0"/>
              </a:spcBef>
              <a:spcAft>
                <a:spcPts val="0"/>
              </a:spcAft>
              <a:buSzPts val="1200"/>
              <a:buChar char="●"/>
              <a:defRPr>
                <a:solidFill>
                  <a:schemeClr val="dk1"/>
                </a:solidFill>
              </a:defRPr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63" name="Google Shape;63;p7"/>
          <p:cNvSpPr/>
          <p:nvPr/>
        </p:nvSpPr>
        <p:spPr>
          <a:xfrm rot="-4244982" flipH="1">
            <a:off x="-732056" y="5203124"/>
            <a:ext cx="2475767" cy="1648089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7"/>
          <p:cNvSpPr/>
          <p:nvPr/>
        </p:nvSpPr>
        <p:spPr>
          <a:xfrm flipH="1">
            <a:off x="846252" y="5153185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7"/>
          <p:cNvSpPr/>
          <p:nvPr/>
        </p:nvSpPr>
        <p:spPr>
          <a:xfrm flipH="1">
            <a:off x="11117452" y="5464734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7"/>
          <p:cNvSpPr/>
          <p:nvPr/>
        </p:nvSpPr>
        <p:spPr>
          <a:xfrm flipH="1">
            <a:off x="938751" y="282433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7"/>
          <p:cNvSpPr/>
          <p:nvPr/>
        </p:nvSpPr>
        <p:spPr>
          <a:xfrm flipH="1">
            <a:off x="843901" y="1060700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7"/>
          <p:cNvSpPr/>
          <p:nvPr/>
        </p:nvSpPr>
        <p:spPr>
          <a:xfrm flipH="1">
            <a:off x="10238351" y="5672934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69802653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7"/>
          <p:cNvSpPr/>
          <p:nvPr/>
        </p:nvSpPr>
        <p:spPr>
          <a:xfrm flipH="1">
            <a:off x="9580554" y="371612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7"/>
          <p:cNvSpPr txBox="1">
            <a:spLocks noGrp="1"/>
          </p:cNvSpPr>
          <p:nvPr>
            <p:ph type="title"/>
          </p:nvPr>
        </p:nvSpPr>
        <p:spPr>
          <a:xfrm>
            <a:off x="5576235" y="1719951"/>
            <a:ext cx="37292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2" name="Google Shape;62;p7"/>
          <p:cNvSpPr txBox="1">
            <a:spLocks noGrp="1"/>
          </p:cNvSpPr>
          <p:nvPr>
            <p:ph type="body" idx="1"/>
          </p:nvPr>
        </p:nvSpPr>
        <p:spPr>
          <a:xfrm>
            <a:off x="5576235" y="2727551"/>
            <a:ext cx="3729200" cy="18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algn="ctr">
              <a:spcBef>
                <a:spcPts val="0"/>
              </a:spcBef>
              <a:spcAft>
                <a:spcPts val="0"/>
              </a:spcAft>
              <a:buSzPts val="1200"/>
              <a:buChar char="●"/>
              <a:defRPr>
                <a:solidFill>
                  <a:schemeClr val="dk1"/>
                </a:solidFill>
              </a:defRPr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63" name="Google Shape;63;p7"/>
          <p:cNvSpPr/>
          <p:nvPr/>
        </p:nvSpPr>
        <p:spPr>
          <a:xfrm rot="-4244982" flipH="1">
            <a:off x="-732056" y="5203124"/>
            <a:ext cx="2475767" cy="1648089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7"/>
          <p:cNvSpPr/>
          <p:nvPr/>
        </p:nvSpPr>
        <p:spPr>
          <a:xfrm flipH="1">
            <a:off x="846252" y="5153185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7"/>
          <p:cNvSpPr/>
          <p:nvPr/>
        </p:nvSpPr>
        <p:spPr>
          <a:xfrm flipH="1">
            <a:off x="11117452" y="5464734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7"/>
          <p:cNvSpPr/>
          <p:nvPr/>
        </p:nvSpPr>
        <p:spPr>
          <a:xfrm flipH="1">
            <a:off x="938751" y="282433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7"/>
          <p:cNvSpPr/>
          <p:nvPr/>
        </p:nvSpPr>
        <p:spPr>
          <a:xfrm flipH="1">
            <a:off x="843901" y="1060700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7"/>
          <p:cNvSpPr/>
          <p:nvPr/>
        </p:nvSpPr>
        <p:spPr>
          <a:xfrm flipH="1">
            <a:off x="10238351" y="5672934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6092806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709174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3"/>
          <p:cNvSpPr/>
          <p:nvPr/>
        </p:nvSpPr>
        <p:spPr>
          <a:xfrm>
            <a:off x="10501901" y="4915900"/>
            <a:ext cx="2397433" cy="1690067"/>
          </a:xfrm>
          <a:custGeom>
            <a:avLst/>
            <a:gdLst/>
            <a:ahLst/>
            <a:cxnLst/>
            <a:rect l="l" t="t" r="r" b="b"/>
            <a:pathLst>
              <a:path w="71923" h="50702" extrusionOk="0">
                <a:moveTo>
                  <a:pt x="47389" y="0"/>
                </a:moveTo>
                <a:cubicBezTo>
                  <a:pt x="39464" y="0"/>
                  <a:pt x="31196" y="3814"/>
                  <a:pt x="24681" y="7471"/>
                </a:cubicBezTo>
                <a:cubicBezTo>
                  <a:pt x="16820" y="11938"/>
                  <a:pt x="10260" y="18395"/>
                  <a:pt x="5717" y="26205"/>
                </a:cubicBezTo>
                <a:cubicBezTo>
                  <a:pt x="4237" y="28706"/>
                  <a:pt x="2961" y="31335"/>
                  <a:pt x="1940" y="34065"/>
                </a:cubicBezTo>
                <a:cubicBezTo>
                  <a:pt x="843" y="36975"/>
                  <a:pt x="0" y="40114"/>
                  <a:pt x="485" y="43203"/>
                </a:cubicBezTo>
                <a:cubicBezTo>
                  <a:pt x="1275" y="48310"/>
                  <a:pt x="5311" y="50701"/>
                  <a:pt x="9664" y="50701"/>
                </a:cubicBezTo>
                <a:cubicBezTo>
                  <a:pt x="11642" y="50701"/>
                  <a:pt x="13684" y="50208"/>
                  <a:pt x="15518" y="49251"/>
                </a:cubicBezTo>
                <a:cubicBezTo>
                  <a:pt x="20674" y="46597"/>
                  <a:pt x="24859" y="42871"/>
                  <a:pt x="29964" y="40165"/>
                </a:cubicBezTo>
                <a:cubicBezTo>
                  <a:pt x="36395" y="36745"/>
                  <a:pt x="42776" y="34627"/>
                  <a:pt x="49539" y="32049"/>
                </a:cubicBezTo>
                <a:cubicBezTo>
                  <a:pt x="62990" y="26919"/>
                  <a:pt x="71923" y="6654"/>
                  <a:pt x="53853" y="963"/>
                </a:cubicBezTo>
                <a:cubicBezTo>
                  <a:pt x="51754" y="293"/>
                  <a:pt x="49585" y="0"/>
                  <a:pt x="4738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13"/>
          <p:cNvSpPr/>
          <p:nvPr/>
        </p:nvSpPr>
        <p:spPr>
          <a:xfrm>
            <a:off x="9722501" y="5550267"/>
            <a:ext cx="1272633" cy="705267"/>
          </a:xfrm>
          <a:custGeom>
            <a:avLst/>
            <a:gdLst/>
            <a:ahLst/>
            <a:cxnLst/>
            <a:rect l="l" t="t" r="r" b="b"/>
            <a:pathLst>
              <a:path w="38179" h="21158" extrusionOk="0">
                <a:moveTo>
                  <a:pt x="26154" y="7858"/>
                </a:moveTo>
                <a:lnTo>
                  <a:pt x="26363" y="7963"/>
                </a:lnTo>
                <a:cubicBezTo>
                  <a:pt x="27667" y="8849"/>
                  <a:pt x="28814" y="9944"/>
                  <a:pt x="29805" y="11248"/>
                </a:cubicBezTo>
                <a:cubicBezTo>
                  <a:pt x="30848" y="12448"/>
                  <a:pt x="31683" y="13804"/>
                  <a:pt x="32361" y="15264"/>
                </a:cubicBezTo>
                <a:cubicBezTo>
                  <a:pt x="32635" y="16043"/>
                  <a:pt x="32870" y="17826"/>
                  <a:pt x="31793" y="17826"/>
                </a:cubicBezTo>
                <a:cubicBezTo>
                  <a:pt x="31644" y="17826"/>
                  <a:pt x="31469" y="17792"/>
                  <a:pt x="31265" y="17715"/>
                </a:cubicBezTo>
                <a:cubicBezTo>
                  <a:pt x="30587" y="17402"/>
                  <a:pt x="30014" y="16933"/>
                  <a:pt x="29596" y="16307"/>
                </a:cubicBezTo>
                <a:cubicBezTo>
                  <a:pt x="29075" y="15629"/>
                  <a:pt x="28606" y="14899"/>
                  <a:pt x="28188" y="14169"/>
                </a:cubicBezTo>
                <a:cubicBezTo>
                  <a:pt x="27093" y="12239"/>
                  <a:pt x="26363" y="10101"/>
                  <a:pt x="26154" y="7858"/>
                </a:cubicBezTo>
                <a:close/>
                <a:moveTo>
                  <a:pt x="19896" y="13334"/>
                </a:moveTo>
                <a:lnTo>
                  <a:pt x="19896" y="13334"/>
                </a:lnTo>
                <a:cubicBezTo>
                  <a:pt x="21095" y="14325"/>
                  <a:pt x="22191" y="15421"/>
                  <a:pt x="23077" y="16724"/>
                </a:cubicBezTo>
                <a:cubicBezTo>
                  <a:pt x="23547" y="17298"/>
                  <a:pt x="23755" y="18028"/>
                  <a:pt x="23755" y="18758"/>
                </a:cubicBezTo>
                <a:cubicBezTo>
                  <a:pt x="23686" y="19197"/>
                  <a:pt x="23535" y="19360"/>
                  <a:pt x="23348" y="19360"/>
                </a:cubicBezTo>
                <a:cubicBezTo>
                  <a:pt x="23111" y="19360"/>
                  <a:pt x="22817" y="19101"/>
                  <a:pt x="22556" y="18811"/>
                </a:cubicBezTo>
                <a:cubicBezTo>
                  <a:pt x="22086" y="18237"/>
                  <a:pt x="21669" y="17559"/>
                  <a:pt x="21356" y="16881"/>
                </a:cubicBezTo>
                <a:cubicBezTo>
                  <a:pt x="20939" y="16099"/>
                  <a:pt x="20574" y="15368"/>
                  <a:pt x="20261" y="14586"/>
                </a:cubicBezTo>
                <a:cubicBezTo>
                  <a:pt x="20104" y="14169"/>
                  <a:pt x="20000" y="13752"/>
                  <a:pt x="19896" y="13334"/>
                </a:cubicBezTo>
                <a:close/>
                <a:moveTo>
                  <a:pt x="10821" y="13439"/>
                </a:moveTo>
                <a:lnTo>
                  <a:pt x="10821" y="13439"/>
                </a:lnTo>
                <a:cubicBezTo>
                  <a:pt x="11238" y="13960"/>
                  <a:pt x="11551" y="14534"/>
                  <a:pt x="11864" y="15108"/>
                </a:cubicBezTo>
                <a:cubicBezTo>
                  <a:pt x="12386" y="16255"/>
                  <a:pt x="13168" y="18185"/>
                  <a:pt x="12438" y="19436"/>
                </a:cubicBezTo>
                <a:cubicBezTo>
                  <a:pt x="10665" y="17976"/>
                  <a:pt x="9830" y="15525"/>
                  <a:pt x="10821" y="13439"/>
                </a:cubicBezTo>
                <a:close/>
                <a:moveTo>
                  <a:pt x="29365" y="1"/>
                </a:moveTo>
                <a:cubicBezTo>
                  <a:pt x="28988" y="1"/>
                  <a:pt x="28611" y="44"/>
                  <a:pt x="28240" y="140"/>
                </a:cubicBezTo>
                <a:cubicBezTo>
                  <a:pt x="26572" y="661"/>
                  <a:pt x="25372" y="2017"/>
                  <a:pt x="25059" y="3738"/>
                </a:cubicBezTo>
                <a:cubicBezTo>
                  <a:pt x="24850" y="4416"/>
                  <a:pt x="24746" y="5094"/>
                  <a:pt x="24694" y="5772"/>
                </a:cubicBezTo>
                <a:cubicBezTo>
                  <a:pt x="24329" y="5694"/>
                  <a:pt x="23951" y="5655"/>
                  <a:pt x="23566" y="5655"/>
                </a:cubicBezTo>
                <a:cubicBezTo>
                  <a:pt x="23182" y="5655"/>
                  <a:pt x="22790" y="5694"/>
                  <a:pt x="22399" y="5772"/>
                </a:cubicBezTo>
                <a:cubicBezTo>
                  <a:pt x="20782" y="6189"/>
                  <a:pt x="19426" y="7389"/>
                  <a:pt x="18853" y="8954"/>
                </a:cubicBezTo>
                <a:cubicBezTo>
                  <a:pt x="18592" y="9527"/>
                  <a:pt x="18488" y="10101"/>
                  <a:pt x="18383" y="10675"/>
                </a:cubicBezTo>
                <a:cubicBezTo>
                  <a:pt x="17291" y="10032"/>
                  <a:pt x="16040" y="9686"/>
                  <a:pt x="14790" y="9686"/>
                </a:cubicBezTo>
                <a:cubicBezTo>
                  <a:pt x="14010" y="9686"/>
                  <a:pt x="13231" y="9821"/>
                  <a:pt x="12490" y="10101"/>
                </a:cubicBezTo>
                <a:cubicBezTo>
                  <a:pt x="11812" y="10362"/>
                  <a:pt x="11186" y="10727"/>
                  <a:pt x="10717" y="11196"/>
                </a:cubicBezTo>
                <a:cubicBezTo>
                  <a:pt x="9726" y="10354"/>
                  <a:pt x="8453" y="9888"/>
                  <a:pt x="7211" y="9888"/>
                </a:cubicBezTo>
                <a:cubicBezTo>
                  <a:pt x="7145" y="9888"/>
                  <a:pt x="7079" y="9890"/>
                  <a:pt x="7014" y="9892"/>
                </a:cubicBezTo>
                <a:cubicBezTo>
                  <a:pt x="5501" y="10049"/>
                  <a:pt x="4093" y="10779"/>
                  <a:pt x="3102" y="11926"/>
                </a:cubicBezTo>
                <a:cubicBezTo>
                  <a:pt x="1851" y="13282"/>
                  <a:pt x="860" y="14847"/>
                  <a:pt x="234" y="16568"/>
                </a:cubicBezTo>
                <a:cubicBezTo>
                  <a:pt x="0" y="17103"/>
                  <a:pt x="408" y="17466"/>
                  <a:pt x="842" y="17466"/>
                </a:cubicBezTo>
                <a:cubicBezTo>
                  <a:pt x="1085" y="17466"/>
                  <a:pt x="1336" y="17352"/>
                  <a:pt x="1486" y="17089"/>
                </a:cubicBezTo>
                <a:cubicBezTo>
                  <a:pt x="2659" y="14884"/>
                  <a:pt x="4422" y="11371"/>
                  <a:pt x="7233" y="11371"/>
                </a:cubicBezTo>
                <a:cubicBezTo>
                  <a:pt x="7546" y="11371"/>
                  <a:pt x="7873" y="11415"/>
                  <a:pt x="8213" y="11509"/>
                </a:cubicBezTo>
                <a:cubicBezTo>
                  <a:pt x="8787" y="11666"/>
                  <a:pt x="9309" y="11978"/>
                  <a:pt x="9778" y="12344"/>
                </a:cubicBezTo>
                <a:cubicBezTo>
                  <a:pt x="9465" y="12865"/>
                  <a:pt x="9204" y="13387"/>
                  <a:pt x="9100" y="14012"/>
                </a:cubicBezTo>
                <a:cubicBezTo>
                  <a:pt x="8631" y="15786"/>
                  <a:pt x="9048" y="17663"/>
                  <a:pt x="10143" y="19176"/>
                </a:cubicBezTo>
                <a:cubicBezTo>
                  <a:pt x="10665" y="19906"/>
                  <a:pt x="11343" y="20532"/>
                  <a:pt x="12125" y="21001"/>
                </a:cubicBezTo>
                <a:cubicBezTo>
                  <a:pt x="12255" y="21105"/>
                  <a:pt x="12412" y="21157"/>
                  <a:pt x="12568" y="21157"/>
                </a:cubicBezTo>
                <a:cubicBezTo>
                  <a:pt x="12725" y="21157"/>
                  <a:pt x="12881" y="21105"/>
                  <a:pt x="13012" y="21001"/>
                </a:cubicBezTo>
                <a:cubicBezTo>
                  <a:pt x="15515" y="18758"/>
                  <a:pt x="13585" y="14430"/>
                  <a:pt x="11708" y="12239"/>
                </a:cubicBezTo>
                <a:cubicBezTo>
                  <a:pt x="12529" y="11418"/>
                  <a:pt x="13519" y="11093"/>
                  <a:pt x="14550" y="11093"/>
                </a:cubicBezTo>
                <a:cubicBezTo>
                  <a:pt x="15810" y="11093"/>
                  <a:pt x="17131" y="11579"/>
                  <a:pt x="18279" y="12239"/>
                </a:cubicBezTo>
                <a:cubicBezTo>
                  <a:pt x="18331" y="12917"/>
                  <a:pt x="18436" y="13595"/>
                  <a:pt x="18644" y="14221"/>
                </a:cubicBezTo>
                <a:cubicBezTo>
                  <a:pt x="18957" y="15212"/>
                  <a:pt x="19374" y="16203"/>
                  <a:pt x="19896" y="17089"/>
                </a:cubicBezTo>
                <a:cubicBezTo>
                  <a:pt x="20313" y="18028"/>
                  <a:pt x="20835" y="18915"/>
                  <a:pt x="21460" y="19697"/>
                </a:cubicBezTo>
                <a:cubicBezTo>
                  <a:pt x="21930" y="20375"/>
                  <a:pt x="22660" y="20740"/>
                  <a:pt x="23494" y="20792"/>
                </a:cubicBezTo>
                <a:cubicBezTo>
                  <a:pt x="24277" y="20688"/>
                  <a:pt x="24903" y="20010"/>
                  <a:pt x="25007" y="19228"/>
                </a:cubicBezTo>
                <a:cubicBezTo>
                  <a:pt x="25372" y="17298"/>
                  <a:pt x="24068" y="15577"/>
                  <a:pt x="22869" y="14325"/>
                </a:cubicBezTo>
                <a:cubicBezTo>
                  <a:pt x="21878" y="13282"/>
                  <a:pt x="20835" y="12344"/>
                  <a:pt x="19687" y="11509"/>
                </a:cubicBezTo>
                <a:cubicBezTo>
                  <a:pt x="19687" y="11040"/>
                  <a:pt x="19739" y="10622"/>
                  <a:pt x="19844" y="10205"/>
                </a:cubicBezTo>
                <a:cubicBezTo>
                  <a:pt x="20104" y="8954"/>
                  <a:pt x="20939" y="7910"/>
                  <a:pt x="22086" y="7337"/>
                </a:cubicBezTo>
                <a:cubicBezTo>
                  <a:pt x="22530" y="7159"/>
                  <a:pt x="23025" y="7066"/>
                  <a:pt x="23522" y="7066"/>
                </a:cubicBezTo>
                <a:cubicBezTo>
                  <a:pt x="23901" y="7066"/>
                  <a:pt x="24281" y="7120"/>
                  <a:pt x="24642" y="7232"/>
                </a:cubicBezTo>
                <a:cubicBezTo>
                  <a:pt x="24798" y="9944"/>
                  <a:pt x="25633" y="12604"/>
                  <a:pt x="26989" y="14951"/>
                </a:cubicBezTo>
                <a:cubicBezTo>
                  <a:pt x="27875" y="16464"/>
                  <a:pt x="29127" y="18498"/>
                  <a:pt x="30900" y="19019"/>
                </a:cubicBezTo>
                <a:cubicBezTo>
                  <a:pt x="31161" y="19101"/>
                  <a:pt x="31415" y="19139"/>
                  <a:pt x="31656" y="19139"/>
                </a:cubicBezTo>
                <a:cubicBezTo>
                  <a:pt x="32960" y="19139"/>
                  <a:pt x="33925" y="18028"/>
                  <a:pt x="33925" y="16620"/>
                </a:cubicBezTo>
                <a:cubicBezTo>
                  <a:pt x="33925" y="14743"/>
                  <a:pt x="32778" y="13126"/>
                  <a:pt x="31735" y="11666"/>
                </a:cubicBezTo>
                <a:cubicBezTo>
                  <a:pt x="30640" y="9944"/>
                  <a:pt x="29179" y="8380"/>
                  <a:pt x="27562" y="7128"/>
                </a:cubicBezTo>
                <a:cubicBezTo>
                  <a:pt x="27041" y="6763"/>
                  <a:pt x="26519" y="6502"/>
                  <a:pt x="25998" y="6242"/>
                </a:cubicBezTo>
                <a:cubicBezTo>
                  <a:pt x="25998" y="5929"/>
                  <a:pt x="25998" y="5564"/>
                  <a:pt x="26050" y="5303"/>
                </a:cubicBezTo>
                <a:cubicBezTo>
                  <a:pt x="26206" y="3842"/>
                  <a:pt x="26676" y="2174"/>
                  <a:pt x="28084" y="1496"/>
                </a:cubicBezTo>
                <a:cubicBezTo>
                  <a:pt x="28512" y="1302"/>
                  <a:pt x="28959" y="1219"/>
                  <a:pt x="29408" y="1219"/>
                </a:cubicBezTo>
                <a:cubicBezTo>
                  <a:pt x="30655" y="1219"/>
                  <a:pt x="31924" y="1862"/>
                  <a:pt x="32882" y="2591"/>
                </a:cubicBezTo>
                <a:cubicBezTo>
                  <a:pt x="35386" y="4625"/>
                  <a:pt x="36585" y="8015"/>
                  <a:pt x="37315" y="11040"/>
                </a:cubicBezTo>
                <a:cubicBezTo>
                  <a:pt x="37339" y="11275"/>
                  <a:pt x="37521" y="11383"/>
                  <a:pt x="37709" y="11383"/>
                </a:cubicBezTo>
                <a:cubicBezTo>
                  <a:pt x="37939" y="11383"/>
                  <a:pt x="38178" y="11222"/>
                  <a:pt x="38150" y="10935"/>
                </a:cubicBezTo>
                <a:cubicBezTo>
                  <a:pt x="37472" y="7441"/>
                  <a:pt x="36324" y="3790"/>
                  <a:pt x="33456" y="1548"/>
                </a:cubicBezTo>
                <a:cubicBezTo>
                  <a:pt x="32333" y="675"/>
                  <a:pt x="30847" y="1"/>
                  <a:pt x="2936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13"/>
          <p:cNvSpPr/>
          <p:nvPr/>
        </p:nvSpPr>
        <p:spPr>
          <a:xfrm rot="-5778589">
            <a:off x="9556662" y="557078"/>
            <a:ext cx="2245905" cy="2073145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13"/>
          <p:cNvSpPr/>
          <p:nvPr/>
        </p:nvSpPr>
        <p:spPr>
          <a:xfrm>
            <a:off x="107267" y="4915900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13"/>
          <p:cNvSpPr/>
          <p:nvPr/>
        </p:nvSpPr>
        <p:spPr>
          <a:xfrm>
            <a:off x="1394367" y="5744333"/>
            <a:ext cx="763200" cy="788667"/>
          </a:xfrm>
          <a:custGeom>
            <a:avLst/>
            <a:gdLst/>
            <a:ahLst/>
            <a:cxnLst/>
            <a:rect l="l" t="t" r="r" b="b"/>
            <a:pathLst>
              <a:path w="22896" h="23660" extrusionOk="0">
                <a:moveTo>
                  <a:pt x="8875" y="8124"/>
                </a:moveTo>
                <a:cubicBezTo>
                  <a:pt x="9076" y="8124"/>
                  <a:pt x="9192" y="8315"/>
                  <a:pt x="9127" y="8834"/>
                </a:cubicBezTo>
                <a:cubicBezTo>
                  <a:pt x="8919" y="10399"/>
                  <a:pt x="7928" y="11650"/>
                  <a:pt x="6467" y="12172"/>
                </a:cubicBezTo>
                <a:cubicBezTo>
                  <a:pt x="6467" y="12068"/>
                  <a:pt x="6467" y="11963"/>
                  <a:pt x="6467" y="11859"/>
                </a:cubicBezTo>
                <a:cubicBezTo>
                  <a:pt x="6624" y="10972"/>
                  <a:pt x="6885" y="10190"/>
                  <a:pt x="7354" y="9460"/>
                </a:cubicBezTo>
                <a:cubicBezTo>
                  <a:pt x="7570" y="9065"/>
                  <a:pt x="8429" y="8124"/>
                  <a:pt x="8875" y="8124"/>
                </a:cubicBezTo>
                <a:close/>
                <a:moveTo>
                  <a:pt x="14933" y="15912"/>
                </a:moveTo>
                <a:cubicBezTo>
                  <a:pt x="15398" y="15912"/>
                  <a:pt x="15861" y="16198"/>
                  <a:pt x="16011" y="16709"/>
                </a:cubicBezTo>
                <a:cubicBezTo>
                  <a:pt x="16220" y="17700"/>
                  <a:pt x="16116" y="18743"/>
                  <a:pt x="15594" y="19630"/>
                </a:cubicBezTo>
                <a:cubicBezTo>
                  <a:pt x="15386" y="19995"/>
                  <a:pt x="15177" y="20308"/>
                  <a:pt x="14864" y="20569"/>
                </a:cubicBezTo>
                <a:cubicBezTo>
                  <a:pt x="13821" y="19421"/>
                  <a:pt x="12987" y="17596"/>
                  <a:pt x="14030" y="16396"/>
                </a:cubicBezTo>
                <a:cubicBezTo>
                  <a:pt x="14250" y="16066"/>
                  <a:pt x="14592" y="15912"/>
                  <a:pt x="14933" y="15912"/>
                </a:cubicBezTo>
                <a:close/>
                <a:moveTo>
                  <a:pt x="3138" y="0"/>
                </a:moveTo>
                <a:cubicBezTo>
                  <a:pt x="3040" y="0"/>
                  <a:pt x="2944" y="37"/>
                  <a:pt x="2869" y="125"/>
                </a:cubicBezTo>
                <a:cubicBezTo>
                  <a:pt x="939" y="2315"/>
                  <a:pt x="0" y="5236"/>
                  <a:pt x="365" y="8104"/>
                </a:cubicBezTo>
                <a:cubicBezTo>
                  <a:pt x="730" y="10712"/>
                  <a:pt x="2086" y="13528"/>
                  <a:pt x="4955" y="13789"/>
                </a:cubicBezTo>
                <a:cubicBezTo>
                  <a:pt x="5007" y="14884"/>
                  <a:pt x="5164" y="15979"/>
                  <a:pt x="5476" y="17074"/>
                </a:cubicBezTo>
                <a:cubicBezTo>
                  <a:pt x="6207" y="19630"/>
                  <a:pt x="7667" y="22290"/>
                  <a:pt x="10431" y="23020"/>
                </a:cubicBezTo>
                <a:cubicBezTo>
                  <a:pt x="10879" y="23136"/>
                  <a:pt x="11338" y="23194"/>
                  <a:pt x="11797" y="23194"/>
                </a:cubicBezTo>
                <a:cubicBezTo>
                  <a:pt x="12781" y="23194"/>
                  <a:pt x="13766" y="22927"/>
                  <a:pt x="14655" y="22394"/>
                </a:cubicBezTo>
                <a:cubicBezTo>
                  <a:pt x="15785" y="23242"/>
                  <a:pt x="17130" y="23659"/>
                  <a:pt x="18472" y="23659"/>
                </a:cubicBezTo>
                <a:cubicBezTo>
                  <a:pt x="19856" y="23659"/>
                  <a:pt x="21236" y="23215"/>
                  <a:pt x="22374" y="22342"/>
                </a:cubicBezTo>
                <a:cubicBezTo>
                  <a:pt x="22895" y="21951"/>
                  <a:pt x="22440" y="21199"/>
                  <a:pt x="21912" y="21199"/>
                </a:cubicBezTo>
                <a:cubicBezTo>
                  <a:pt x="21806" y="21199"/>
                  <a:pt x="21697" y="21229"/>
                  <a:pt x="21592" y="21299"/>
                </a:cubicBezTo>
                <a:cubicBezTo>
                  <a:pt x="20688" y="21874"/>
                  <a:pt x="19655" y="22161"/>
                  <a:pt x="18621" y="22161"/>
                </a:cubicBezTo>
                <a:cubicBezTo>
                  <a:pt x="17686" y="22161"/>
                  <a:pt x="16749" y="21926"/>
                  <a:pt x="15907" y="21455"/>
                </a:cubicBezTo>
                <a:cubicBezTo>
                  <a:pt x="16377" y="20986"/>
                  <a:pt x="16689" y="20464"/>
                  <a:pt x="17002" y="19891"/>
                </a:cubicBezTo>
                <a:cubicBezTo>
                  <a:pt x="17825" y="18005"/>
                  <a:pt x="17615" y="14504"/>
                  <a:pt x="15127" y="14504"/>
                </a:cubicBezTo>
                <a:cubicBezTo>
                  <a:pt x="14932" y="14504"/>
                  <a:pt x="14723" y="14526"/>
                  <a:pt x="14499" y="14571"/>
                </a:cubicBezTo>
                <a:cubicBezTo>
                  <a:pt x="13091" y="14884"/>
                  <a:pt x="12100" y="16136"/>
                  <a:pt x="12100" y="17596"/>
                </a:cubicBezTo>
                <a:cubicBezTo>
                  <a:pt x="12100" y="19004"/>
                  <a:pt x="12674" y="20412"/>
                  <a:pt x="13612" y="21455"/>
                </a:cubicBezTo>
                <a:cubicBezTo>
                  <a:pt x="13086" y="21672"/>
                  <a:pt x="12504" y="21797"/>
                  <a:pt x="11910" y="21797"/>
                </a:cubicBezTo>
                <a:cubicBezTo>
                  <a:pt x="11505" y="21797"/>
                  <a:pt x="11094" y="21739"/>
                  <a:pt x="10692" y="21612"/>
                </a:cubicBezTo>
                <a:cubicBezTo>
                  <a:pt x="8762" y="21038"/>
                  <a:pt x="7719" y="19161"/>
                  <a:pt x="7145" y="17387"/>
                </a:cubicBezTo>
                <a:cubicBezTo>
                  <a:pt x="6728" y="16188"/>
                  <a:pt x="6467" y="14936"/>
                  <a:pt x="6415" y="13684"/>
                </a:cubicBezTo>
                <a:cubicBezTo>
                  <a:pt x="8658" y="13059"/>
                  <a:pt x="10222" y="11077"/>
                  <a:pt x="10431" y="8782"/>
                </a:cubicBezTo>
                <a:cubicBezTo>
                  <a:pt x="10525" y="7696"/>
                  <a:pt x="9893" y="6823"/>
                  <a:pt x="8843" y="6823"/>
                </a:cubicBezTo>
                <a:cubicBezTo>
                  <a:pt x="8733" y="6823"/>
                  <a:pt x="8619" y="6833"/>
                  <a:pt x="8501" y="6852"/>
                </a:cubicBezTo>
                <a:cubicBezTo>
                  <a:pt x="7250" y="7061"/>
                  <a:pt x="6363" y="8156"/>
                  <a:pt x="5842" y="9199"/>
                </a:cubicBezTo>
                <a:cubicBezTo>
                  <a:pt x="5372" y="10190"/>
                  <a:pt x="5059" y="11233"/>
                  <a:pt x="5007" y="12328"/>
                </a:cubicBezTo>
                <a:cubicBezTo>
                  <a:pt x="2712" y="11963"/>
                  <a:pt x="1878" y="9251"/>
                  <a:pt x="1774" y="7217"/>
                </a:cubicBezTo>
                <a:cubicBezTo>
                  <a:pt x="1617" y="4923"/>
                  <a:pt x="2243" y="2576"/>
                  <a:pt x="3547" y="646"/>
                </a:cubicBezTo>
                <a:cubicBezTo>
                  <a:pt x="3785" y="368"/>
                  <a:pt x="3450" y="0"/>
                  <a:pt x="3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13"/>
          <p:cNvSpPr/>
          <p:nvPr/>
        </p:nvSpPr>
        <p:spPr>
          <a:xfrm>
            <a:off x="9165567" y="342967"/>
            <a:ext cx="2075400" cy="1243533"/>
          </a:xfrm>
          <a:custGeom>
            <a:avLst/>
            <a:gdLst/>
            <a:ahLst/>
            <a:cxnLst/>
            <a:rect l="l" t="t" r="r" b="b"/>
            <a:pathLst>
              <a:path w="62262" h="37306" extrusionOk="0">
                <a:moveTo>
                  <a:pt x="13967" y="4330"/>
                </a:moveTo>
                <a:cubicBezTo>
                  <a:pt x="14436" y="5321"/>
                  <a:pt x="14488" y="6468"/>
                  <a:pt x="13967" y="7459"/>
                </a:cubicBezTo>
                <a:cubicBezTo>
                  <a:pt x="13712" y="7884"/>
                  <a:pt x="13215" y="8377"/>
                  <a:pt x="12674" y="8377"/>
                </a:cubicBezTo>
                <a:cubicBezTo>
                  <a:pt x="12550" y="8377"/>
                  <a:pt x="12424" y="8352"/>
                  <a:pt x="12298" y="8293"/>
                </a:cubicBezTo>
                <a:cubicBezTo>
                  <a:pt x="11933" y="8085"/>
                  <a:pt x="11776" y="7615"/>
                  <a:pt x="11933" y="7198"/>
                </a:cubicBezTo>
                <a:cubicBezTo>
                  <a:pt x="12142" y="6259"/>
                  <a:pt x="12663" y="5373"/>
                  <a:pt x="13393" y="4799"/>
                </a:cubicBezTo>
                <a:cubicBezTo>
                  <a:pt x="13602" y="4643"/>
                  <a:pt x="13758" y="4486"/>
                  <a:pt x="13967" y="4330"/>
                </a:cubicBezTo>
                <a:close/>
                <a:moveTo>
                  <a:pt x="37019" y="14656"/>
                </a:moveTo>
                <a:lnTo>
                  <a:pt x="37019" y="14656"/>
                </a:lnTo>
                <a:cubicBezTo>
                  <a:pt x="37123" y="16273"/>
                  <a:pt x="36915" y="17890"/>
                  <a:pt x="36393" y="19402"/>
                </a:cubicBezTo>
                <a:cubicBezTo>
                  <a:pt x="36190" y="20163"/>
                  <a:pt x="35642" y="21910"/>
                  <a:pt x="34605" y="21910"/>
                </a:cubicBezTo>
                <a:cubicBezTo>
                  <a:pt x="34576" y="21910"/>
                  <a:pt x="34546" y="21908"/>
                  <a:pt x="34515" y="21905"/>
                </a:cubicBezTo>
                <a:cubicBezTo>
                  <a:pt x="33681" y="21749"/>
                  <a:pt x="33368" y="20497"/>
                  <a:pt x="33368" y="19819"/>
                </a:cubicBezTo>
                <a:cubicBezTo>
                  <a:pt x="33368" y="18046"/>
                  <a:pt x="34568" y="16377"/>
                  <a:pt x="35871" y="15386"/>
                </a:cubicBezTo>
                <a:cubicBezTo>
                  <a:pt x="36237" y="15126"/>
                  <a:pt x="36654" y="14865"/>
                  <a:pt x="37019" y="14656"/>
                </a:cubicBezTo>
                <a:close/>
                <a:moveTo>
                  <a:pt x="48597" y="23522"/>
                </a:moveTo>
                <a:lnTo>
                  <a:pt x="48597" y="23522"/>
                </a:lnTo>
                <a:cubicBezTo>
                  <a:pt x="48493" y="24617"/>
                  <a:pt x="48232" y="25661"/>
                  <a:pt x="47815" y="26599"/>
                </a:cubicBezTo>
                <a:lnTo>
                  <a:pt x="47763" y="26599"/>
                </a:lnTo>
                <a:cubicBezTo>
                  <a:pt x="47580" y="26964"/>
                  <a:pt x="46801" y="28084"/>
                  <a:pt x="46190" y="28084"/>
                </a:cubicBezTo>
                <a:cubicBezTo>
                  <a:pt x="46102" y="28084"/>
                  <a:pt x="46016" y="28060"/>
                  <a:pt x="45937" y="28007"/>
                </a:cubicBezTo>
                <a:cubicBezTo>
                  <a:pt x="45155" y="27590"/>
                  <a:pt x="46302" y="25713"/>
                  <a:pt x="46615" y="25243"/>
                </a:cubicBezTo>
                <a:cubicBezTo>
                  <a:pt x="47137" y="24513"/>
                  <a:pt x="47815" y="23939"/>
                  <a:pt x="48597" y="23522"/>
                </a:cubicBezTo>
                <a:close/>
                <a:moveTo>
                  <a:pt x="23332" y="0"/>
                </a:moveTo>
                <a:cubicBezTo>
                  <a:pt x="20107" y="0"/>
                  <a:pt x="16925" y="967"/>
                  <a:pt x="14228" y="2817"/>
                </a:cubicBezTo>
                <a:cubicBezTo>
                  <a:pt x="13144" y="1357"/>
                  <a:pt x="11423" y="492"/>
                  <a:pt x="9601" y="492"/>
                </a:cubicBezTo>
                <a:cubicBezTo>
                  <a:pt x="9406" y="492"/>
                  <a:pt x="9209" y="502"/>
                  <a:pt x="9012" y="523"/>
                </a:cubicBezTo>
                <a:cubicBezTo>
                  <a:pt x="6144" y="679"/>
                  <a:pt x="3588" y="2452"/>
                  <a:pt x="1919" y="4747"/>
                </a:cubicBezTo>
                <a:cubicBezTo>
                  <a:pt x="1085" y="5894"/>
                  <a:pt x="459" y="7146"/>
                  <a:pt x="94" y="8502"/>
                </a:cubicBezTo>
                <a:cubicBezTo>
                  <a:pt x="1" y="8751"/>
                  <a:pt x="205" y="8926"/>
                  <a:pt x="418" y="8926"/>
                </a:cubicBezTo>
                <a:cubicBezTo>
                  <a:pt x="562" y="8926"/>
                  <a:pt x="709" y="8847"/>
                  <a:pt x="772" y="8658"/>
                </a:cubicBezTo>
                <a:cubicBezTo>
                  <a:pt x="1659" y="6416"/>
                  <a:pt x="3171" y="4434"/>
                  <a:pt x="5101" y="3026"/>
                </a:cubicBezTo>
                <a:cubicBezTo>
                  <a:pt x="6379" y="2185"/>
                  <a:pt x="7982" y="1583"/>
                  <a:pt x="9547" y="1583"/>
                </a:cubicBezTo>
                <a:cubicBezTo>
                  <a:pt x="10409" y="1583"/>
                  <a:pt x="11259" y="1765"/>
                  <a:pt x="12037" y="2191"/>
                </a:cubicBezTo>
                <a:cubicBezTo>
                  <a:pt x="12559" y="2504"/>
                  <a:pt x="13028" y="2922"/>
                  <a:pt x="13445" y="3443"/>
                </a:cubicBezTo>
                <a:cubicBezTo>
                  <a:pt x="13132" y="3704"/>
                  <a:pt x="12820" y="3965"/>
                  <a:pt x="12559" y="4225"/>
                </a:cubicBezTo>
                <a:cubicBezTo>
                  <a:pt x="11672" y="4956"/>
                  <a:pt x="11098" y="5999"/>
                  <a:pt x="10942" y="7146"/>
                </a:cubicBezTo>
                <a:cubicBezTo>
                  <a:pt x="10733" y="8033"/>
                  <a:pt x="11255" y="8919"/>
                  <a:pt x="12089" y="9284"/>
                </a:cubicBezTo>
                <a:cubicBezTo>
                  <a:pt x="12264" y="9335"/>
                  <a:pt x="12435" y="9359"/>
                  <a:pt x="12602" y="9359"/>
                </a:cubicBezTo>
                <a:cubicBezTo>
                  <a:pt x="13634" y="9359"/>
                  <a:pt x="14502" y="8461"/>
                  <a:pt x="14906" y="7563"/>
                </a:cubicBezTo>
                <a:cubicBezTo>
                  <a:pt x="15323" y="6520"/>
                  <a:pt x="15375" y="5321"/>
                  <a:pt x="15010" y="4278"/>
                </a:cubicBezTo>
                <a:cubicBezTo>
                  <a:pt x="14906" y="4069"/>
                  <a:pt x="14854" y="3860"/>
                  <a:pt x="14749" y="3704"/>
                </a:cubicBezTo>
                <a:cubicBezTo>
                  <a:pt x="17286" y="1968"/>
                  <a:pt x="20240" y="1068"/>
                  <a:pt x="23256" y="1068"/>
                </a:cubicBezTo>
                <a:cubicBezTo>
                  <a:pt x="23774" y="1068"/>
                  <a:pt x="24295" y="1095"/>
                  <a:pt x="24815" y="1148"/>
                </a:cubicBezTo>
                <a:cubicBezTo>
                  <a:pt x="29039" y="1566"/>
                  <a:pt x="32794" y="3965"/>
                  <a:pt x="34933" y="7615"/>
                </a:cubicBezTo>
                <a:cubicBezTo>
                  <a:pt x="35976" y="9389"/>
                  <a:pt x="36654" y="11318"/>
                  <a:pt x="36915" y="13352"/>
                </a:cubicBezTo>
                <a:cubicBezTo>
                  <a:pt x="35141" y="14135"/>
                  <a:pt x="33681" y="15491"/>
                  <a:pt x="32794" y="17264"/>
                </a:cubicBezTo>
                <a:cubicBezTo>
                  <a:pt x="31960" y="18985"/>
                  <a:pt x="31647" y="22218"/>
                  <a:pt x="33994" y="23001"/>
                </a:cubicBezTo>
                <a:cubicBezTo>
                  <a:pt x="34247" y="23085"/>
                  <a:pt x="34485" y="23124"/>
                  <a:pt x="34710" y="23124"/>
                </a:cubicBezTo>
                <a:cubicBezTo>
                  <a:pt x="36846" y="23124"/>
                  <a:pt x="37727" y="19594"/>
                  <a:pt x="38010" y="17942"/>
                </a:cubicBezTo>
                <a:cubicBezTo>
                  <a:pt x="38218" y="16690"/>
                  <a:pt x="38271" y="15438"/>
                  <a:pt x="38166" y="14187"/>
                </a:cubicBezTo>
                <a:cubicBezTo>
                  <a:pt x="38985" y="13898"/>
                  <a:pt x="39834" y="13757"/>
                  <a:pt x="40676" y="13757"/>
                </a:cubicBezTo>
                <a:cubicBezTo>
                  <a:pt x="42568" y="13757"/>
                  <a:pt x="44425" y="14468"/>
                  <a:pt x="45833" y="15804"/>
                </a:cubicBezTo>
                <a:cubicBezTo>
                  <a:pt x="47397" y="17420"/>
                  <a:pt x="48388" y="19559"/>
                  <a:pt x="48597" y="21801"/>
                </a:cubicBezTo>
                <a:cubicBezTo>
                  <a:pt x="47971" y="22062"/>
                  <a:pt x="47397" y="22375"/>
                  <a:pt x="46876" y="22792"/>
                </a:cubicBezTo>
                <a:cubicBezTo>
                  <a:pt x="45885" y="23522"/>
                  <a:pt x="45051" y="24513"/>
                  <a:pt x="44581" y="25713"/>
                </a:cubicBezTo>
                <a:cubicBezTo>
                  <a:pt x="44060" y="26860"/>
                  <a:pt x="43799" y="28581"/>
                  <a:pt x="45051" y="29416"/>
                </a:cubicBezTo>
                <a:cubicBezTo>
                  <a:pt x="45351" y="29590"/>
                  <a:pt x="45671" y="29663"/>
                  <a:pt x="45993" y="29663"/>
                </a:cubicBezTo>
                <a:cubicBezTo>
                  <a:pt x="46731" y="29663"/>
                  <a:pt x="47478" y="29278"/>
                  <a:pt x="48023" y="28842"/>
                </a:cubicBezTo>
                <a:cubicBezTo>
                  <a:pt x="48962" y="27955"/>
                  <a:pt x="49588" y="26808"/>
                  <a:pt x="49797" y="25504"/>
                </a:cubicBezTo>
                <a:cubicBezTo>
                  <a:pt x="49953" y="24670"/>
                  <a:pt x="50057" y="23835"/>
                  <a:pt x="50057" y="23001"/>
                </a:cubicBezTo>
                <a:cubicBezTo>
                  <a:pt x="50529" y="22872"/>
                  <a:pt x="51037" y="22779"/>
                  <a:pt x="51550" y="22779"/>
                </a:cubicBezTo>
                <a:cubicBezTo>
                  <a:pt x="51661" y="22779"/>
                  <a:pt x="51772" y="22783"/>
                  <a:pt x="51883" y="22792"/>
                </a:cubicBezTo>
                <a:cubicBezTo>
                  <a:pt x="54073" y="23001"/>
                  <a:pt x="56003" y="24096"/>
                  <a:pt x="57359" y="25817"/>
                </a:cubicBezTo>
                <a:cubicBezTo>
                  <a:pt x="58819" y="27747"/>
                  <a:pt x="59549" y="30146"/>
                  <a:pt x="59445" y="32597"/>
                </a:cubicBezTo>
                <a:cubicBezTo>
                  <a:pt x="59393" y="33901"/>
                  <a:pt x="59236" y="35152"/>
                  <a:pt x="58976" y="36404"/>
                </a:cubicBezTo>
                <a:cubicBezTo>
                  <a:pt x="58882" y="36967"/>
                  <a:pt x="59314" y="37305"/>
                  <a:pt x="59742" y="37305"/>
                </a:cubicBezTo>
                <a:cubicBezTo>
                  <a:pt x="60027" y="37305"/>
                  <a:pt x="60311" y="37155"/>
                  <a:pt x="60436" y="36821"/>
                </a:cubicBezTo>
                <a:cubicBezTo>
                  <a:pt x="62261" y="31189"/>
                  <a:pt x="60332" y="23992"/>
                  <a:pt x="54386" y="21697"/>
                </a:cubicBezTo>
                <a:cubicBezTo>
                  <a:pt x="53506" y="21371"/>
                  <a:pt x="52565" y="21208"/>
                  <a:pt x="51626" y="21208"/>
                </a:cubicBezTo>
                <a:cubicBezTo>
                  <a:pt x="51063" y="21208"/>
                  <a:pt x="50501" y="21267"/>
                  <a:pt x="49953" y="21384"/>
                </a:cubicBezTo>
                <a:cubicBezTo>
                  <a:pt x="49797" y="20289"/>
                  <a:pt x="49484" y="19246"/>
                  <a:pt x="49066" y="18255"/>
                </a:cubicBezTo>
                <a:cubicBezTo>
                  <a:pt x="48128" y="16012"/>
                  <a:pt x="46407" y="14187"/>
                  <a:pt x="44216" y="13144"/>
                </a:cubicBezTo>
                <a:cubicBezTo>
                  <a:pt x="43119" y="12711"/>
                  <a:pt x="41959" y="12485"/>
                  <a:pt x="40796" y="12485"/>
                </a:cubicBezTo>
                <a:cubicBezTo>
                  <a:pt x="39858" y="12485"/>
                  <a:pt x="38918" y="12632"/>
                  <a:pt x="38010" y="12935"/>
                </a:cubicBezTo>
                <a:cubicBezTo>
                  <a:pt x="37905" y="12048"/>
                  <a:pt x="37645" y="11162"/>
                  <a:pt x="37384" y="10327"/>
                </a:cubicBezTo>
                <a:cubicBezTo>
                  <a:pt x="35819" y="5373"/>
                  <a:pt x="31803" y="1618"/>
                  <a:pt x="26745" y="366"/>
                </a:cubicBezTo>
                <a:cubicBezTo>
                  <a:pt x="25615" y="121"/>
                  <a:pt x="24470" y="0"/>
                  <a:pt x="2333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" name="Google Shape;107;p13"/>
          <p:cNvSpPr/>
          <p:nvPr/>
        </p:nvSpPr>
        <p:spPr>
          <a:xfrm>
            <a:off x="-452201" y="231600"/>
            <a:ext cx="1782279" cy="1627633"/>
          </a:xfrm>
          <a:custGeom>
            <a:avLst/>
            <a:gdLst/>
            <a:ahLst/>
            <a:cxnLst/>
            <a:rect l="l" t="t" r="r" b="b"/>
            <a:pathLst>
              <a:path w="56023" h="51162" extrusionOk="0">
                <a:moveTo>
                  <a:pt x="21414" y="1"/>
                </a:moveTo>
                <a:cubicBezTo>
                  <a:pt x="18345" y="1"/>
                  <a:pt x="15269" y="866"/>
                  <a:pt x="12328" y="2996"/>
                </a:cubicBezTo>
                <a:cubicBezTo>
                  <a:pt x="10159" y="4553"/>
                  <a:pt x="8653" y="6875"/>
                  <a:pt x="7351" y="9198"/>
                </a:cubicBezTo>
                <a:cubicBezTo>
                  <a:pt x="4339" y="14557"/>
                  <a:pt x="1" y="22393"/>
                  <a:pt x="1047" y="28697"/>
                </a:cubicBezTo>
                <a:cubicBezTo>
                  <a:pt x="1532" y="31504"/>
                  <a:pt x="3063" y="33980"/>
                  <a:pt x="4646" y="36354"/>
                </a:cubicBezTo>
                <a:cubicBezTo>
                  <a:pt x="9630" y="43769"/>
                  <a:pt x="15934" y="51161"/>
                  <a:pt x="25390" y="51161"/>
                </a:cubicBezTo>
                <a:cubicBezTo>
                  <a:pt x="25860" y="51161"/>
                  <a:pt x="26339" y="51143"/>
                  <a:pt x="26825" y="51106"/>
                </a:cubicBezTo>
                <a:cubicBezTo>
                  <a:pt x="32006" y="50723"/>
                  <a:pt x="36881" y="48553"/>
                  <a:pt x="41424" y="46052"/>
                </a:cubicBezTo>
                <a:cubicBezTo>
                  <a:pt x="47447" y="42709"/>
                  <a:pt x="54312" y="37808"/>
                  <a:pt x="55104" y="30407"/>
                </a:cubicBezTo>
                <a:cubicBezTo>
                  <a:pt x="56022" y="21729"/>
                  <a:pt x="46911" y="13817"/>
                  <a:pt x="40862" y="8942"/>
                </a:cubicBezTo>
                <a:cubicBezTo>
                  <a:pt x="36651" y="5522"/>
                  <a:pt x="31495" y="2000"/>
                  <a:pt x="26085" y="622"/>
                </a:cubicBezTo>
                <a:cubicBezTo>
                  <a:pt x="24542" y="226"/>
                  <a:pt x="22979" y="1"/>
                  <a:pt x="2141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" name="Google Shape;108;p13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13"/>
          <p:cNvSpPr txBox="1">
            <a:spLocks noGrp="1"/>
          </p:cNvSpPr>
          <p:nvPr>
            <p:ph type="title" idx="2" hasCustomPrompt="1"/>
          </p:nvPr>
        </p:nvSpPr>
        <p:spPr>
          <a:xfrm>
            <a:off x="1069600" y="2306067"/>
            <a:ext cx="3142400" cy="9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10" name="Google Shape;110;p13"/>
          <p:cNvSpPr txBox="1">
            <a:spLocks noGrp="1"/>
          </p:cNvSpPr>
          <p:nvPr>
            <p:ph type="title" idx="3"/>
          </p:nvPr>
        </p:nvSpPr>
        <p:spPr>
          <a:xfrm>
            <a:off x="1069600" y="3233667"/>
            <a:ext cx="31424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13"/>
          <p:cNvSpPr txBox="1">
            <a:spLocks noGrp="1"/>
          </p:cNvSpPr>
          <p:nvPr>
            <p:ph type="subTitle" idx="1"/>
          </p:nvPr>
        </p:nvSpPr>
        <p:spPr>
          <a:xfrm>
            <a:off x="1069600" y="3781709"/>
            <a:ext cx="3142400" cy="8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13"/>
          <p:cNvSpPr txBox="1">
            <a:spLocks noGrp="1"/>
          </p:cNvSpPr>
          <p:nvPr>
            <p:ph type="title" idx="4" hasCustomPrompt="1"/>
          </p:nvPr>
        </p:nvSpPr>
        <p:spPr>
          <a:xfrm>
            <a:off x="4524800" y="3017267"/>
            <a:ext cx="3142400" cy="9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13" name="Google Shape;113;p13"/>
          <p:cNvSpPr txBox="1">
            <a:spLocks noGrp="1"/>
          </p:cNvSpPr>
          <p:nvPr>
            <p:ph type="title" idx="5"/>
          </p:nvPr>
        </p:nvSpPr>
        <p:spPr>
          <a:xfrm>
            <a:off x="4524800" y="3944867"/>
            <a:ext cx="31424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3"/>
          <p:cNvSpPr txBox="1">
            <a:spLocks noGrp="1"/>
          </p:cNvSpPr>
          <p:nvPr>
            <p:ph type="subTitle" idx="6"/>
          </p:nvPr>
        </p:nvSpPr>
        <p:spPr>
          <a:xfrm>
            <a:off x="4524800" y="4492909"/>
            <a:ext cx="3142400" cy="8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13"/>
          <p:cNvSpPr txBox="1">
            <a:spLocks noGrp="1"/>
          </p:cNvSpPr>
          <p:nvPr>
            <p:ph type="title" idx="7" hasCustomPrompt="1"/>
          </p:nvPr>
        </p:nvSpPr>
        <p:spPr>
          <a:xfrm>
            <a:off x="7980000" y="2306067"/>
            <a:ext cx="3142400" cy="9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16" name="Google Shape;116;p13"/>
          <p:cNvSpPr txBox="1">
            <a:spLocks noGrp="1"/>
          </p:cNvSpPr>
          <p:nvPr>
            <p:ph type="title" idx="8"/>
          </p:nvPr>
        </p:nvSpPr>
        <p:spPr>
          <a:xfrm>
            <a:off x="7980000" y="3233667"/>
            <a:ext cx="31424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13"/>
          <p:cNvSpPr txBox="1">
            <a:spLocks noGrp="1"/>
          </p:cNvSpPr>
          <p:nvPr>
            <p:ph type="subTitle" idx="9"/>
          </p:nvPr>
        </p:nvSpPr>
        <p:spPr>
          <a:xfrm>
            <a:off x="7980000" y="3781709"/>
            <a:ext cx="3142400" cy="8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788992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3"/>
          <p:cNvSpPr/>
          <p:nvPr/>
        </p:nvSpPr>
        <p:spPr>
          <a:xfrm>
            <a:off x="10501901" y="4915900"/>
            <a:ext cx="2397433" cy="1690067"/>
          </a:xfrm>
          <a:custGeom>
            <a:avLst/>
            <a:gdLst/>
            <a:ahLst/>
            <a:cxnLst/>
            <a:rect l="l" t="t" r="r" b="b"/>
            <a:pathLst>
              <a:path w="71923" h="50702" extrusionOk="0">
                <a:moveTo>
                  <a:pt x="47389" y="0"/>
                </a:moveTo>
                <a:cubicBezTo>
                  <a:pt x="39464" y="0"/>
                  <a:pt x="31196" y="3814"/>
                  <a:pt x="24681" y="7471"/>
                </a:cubicBezTo>
                <a:cubicBezTo>
                  <a:pt x="16820" y="11938"/>
                  <a:pt x="10260" y="18395"/>
                  <a:pt x="5717" y="26205"/>
                </a:cubicBezTo>
                <a:cubicBezTo>
                  <a:pt x="4237" y="28706"/>
                  <a:pt x="2961" y="31335"/>
                  <a:pt x="1940" y="34065"/>
                </a:cubicBezTo>
                <a:cubicBezTo>
                  <a:pt x="843" y="36975"/>
                  <a:pt x="0" y="40114"/>
                  <a:pt x="485" y="43203"/>
                </a:cubicBezTo>
                <a:cubicBezTo>
                  <a:pt x="1275" y="48310"/>
                  <a:pt x="5311" y="50701"/>
                  <a:pt x="9664" y="50701"/>
                </a:cubicBezTo>
                <a:cubicBezTo>
                  <a:pt x="11642" y="50701"/>
                  <a:pt x="13684" y="50208"/>
                  <a:pt x="15518" y="49251"/>
                </a:cubicBezTo>
                <a:cubicBezTo>
                  <a:pt x="20674" y="46597"/>
                  <a:pt x="24859" y="42871"/>
                  <a:pt x="29964" y="40165"/>
                </a:cubicBezTo>
                <a:cubicBezTo>
                  <a:pt x="36395" y="36745"/>
                  <a:pt x="42776" y="34627"/>
                  <a:pt x="49539" y="32049"/>
                </a:cubicBezTo>
                <a:cubicBezTo>
                  <a:pt x="62990" y="26919"/>
                  <a:pt x="71923" y="6654"/>
                  <a:pt x="53853" y="963"/>
                </a:cubicBezTo>
                <a:cubicBezTo>
                  <a:pt x="51754" y="293"/>
                  <a:pt x="49585" y="0"/>
                  <a:pt x="4738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13"/>
          <p:cNvSpPr/>
          <p:nvPr/>
        </p:nvSpPr>
        <p:spPr>
          <a:xfrm>
            <a:off x="9722501" y="5550267"/>
            <a:ext cx="1272633" cy="705267"/>
          </a:xfrm>
          <a:custGeom>
            <a:avLst/>
            <a:gdLst/>
            <a:ahLst/>
            <a:cxnLst/>
            <a:rect l="l" t="t" r="r" b="b"/>
            <a:pathLst>
              <a:path w="38179" h="21158" extrusionOk="0">
                <a:moveTo>
                  <a:pt x="26154" y="7858"/>
                </a:moveTo>
                <a:lnTo>
                  <a:pt x="26363" y="7963"/>
                </a:lnTo>
                <a:cubicBezTo>
                  <a:pt x="27667" y="8849"/>
                  <a:pt x="28814" y="9944"/>
                  <a:pt x="29805" y="11248"/>
                </a:cubicBezTo>
                <a:cubicBezTo>
                  <a:pt x="30848" y="12448"/>
                  <a:pt x="31683" y="13804"/>
                  <a:pt x="32361" y="15264"/>
                </a:cubicBezTo>
                <a:cubicBezTo>
                  <a:pt x="32635" y="16043"/>
                  <a:pt x="32870" y="17826"/>
                  <a:pt x="31793" y="17826"/>
                </a:cubicBezTo>
                <a:cubicBezTo>
                  <a:pt x="31644" y="17826"/>
                  <a:pt x="31469" y="17792"/>
                  <a:pt x="31265" y="17715"/>
                </a:cubicBezTo>
                <a:cubicBezTo>
                  <a:pt x="30587" y="17402"/>
                  <a:pt x="30014" y="16933"/>
                  <a:pt x="29596" y="16307"/>
                </a:cubicBezTo>
                <a:cubicBezTo>
                  <a:pt x="29075" y="15629"/>
                  <a:pt x="28606" y="14899"/>
                  <a:pt x="28188" y="14169"/>
                </a:cubicBezTo>
                <a:cubicBezTo>
                  <a:pt x="27093" y="12239"/>
                  <a:pt x="26363" y="10101"/>
                  <a:pt x="26154" y="7858"/>
                </a:cubicBezTo>
                <a:close/>
                <a:moveTo>
                  <a:pt x="19896" y="13334"/>
                </a:moveTo>
                <a:lnTo>
                  <a:pt x="19896" y="13334"/>
                </a:lnTo>
                <a:cubicBezTo>
                  <a:pt x="21095" y="14325"/>
                  <a:pt x="22191" y="15421"/>
                  <a:pt x="23077" y="16724"/>
                </a:cubicBezTo>
                <a:cubicBezTo>
                  <a:pt x="23547" y="17298"/>
                  <a:pt x="23755" y="18028"/>
                  <a:pt x="23755" y="18758"/>
                </a:cubicBezTo>
                <a:cubicBezTo>
                  <a:pt x="23686" y="19197"/>
                  <a:pt x="23535" y="19360"/>
                  <a:pt x="23348" y="19360"/>
                </a:cubicBezTo>
                <a:cubicBezTo>
                  <a:pt x="23111" y="19360"/>
                  <a:pt x="22817" y="19101"/>
                  <a:pt x="22556" y="18811"/>
                </a:cubicBezTo>
                <a:cubicBezTo>
                  <a:pt x="22086" y="18237"/>
                  <a:pt x="21669" y="17559"/>
                  <a:pt x="21356" y="16881"/>
                </a:cubicBezTo>
                <a:cubicBezTo>
                  <a:pt x="20939" y="16099"/>
                  <a:pt x="20574" y="15368"/>
                  <a:pt x="20261" y="14586"/>
                </a:cubicBezTo>
                <a:cubicBezTo>
                  <a:pt x="20104" y="14169"/>
                  <a:pt x="20000" y="13752"/>
                  <a:pt x="19896" y="13334"/>
                </a:cubicBezTo>
                <a:close/>
                <a:moveTo>
                  <a:pt x="10821" y="13439"/>
                </a:moveTo>
                <a:lnTo>
                  <a:pt x="10821" y="13439"/>
                </a:lnTo>
                <a:cubicBezTo>
                  <a:pt x="11238" y="13960"/>
                  <a:pt x="11551" y="14534"/>
                  <a:pt x="11864" y="15108"/>
                </a:cubicBezTo>
                <a:cubicBezTo>
                  <a:pt x="12386" y="16255"/>
                  <a:pt x="13168" y="18185"/>
                  <a:pt x="12438" y="19436"/>
                </a:cubicBezTo>
                <a:cubicBezTo>
                  <a:pt x="10665" y="17976"/>
                  <a:pt x="9830" y="15525"/>
                  <a:pt x="10821" y="13439"/>
                </a:cubicBezTo>
                <a:close/>
                <a:moveTo>
                  <a:pt x="29365" y="1"/>
                </a:moveTo>
                <a:cubicBezTo>
                  <a:pt x="28988" y="1"/>
                  <a:pt x="28611" y="44"/>
                  <a:pt x="28240" y="140"/>
                </a:cubicBezTo>
                <a:cubicBezTo>
                  <a:pt x="26572" y="661"/>
                  <a:pt x="25372" y="2017"/>
                  <a:pt x="25059" y="3738"/>
                </a:cubicBezTo>
                <a:cubicBezTo>
                  <a:pt x="24850" y="4416"/>
                  <a:pt x="24746" y="5094"/>
                  <a:pt x="24694" y="5772"/>
                </a:cubicBezTo>
                <a:cubicBezTo>
                  <a:pt x="24329" y="5694"/>
                  <a:pt x="23951" y="5655"/>
                  <a:pt x="23566" y="5655"/>
                </a:cubicBezTo>
                <a:cubicBezTo>
                  <a:pt x="23182" y="5655"/>
                  <a:pt x="22790" y="5694"/>
                  <a:pt x="22399" y="5772"/>
                </a:cubicBezTo>
                <a:cubicBezTo>
                  <a:pt x="20782" y="6189"/>
                  <a:pt x="19426" y="7389"/>
                  <a:pt x="18853" y="8954"/>
                </a:cubicBezTo>
                <a:cubicBezTo>
                  <a:pt x="18592" y="9527"/>
                  <a:pt x="18488" y="10101"/>
                  <a:pt x="18383" y="10675"/>
                </a:cubicBezTo>
                <a:cubicBezTo>
                  <a:pt x="17291" y="10032"/>
                  <a:pt x="16040" y="9686"/>
                  <a:pt x="14790" y="9686"/>
                </a:cubicBezTo>
                <a:cubicBezTo>
                  <a:pt x="14010" y="9686"/>
                  <a:pt x="13231" y="9821"/>
                  <a:pt x="12490" y="10101"/>
                </a:cubicBezTo>
                <a:cubicBezTo>
                  <a:pt x="11812" y="10362"/>
                  <a:pt x="11186" y="10727"/>
                  <a:pt x="10717" y="11196"/>
                </a:cubicBezTo>
                <a:cubicBezTo>
                  <a:pt x="9726" y="10354"/>
                  <a:pt x="8453" y="9888"/>
                  <a:pt x="7211" y="9888"/>
                </a:cubicBezTo>
                <a:cubicBezTo>
                  <a:pt x="7145" y="9888"/>
                  <a:pt x="7079" y="9890"/>
                  <a:pt x="7014" y="9892"/>
                </a:cubicBezTo>
                <a:cubicBezTo>
                  <a:pt x="5501" y="10049"/>
                  <a:pt x="4093" y="10779"/>
                  <a:pt x="3102" y="11926"/>
                </a:cubicBezTo>
                <a:cubicBezTo>
                  <a:pt x="1851" y="13282"/>
                  <a:pt x="860" y="14847"/>
                  <a:pt x="234" y="16568"/>
                </a:cubicBezTo>
                <a:cubicBezTo>
                  <a:pt x="0" y="17103"/>
                  <a:pt x="408" y="17466"/>
                  <a:pt x="842" y="17466"/>
                </a:cubicBezTo>
                <a:cubicBezTo>
                  <a:pt x="1085" y="17466"/>
                  <a:pt x="1336" y="17352"/>
                  <a:pt x="1486" y="17089"/>
                </a:cubicBezTo>
                <a:cubicBezTo>
                  <a:pt x="2659" y="14884"/>
                  <a:pt x="4422" y="11371"/>
                  <a:pt x="7233" y="11371"/>
                </a:cubicBezTo>
                <a:cubicBezTo>
                  <a:pt x="7546" y="11371"/>
                  <a:pt x="7873" y="11415"/>
                  <a:pt x="8213" y="11509"/>
                </a:cubicBezTo>
                <a:cubicBezTo>
                  <a:pt x="8787" y="11666"/>
                  <a:pt x="9309" y="11978"/>
                  <a:pt x="9778" y="12344"/>
                </a:cubicBezTo>
                <a:cubicBezTo>
                  <a:pt x="9465" y="12865"/>
                  <a:pt x="9204" y="13387"/>
                  <a:pt x="9100" y="14012"/>
                </a:cubicBezTo>
                <a:cubicBezTo>
                  <a:pt x="8631" y="15786"/>
                  <a:pt x="9048" y="17663"/>
                  <a:pt x="10143" y="19176"/>
                </a:cubicBezTo>
                <a:cubicBezTo>
                  <a:pt x="10665" y="19906"/>
                  <a:pt x="11343" y="20532"/>
                  <a:pt x="12125" y="21001"/>
                </a:cubicBezTo>
                <a:cubicBezTo>
                  <a:pt x="12255" y="21105"/>
                  <a:pt x="12412" y="21157"/>
                  <a:pt x="12568" y="21157"/>
                </a:cubicBezTo>
                <a:cubicBezTo>
                  <a:pt x="12725" y="21157"/>
                  <a:pt x="12881" y="21105"/>
                  <a:pt x="13012" y="21001"/>
                </a:cubicBezTo>
                <a:cubicBezTo>
                  <a:pt x="15515" y="18758"/>
                  <a:pt x="13585" y="14430"/>
                  <a:pt x="11708" y="12239"/>
                </a:cubicBezTo>
                <a:cubicBezTo>
                  <a:pt x="12529" y="11418"/>
                  <a:pt x="13519" y="11093"/>
                  <a:pt x="14550" y="11093"/>
                </a:cubicBezTo>
                <a:cubicBezTo>
                  <a:pt x="15810" y="11093"/>
                  <a:pt x="17131" y="11579"/>
                  <a:pt x="18279" y="12239"/>
                </a:cubicBezTo>
                <a:cubicBezTo>
                  <a:pt x="18331" y="12917"/>
                  <a:pt x="18436" y="13595"/>
                  <a:pt x="18644" y="14221"/>
                </a:cubicBezTo>
                <a:cubicBezTo>
                  <a:pt x="18957" y="15212"/>
                  <a:pt x="19374" y="16203"/>
                  <a:pt x="19896" y="17089"/>
                </a:cubicBezTo>
                <a:cubicBezTo>
                  <a:pt x="20313" y="18028"/>
                  <a:pt x="20835" y="18915"/>
                  <a:pt x="21460" y="19697"/>
                </a:cubicBezTo>
                <a:cubicBezTo>
                  <a:pt x="21930" y="20375"/>
                  <a:pt x="22660" y="20740"/>
                  <a:pt x="23494" y="20792"/>
                </a:cubicBezTo>
                <a:cubicBezTo>
                  <a:pt x="24277" y="20688"/>
                  <a:pt x="24903" y="20010"/>
                  <a:pt x="25007" y="19228"/>
                </a:cubicBezTo>
                <a:cubicBezTo>
                  <a:pt x="25372" y="17298"/>
                  <a:pt x="24068" y="15577"/>
                  <a:pt x="22869" y="14325"/>
                </a:cubicBezTo>
                <a:cubicBezTo>
                  <a:pt x="21878" y="13282"/>
                  <a:pt x="20835" y="12344"/>
                  <a:pt x="19687" y="11509"/>
                </a:cubicBezTo>
                <a:cubicBezTo>
                  <a:pt x="19687" y="11040"/>
                  <a:pt x="19739" y="10622"/>
                  <a:pt x="19844" y="10205"/>
                </a:cubicBezTo>
                <a:cubicBezTo>
                  <a:pt x="20104" y="8954"/>
                  <a:pt x="20939" y="7910"/>
                  <a:pt x="22086" y="7337"/>
                </a:cubicBezTo>
                <a:cubicBezTo>
                  <a:pt x="22530" y="7159"/>
                  <a:pt x="23025" y="7066"/>
                  <a:pt x="23522" y="7066"/>
                </a:cubicBezTo>
                <a:cubicBezTo>
                  <a:pt x="23901" y="7066"/>
                  <a:pt x="24281" y="7120"/>
                  <a:pt x="24642" y="7232"/>
                </a:cubicBezTo>
                <a:cubicBezTo>
                  <a:pt x="24798" y="9944"/>
                  <a:pt x="25633" y="12604"/>
                  <a:pt x="26989" y="14951"/>
                </a:cubicBezTo>
                <a:cubicBezTo>
                  <a:pt x="27875" y="16464"/>
                  <a:pt x="29127" y="18498"/>
                  <a:pt x="30900" y="19019"/>
                </a:cubicBezTo>
                <a:cubicBezTo>
                  <a:pt x="31161" y="19101"/>
                  <a:pt x="31415" y="19139"/>
                  <a:pt x="31656" y="19139"/>
                </a:cubicBezTo>
                <a:cubicBezTo>
                  <a:pt x="32960" y="19139"/>
                  <a:pt x="33925" y="18028"/>
                  <a:pt x="33925" y="16620"/>
                </a:cubicBezTo>
                <a:cubicBezTo>
                  <a:pt x="33925" y="14743"/>
                  <a:pt x="32778" y="13126"/>
                  <a:pt x="31735" y="11666"/>
                </a:cubicBezTo>
                <a:cubicBezTo>
                  <a:pt x="30640" y="9944"/>
                  <a:pt x="29179" y="8380"/>
                  <a:pt x="27562" y="7128"/>
                </a:cubicBezTo>
                <a:cubicBezTo>
                  <a:pt x="27041" y="6763"/>
                  <a:pt x="26519" y="6502"/>
                  <a:pt x="25998" y="6242"/>
                </a:cubicBezTo>
                <a:cubicBezTo>
                  <a:pt x="25998" y="5929"/>
                  <a:pt x="25998" y="5564"/>
                  <a:pt x="26050" y="5303"/>
                </a:cubicBezTo>
                <a:cubicBezTo>
                  <a:pt x="26206" y="3842"/>
                  <a:pt x="26676" y="2174"/>
                  <a:pt x="28084" y="1496"/>
                </a:cubicBezTo>
                <a:cubicBezTo>
                  <a:pt x="28512" y="1302"/>
                  <a:pt x="28959" y="1219"/>
                  <a:pt x="29408" y="1219"/>
                </a:cubicBezTo>
                <a:cubicBezTo>
                  <a:pt x="30655" y="1219"/>
                  <a:pt x="31924" y="1862"/>
                  <a:pt x="32882" y="2591"/>
                </a:cubicBezTo>
                <a:cubicBezTo>
                  <a:pt x="35386" y="4625"/>
                  <a:pt x="36585" y="8015"/>
                  <a:pt x="37315" y="11040"/>
                </a:cubicBezTo>
                <a:cubicBezTo>
                  <a:pt x="37339" y="11275"/>
                  <a:pt x="37521" y="11383"/>
                  <a:pt x="37709" y="11383"/>
                </a:cubicBezTo>
                <a:cubicBezTo>
                  <a:pt x="37939" y="11383"/>
                  <a:pt x="38178" y="11222"/>
                  <a:pt x="38150" y="10935"/>
                </a:cubicBezTo>
                <a:cubicBezTo>
                  <a:pt x="37472" y="7441"/>
                  <a:pt x="36324" y="3790"/>
                  <a:pt x="33456" y="1548"/>
                </a:cubicBezTo>
                <a:cubicBezTo>
                  <a:pt x="32333" y="675"/>
                  <a:pt x="30847" y="1"/>
                  <a:pt x="2936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13"/>
          <p:cNvSpPr/>
          <p:nvPr/>
        </p:nvSpPr>
        <p:spPr>
          <a:xfrm rot="-5778589">
            <a:off x="9556662" y="557078"/>
            <a:ext cx="2245905" cy="2073145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13"/>
          <p:cNvSpPr/>
          <p:nvPr/>
        </p:nvSpPr>
        <p:spPr>
          <a:xfrm>
            <a:off x="107267" y="4915900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13"/>
          <p:cNvSpPr/>
          <p:nvPr/>
        </p:nvSpPr>
        <p:spPr>
          <a:xfrm>
            <a:off x="1394367" y="5744333"/>
            <a:ext cx="763200" cy="788667"/>
          </a:xfrm>
          <a:custGeom>
            <a:avLst/>
            <a:gdLst/>
            <a:ahLst/>
            <a:cxnLst/>
            <a:rect l="l" t="t" r="r" b="b"/>
            <a:pathLst>
              <a:path w="22896" h="23660" extrusionOk="0">
                <a:moveTo>
                  <a:pt x="8875" y="8124"/>
                </a:moveTo>
                <a:cubicBezTo>
                  <a:pt x="9076" y="8124"/>
                  <a:pt x="9192" y="8315"/>
                  <a:pt x="9127" y="8834"/>
                </a:cubicBezTo>
                <a:cubicBezTo>
                  <a:pt x="8919" y="10399"/>
                  <a:pt x="7928" y="11650"/>
                  <a:pt x="6467" y="12172"/>
                </a:cubicBezTo>
                <a:cubicBezTo>
                  <a:pt x="6467" y="12068"/>
                  <a:pt x="6467" y="11963"/>
                  <a:pt x="6467" y="11859"/>
                </a:cubicBezTo>
                <a:cubicBezTo>
                  <a:pt x="6624" y="10972"/>
                  <a:pt x="6885" y="10190"/>
                  <a:pt x="7354" y="9460"/>
                </a:cubicBezTo>
                <a:cubicBezTo>
                  <a:pt x="7570" y="9065"/>
                  <a:pt x="8429" y="8124"/>
                  <a:pt x="8875" y="8124"/>
                </a:cubicBezTo>
                <a:close/>
                <a:moveTo>
                  <a:pt x="14933" y="15912"/>
                </a:moveTo>
                <a:cubicBezTo>
                  <a:pt x="15398" y="15912"/>
                  <a:pt x="15861" y="16198"/>
                  <a:pt x="16011" y="16709"/>
                </a:cubicBezTo>
                <a:cubicBezTo>
                  <a:pt x="16220" y="17700"/>
                  <a:pt x="16116" y="18743"/>
                  <a:pt x="15594" y="19630"/>
                </a:cubicBezTo>
                <a:cubicBezTo>
                  <a:pt x="15386" y="19995"/>
                  <a:pt x="15177" y="20308"/>
                  <a:pt x="14864" y="20569"/>
                </a:cubicBezTo>
                <a:cubicBezTo>
                  <a:pt x="13821" y="19421"/>
                  <a:pt x="12987" y="17596"/>
                  <a:pt x="14030" y="16396"/>
                </a:cubicBezTo>
                <a:cubicBezTo>
                  <a:pt x="14250" y="16066"/>
                  <a:pt x="14592" y="15912"/>
                  <a:pt x="14933" y="15912"/>
                </a:cubicBezTo>
                <a:close/>
                <a:moveTo>
                  <a:pt x="3138" y="0"/>
                </a:moveTo>
                <a:cubicBezTo>
                  <a:pt x="3040" y="0"/>
                  <a:pt x="2944" y="37"/>
                  <a:pt x="2869" y="125"/>
                </a:cubicBezTo>
                <a:cubicBezTo>
                  <a:pt x="939" y="2315"/>
                  <a:pt x="0" y="5236"/>
                  <a:pt x="365" y="8104"/>
                </a:cubicBezTo>
                <a:cubicBezTo>
                  <a:pt x="730" y="10712"/>
                  <a:pt x="2086" y="13528"/>
                  <a:pt x="4955" y="13789"/>
                </a:cubicBezTo>
                <a:cubicBezTo>
                  <a:pt x="5007" y="14884"/>
                  <a:pt x="5164" y="15979"/>
                  <a:pt x="5476" y="17074"/>
                </a:cubicBezTo>
                <a:cubicBezTo>
                  <a:pt x="6207" y="19630"/>
                  <a:pt x="7667" y="22290"/>
                  <a:pt x="10431" y="23020"/>
                </a:cubicBezTo>
                <a:cubicBezTo>
                  <a:pt x="10879" y="23136"/>
                  <a:pt x="11338" y="23194"/>
                  <a:pt x="11797" y="23194"/>
                </a:cubicBezTo>
                <a:cubicBezTo>
                  <a:pt x="12781" y="23194"/>
                  <a:pt x="13766" y="22927"/>
                  <a:pt x="14655" y="22394"/>
                </a:cubicBezTo>
                <a:cubicBezTo>
                  <a:pt x="15785" y="23242"/>
                  <a:pt x="17130" y="23659"/>
                  <a:pt x="18472" y="23659"/>
                </a:cubicBezTo>
                <a:cubicBezTo>
                  <a:pt x="19856" y="23659"/>
                  <a:pt x="21236" y="23215"/>
                  <a:pt x="22374" y="22342"/>
                </a:cubicBezTo>
                <a:cubicBezTo>
                  <a:pt x="22895" y="21951"/>
                  <a:pt x="22440" y="21199"/>
                  <a:pt x="21912" y="21199"/>
                </a:cubicBezTo>
                <a:cubicBezTo>
                  <a:pt x="21806" y="21199"/>
                  <a:pt x="21697" y="21229"/>
                  <a:pt x="21592" y="21299"/>
                </a:cubicBezTo>
                <a:cubicBezTo>
                  <a:pt x="20688" y="21874"/>
                  <a:pt x="19655" y="22161"/>
                  <a:pt x="18621" y="22161"/>
                </a:cubicBezTo>
                <a:cubicBezTo>
                  <a:pt x="17686" y="22161"/>
                  <a:pt x="16749" y="21926"/>
                  <a:pt x="15907" y="21455"/>
                </a:cubicBezTo>
                <a:cubicBezTo>
                  <a:pt x="16377" y="20986"/>
                  <a:pt x="16689" y="20464"/>
                  <a:pt x="17002" y="19891"/>
                </a:cubicBezTo>
                <a:cubicBezTo>
                  <a:pt x="17825" y="18005"/>
                  <a:pt x="17615" y="14504"/>
                  <a:pt x="15127" y="14504"/>
                </a:cubicBezTo>
                <a:cubicBezTo>
                  <a:pt x="14932" y="14504"/>
                  <a:pt x="14723" y="14526"/>
                  <a:pt x="14499" y="14571"/>
                </a:cubicBezTo>
                <a:cubicBezTo>
                  <a:pt x="13091" y="14884"/>
                  <a:pt x="12100" y="16136"/>
                  <a:pt x="12100" y="17596"/>
                </a:cubicBezTo>
                <a:cubicBezTo>
                  <a:pt x="12100" y="19004"/>
                  <a:pt x="12674" y="20412"/>
                  <a:pt x="13612" y="21455"/>
                </a:cubicBezTo>
                <a:cubicBezTo>
                  <a:pt x="13086" y="21672"/>
                  <a:pt x="12504" y="21797"/>
                  <a:pt x="11910" y="21797"/>
                </a:cubicBezTo>
                <a:cubicBezTo>
                  <a:pt x="11505" y="21797"/>
                  <a:pt x="11094" y="21739"/>
                  <a:pt x="10692" y="21612"/>
                </a:cubicBezTo>
                <a:cubicBezTo>
                  <a:pt x="8762" y="21038"/>
                  <a:pt x="7719" y="19161"/>
                  <a:pt x="7145" y="17387"/>
                </a:cubicBezTo>
                <a:cubicBezTo>
                  <a:pt x="6728" y="16188"/>
                  <a:pt x="6467" y="14936"/>
                  <a:pt x="6415" y="13684"/>
                </a:cubicBezTo>
                <a:cubicBezTo>
                  <a:pt x="8658" y="13059"/>
                  <a:pt x="10222" y="11077"/>
                  <a:pt x="10431" y="8782"/>
                </a:cubicBezTo>
                <a:cubicBezTo>
                  <a:pt x="10525" y="7696"/>
                  <a:pt x="9893" y="6823"/>
                  <a:pt x="8843" y="6823"/>
                </a:cubicBezTo>
                <a:cubicBezTo>
                  <a:pt x="8733" y="6823"/>
                  <a:pt x="8619" y="6833"/>
                  <a:pt x="8501" y="6852"/>
                </a:cubicBezTo>
                <a:cubicBezTo>
                  <a:pt x="7250" y="7061"/>
                  <a:pt x="6363" y="8156"/>
                  <a:pt x="5842" y="9199"/>
                </a:cubicBezTo>
                <a:cubicBezTo>
                  <a:pt x="5372" y="10190"/>
                  <a:pt x="5059" y="11233"/>
                  <a:pt x="5007" y="12328"/>
                </a:cubicBezTo>
                <a:cubicBezTo>
                  <a:pt x="2712" y="11963"/>
                  <a:pt x="1878" y="9251"/>
                  <a:pt x="1774" y="7217"/>
                </a:cubicBezTo>
                <a:cubicBezTo>
                  <a:pt x="1617" y="4923"/>
                  <a:pt x="2243" y="2576"/>
                  <a:pt x="3547" y="646"/>
                </a:cubicBezTo>
                <a:cubicBezTo>
                  <a:pt x="3785" y="368"/>
                  <a:pt x="3450" y="0"/>
                  <a:pt x="3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13"/>
          <p:cNvSpPr/>
          <p:nvPr/>
        </p:nvSpPr>
        <p:spPr>
          <a:xfrm>
            <a:off x="9165567" y="342967"/>
            <a:ext cx="2075400" cy="1243533"/>
          </a:xfrm>
          <a:custGeom>
            <a:avLst/>
            <a:gdLst/>
            <a:ahLst/>
            <a:cxnLst/>
            <a:rect l="l" t="t" r="r" b="b"/>
            <a:pathLst>
              <a:path w="62262" h="37306" extrusionOk="0">
                <a:moveTo>
                  <a:pt x="13967" y="4330"/>
                </a:moveTo>
                <a:cubicBezTo>
                  <a:pt x="14436" y="5321"/>
                  <a:pt x="14488" y="6468"/>
                  <a:pt x="13967" y="7459"/>
                </a:cubicBezTo>
                <a:cubicBezTo>
                  <a:pt x="13712" y="7884"/>
                  <a:pt x="13215" y="8377"/>
                  <a:pt x="12674" y="8377"/>
                </a:cubicBezTo>
                <a:cubicBezTo>
                  <a:pt x="12550" y="8377"/>
                  <a:pt x="12424" y="8352"/>
                  <a:pt x="12298" y="8293"/>
                </a:cubicBezTo>
                <a:cubicBezTo>
                  <a:pt x="11933" y="8085"/>
                  <a:pt x="11776" y="7615"/>
                  <a:pt x="11933" y="7198"/>
                </a:cubicBezTo>
                <a:cubicBezTo>
                  <a:pt x="12142" y="6259"/>
                  <a:pt x="12663" y="5373"/>
                  <a:pt x="13393" y="4799"/>
                </a:cubicBezTo>
                <a:cubicBezTo>
                  <a:pt x="13602" y="4643"/>
                  <a:pt x="13758" y="4486"/>
                  <a:pt x="13967" y="4330"/>
                </a:cubicBezTo>
                <a:close/>
                <a:moveTo>
                  <a:pt x="37019" y="14656"/>
                </a:moveTo>
                <a:lnTo>
                  <a:pt x="37019" y="14656"/>
                </a:lnTo>
                <a:cubicBezTo>
                  <a:pt x="37123" y="16273"/>
                  <a:pt x="36915" y="17890"/>
                  <a:pt x="36393" y="19402"/>
                </a:cubicBezTo>
                <a:cubicBezTo>
                  <a:pt x="36190" y="20163"/>
                  <a:pt x="35642" y="21910"/>
                  <a:pt x="34605" y="21910"/>
                </a:cubicBezTo>
                <a:cubicBezTo>
                  <a:pt x="34576" y="21910"/>
                  <a:pt x="34546" y="21908"/>
                  <a:pt x="34515" y="21905"/>
                </a:cubicBezTo>
                <a:cubicBezTo>
                  <a:pt x="33681" y="21749"/>
                  <a:pt x="33368" y="20497"/>
                  <a:pt x="33368" y="19819"/>
                </a:cubicBezTo>
                <a:cubicBezTo>
                  <a:pt x="33368" y="18046"/>
                  <a:pt x="34568" y="16377"/>
                  <a:pt x="35871" y="15386"/>
                </a:cubicBezTo>
                <a:cubicBezTo>
                  <a:pt x="36237" y="15126"/>
                  <a:pt x="36654" y="14865"/>
                  <a:pt x="37019" y="14656"/>
                </a:cubicBezTo>
                <a:close/>
                <a:moveTo>
                  <a:pt x="48597" y="23522"/>
                </a:moveTo>
                <a:lnTo>
                  <a:pt x="48597" y="23522"/>
                </a:lnTo>
                <a:cubicBezTo>
                  <a:pt x="48493" y="24617"/>
                  <a:pt x="48232" y="25661"/>
                  <a:pt x="47815" y="26599"/>
                </a:cubicBezTo>
                <a:lnTo>
                  <a:pt x="47763" y="26599"/>
                </a:lnTo>
                <a:cubicBezTo>
                  <a:pt x="47580" y="26964"/>
                  <a:pt x="46801" y="28084"/>
                  <a:pt x="46190" y="28084"/>
                </a:cubicBezTo>
                <a:cubicBezTo>
                  <a:pt x="46102" y="28084"/>
                  <a:pt x="46016" y="28060"/>
                  <a:pt x="45937" y="28007"/>
                </a:cubicBezTo>
                <a:cubicBezTo>
                  <a:pt x="45155" y="27590"/>
                  <a:pt x="46302" y="25713"/>
                  <a:pt x="46615" y="25243"/>
                </a:cubicBezTo>
                <a:cubicBezTo>
                  <a:pt x="47137" y="24513"/>
                  <a:pt x="47815" y="23939"/>
                  <a:pt x="48597" y="23522"/>
                </a:cubicBezTo>
                <a:close/>
                <a:moveTo>
                  <a:pt x="23332" y="0"/>
                </a:moveTo>
                <a:cubicBezTo>
                  <a:pt x="20107" y="0"/>
                  <a:pt x="16925" y="967"/>
                  <a:pt x="14228" y="2817"/>
                </a:cubicBezTo>
                <a:cubicBezTo>
                  <a:pt x="13144" y="1357"/>
                  <a:pt x="11423" y="492"/>
                  <a:pt x="9601" y="492"/>
                </a:cubicBezTo>
                <a:cubicBezTo>
                  <a:pt x="9406" y="492"/>
                  <a:pt x="9209" y="502"/>
                  <a:pt x="9012" y="523"/>
                </a:cubicBezTo>
                <a:cubicBezTo>
                  <a:pt x="6144" y="679"/>
                  <a:pt x="3588" y="2452"/>
                  <a:pt x="1919" y="4747"/>
                </a:cubicBezTo>
                <a:cubicBezTo>
                  <a:pt x="1085" y="5894"/>
                  <a:pt x="459" y="7146"/>
                  <a:pt x="94" y="8502"/>
                </a:cubicBezTo>
                <a:cubicBezTo>
                  <a:pt x="1" y="8751"/>
                  <a:pt x="205" y="8926"/>
                  <a:pt x="418" y="8926"/>
                </a:cubicBezTo>
                <a:cubicBezTo>
                  <a:pt x="562" y="8926"/>
                  <a:pt x="709" y="8847"/>
                  <a:pt x="772" y="8658"/>
                </a:cubicBezTo>
                <a:cubicBezTo>
                  <a:pt x="1659" y="6416"/>
                  <a:pt x="3171" y="4434"/>
                  <a:pt x="5101" y="3026"/>
                </a:cubicBezTo>
                <a:cubicBezTo>
                  <a:pt x="6379" y="2185"/>
                  <a:pt x="7982" y="1583"/>
                  <a:pt x="9547" y="1583"/>
                </a:cubicBezTo>
                <a:cubicBezTo>
                  <a:pt x="10409" y="1583"/>
                  <a:pt x="11259" y="1765"/>
                  <a:pt x="12037" y="2191"/>
                </a:cubicBezTo>
                <a:cubicBezTo>
                  <a:pt x="12559" y="2504"/>
                  <a:pt x="13028" y="2922"/>
                  <a:pt x="13445" y="3443"/>
                </a:cubicBezTo>
                <a:cubicBezTo>
                  <a:pt x="13132" y="3704"/>
                  <a:pt x="12820" y="3965"/>
                  <a:pt x="12559" y="4225"/>
                </a:cubicBezTo>
                <a:cubicBezTo>
                  <a:pt x="11672" y="4956"/>
                  <a:pt x="11098" y="5999"/>
                  <a:pt x="10942" y="7146"/>
                </a:cubicBezTo>
                <a:cubicBezTo>
                  <a:pt x="10733" y="8033"/>
                  <a:pt x="11255" y="8919"/>
                  <a:pt x="12089" y="9284"/>
                </a:cubicBezTo>
                <a:cubicBezTo>
                  <a:pt x="12264" y="9335"/>
                  <a:pt x="12435" y="9359"/>
                  <a:pt x="12602" y="9359"/>
                </a:cubicBezTo>
                <a:cubicBezTo>
                  <a:pt x="13634" y="9359"/>
                  <a:pt x="14502" y="8461"/>
                  <a:pt x="14906" y="7563"/>
                </a:cubicBezTo>
                <a:cubicBezTo>
                  <a:pt x="15323" y="6520"/>
                  <a:pt x="15375" y="5321"/>
                  <a:pt x="15010" y="4278"/>
                </a:cubicBezTo>
                <a:cubicBezTo>
                  <a:pt x="14906" y="4069"/>
                  <a:pt x="14854" y="3860"/>
                  <a:pt x="14749" y="3704"/>
                </a:cubicBezTo>
                <a:cubicBezTo>
                  <a:pt x="17286" y="1968"/>
                  <a:pt x="20240" y="1068"/>
                  <a:pt x="23256" y="1068"/>
                </a:cubicBezTo>
                <a:cubicBezTo>
                  <a:pt x="23774" y="1068"/>
                  <a:pt x="24295" y="1095"/>
                  <a:pt x="24815" y="1148"/>
                </a:cubicBezTo>
                <a:cubicBezTo>
                  <a:pt x="29039" y="1566"/>
                  <a:pt x="32794" y="3965"/>
                  <a:pt x="34933" y="7615"/>
                </a:cubicBezTo>
                <a:cubicBezTo>
                  <a:pt x="35976" y="9389"/>
                  <a:pt x="36654" y="11318"/>
                  <a:pt x="36915" y="13352"/>
                </a:cubicBezTo>
                <a:cubicBezTo>
                  <a:pt x="35141" y="14135"/>
                  <a:pt x="33681" y="15491"/>
                  <a:pt x="32794" y="17264"/>
                </a:cubicBezTo>
                <a:cubicBezTo>
                  <a:pt x="31960" y="18985"/>
                  <a:pt x="31647" y="22218"/>
                  <a:pt x="33994" y="23001"/>
                </a:cubicBezTo>
                <a:cubicBezTo>
                  <a:pt x="34247" y="23085"/>
                  <a:pt x="34485" y="23124"/>
                  <a:pt x="34710" y="23124"/>
                </a:cubicBezTo>
                <a:cubicBezTo>
                  <a:pt x="36846" y="23124"/>
                  <a:pt x="37727" y="19594"/>
                  <a:pt x="38010" y="17942"/>
                </a:cubicBezTo>
                <a:cubicBezTo>
                  <a:pt x="38218" y="16690"/>
                  <a:pt x="38271" y="15438"/>
                  <a:pt x="38166" y="14187"/>
                </a:cubicBezTo>
                <a:cubicBezTo>
                  <a:pt x="38985" y="13898"/>
                  <a:pt x="39834" y="13757"/>
                  <a:pt x="40676" y="13757"/>
                </a:cubicBezTo>
                <a:cubicBezTo>
                  <a:pt x="42568" y="13757"/>
                  <a:pt x="44425" y="14468"/>
                  <a:pt x="45833" y="15804"/>
                </a:cubicBezTo>
                <a:cubicBezTo>
                  <a:pt x="47397" y="17420"/>
                  <a:pt x="48388" y="19559"/>
                  <a:pt x="48597" y="21801"/>
                </a:cubicBezTo>
                <a:cubicBezTo>
                  <a:pt x="47971" y="22062"/>
                  <a:pt x="47397" y="22375"/>
                  <a:pt x="46876" y="22792"/>
                </a:cubicBezTo>
                <a:cubicBezTo>
                  <a:pt x="45885" y="23522"/>
                  <a:pt x="45051" y="24513"/>
                  <a:pt x="44581" y="25713"/>
                </a:cubicBezTo>
                <a:cubicBezTo>
                  <a:pt x="44060" y="26860"/>
                  <a:pt x="43799" y="28581"/>
                  <a:pt x="45051" y="29416"/>
                </a:cubicBezTo>
                <a:cubicBezTo>
                  <a:pt x="45351" y="29590"/>
                  <a:pt x="45671" y="29663"/>
                  <a:pt x="45993" y="29663"/>
                </a:cubicBezTo>
                <a:cubicBezTo>
                  <a:pt x="46731" y="29663"/>
                  <a:pt x="47478" y="29278"/>
                  <a:pt x="48023" y="28842"/>
                </a:cubicBezTo>
                <a:cubicBezTo>
                  <a:pt x="48962" y="27955"/>
                  <a:pt x="49588" y="26808"/>
                  <a:pt x="49797" y="25504"/>
                </a:cubicBezTo>
                <a:cubicBezTo>
                  <a:pt x="49953" y="24670"/>
                  <a:pt x="50057" y="23835"/>
                  <a:pt x="50057" y="23001"/>
                </a:cubicBezTo>
                <a:cubicBezTo>
                  <a:pt x="50529" y="22872"/>
                  <a:pt x="51037" y="22779"/>
                  <a:pt x="51550" y="22779"/>
                </a:cubicBezTo>
                <a:cubicBezTo>
                  <a:pt x="51661" y="22779"/>
                  <a:pt x="51772" y="22783"/>
                  <a:pt x="51883" y="22792"/>
                </a:cubicBezTo>
                <a:cubicBezTo>
                  <a:pt x="54073" y="23001"/>
                  <a:pt x="56003" y="24096"/>
                  <a:pt x="57359" y="25817"/>
                </a:cubicBezTo>
                <a:cubicBezTo>
                  <a:pt x="58819" y="27747"/>
                  <a:pt x="59549" y="30146"/>
                  <a:pt x="59445" y="32597"/>
                </a:cubicBezTo>
                <a:cubicBezTo>
                  <a:pt x="59393" y="33901"/>
                  <a:pt x="59236" y="35152"/>
                  <a:pt x="58976" y="36404"/>
                </a:cubicBezTo>
                <a:cubicBezTo>
                  <a:pt x="58882" y="36967"/>
                  <a:pt x="59314" y="37305"/>
                  <a:pt x="59742" y="37305"/>
                </a:cubicBezTo>
                <a:cubicBezTo>
                  <a:pt x="60027" y="37305"/>
                  <a:pt x="60311" y="37155"/>
                  <a:pt x="60436" y="36821"/>
                </a:cubicBezTo>
                <a:cubicBezTo>
                  <a:pt x="62261" y="31189"/>
                  <a:pt x="60332" y="23992"/>
                  <a:pt x="54386" y="21697"/>
                </a:cubicBezTo>
                <a:cubicBezTo>
                  <a:pt x="53506" y="21371"/>
                  <a:pt x="52565" y="21208"/>
                  <a:pt x="51626" y="21208"/>
                </a:cubicBezTo>
                <a:cubicBezTo>
                  <a:pt x="51063" y="21208"/>
                  <a:pt x="50501" y="21267"/>
                  <a:pt x="49953" y="21384"/>
                </a:cubicBezTo>
                <a:cubicBezTo>
                  <a:pt x="49797" y="20289"/>
                  <a:pt x="49484" y="19246"/>
                  <a:pt x="49066" y="18255"/>
                </a:cubicBezTo>
                <a:cubicBezTo>
                  <a:pt x="48128" y="16012"/>
                  <a:pt x="46407" y="14187"/>
                  <a:pt x="44216" y="13144"/>
                </a:cubicBezTo>
                <a:cubicBezTo>
                  <a:pt x="43119" y="12711"/>
                  <a:pt x="41959" y="12485"/>
                  <a:pt x="40796" y="12485"/>
                </a:cubicBezTo>
                <a:cubicBezTo>
                  <a:pt x="39858" y="12485"/>
                  <a:pt x="38918" y="12632"/>
                  <a:pt x="38010" y="12935"/>
                </a:cubicBezTo>
                <a:cubicBezTo>
                  <a:pt x="37905" y="12048"/>
                  <a:pt x="37645" y="11162"/>
                  <a:pt x="37384" y="10327"/>
                </a:cubicBezTo>
                <a:cubicBezTo>
                  <a:pt x="35819" y="5373"/>
                  <a:pt x="31803" y="1618"/>
                  <a:pt x="26745" y="366"/>
                </a:cubicBezTo>
                <a:cubicBezTo>
                  <a:pt x="25615" y="121"/>
                  <a:pt x="24470" y="0"/>
                  <a:pt x="2333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" name="Google Shape;107;p13"/>
          <p:cNvSpPr/>
          <p:nvPr/>
        </p:nvSpPr>
        <p:spPr>
          <a:xfrm>
            <a:off x="-452201" y="231600"/>
            <a:ext cx="1782279" cy="1627633"/>
          </a:xfrm>
          <a:custGeom>
            <a:avLst/>
            <a:gdLst/>
            <a:ahLst/>
            <a:cxnLst/>
            <a:rect l="l" t="t" r="r" b="b"/>
            <a:pathLst>
              <a:path w="56023" h="51162" extrusionOk="0">
                <a:moveTo>
                  <a:pt x="21414" y="1"/>
                </a:moveTo>
                <a:cubicBezTo>
                  <a:pt x="18345" y="1"/>
                  <a:pt x="15269" y="866"/>
                  <a:pt x="12328" y="2996"/>
                </a:cubicBezTo>
                <a:cubicBezTo>
                  <a:pt x="10159" y="4553"/>
                  <a:pt x="8653" y="6875"/>
                  <a:pt x="7351" y="9198"/>
                </a:cubicBezTo>
                <a:cubicBezTo>
                  <a:pt x="4339" y="14557"/>
                  <a:pt x="1" y="22393"/>
                  <a:pt x="1047" y="28697"/>
                </a:cubicBezTo>
                <a:cubicBezTo>
                  <a:pt x="1532" y="31504"/>
                  <a:pt x="3063" y="33980"/>
                  <a:pt x="4646" y="36354"/>
                </a:cubicBezTo>
                <a:cubicBezTo>
                  <a:pt x="9630" y="43769"/>
                  <a:pt x="15934" y="51161"/>
                  <a:pt x="25390" y="51161"/>
                </a:cubicBezTo>
                <a:cubicBezTo>
                  <a:pt x="25860" y="51161"/>
                  <a:pt x="26339" y="51143"/>
                  <a:pt x="26825" y="51106"/>
                </a:cubicBezTo>
                <a:cubicBezTo>
                  <a:pt x="32006" y="50723"/>
                  <a:pt x="36881" y="48553"/>
                  <a:pt x="41424" y="46052"/>
                </a:cubicBezTo>
                <a:cubicBezTo>
                  <a:pt x="47447" y="42709"/>
                  <a:pt x="54312" y="37808"/>
                  <a:pt x="55104" y="30407"/>
                </a:cubicBezTo>
                <a:cubicBezTo>
                  <a:pt x="56022" y="21729"/>
                  <a:pt x="46911" y="13817"/>
                  <a:pt x="40862" y="8942"/>
                </a:cubicBezTo>
                <a:cubicBezTo>
                  <a:pt x="36651" y="5522"/>
                  <a:pt x="31495" y="2000"/>
                  <a:pt x="26085" y="622"/>
                </a:cubicBezTo>
                <a:cubicBezTo>
                  <a:pt x="24542" y="226"/>
                  <a:pt x="22979" y="1"/>
                  <a:pt x="2141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" name="Google Shape;108;p13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13"/>
          <p:cNvSpPr txBox="1">
            <a:spLocks noGrp="1"/>
          </p:cNvSpPr>
          <p:nvPr>
            <p:ph type="title" idx="2" hasCustomPrompt="1"/>
          </p:nvPr>
        </p:nvSpPr>
        <p:spPr>
          <a:xfrm>
            <a:off x="1069600" y="2306067"/>
            <a:ext cx="3142400" cy="9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10" name="Google Shape;110;p13"/>
          <p:cNvSpPr txBox="1">
            <a:spLocks noGrp="1"/>
          </p:cNvSpPr>
          <p:nvPr>
            <p:ph type="title" idx="3"/>
          </p:nvPr>
        </p:nvSpPr>
        <p:spPr>
          <a:xfrm>
            <a:off x="1069600" y="3233667"/>
            <a:ext cx="31424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13"/>
          <p:cNvSpPr txBox="1">
            <a:spLocks noGrp="1"/>
          </p:cNvSpPr>
          <p:nvPr>
            <p:ph type="subTitle" idx="1"/>
          </p:nvPr>
        </p:nvSpPr>
        <p:spPr>
          <a:xfrm>
            <a:off x="1069600" y="3781709"/>
            <a:ext cx="3142400" cy="8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13"/>
          <p:cNvSpPr txBox="1">
            <a:spLocks noGrp="1"/>
          </p:cNvSpPr>
          <p:nvPr>
            <p:ph type="title" idx="4" hasCustomPrompt="1"/>
          </p:nvPr>
        </p:nvSpPr>
        <p:spPr>
          <a:xfrm>
            <a:off x="4524800" y="3017267"/>
            <a:ext cx="3142400" cy="9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13" name="Google Shape;113;p13"/>
          <p:cNvSpPr txBox="1">
            <a:spLocks noGrp="1"/>
          </p:cNvSpPr>
          <p:nvPr>
            <p:ph type="title" idx="5"/>
          </p:nvPr>
        </p:nvSpPr>
        <p:spPr>
          <a:xfrm>
            <a:off x="4524800" y="3944867"/>
            <a:ext cx="31424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3"/>
          <p:cNvSpPr txBox="1">
            <a:spLocks noGrp="1"/>
          </p:cNvSpPr>
          <p:nvPr>
            <p:ph type="subTitle" idx="6"/>
          </p:nvPr>
        </p:nvSpPr>
        <p:spPr>
          <a:xfrm>
            <a:off x="4524800" y="4492909"/>
            <a:ext cx="3142400" cy="8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13"/>
          <p:cNvSpPr txBox="1">
            <a:spLocks noGrp="1"/>
          </p:cNvSpPr>
          <p:nvPr>
            <p:ph type="title" idx="7" hasCustomPrompt="1"/>
          </p:nvPr>
        </p:nvSpPr>
        <p:spPr>
          <a:xfrm>
            <a:off x="7980000" y="2306067"/>
            <a:ext cx="3142400" cy="9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16" name="Google Shape;116;p13"/>
          <p:cNvSpPr txBox="1">
            <a:spLocks noGrp="1"/>
          </p:cNvSpPr>
          <p:nvPr>
            <p:ph type="title" idx="8"/>
          </p:nvPr>
        </p:nvSpPr>
        <p:spPr>
          <a:xfrm>
            <a:off x="7980000" y="3233667"/>
            <a:ext cx="31424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13"/>
          <p:cNvSpPr txBox="1">
            <a:spLocks noGrp="1"/>
          </p:cNvSpPr>
          <p:nvPr>
            <p:ph type="subTitle" idx="9"/>
          </p:nvPr>
        </p:nvSpPr>
        <p:spPr>
          <a:xfrm>
            <a:off x="7980000" y="3781709"/>
            <a:ext cx="3142400" cy="8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70447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70" y="1482090"/>
            <a:ext cx="5220970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0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5" y="1482090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5" y="2368550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2024/9/22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3150570"/>
      </p:ext>
    </p:extLst>
  </p:cSld>
  <p:clrMapOvr>
    <a:masterClrMapping/>
  </p:clrMapOvr>
  <p:transition spd="slow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5"/>
          <p:cNvSpPr txBox="1">
            <a:spLocks noGrp="1"/>
          </p:cNvSpPr>
          <p:nvPr>
            <p:ph type="title"/>
          </p:nvPr>
        </p:nvSpPr>
        <p:spPr>
          <a:xfrm>
            <a:off x="1031771" y="3673608"/>
            <a:ext cx="31424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15"/>
          <p:cNvSpPr txBox="1">
            <a:spLocks noGrp="1"/>
          </p:cNvSpPr>
          <p:nvPr>
            <p:ph type="subTitle" idx="1"/>
          </p:nvPr>
        </p:nvSpPr>
        <p:spPr>
          <a:xfrm>
            <a:off x="1031771" y="4220631"/>
            <a:ext cx="3142400" cy="120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15"/>
          <p:cNvSpPr txBox="1">
            <a:spLocks noGrp="1"/>
          </p:cNvSpPr>
          <p:nvPr>
            <p:ph type="title" idx="2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15"/>
          <p:cNvSpPr txBox="1">
            <a:spLocks noGrp="1"/>
          </p:cNvSpPr>
          <p:nvPr>
            <p:ph type="title" idx="3"/>
          </p:nvPr>
        </p:nvSpPr>
        <p:spPr>
          <a:xfrm>
            <a:off x="4524784" y="3673608"/>
            <a:ext cx="31424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15"/>
          <p:cNvSpPr txBox="1">
            <a:spLocks noGrp="1"/>
          </p:cNvSpPr>
          <p:nvPr>
            <p:ph type="subTitle" idx="4"/>
          </p:nvPr>
        </p:nvSpPr>
        <p:spPr>
          <a:xfrm>
            <a:off x="4524784" y="4220631"/>
            <a:ext cx="3142400" cy="120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15"/>
          <p:cNvSpPr txBox="1">
            <a:spLocks noGrp="1"/>
          </p:cNvSpPr>
          <p:nvPr>
            <p:ph type="title" idx="5"/>
          </p:nvPr>
        </p:nvSpPr>
        <p:spPr>
          <a:xfrm>
            <a:off x="8017833" y="3673608"/>
            <a:ext cx="31424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15"/>
          <p:cNvSpPr txBox="1">
            <a:spLocks noGrp="1"/>
          </p:cNvSpPr>
          <p:nvPr>
            <p:ph type="subTitle" idx="6"/>
          </p:nvPr>
        </p:nvSpPr>
        <p:spPr>
          <a:xfrm>
            <a:off x="8017833" y="4220631"/>
            <a:ext cx="3142400" cy="120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15"/>
          <p:cNvSpPr/>
          <p:nvPr/>
        </p:nvSpPr>
        <p:spPr>
          <a:xfrm>
            <a:off x="10540801" y="4915900"/>
            <a:ext cx="2397433" cy="1690067"/>
          </a:xfrm>
          <a:custGeom>
            <a:avLst/>
            <a:gdLst/>
            <a:ahLst/>
            <a:cxnLst/>
            <a:rect l="l" t="t" r="r" b="b"/>
            <a:pathLst>
              <a:path w="71923" h="50702" extrusionOk="0">
                <a:moveTo>
                  <a:pt x="47389" y="0"/>
                </a:moveTo>
                <a:cubicBezTo>
                  <a:pt x="39464" y="0"/>
                  <a:pt x="31196" y="3814"/>
                  <a:pt x="24681" y="7471"/>
                </a:cubicBezTo>
                <a:cubicBezTo>
                  <a:pt x="16820" y="11938"/>
                  <a:pt x="10260" y="18395"/>
                  <a:pt x="5717" y="26205"/>
                </a:cubicBezTo>
                <a:cubicBezTo>
                  <a:pt x="4237" y="28706"/>
                  <a:pt x="2961" y="31335"/>
                  <a:pt x="1940" y="34065"/>
                </a:cubicBezTo>
                <a:cubicBezTo>
                  <a:pt x="843" y="36975"/>
                  <a:pt x="0" y="40114"/>
                  <a:pt x="485" y="43203"/>
                </a:cubicBezTo>
                <a:cubicBezTo>
                  <a:pt x="1275" y="48310"/>
                  <a:pt x="5311" y="50701"/>
                  <a:pt x="9664" y="50701"/>
                </a:cubicBezTo>
                <a:cubicBezTo>
                  <a:pt x="11642" y="50701"/>
                  <a:pt x="13684" y="50208"/>
                  <a:pt x="15518" y="49251"/>
                </a:cubicBezTo>
                <a:cubicBezTo>
                  <a:pt x="20674" y="46597"/>
                  <a:pt x="24859" y="42871"/>
                  <a:pt x="29964" y="40165"/>
                </a:cubicBezTo>
                <a:cubicBezTo>
                  <a:pt x="36395" y="36745"/>
                  <a:pt x="42776" y="34627"/>
                  <a:pt x="49539" y="32049"/>
                </a:cubicBezTo>
                <a:cubicBezTo>
                  <a:pt x="62990" y="26919"/>
                  <a:pt x="71923" y="6654"/>
                  <a:pt x="53853" y="963"/>
                </a:cubicBezTo>
                <a:cubicBezTo>
                  <a:pt x="51754" y="293"/>
                  <a:pt x="49585" y="0"/>
                  <a:pt x="4738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15"/>
          <p:cNvSpPr/>
          <p:nvPr/>
        </p:nvSpPr>
        <p:spPr>
          <a:xfrm>
            <a:off x="10383668" y="6083400"/>
            <a:ext cx="1272633" cy="705267"/>
          </a:xfrm>
          <a:custGeom>
            <a:avLst/>
            <a:gdLst/>
            <a:ahLst/>
            <a:cxnLst/>
            <a:rect l="l" t="t" r="r" b="b"/>
            <a:pathLst>
              <a:path w="38179" h="21158" extrusionOk="0">
                <a:moveTo>
                  <a:pt x="26154" y="7858"/>
                </a:moveTo>
                <a:lnTo>
                  <a:pt x="26363" y="7963"/>
                </a:lnTo>
                <a:cubicBezTo>
                  <a:pt x="27667" y="8849"/>
                  <a:pt x="28814" y="9944"/>
                  <a:pt x="29805" y="11248"/>
                </a:cubicBezTo>
                <a:cubicBezTo>
                  <a:pt x="30848" y="12448"/>
                  <a:pt x="31683" y="13804"/>
                  <a:pt x="32361" y="15264"/>
                </a:cubicBezTo>
                <a:cubicBezTo>
                  <a:pt x="32635" y="16043"/>
                  <a:pt x="32870" y="17826"/>
                  <a:pt x="31793" y="17826"/>
                </a:cubicBezTo>
                <a:cubicBezTo>
                  <a:pt x="31644" y="17826"/>
                  <a:pt x="31469" y="17792"/>
                  <a:pt x="31265" y="17715"/>
                </a:cubicBezTo>
                <a:cubicBezTo>
                  <a:pt x="30587" y="17402"/>
                  <a:pt x="30014" y="16933"/>
                  <a:pt x="29596" y="16307"/>
                </a:cubicBezTo>
                <a:cubicBezTo>
                  <a:pt x="29075" y="15629"/>
                  <a:pt x="28606" y="14899"/>
                  <a:pt x="28188" y="14169"/>
                </a:cubicBezTo>
                <a:cubicBezTo>
                  <a:pt x="27093" y="12239"/>
                  <a:pt x="26363" y="10101"/>
                  <a:pt x="26154" y="7858"/>
                </a:cubicBezTo>
                <a:close/>
                <a:moveTo>
                  <a:pt x="19896" y="13334"/>
                </a:moveTo>
                <a:lnTo>
                  <a:pt x="19896" y="13334"/>
                </a:lnTo>
                <a:cubicBezTo>
                  <a:pt x="21095" y="14325"/>
                  <a:pt x="22191" y="15421"/>
                  <a:pt x="23077" y="16724"/>
                </a:cubicBezTo>
                <a:cubicBezTo>
                  <a:pt x="23547" y="17298"/>
                  <a:pt x="23755" y="18028"/>
                  <a:pt x="23755" y="18758"/>
                </a:cubicBezTo>
                <a:cubicBezTo>
                  <a:pt x="23686" y="19197"/>
                  <a:pt x="23535" y="19360"/>
                  <a:pt x="23348" y="19360"/>
                </a:cubicBezTo>
                <a:cubicBezTo>
                  <a:pt x="23111" y="19360"/>
                  <a:pt x="22817" y="19101"/>
                  <a:pt x="22556" y="18811"/>
                </a:cubicBezTo>
                <a:cubicBezTo>
                  <a:pt x="22086" y="18237"/>
                  <a:pt x="21669" y="17559"/>
                  <a:pt x="21356" y="16881"/>
                </a:cubicBezTo>
                <a:cubicBezTo>
                  <a:pt x="20939" y="16099"/>
                  <a:pt x="20574" y="15368"/>
                  <a:pt x="20261" y="14586"/>
                </a:cubicBezTo>
                <a:cubicBezTo>
                  <a:pt x="20104" y="14169"/>
                  <a:pt x="20000" y="13752"/>
                  <a:pt x="19896" y="13334"/>
                </a:cubicBezTo>
                <a:close/>
                <a:moveTo>
                  <a:pt x="10821" y="13439"/>
                </a:moveTo>
                <a:lnTo>
                  <a:pt x="10821" y="13439"/>
                </a:lnTo>
                <a:cubicBezTo>
                  <a:pt x="11238" y="13960"/>
                  <a:pt x="11551" y="14534"/>
                  <a:pt x="11864" y="15108"/>
                </a:cubicBezTo>
                <a:cubicBezTo>
                  <a:pt x="12386" y="16255"/>
                  <a:pt x="13168" y="18185"/>
                  <a:pt x="12438" y="19436"/>
                </a:cubicBezTo>
                <a:cubicBezTo>
                  <a:pt x="10665" y="17976"/>
                  <a:pt x="9830" y="15525"/>
                  <a:pt x="10821" y="13439"/>
                </a:cubicBezTo>
                <a:close/>
                <a:moveTo>
                  <a:pt x="29365" y="1"/>
                </a:moveTo>
                <a:cubicBezTo>
                  <a:pt x="28988" y="1"/>
                  <a:pt x="28611" y="44"/>
                  <a:pt x="28240" y="140"/>
                </a:cubicBezTo>
                <a:cubicBezTo>
                  <a:pt x="26572" y="661"/>
                  <a:pt x="25372" y="2017"/>
                  <a:pt x="25059" y="3738"/>
                </a:cubicBezTo>
                <a:cubicBezTo>
                  <a:pt x="24850" y="4416"/>
                  <a:pt x="24746" y="5094"/>
                  <a:pt x="24694" y="5772"/>
                </a:cubicBezTo>
                <a:cubicBezTo>
                  <a:pt x="24329" y="5694"/>
                  <a:pt x="23951" y="5655"/>
                  <a:pt x="23566" y="5655"/>
                </a:cubicBezTo>
                <a:cubicBezTo>
                  <a:pt x="23182" y="5655"/>
                  <a:pt x="22790" y="5694"/>
                  <a:pt x="22399" y="5772"/>
                </a:cubicBezTo>
                <a:cubicBezTo>
                  <a:pt x="20782" y="6189"/>
                  <a:pt x="19426" y="7389"/>
                  <a:pt x="18853" y="8954"/>
                </a:cubicBezTo>
                <a:cubicBezTo>
                  <a:pt x="18592" y="9527"/>
                  <a:pt x="18488" y="10101"/>
                  <a:pt x="18383" y="10675"/>
                </a:cubicBezTo>
                <a:cubicBezTo>
                  <a:pt x="17291" y="10032"/>
                  <a:pt x="16040" y="9686"/>
                  <a:pt x="14790" y="9686"/>
                </a:cubicBezTo>
                <a:cubicBezTo>
                  <a:pt x="14010" y="9686"/>
                  <a:pt x="13231" y="9821"/>
                  <a:pt x="12490" y="10101"/>
                </a:cubicBezTo>
                <a:cubicBezTo>
                  <a:pt x="11812" y="10362"/>
                  <a:pt x="11186" y="10727"/>
                  <a:pt x="10717" y="11196"/>
                </a:cubicBezTo>
                <a:cubicBezTo>
                  <a:pt x="9726" y="10354"/>
                  <a:pt x="8453" y="9888"/>
                  <a:pt x="7211" y="9888"/>
                </a:cubicBezTo>
                <a:cubicBezTo>
                  <a:pt x="7145" y="9888"/>
                  <a:pt x="7079" y="9890"/>
                  <a:pt x="7014" y="9892"/>
                </a:cubicBezTo>
                <a:cubicBezTo>
                  <a:pt x="5501" y="10049"/>
                  <a:pt x="4093" y="10779"/>
                  <a:pt x="3102" y="11926"/>
                </a:cubicBezTo>
                <a:cubicBezTo>
                  <a:pt x="1851" y="13282"/>
                  <a:pt x="860" y="14847"/>
                  <a:pt x="234" y="16568"/>
                </a:cubicBezTo>
                <a:cubicBezTo>
                  <a:pt x="0" y="17103"/>
                  <a:pt x="408" y="17466"/>
                  <a:pt x="842" y="17466"/>
                </a:cubicBezTo>
                <a:cubicBezTo>
                  <a:pt x="1085" y="17466"/>
                  <a:pt x="1336" y="17352"/>
                  <a:pt x="1486" y="17089"/>
                </a:cubicBezTo>
                <a:cubicBezTo>
                  <a:pt x="2659" y="14884"/>
                  <a:pt x="4422" y="11371"/>
                  <a:pt x="7233" y="11371"/>
                </a:cubicBezTo>
                <a:cubicBezTo>
                  <a:pt x="7546" y="11371"/>
                  <a:pt x="7873" y="11415"/>
                  <a:pt x="8213" y="11509"/>
                </a:cubicBezTo>
                <a:cubicBezTo>
                  <a:pt x="8787" y="11666"/>
                  <a:pt x="9309" y="11978"/>
                  <a:pt x="9778" y="12344"/>
                </a:cubicBezTo>
                <a:cubicBezTo>
                  <a:pt x="9465" y="12865"/>
                  <a:pt x="9204" y="13387"/>
                  <a:pt x="9100" y="14012"/>
                </a:cubicBezTo>
                <a:cubicBezTo>
                  <a:pt x="8631" y="15786"/>
                  <a:pt x="9048" y="17663"/>
                  <a:pt x="10143" y="19176"/>
                </a:cubicBezTo>
                <a:cubicBezTo>
                  <a:pt x="10665" y="19906"/>
                  <a:pt x="11343" y="20532"/>
                  <a:pt x="12125" y="21001"/>
                </a:cubicBezTo>
                <a:cubicBezTo>
                  <a:pt x="12255" y="21105"/>
                  <a:pt x="12412" y="21157"/>
                  <a:pt x="12568" y="21157"/>
                </a:cubicBezTo>
                <a:cubicBezTo>
                  <a:pt x="12725" y="21157"/>
                  <a:pt x="12881" y="21105"/>
                  <a:pt x="13012" y="21001"/>
                </a:cubicBezTo>
                <a:cubicBezTo>
                  <a:pt x="15515" y="18758"/>
                  <a:pt x="13585" y="14430"/>
                  <a:pt x="11708" y="12239"/>
                </a:cubicBezTo>
                <a:cubicBezTo>
                  <a:pt x="12529" y="11418"/>
                  <a:pt x="13519" y="11093"/>
                  <a:pt x="14550" y="11093"/>
                </a:cubicBezTo>
                <a:cubicBezTo>
                  <a:pt x="15810" y="11093"/>
                  <a:pt x="17131" y="11579"/>
                  <a:pt x="18279" y="12239"/>
                </a:cubicBezTo>
                <a:cubicBezTo>
                  <a:pt x="18331" y="12917"/>
                  <a:pt x="18436" y="13595"/>
                  <a:pt x="18644" y="14221"/>
                </a:cubicBezTo>
                <a:cubicBezTo>
                  <a:pt x="18957" y="15212"/>
                  <a:pt x="19374" y="16203"/>
                  <a:pt x="19896" y="17089"/>
                </a:cubicBezTo>
                <a:cubicBezTo>
                  <a:pt x="20313" y="18028"/>
                  <a:pt x="20835" y="18915"/>
                  <a:pt x="21460" y="19697"/>
                </a:cubicBezTo>
                <a:cubicBezTo>
                  <a:pt x="21930" y="20375"/>
                  <a:pt x="22660" y="20740"/>
                  <a:pt x="23494" y="20792"/>
                </a:cubicBezTo>
                <a:cubicBezTo>
                  <a:pt x="24277" y="20688"/>
                  <a:pt x="24903" y="20010"/>
                  <a:pt x="25007" y="19228"/>
                </a:cubicBezTo>
                <a:cubicBezTo>
                  <a:pt x="25372" y="17298"/>
                  <a:pt x="24068" y="15577"/>
                  <a:pt x="22869" y="14325"/>
                </a:cubicBezTo>
                <a:cubicBezTo>
                  <a:pt x="21878" y="13282"/>
                  <a:pt x="20835" y="12344"/>
                  <a:pt x="19687" y="11509"/>
                </a:cubicBezTo>
                <a:cubicBezTo>
                  <a:pt x="19687" y="11040"/>
                  <a:pt x="19739" y="10622"/>
                  <a:pt x="19844" y="10205"/>
                </a:cubicBezTo>
                <a:cubicBezTo>
                  <a:pt x="20104" y="8954"/>
                  <a:pt x="20939" y="7910"/>
                  <a:pt x="22086" y="7337"/>
                </a:cubicBezTo>
                <a:cubicBezTo>
                  <a:pt x="22530" y="7159"/>
                  <a:pt x="23025" y="7066"/>
                  <a:pt x="23522" y="7066"/>
                </a:cubicBezTo>
                <a:cubicBezTo>
                  <a:pt x="23901" y="7066"/>
                  <a:pt x="24281" y="7120"/>
                  <a:pt x="24642" y="7232"/>
                </a:cubicBezTo>
                <a:cubicBezTo>
                  <a:pt x="24798" y="9944"/>
                  <a:pt x="25633" y="12604"/>
                  <a:pt x="26989" y="14951"/>
                </a:cubicBezTo>
                <a:cubicBezTo>
                  <a:pt x="27875" y="16464"/>
                  <a:pt x="29127" y="18498"/>
                  <a:pt x="30900" y="19019"/>
                </a:cubicBezTo>
                <a:cubicBezTo>
                  <a:pt x="31161" y="19101"/>
                  <a:pt x="31415" y="19139"/>
                  <a:pt x="31656" y="19139"/>
                </a:cubicBezTo>
                <a:cubicBezTo>
                  <a:pt x="32960" y="19139"/>
                  <a:pt x="33925" y="18028"/>
                  <a:pt x="33925" y="16620"/>
                </a:cubicBezTo>
                <a:cubicBezTo>
                  <a:pt x="33925" y="14743"/>
                  <a:pt x="32778" y="13126"/>
                  <a:pt x="31735" y="11666"/>
                </a:cubicBezTo>
                <a:cubicBezTo>
                  <a:pt x="30640" y="9944"/>
                  <a:pt x="29179" y="8380"/>
                  <a:pt x="27562" y="7128"/>
                </a:cubicBezTo>
                <a:cubicBezTo>
                  <a:pt x="27041" y="6763"/>
                  <a:pt x="26519" y="6502"/>
                  <a:pt x="25998" y="6242"/>
                </a:cubicBezTo>
                <a:cubicBezTo>
                  <a:pt x="25998" y="5929"/>
                  <a:pt x="25998" y="5564"/>
                  <a:pt x="26050" y="5303"/>
                </a:cubicBezTo>
                <a:cubicBezTo>
                  <a:pt x="26206" y="3842"/>
                  <a:pt x="26676" y="2174"/>
                  <a:pt x="28084" y="1496"/>
                </a:cubicBezTo>
                <a:cubicBezTo>
                  <a:pt x="28512" y="1302"/>
                  <a:pt x="28959" y="1219"/>
                  <a:pt x="29408" y="1219"/>
                </a:cubicBezTo>
                <a:cubicBezTo>
                  <a:pt x="30655" y="1219"/>
                  <a:pt x="31924" y="1862"/>
                  <a:pt x="32882" y="2591"/>
                </a:cubicBezTo>
                <a:cubicBezTo>
                  <a:pt x="35386" y="4625"/>
                  <a:pt x="36585" y="8015"/>
                  <a:pt x="37315" y="11040"/>
                </a:cubicBezTo>
                <a:cubicBezTo>
                  <a:pt x="37339" y="11275"/>
                  <a:pt x="37521" y="11383"/>
                  <a:pt x="37709" y="11383"/>
                </a:cubicBezTo>
                <a:cubicBezTo>
                  <a:pt x="37939" y="11383"/>
                  <a:pt x="38178" y="11222"/>
                  <a:pt x="38150" y="10935"/>
                </a:cubicBezTo>
                <a:cubicBezTo>
                  <a:pt x="37472" y="7441"/>
                  <a:pt x="36324" y="3790"/>
                  <a:pt x="33456" y="1548"/>
                </a:cubicBezTo>
                <a:cubicBezTo>
                  <a:pt x="32333" y="675"/>
                  <a:pt x="30847" y="1"/>
                  <a:pt x="2936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15"/>
          <p:cNvSpPr/>
          <p:nvPr/>
        </p:nvSpPr>
        <p:spPr>
          <a:xfrm>
            <a:off x="-631666" y="171033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15"/>
          <p:cNvSpPr/>
          <p:nvPr/>
        </p:nvSpPr>
        <p:spPr>
          <a:xfrm>
            <a:off x="655433" y="999467"/>
            <a:ext cx="763200" cy="788667"/>
          </a:xfrm>
          <a:custGeom>
            <a:avLst/>
            <a:gdLst/>
            <a:ahLst/>
            <a:cxnLst/>
            <a:rect l="l" t="t" r="r" b="b"/>
            <a:pathLst>
              <a:path w="22896" h="23660" extrusionOk="0">
                <a:moveTo>
                  <a:pt x="8875" y="8124"/>
                </a:moveTo>
                <a:cubicBezTo>
                  <a:pt x="9076" y="8124"/>
                  <a:pt x="9192" y="8315"/>
                  <a:pt x="9127" y="8834"/>
                </a:cubicBezTo>
                <a:cubicBezTo>
                  <a:pt x="8919" y="10399"/>
                  <a:pt x="7928" y="11650"/>
                  <a:pt x="6467" y="12172"/>
                </a:cubicBezTo>
                <a:cubicBezTo>
                  <a:pt x="6467" y="12068"/>
                  <a:pt x="6467" y="11963"/>
                  <a:pt x="6467" y="11859"/>
                </a:cubicBezTo>
                <a:cubicBezTo>
                  <a:pt x="6624" y="10972"/>
                  <a:pt x="6885" y="10190"/>
                  <a:pt x="7354" y="9460"/>
                </a:cubicBezTo>
                <a:cubicBezTo>
                  <a:pt x="7570" y="9065"/>
                  <a:pt x="8429" y="8124"/>
                  <a:pt x="8875" y="8124"/>
                </a:cubicBezTo>
                <a:close/>
                <a:moveTo>
                  <a:pt x="14933" y="15912"/>
                </a:moveTo>
                <a:cubicBezTo>
                  <a:pt x="15398" y="15912"/>
                  <a:pt x="15861" y="16198"/>
                  <a:pt x="16011" y="16709"/>
                </a:cubicBezTo>
                <a:cubicBezTo>
                  <a:pt x="16220" y="17700"/>
                  <a:pt x="16116" y="18743"/>
                  <a:pt x="15594" y="19630"/>
                </a:cubicBezTo>
                <a:cubicBezTo>
                  <a:pt x="15386" y="19995"/>
                  <a:pt x="15177" y="20308"/>
                  <a:pt x="14864" y="20569"/>
                </a:cubicBezTo>
                <a:cubicBezTo>
                  <a:pt x="13821" y="19421"/>
                  <a:pt x="12987" y="17596"/>
                  <a:pt x="14030" y="16396"/>
                </a:cubicBezTo>
                <a:cubicBezTo>
                  <a:pt x="14250" y="16066"/>
                  <a:pt x="14592" y="15912"/>
                  <a:pt x="14933" y="15912"/>
                </a:cubicBezTo>
                <a:close/>
                <a:moveTo>
                  <a:pt x="3138" y="0"/>
                </a:moveTo>
                <a:cubicBezTo>
                  <a:pt x="3040" y="0"/>
                  <a:pt x="2944" y="37"/>
                  <a:pt x="2869" y="125"/>
                </a:cubicBezTo>
                <a:cubicBezTo>
                  <a:pt x="939" y="2315"/>
                  <a:pt x="0" y="5236"/>
                  <a:pt x="365" y="8104"/>
                </a:cubicBezTo>
                <a:cubicBezTo>
                  <a:pt x="730" y="10712"/>
                  <a:pt x="2086" y="13528"/>
                  <a:pt x="4955" y="13789"/>
                </a:cubicBezTo>
                <a:cubicBezTo>
                  <a:pt x="5007" y="14884"/>
                  <a:pt x="5164" y="15979"/>
                  <a:pt x="5476" y="17074"/>
                </a:cubicBezTo>
                <a:cubicBezTo>
                  <a:pt x="6207" y="19630"/>
                  <a:pt x="7667" y="22290"/>
                  <a:pt x="10431" y="23020"/>
                </a:cubicBezTo>
                <a:cubicBezTo>
                  <a:pt x="10879" y="23136"/>
                  <a:pt x="11338" y="23194"/>
                  <a:pt x="11797" y="23194"/>
                </a:cubicBezTo>
                <a:cubicBezTo>
                  <a:pt x="12781" y="23194"/>
                  <a:pt x="13766" y="22927"/>
                  <a:pt x="14655" y="22394"/>
                </a:cubicBezTo>
                <a:cubicBezTo>
                  <a:pt x="15785" y="23242"/>
                  <a:pt x="17130" y="23659"/>
                  <a:pt x="18472" y="23659"/>
                </a:cubicBezTo>
                <a:cubicBezTo>
                  <a:pt x="19856" y="23659"/>
                  <a:pt x="21236" y="23215"/>
                  <a:pt x="22374" y="22342"/>
                </a:cubicBezTo>
                <a:cubicBezTo>
                  <a:pt x="22895" y="21951"/>
                  <a:pt x="22440" y="21199"/>
                  <a:pt x="21912" y="21199"/>
                </a:cubicBezTo>
                <a:cubicBezTo>
                  <a:pt x="21806" y="21199"/>
                  <a:pt x="21697" y="21229"/>
                  <a:pt x="21592" y="21299"/>
                </a:cubicBezTo>
                <a:cubicBezTo>
                  <a:pt x="20688" y="21874"/>
                  <a:pt x="19655" y="22161"/>
                  <a:pt x="18621" y="22161"/>
                </a:cubicBezTo>
                <a:cubicBezTo>
                  <a:pt x="17686" y="22161"/>
                  <a:pt x="16749" y="21926"/>
                  <a:pt x="15907" y="21455"/>
                </a:cubicBezTo>
                <a:cubicBezTo>
                  <a:pt x="16377" y="20986"/>
                  <a:pt x="16689" y="20464"/>
                  <a:pt x="17002" y="19891"/>
                </a:cubicBezTo>
                <a:cubicBezTo>
                  <a:pt x="17825" y="18005"/>
                  <a:pt x="17615" y="14504"/>
                  <a:pt x="15127" y="14504"/>
                </a:cubicBezTo>
                <a:cubicBezTo>
                  <a:pt x="14932" y="14504"/>
                  <a:pt x="14723" y="14526"/>
                  <a:pt x="14499" y="14571"/>
                </a:cubicBezTo>
                <a:cubicBezTo>
                  <a:pt x="13091" y="14884"/>
                  <a:pt x="12100" y="16136"/>
                  <a:pt x="12100" y="17596"/>
                </a:cubicBezTo>
                <a:cubicBezTo>
                  <a:pt x="12100" y="19004"/>
                  <a:pt x="12674" y="20412"/>
                  <a:pt x="13612" y="21455"/>
                </a:cubicBezTo>
                <a:cubicBezTo>
                  <a:pt x="13086" y="21672"/>
                  <a:pt x="12504" y="21797"/>
                  <a:pt x="11910" y="21797"/>
                </a:cubicBezTo>
                <a:cubicBezTo>
                  <a:pt x="11505" y="21797"/>
                  <a:pt x="11094" y="21739"/>
                  <a:pt x="10692" y="21612"/>
                </a:cubicBezTo>
                <a:cubicBezTo>
                  <a:pt x="8762" y="21038"/>
                  <a:pt x="7719" y="19161"/>
                  <a:pt x="7145" y="17387"/>
                </a:cubicBezTo>
                <a:cubicBezTo>
                  <a:pt x="6728" y="16188"/>
                  <a:pt x="6467" y="14936"/>
                  <a:pt x="6415" y="13684"/>
                </a:cubicBezTo>
                <a:cubicBezTo>
                  <a:pt x="8658" y="13059"/>
                  <a:pt x="10222" y="11077"/>
                  <a:pt x="10431" y="8782"/>
                </a:cubicBezTo>
                <a:cubicBezTo>
                  <a:pt x="10525" y="7696"/>
                  <a:pt x="9893" y="6823"/>
                  <a:pt x="8843" y="6823"/>
                </a:cubicBezTo>
                <a:cubicBezTo>
                  <a:pt x="8733" y="6823"/>
                  <a:pt x="8619" y="6833"/>
                  <a:pt x="8501" y="6852"/>
                </a:cubicBezTo>
                <a:cubicBezTo>
                  <a:pt x="7250" y="7061"/>
                  <a:pt x="6363" y="8156"/>
                  <a:pt x="5842" y="9199"/>
                </a:cubicBezTo>
                <a:cubicBezTo>
                  <a:pt x="5372" y="10190"/>
                  <a:pt x="5059" y="11233"/>
                  <a:pt x="5007" y="12328"/>
                </a:cubicBezTo>
                <a:cubicBezTo>
                  <a:pt x="2712" y="11963"/>
                  <a:pt x="1878" y="9251"/>
                  <a:pt x="1774" y="7217"/>
                </a:cubicBezTo>
                <a:cubicBezTo>
                  <a:pt x="1617" y="4923"/>
                  <a:pt x="2243" y="2576"/>
                  <a:pt x="3547" y="646"/>
                </a:cubicBezTo>
                <a:cubicBezTo>
                  <a:pt x="3785" y="368"/>
                  <a:pt x="3450" y="0"/>
                  <a:pt x="3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86157091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2"/>
          <p:cNvSpPr/>
          <p:nvPr/>
        </p:nvSpPr>
        <p:spPr>
          <a:xfrm flipH="1">
            <a:off x="686917" y="1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22"/>
          <p:cNvSpPr/>
          <p:nvPr/>
        </p:nvSpPr>
        <p:spPr>
          <a:xfrm flipH="1">
            <a:off x="2591401" y="426251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22"/>
          <p:cNvSpPr txBox="1">
            <a:spLocks noGrp="1"/>
          </p:cNvSpPr>
          <p:nvPr>
            <p:ph type="title"/>
          </p:nvPr>
        </p:nvSpPr>
        <p:spPr>
          <a:xfrm flipH="1">
            <a:off x="1499857" y="2598200"/>
            <a:ext cx="56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04" name="Google Shape;204;p22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431057" y="2502600"/>
            <a:ext cx="3261200" cy="18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05" name="Google Shape;205;p22"/>
          <p:cNvSpPr txBox="1">
            <a:spLocks noGrp="1"/>
          </p:cNvSpPr>
          <p:nvPr>
            <p:ph type="subTitle" idx="1"/>
          </p:nvPr>
        </p:nvSpPr>
        <p:spPr>
          <a:xfrm flipH="1">
            <a:off x="1499751" y="3720600"/>
            <a:ext cx="56012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06" name="Google Shape;206;p22"/>
          <p:cNvSpPr/>
          <p:nvPr/>
        </p:nvSpPr>
        <p:spPr>
          <a:xfrm flipH="1">
            <a:off x="9213754" y="121245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22"/>
          <p:cNvSpPr/>
          <p:nvPr/>
        </p:nvSpPr>
        <p:spPr>
          <a:xfrm flipH="1">
            <a:off x="10456851" y="826167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22"/>
          <p:cNvSpPr/>
          <p:nvPr/>
        </p:nvSpPr>
        <p:spPr>
          <a:xfrm flipH="1">
            <a:off x="10692251" y="5161517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22"/>
          <p:cNvSpPr/>
          <p:nvPr/>
        </p:nvSpPr>
        <p:spPr>
          <a:xfrm flipH="1">
            <a:off x="-286916" y="4930733"/>
            <a:ext cx="2475733" cy="1648067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22"/>
          <p:cNvSpPr/>
          <p:nvPr/>
        </p:nvSpPr>
        <p:spPr>
          <a:xfrm flipH="1">
            <a:off x="1227485" y="4478251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3414667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2"/>
          <p:cNvSpPr/>
          <p:nvPr/>
        </p:nvSpPr>
        <p:spPr>
          <a:xfrm flipH="1">
            <a:off x="686917" y="1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22"/>
          <p:cNvSpPr/>
          <p:nvPr/>
        </p:nvSpPr>
        <p:spPr>
          <a:xfrm flipH="1">
            <a:off x="2591401" y="426251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22"/>
          <p:cNvSpPr txBox="1">
            <a:spLocks noGrp="1"/>
          </p:cNvSpPr>
          <p:nvPr>
            <p:ph type="title"/>
          </p:nvPr>
        </p:nvSpPr>
        <p:spPr>
          <a:xfrm flipH="1">
            <a:off x="1499857" y="2598200"/>
            <a:ext cx="56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04" name="Google Shape;204;p22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431057" y="2502600"/>
            <a:ext cx="3261200" cy="18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05" name="Google Shape;205;p22"/>
          <p:cNvSpPr txBox="1">
            <a:spLocks noGrp="1"/>
          </p:cNvSpPr>
          <p:nvPr>
            <p:ph type="subTitle" idx="1"/>
          </p:nvPr>
        </p:nvSpPr>
        <p:spPr>
          <a:xfrm flipH="1">
            <a:off x="1499751" y="3720600"/>
            <a:ext cx="56012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06" name="Google Shape;206;p22"/>
          <p:cNvSpPr/>
          <p:nvPr/>
        </p:nvSpPr>
        <p:spPr>
          <a:xfrm flipH="1">
            <a:off x="9213754" y="121245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22"/>
          <p:cNvSpPr/>
          <p:nvPr/>
        </p:nvSpPr>
        <p:spPr>
          <a:xfrm flipH="1">
            <a:off x="10456851" y="826167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22"/>
          <p:cNvSpPr/>
          <p:nvPr/>
        </p:nvSpPr>
        <p:spPr>
          <a:xfrm flipH="1">
            <a:off x="10692251" y="5161517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22"/>
          <p:cNvSpPr/>
          <p:nvPr/>
        </p:nvSpPr>
        <p:spPr>
          <a:xfrm flipH="1">
            <a:off x="-286916" y="4930733"/>
            <a:ext cx="2475733" cy="1648067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22"/>
          <p:cNvSpPr/>
          <p:nvPr/>
        </p:nvSpPr>
        <p:spPr>
          <a:xfrm flipH="1">
            <a:off x="1227485" y="4478251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7612732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2"/>
          <p:cNvSpPr/>
          <p:nvPr/>
        </p:nvSpPr>
        <p:spPr>
          <a:xfrm flipH="1">
            <a:off x="686917" y="1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22"/>
          <p:cNvSpPr/>
          <p:nvPr/>
        </p:nvSpPr>
        <p:spPr>
          <a:xfrm flipH="1">
            <a:off x="2591401" y="426251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22"/>
          <p:cNvSpPr txBox="1">
            <a:spLocks noGrp="1"/>
          </p:cNvSpPr>
          <p:nvPr>
            <p:ph type="title"/>
          </p:nvPr>
        </p:nvSpPr>
        <p:spPr>
          <a:xfrm flipH="1">
            <a:off x="1499857" y="2598200"/>
            <a:ext cx="56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04" name="Google Shape;204;p22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431057" y="2502600"/>
            <a:ext cx="3261200" cy="18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05" name="Google Shape;205;p22"/>
          <p:cNvSpPr txBox="1">
            <a:spLocks noGrp="1"/>
          </p:cNvSpPr>
          <p:nvPr>
            <p:ph type="subTitle" idx="1"/>
          </p:nvPr>
        </p:nvSpPr>
        <p:spPr>
          <a:xfrm flipH="1">
            <a:off x="1499751" y="3720600"/>
            <a:ext cx="56012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06" name="Google Shape;206;p22"/>
          <p:cNvSpPr/>
          <p:nvPr/>
        </p:nvSpPr>
        <p:spPr>
          <a:xfrm flipH="1">
            <a:off x="9213754" y="121245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22"/>
          <p:cNvSpPr/>
          <p:nvPr/>
        </p:nvSpPr>
        <p:spPr>
          <a:xfrm flipH="1">
            <a:off x="10456851" y="826167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22"/>
          <p:cNvSpPr/>
          <p:nvPr/>
        </p:nvSpPr>
        <p:spPr>
          <a:xfrm flipH="1">
            <a:off x="10692251" y="5161517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22"/>
          <p:cNvSpPr/>
          <p:nvPr/>
        </p:nvSpPr>
        <p:spPr>
          <a:xfrm flipH="1">
            <a:off x="-286916" y="4930733"/>
            <a:ext cx="2475733" cy="1648067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22"/>
          <p:cNvSpPr/>
          <p:nvPr/>
        </p:nvSpPr>
        <p:spPr>
          <a:xfrm flipH="1">
            <a:off x="1227485" y="4478251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7892118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2"/>
          <p:cNvSpPr/>
          <p:nvPr/>
        </p:nvSpPr>
        <p:spPr>
          <a:xfrm flipH="1">
            <a:off x="686917" y="1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22"/>
          <p:cNvSpPr/>
          <p:nvPr/>
        </p:nvSpPr>
        <p:spPr>
          <a:xfrm flipH="1">
            <a:off x="2591401" y="426251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22"/>
          <p:cNvSpPr txBox="1">
            <a:spLocks noGrp="1"/>
          </p:cNvSpPr>
          <p:nvPr>
            <p:ph type="title"/>
          </p:nvPr>
        </p:nvSpPr>
        <p:spPr>
          <a:xfrm flipH="1">
            <a:off x="1499857" y="2598200"/>
            <a:ext cx="56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04" name="Google Shape;204;p22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431057" y="2502600"/>
            <a:ext cx="3261200" cy="18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05" name="Google Shape;205;p22"/>
          <p:cNvSpPr txBox="1">
            <a:spLocks noGrp="1"/>
          </p:cNvSpPr>
          <p:nvPr>
            <p:ph type="subTitle" idx="1"/>
          </p:nvPr>
        </p:nvSpPr>
        <p:spPr>
          <a:xfrm flipH="1">
            <a:off x="1499751" y="3720600"/>
            <a:ext cx="56012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06" name="Google Shape;206;p22"/>
          <p:cNvSpPr/>
          <p:nvPr/>
        </p:nvSpPr>
        <p:spPr>
          <a:xfrm flipH="1">
            <a:off x="9213754" y="121245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22"/>
          <p:cNvSpPr/>
          <p:nvPr/>
        </p:nvSpPr>
        <p:spPr>
          <a:xfrm flipH="1">
            <a:off x="10456851" y="826167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22"/>
          <p:cNvSpPr/>
          <p:nvPr/>
        </p:nvSpPr>
        <p:spPr>
          <a:xfrm flipH="1">
            <a:off x="10692251" y="5161517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22"/>
          <p:cNvSpPr/>
          <p:nvPr/>
        </p:nvSpPr>
        <p:spPr>
          <a:xfrm flipH="1">
            <a:off x="-286916" y="4930733"/>
            <a:ext cx="2475733" cy="1648067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22"/>
          <p:cNvSpPr/>
          <p:nvPr/>
        </p:nvSpPr>
        <p:spPr>
          <a:xfrm flipH="1">
            <a:off x="1227485" y="4478251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19902199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2"/>
          <p:cNvSpPr/>
          <p:nvPr/>
        </p:nvSpPr>
        <p:spPr>
          <a:xfrm flipH="1">
            <a:off x="686917" y="1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22"/>
          <p:cNvSpPr/>
          <p:nvPr/>
        </p:nvSpPr>
        <p:spPr>
          <a:xfrm flipH="1">
            <a:off x="2591401" y="426251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22"/>
          <p:cNvSpPr txBox="1">
            <a:spLocks noGrp="1"/>
          </p:cNvSpPr>
          <p:nvPr>
            <p:ph type="title"/>
          </p:nvPr>
        </p:nvSpPr>
        <p:spPr>
          <a:xfrm flipH="1">
            <a:off x="1499857" y="2598200"/>
            <a:ext cx="56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04" name="Google Shape;204;p22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431057" y="2502600"/>
            <a:ext cx="3261200" cy="18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05" name="Google Shape;205;p22"/>
          <p:cNvSpPr txBox="1">
            <a:spLocks noGrp="1"/>
          </p:cNvSpPr>
          <p:nvPr>
            <p:ph type="subTitle" idx="1"/>
          </p:nvPr>
        </p:nvSpPr>
        <p:spPr>
          <a:xfrm flipH="1">
            <a:off x="1499751" y="3720600"/>
            <a:ext cx="56012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06" name="Google Shape;206;p22"/>
          <p:cNvSpPr/>
          <p:nvPr/>
        </p:nvSpPr>
        <p:spPr>
          <a:xfrm flipH="1">
            <a:off x="9213754" y="121245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22"/>
          <p:cNvSpPr/>
          <p:nvPr/>
        </p:nvSpPr>
        <p:spPr>
          <a:xfrm flipH="1">
            <a:off x="10456851" y="826167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22"/>
          <p:cNvSpPr/>
          <p:nvPr/>
        </p:nvSpPr>
        <p:spPr>
          <a:xfrm flipH="1">
            <a:off x="10692251" y="5161517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22"/>
          <p:cNvSpPr/>
          <p:nvPr/>
        </p:nvSpPr>
        <p:spPr>
          <a:xfrm flipH="1">
            <a:off x="-286916" y="4930733"/>
            <a:ext cx="2475733" cy="1648067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22"/>
          <p:cNvSpPr/>
          <p:nvPr/>
        </p:nvSpPr>
        <p:spPr>
          <a:xfrm flipH="1">
            <a:off x="1227485" y="4478251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83091159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2"/>
          <p:cNvSpPr/>
          <p:nvPr/>
        </p:nvSpPr>
        <p:spPr>
          <a:xfrm flipH="1">
            <a:off x="686917" y="1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22"/>
          <p:cNvSpPr/>
          <p:nvPr/>
        </p:nvSpPr>
        <p:spPr>
          <a:xfrm flipH="1">
            <a:off x="2591401" y="426251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22"/>
          <p:cNvSpPr txBox="1">
            <a:spLocks noGrp="1"/>
          </p:cNvSpPr>
          <p:nvPr>
            <p:ph type="title"/>
          </p:nvPr>
        </p:nvSpPr>
        <p:spPr>
          <a:xfrm flipH="1">
            <a:off x="1499857" y="2598200"/>
            <a:ext cx="56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04" name="Google Shape;204;p22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431057" y="2502600"/>
            <a:ext cx="3261200" cy="18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05" name="Google Shape;205;p22"/>
          <p:cNvSpPr txBox="1">
            <a:spLocks noGrp="1"/>
          </p:cNvSpPr>
          <p:nvPr>
            <p:ph type="subTitle" idx="1"/>
          </p:nvPr>
        </p:nvSpPr>
        <p:spPr>
          <a:xfrm flipH="1">
            <a:off x="1499751" y="3720600"/>
            <a:ext cx="56012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06" name="Google Shape;206;p22"/>
          <p:cNvSpPr/>
          <p:nvPr/>
        </p:nvSpPr>
        <p:spPr>
          <a:xfrm flipH="1">
            <a:off x="9213754" y="121245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22"/>
          <p:cNvSpPr/>
          <p:nvPr/>
        </p:nvSpPr>
        <p:spPr>
          <a:xfrm flipH="1">
            <a:off x="10456851" y="826167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22"/>
          <p:cNvSpPr/>
          <p:nvPr/>
        </p:nvSpPr>
        <p:spPr>
          <a:xfrm flipH="1">
            <a:off x="10692251" y="5161517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22"/>
          <p:cNvSpPr/>
          <p:nvPr/>
        </p:nvSpPr>
        <p:spPr>
          <a:xfrm flipH="1">
            <a:off x="-286916" y="4930733"/>
            <a:ext cx="2475733" cy="1648067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22"/>
          <p:cNvSpPr/>
          <p:nvPr/>
        </p:nvSpPr>
        <p:spPr>
          <a:xfrm flipH="1">
            <a:off x="1227485" y="4478251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70866528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2"/>
          <p:cNvSpPr/>
          <p:nvPr/>
        </p:nvSpPr>
        <p:spPr>
          <a:xfrm flipH="1">
            <a:off x="686917" y="1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22"/>
          <p:cNvSpPr/>
          <p:nvPr/>
        </p:nvSpPr>
        <p:spPr>
          <a:xfrm flipH="1">
            <a:off x="2591401" y="426251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22"/>
          <p:cNvSpPr txBox="1">
            <a:spLocks noGrp="1"/>
          </p:cNvSpPr>
          <p:nvPr>
            <p:ph type="title"/>
          </p:nvPr>
        </p:nvSpPr>
        <p:spPr>
          <a:xfrm flipH="1">
            <a:off x="1499857" y="2598200"/>
            <a:ext cx="56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04" name="Google Shape;204;p22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431057" y="2502600"/>
            <a:ext cx="3261200" cy="18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05" name="Google Shape;205;p22"/>
          <p:cNvSpPr txBox="1">
            <a:spLocks noGrp="1"/>
          </p:cNvSpPr>
          <p:nvPr>
            <p:ph type="subTitle" idx="1"/>
          </p:nvPr>
        </p:nvSpPr>
        <p:spPr>
          <a:xfrm flipH="1">
            <a:off x="1499751" y="3720600"/>
            <a:ext cx="56012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06" name="Google Shape;206;p22"/>
          <p:cNvSpPr/>
          <p:nvPr/>
        </p:nvSpPr>
        <p:spPr>
          <a:xfrm flipH="1">
            <a:off x="9213754" y="121245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22"/>
          <p:cNvSpPr/>
          <p:nvPr/>
        </p:nvSpPr>
        <p:spPr>
          <a:xfrm flipH="1">
            <a:off x="10456851" y="826167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22"/>
          <p:cNvSpPr/>
          <p:nvPr/>
        </p:nvSpPr>
        <p:spPr>
          <a:xfrm flipH="1">
            <a:off x="10692251" y="5161517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22"/>
          <p:cNvSpPr/>
          <p:nvPr/>
        </p:nvSpPr>
        <p:spPr>
          <a:xfrm flipH="1">
            <a:off x="-286916" y="4930733"/>
            <a:ext cx="2475733" cy="1648067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22"/>
          <p:cNvSpPr/>
          <p:nvPr/>
        </p:nvSpPr>
        <p:spPr>
          <a:xfrm flipH="1">
            <a:off x="1227485" y="4478251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41010550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2"/>
          <p:cNvSpPr/>
          <p:nvPr/>
        </p:nvSpPr>
        <p:spPr>
          <a:xfrm flipH="1">
            <a:off x="686917" y="1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22"/>
          <p:cNvSpPr/>
          <p:nvPr/>
        </p:nvSpPr>
        <p:spPr>
          <a:xfrm flipH="1">
            <a:off x="2591401" y="426251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22"/>
          <p:cNvSpPr txBox="1">
            <a:spLocks noGrp="1"/>
          </p:cNvSpPr>
          <p:nvPr>
            <p:ph type="title"/>
          </p:nvPr>
        </p:nvSpPr>
        <p:spPr>
          <a:xfrm flipH="1">
            <a:off x="1499857" y="2598200"/>
            <a:ext cx="56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04" name="Google Shape;204;p22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431057" y="2502600"/>
            <a:ext cx="3261200" cy="18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05" name="Google Shape;205;p22"/>
          <p:cNvSpPr txBox="1">
            <a:spLocks noGrp="1"/>
          </p:cNvSpPr>
          <p:nvPr>
            <p:ph type="subTitle" idx="1"/>
          </p:nvPr>
        </p:nvSpPr>
        <p:spPr>
          <a:xfrm flipH="1">
            <a:off x="1499751" y="3720600"/>
            <a:ext cx="56012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06" name="Google Shape;206;p22"/>
          <p:cNvSpPr/>
          <p:nvPr/>
        </p:nvSpPr>
        <p:spPr>
          <a:xfrm flipH="1">
            <a:off x="9213754" y="121245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22"/>
          <p:cNvSpPr/>
          <p:nvPr/>
        </p:nvSpPr>
        <p:spPr>
          <a:xfrm flipH="1">
            <a:off x="10456851" y="826167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22"/>
          <p:cNvSpPr/>
          <p:nvPr/>
        </p:nvSpPr>
        <p:spPr>
          <a:xfrm flipH="1">
            <a:off x="10692251" y="5161517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22"/>
          <p:cNvSpPr/>
          <p:nvPr/>
        </p:nvSpPr>
        <p:spPr>
          <a:xfrm flipH="1">
            <a:off x="-286916" y="4930733"/>
            <a:ext cx="2475733" cy="1648067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22"/>
          <p:cNvSpPr/>
          <p:nvPr/>
        </p:nvSpPr>
        <p:spPr>
          <a:xfrm flipH="1">
            <a:off x="1227485" y="4478251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04470662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2"/>
          <p:cNvSpPr/>
          <p:nvPr/>
        </p:nvSpPr>
        <p:spPr>
          <a:xfrm flipH="1">
            <a:off x="686917" y="1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22"/>
          <p:cNvSpPr/>
          <p:nvPr/>
        </p:nvSpPr>
        <p:spPr>
          <a:xfrm flipH="1">
            <a:off x="2591401" y="426251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22"/>
          <p:cNvSpPr txBox="1">
            <a:spLocks noGrp="1"/>
          </p:cNvSpPr>
          <p:nvPr>
            <p:ph type="title"/>
          </p:nvPr>
        </p:nvSpPr>
        <p:spPr>
          <a:xfrm flipH="1">
            <a:off x="1499857" y="2598200"/>
            <a:ext cx="56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04" name="Google Shape;204;p22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431057" y="2502600"/>
            <a:ext cx="3261200" cy="18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05" name="Google Shape;205;p22"/>
          <p:cNvSpPr txBox="1">
            <a:spLocks noGrp="1"/>
          </p:cNvSpPr>
          <p:nvPr>
            <p:ph type="subTitle" idx="1"/>
          </p:nvPr>
        </p:nvSpPr>
        <p:spPr>
          <a:xfrm flipH="1">
            <a:off x="1499751" y="3720600"/>
            <a:ext cx="56012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06" name="Google Shape;206;p22"/>
          <p:cNvSpPr/>
          <p:nvPr/>
        </p:nvSpPr>
        <p:spPr>
          <a:xfrm flipH="1">
            <a:off x="9213754" y="121245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22"/>
          <p:cNvSpPr/>
          <p:nvPr/>
        </p:nvSpPr>
        <p:spPr>
          <a:xfrm flipH="1">
            <a:off x="10456851" y="826167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22"/>
          <p:cNvSpPr/>
          <p:nvPr/>
        </p:nvSpPr>
        <p:spPr>
          <a:xfrm flipH="1">
            <a:off x="10692251" y="5161517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22"/>
          <p:cNvSpPr/>
          <p:nvPr/>
        </p:nvSpPr>
        <p:spPr>
          <a:xfrm flipH="1">
            <a:off x="-286916" y="4930733"/>
            <a:ext cx="2475733" cy="1648067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22"/>
          <p:cNvSpPr/>
          <p:nvPr/>
        </p:nvSpPr>
        <p:spPr>
          <a:xfrm flipH="1">
            <a:off x="1227485" y="4478251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9775579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2791279"/>
      </p:ext>
    </p:extLst>
  </p:cSld>
  <p:clrMapOvr>
    <a:masterClrMapping/>
  </p:clrMapOvr>
  <p:transition spd="slow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2"/>
          <p:cNvSpPr/>
          <p:nvPr/>
        </p:nvSpPr>
        <p:spPr>
          <a:xfrm flipH="1">
            <a:off x="686917" y="1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22"/>
          <p:cNvSpPr/>
          <p:nvPr/>
        </p:nvSpPr>
        <p:spPr>
          <a:xfrm flipH="1">
            <a:off x="2591401" y="426251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22"/>
          <p:cNvSpPr txBox="1">
            <a:spLocks noGrp="1"/>
          </p:cNvSpPr>
          <p:nvPr>
            <p:ph type="title"/>
          </p:nvPr>
        </p:nvSpPr>
        <p:spPr>
          <a:xfrm flipH="1">
            <a:off x="1499857" y="2598200"/>
            <a:ext cx="56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04" name="Google Shape;204;p22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431057" y="2502600"/>
            <a:ext cx="3261200" cy="18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05" name="Google Shape;205;p22"/>
          <p:cNvSpPr txBox="1">
            <a:spLocks noGrp="1"/>
          </p:cNvSpPr>
          <p:nvPr>
            <p:ph type="subTitle" idx="1"/>
          </p:nvPr>
        </p:nvSpPr>
        <p:spPr>
          <a:xfrm flipH="1">
            <a:off x="1499751" y="3720600"/>
            <a:ext cx="56012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06" name="Google Shape;206;p22"/>
          <p:cNvSpPr/>
          <p:nvPr/>
        </p:nvSpPr>
        <p:spPr>
          <a:xfrm flipH="1">
            <a:off x="9213754" y="121245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22"/>
          <p:cNvSpPr/>
          <p:nvPr/>
        </p:nvSpPr>
        <p:spPr>
          <a:xfrm flipH="1">
            <a:off x="10456851" y="826167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22"/>
          <p:cNvSpPr/>
          <p:nvPr/>
        </p:nvSpPr>
        <p:spPr>
          <a:xfrm flipH="1">
            <a:off x="10692251" y="5161517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22"/>
          <p:cNvSpPr/>
          <p:nvPr/>
        </p:nvSpPr>
        <p:spPr>
          <a:xfrm flipH="1">
            <a:off x="-286916" y="4930733"/>
            <a:ext cx="2475733" cy="1648067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22"/>
          <p:cNvSpPr/>
          <p:nvPr/>
        </p:nvSpPr>
        <p:spPr>
          <a:xfrm flipH="1">
            <a:off x="1227485" y="4478251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15479196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2"/>
          <p:cNvSpPr/>
          <p:nvPr/>
        </p:nvSpPr>
        <p:spPr>
          <a:xfrm flipH="1">
            <a:off x="686917" y="1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22"/>
          <p:cNvSpPr/>
          <p:nvPr/>
        </p:nvSpPr>
        <p:spPr>
          <a:xfrm flipH="1">
            <a:off x="2591401" y="426251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22"/>
          <p:cNvSpPr txBox="1">
            <a:spLocks noGrp="1"/>
          </p:cNvSpPr>
          <p:nvPr>
            <p:ph type="title"/>
          </p:nvPr>
        </p:nvSpPr>
        <p:spPr>
          <a:xfrm flipH="1">
            <a:off x="1499857" y="2598200"/>
            <a:ext cx="56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04" name="Google Shape;204;p22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431057" y="2502600"/>
            <a:ext cx="3261200" cy="18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05" name="Google Shape;205;p22"/>
          <p:cNvSpPr txBox="1">
            <a:spLocks noGrp="1"/>
          </p:cNvSpPr>
          <p:nvPr>
            <p:ph type="subTitle" idx="1"/>
          </p:nvPr>
        </p:nvSpPr>
        <p:spPr>
          <a:xfrm flipH="1">
            <a:off x="1499751" y="3720600"/>
            <a:ext cx="56012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06" name="Google Shape;206;p22"/>
          <p:cNvSpPr/>
          <p:nvPr/>
        </p:nvSpPr>
        <p:spPr>
          <a:xfrm flipH="1">
            <a:off x="9213754" y="121245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22"/>
          <p:cNvSpPr/>
          <p:nvPr/>
        </p:nvSpPr>
        <p:spPr>
          <a:xfrm flipH="1">
            <a:off x="10456851" y="826167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22"/>
          <p:cNvSpPr/>
          <p:nvPr/>
        </p:nvSpPr>
        <p:spPr>
          <a:xfrm flipH="1">
            <a:off x="10692251" y="5161517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22"/>
          <p:cNvSpPr/>
          <p:nvPr/>
        </p:nvSpPr>
        <p:spPr>
          <a:xfrm flipH="1">
            <a:off x="-286916" y="4930733"/>
            <a:ext cx="2475733" cy="1648067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22"/>
          <p:cNvSpPr/>
          <p:nvPr/>
        </p:nvSpPr>
        <p:spPr>
          <a:xfrm flipH="1">
            <a:off x="1227485" y="4478251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85186289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2"/>
          <p:cNvSpPr/>
          <p:nvPr/>
        </p:nvSpPr>
        <p:spPr>
          <a:xfrm flipH="1">
            <a:off x="686917" y="1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22"/>
          <p:cNvSpPr/>
          <p:nvPr/>
        </p:nvSpPr>
        <p:spPr>
          <a:xfrm flipH="1">
            <a:off x="2591401" y="426251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22"/>
          <p:cNvSpPr txBox="1">
            <a:spLocks noGrp="1"/>
          </p:cNvSpPr>
          <p:nvPr>
            <p:ph type="title"/>
          </p:nvPr>
        </p:nvSpPr>
        <p:spPr>
          <a:xfrm flipH="1">
            <a:off x="1499857" y="2598200"/>
            <a:ext cx="56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04" name="Google Shape;204;p22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431057" y="2502600"/>
            <a:ext cx="3261200" cy="18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05" name="Google Shape;205;p22"/>
          <p:cNvSpPr txBox="1">
            <a:spLocks noGrp="1"/>
          </p:cNvSpPr>
          <p:nvPr>
            <p:ph type="subTitle" idx="1"/>
          </p:nvPr>
        </p:nvSpPr>
        <p:spPr>
          <a:xfrm flipH="1">
            <a:off x="1499751" y="3720600"/>
            <a:ext cx="56012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06" name="Google Shape;206;p22"/>
          <p:cNvSpPr/>
          <p:nvPr/>
        </p:nvSpPr>
        <p:spPr>
          <a:xfrm flipH="1">
            <a:off x="9213754" y="121245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22"/>
          <p:cNvSpPr/>
          <p:nvPr/>
        </p:nvSpPr>
        <p:spPr>
          <a:xfrm flipH="1">
            <a:off x="10456851" y="826167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22"/>
          <p:cNvSpPr/>
          <p:nvPr/>
        </p:nvSpPr>
        <p:spPr>
          <a:xfrm flipH="1">
            <a:off x="10692251" y="5161517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22"/>
          <p:cNvSpPr/>
          <p:nvPr/>
        </p:nvSpPr>
        <p:spPr>
          <a:xfrm flipH="1">
            <a:off x="-286916" y="4930733"/>
            <a:ext cx="2475733" cy="1648067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22"/>
          <p:cNvSpPr/>
          <p:nvPr/>
        </p:nvSpPr>
        <p:spPr>
          <a:xfrm flipH="1">
            <a:off x="1227485" y="4478251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9991914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2"/>
          <p:cNvSpPr/>
          <p:nvPr/>
        </p:nvSpPr>
        <p:spPr>
          <a:xfrm flipH="1">
            <a:off x="686917" y="1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22"/>
          <p:cNvSpPr/>
          <p:nvPr/>
        </p:nvSpPr>
        <p:spPr>
          <a:xfrm flipH="1">
            <a:off x="2591401" y="426251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22"/>
          <p:cNvSpPr txBox="1">
            <a:spLocks noGrp="1"/>
          </p:cNvSpPr>
          <p:nvPr>
            <p:ph type="title"/>
          </p:nvPr>
        </p:nvSpPr>
        <p:spPr>
          <a:xfrm flipH="1">
            <a:off x="1499857" y="2598200"/>
            <a:ext cx="56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04" name="Google Shape;204;p22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431057" y="2502600"/>
            <a:ext cx="3261200" cy="18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05" name="Google Shape;205;p22"/>
          <p:cNvSpPr txBox="1">
            <a:spLocks noGrp="1"/>
          </p:cNvSpPr>
          <p:nvPr>
            <p:ph type="subTitle" idx="1"/>
          </p:nvPr>
        </p:nvSpPr>
        <p:spPr>
          <a:xfrm flipH="1">
            <a:off x="1499751" y="3720600"/>
            <a:ext cx="56012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06" name="Google Shape;206;p22"/>
          <p:cNvSpPr/>
          <p:nvPr/>
        </p:nvSpPr>
        <p:spPr>
          <a:xfrm flipH="1">
            <a:off x="9213754" y="121245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22"/>
          <p:cNvSpPr/>
          <p:nvPr/>
        </p:nvSpPr>
        <p:spPr>
          <a:xfrm flipH="1">
            <a:off x="10456851" y="826167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22"/>
          <p:cNvSpPr/>
          <p:nvPr/>
        </p:nvSpPr>
        <p:spPr>
          <a:xfrm flipH="1">
            <a:off x="10692251" y="5161517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22"/>
          <p:cNvSpPr/>
          <p:nvPr/>
        </p:nvSpPr>
        <p:spPr>
          <a:xfrm flipH="1">
            <a:off x="-286916" y="4930733"/>
            <a:ext cx="2475733" cy="1648067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22"/>
          <p:cNvSpPr/>
          <p:nvPr/>
        </p:nvSpPr>
        <p:spPr>
          <a:xfrm flipH="1">
            <a:off x="1227485" y="4478251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80408501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2"/>
          <p:cNvSpPr/>
          <p:nvPr/>
        </p:nvSpPr>
        <p:spPr>
          <a:xfrm flipH="1">
            <a:off x="686917" y="1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22"/>
          <p:cNvSpPr/>
          <p:nvPr/>
        </p:nvSpPr>
        <p:spPr>
          <a:xfrm flipH="1">
            <a:off x="2591401" y="426251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22"/>
          <p:cNvSpPr txBox="1">
            <a:spLocks noGrp="1"/>
          </p:cNvSpPr>
          <p:nvPr>
            <p:ph type="title"/>
          </p:nvPr>
        </p:nvSpPr>
        <p:spPr>
          <a:xfrm flipH="1">
            <a:off x="1499857" y="2598200"/>
            <a:ext cx="56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04" name="Google Shape;204;p22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431057" y="2502600"/>
            <a:ext cx="3261200" cy="18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05" name="Google Shape;205;p22"/>
          <p:cNvSpPr txBox="1">
            <a:spLocks noGrp="1"/>
          </p:cNvSpPr>
          <p:nvPr>
            <p:ph type="subTitle" idx="1"/>
          </p:nvPr>
        </p:nvSpPr>
        <p:spPr>
          <a:xfrm flipH="1">
            <a:off x="1499751" y="3720600"/>
            <a:ext cx="56012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06" name="Google Shape;206;p22"/>
          <p:cNvSpPr/>
          <p:nvPr/>
        </p:nvSpPr>
        <p:spPr>
          <a:xfrm flipH="1">
            <a:off x="9213754" y="121245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22"/>
          <p:cNvSpPr/>
          <p:nvPr/>
        </p:nvSpPr>
        <p:spPr>
          <a:xfrm flipH="1">
            <a:off x="10456851" y="826167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22"/>
          <p:cNvSpPr/>
          <p:nvPr/>
        </p:nvSpPr>
        <p:spPr>
          <a:xfrm flipH="1">
            <a:off x="10692251" y="5161517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22"/>
          <p:cNvSpPr/>
          <p:nvPr/>
        </p:nvSpPr>
        <p:spPr>
          <a:xfrm flipH="1">
            <a:off x="-286916" y="4930733"/>
            <a:ext cx="2475733" cy="1648067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22"/>
          <p:cNvSpPr/>
          <p:nvPr/>
        </p:nvSpPr>
        <p:spPr>
          <a:xfrm flipH="1">
            <a:off x="1227485" y="4478251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5351068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2"/>
          <p:cNvSpPr/>
          <p:nvPr/>
        </p:nvSpPr>
        <p:spPr>
          <a:xfrm flipH="1">
            <a:off x="686917" y="1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22"/>
          <p:cNvSpPr/>
          <p:nvPr/>
        </p:nvSpPr>
        <p:spPr>
          <a:xfrm flipH="1">
            <a:off x="2591401" y="426251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22"/>
          <p:cNvSpPr txBox="1">
            <a:spLocks noGrp="1"/>
          </p:cNvSpPr>
          <p:nvPr>
            <p:ph type="title"/>
          </p:nvPr>
        </p:nvSpPr>
        <p:spPr>
          <a:xfrm flipH="1">
            <a:off x="1499857" y="2598200"/>
            <a:ext cx="56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04" name="Google Shape;204;p22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431057" y="2502600"/>
            <a:ext cx="3261200" cy="18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05" name="Google Shape;205;p22"/>
          <p:cNvSpPr txBox="1">
            <a:spLocks noGrp="1"/>
          </p:cNvSpPr>
          <p:nvPr>
            <p:ph type="subTitle" idx="1"/>
          </p:nvPr>
        </p:nvSpPr>
        <p:spPr>
          <a:xfrm flipH="1">
            <a:off x="1499751" y="3720600"/>
            <a:ext cx="56012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06" name="Google Shape;206;p22"/>
          <p:cNvSpPr/>
          <p:nvPr/>
        </p:nvSpPr>
        <p:spPr>
          <a:xfrm flipH="1">
            <a:off x="9213754" y="121245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22"/>
          <p:cNvSpPr/>
          <p:nvPr/>
        </p:nvSpPr>
        <p:spPr>
          <a:xfrm flipH="1">
            <a:off x="10456851" y="826167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22"/>
          <p:cNvSpPr/>
          <p:nvPr/>
        </p:nvSpPr>
        <p:spPr>
          <a:xfrm flipH="1">
            <a:off x="10692251" y="5161517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22"/>
          <p:cNvSpPr/>
          <p:nvPr/>
        </p:nvSpPr>
        <p:spPr>
          <a:xfrm flipH="1">
            <a:off x="-286916" y="4930733"/>
            <a:ext cx="2475733" cy="1648067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22"/>
          <p:cNvSpPr/>
          <p:nvPr/>
        </p:nvSpPr>
        <p:spPr>
          <a:xfrm flipH="1">
            <a:off x="1227485" y="4478251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3546836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2"/>
          <p:cNvSpPr/>
          <p:nvPr/>
        </p:nvSpPr>
        <p:spPr>
          <a:xfrm flipH="1">
            <a:off x="686917" y="1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22"/>
          <p:cNvSpPr/>
          <p:nvPr/>
        </p:nvSpPr>
        <p:spPr>
          <a:xfrm flipH="1">
            <a:off x="2591401" y="426251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22"/>
          <p:cNvSpPr txBox="1">
            <a:spLocks noGrp="1"/>
          </p:cNvSpPr>
          <p:nvPr>
            <p:ph type="title"/>
          </p:nvPr>
        </p:nvSpPr>
        <p:spPr>
          <a:xfrm flipH="1">
            <a:off x="1499857" y="2598200"/>
            <a:ext cx="56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04" name="Google Shape;204;p22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431057" y="2502600"/>
            <a:ext cx="3261200" cy="18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05" name="Google Shape;205;p22"/>
          <p:cNvSpPr txBox="1">
            <a:spLocks noGrp="1"/>
          </p:cNvSpPr>
          <p:nvPr>
            <p:ph type="subTitle" idx="1"/>
          </p:nvPr>
        </p:nvSpPr>
        <p:spPr>
          <a:xfrm flipH="1">
            <a:off x="1499751" y="3720600"/>
            <a:ext cx="56012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06" name="Google Shape;206;p22"/>
          <p:cNvSpPr/>
          <p:nvPr/>
        </p:nvSpPr>
        <p:spPr>
          <a:xfrm flipH="1">
            <a:off x="9213754" y="121245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22"/>
          <p:cNvSpPr/>
          <p:nvPr/>
        </p:nvSpPr>
        <p:spPr>
          <a:xfrm flipH="1">
            <a:off x="10456851" y="826167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22"/>
          <p:cNvSpPr/>
          <p:nvPr/>
        </p:nvSpPr>
        <p:spPr>
          <a:xfrm flipH="1">
            <a:off x="10692251" y="5161517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22"/>
          <p:cNvSpPr/>
          <p:nvPr/>
        </p:nvSpPr>
        <p:spPr>
          <a:xfrm flipH="1">
            <a:off x="-286916" y="4930733"/>
            <a:ext cx="2475733" cy="1648067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22"/>
          <p:cNvSpPr/>
          <p:nvPr/>
        </p:nvSpPr>
        <p:spPr>
          <a:xfrm flipH="1">
            <a:off x="1227485" y="4478251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23590698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3"/>
          <p:cNvSpPr txBox="1">
            <a:spLocks noGrp="1"/>
          </p:cNvSpPr>
          <p:nvPr>
            <p:ph type="title"/>
          </p:nvPr>
        </p:nvSpPr>
        <p:spPr>
          <a:xfrm>
            <a:off x="3295333" y="4320333"/>
            <a:ext cx="56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13" name="Google Shape;213;p23"/>
          <p:cNvSpPr txBox="1">
            <a:spLocks noGrp="1"/>
          </p:cNvSpPr>
          <p:nvPr>
            <p:ph type="title" idx="2" hasCustomPrompt="1"/>
          </p:nvPr>
        </p:nvSpPr>
        <p:spPr>
          <a:xfrm>
            <a:off x="4465433" y="1493900"/>
            <a:ext cx="3261200" cy="18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14" name="Google Shape;214;p23"/>
          <p:cNvSpPr txBox="1">
            <a:spLocks noGrp="1"/>
          </p:cNvSpPr>
          <p:nvPr>
            <p:ph type="subTitle" idx="1"/>
          </p:nvPr>
        </p:nvSpPr>
        <p:spPr>
          <a:xfrm>
            <a:off x="3295441" y="5442733"/>
            <a:ext cx="56012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15" name="Google Shape;215;p23"/>
          <p:cNvSpPr/>
          <p:nvPr/>
        </p:nvSpPr>
        <p:spPr>
          <a:xfrm rot="10800000">
            <a:off x="613800" y="853865"/>
            <a:ext cx="2397433" cy="1690067"/>
          </a:xfrm>
          <a:custGeom>
            <a:avLst/>
            <a:gdLst/>
            <a:ahLst/>
            <a:cxnLst/>
            <a:rect l="l" t="t" r="r" b="b"/>
            <a:pathLst>
              <a:path w="71923" h="50702" extrusionOk="0">
                <a:moveTo>
                  <a:pt x="47389" y="0"/>
                </a:moveTo>
                <a:cubicBezTo>
                  <a:pt x="39464" y="0"/>
                  <a:pt x="31196" y="3814"/>
                  <a:pt x="24681" y="7471"/>
                </a:cubicBezTo>
                <a:cubicBezTo>
                  <a:pt x="16820" y="11938"/>
                  <a:pt x="10260" y="18395"/>
                  <a:pt x="5717" y="26205"/>
                </a:cubicBezTo>
                <a:cubicBezTo>
                  <a:pt x="4237" y="28706"/>
                  <a:pt x="2961" y="31335"/>
                  <a:pt x="1940" y="34065"/>
                </a:cubicBezTo>
                <a:cubicBezTo>
                  <a:pt x="843" y="36975"/>
                  <a:pt x="0" y="40114"/>
                  <a:pt x="485" y="43203"/>
                </a:cubicBezTo>
                <a:cubicBezTo>
                  <a:pt x="1275" y="48310"/>
                  <a:pt x="5311" y="50701"/>
                  <a:pt x="9664" y="50701"/>
                </a:cubicBezTo>
                <a:cubicBezTo>
                  <a:pt x="11642" y="50701"/>
                  <a:pt x="13684" y="50208"/>
                  <a:pt x="15518" y="49251"/>
                </a:cubicBezTo>
                <a:cubicBezTo>
                  <a:pt x="20674" y="46597"/>
                  <a:pt x="24859" y="42871"/>
                  <a:pt x="29964" y="40165"/>
                </a:cubicBezTo>
                <a:cubicBezTo>
                  <a:pt x="36395" y="36745"/>
                  <a:pt x="42776" y="34627"/>
                  <a:pt x="49539" y="32049"/>
                </a:cubicBezTo>
                <a:cubicBezTo>
                  <a:pt x="62990" y="26919"/>
                  <a:pt x="71923" y="6654"/>
                  <a:pt x="53853" y="963"/>
                </a:cubicBezTo>
                <a:cubicBezTo>
                  <a:pt x="51754" y="293"/>
                  <a:pt x="49585" y="0"/>
                  <a:pt x="4738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6" name="Google Shape;216;p23"/>
          <p:cNvSpPr/>
          <p:nvPr/>
        </p:nvSpPr>
        <p:spPr>
          <a:xfrm rot="5021411">
            <a:off x="644566" y="4998177"/>
            <a:ext cx="2245905" cy="2073145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7" name="Google Shape;217;p23"/>
          <p:cNvSpPr/>
          <p:nvPr/>
        </p:nvSpPr>
        <p:spPr>
          <a:xfrm rot="7587649">
            <a:off x="1945188" y="5111138"/>
            <a:ext cx="763235" cy="788703"/>
          </a:xfrm>
          <a:custGeom>
            <a:avLst/>
            <a:gdLst/>
            <a:ahLst/>
            <a:cxnLst/>
            <a:rect l="l" t="t" r="r" b="b"/>
            <a:pathLst>
              <a:path w="22896" h="23660" extrusionOk="0">
                <a:moveTo>
                  <a:pt x="8875" y="8124"/>
                </a:moveTo>
                <a:cubicBezTo>
                  <a:pt x="9076" y="8124"/>
                  <a:pt x="9192" y="8315"/>
                  <a:pt x="9127" y="8834"/>
                </a:cubicBezTo>
                <a:cubicBezTo>
                  <a:pt x="8919" y="10399"/>
                  <a:pt x="7928" y="11650"/>
                  <a:pt x="6467" y="12172"/>
                </a:cubicBezTo>
                <a:cubicBezTo>
                  <a:pt x="6467" y="12068"/>
                  <a:pt x="6467" y="11963"/>
                  <a:pt x="6467" y="11859"/>
                </a:cubicBezTo>
                <a:cubicBezTo>
                  <a:pt x="6624" y="10972"/>
                  <a:pt x="6885" y="10190"/>
                  <a:pt x="7354" y="9460"/>
                </a:cubicBezTo>
                <a:cubicBezTo>
                  <a:pt x="7570" y="9065"/>
                  <a:pt x="8429" y="8124"/>
                  <a:pt x="8875" y="8124"/>
                </a:cubicBezTo>
                <a:close/>
                <a:moveTo>
                  <a:pt x="14933" y="15912"/>
                </a:moveTo>
                <a:cubicBezTo>
                  <a:pt x="15398" y="15912"/>
                  <a:pt x="15861" y="16198"/>
                  <a:pt x="16011" y="16709"/>
                </a:cubicBezTo>
                <a:cubicBezTo>
                  <a:pt x="16220" y="17700"/>
                  <a:pt x="16116" y="18743"/>
                  <a:pt x="15594" y="19630"/>
                </a:cubicBezTo>
                <a:cubicBezTo>
                  <a:pt x="15386" y="19995"/>
                  <a:pt x="15177" y="20308"/>
                  <a:pt x="14864" y="20569"/>
                </a:cubicBezTo>
                <a:cubicBezTo>
                  <a:pt x="13821" y="19421"/>
                  <a:pt x="12987" y="17596"/>
                  <a:pt x="14030" y="16396"/>
                </a:cubicBezTo>
                <a:cubicBezTo>
                  <a:pt x="14250" y="16066"/>
                  <a:pt x="14592" y="15912"/>
                  <a:pt x="14933" y="15912"/>
                </a:cubicBezTo>
                <a:close/>
                <a:moveTo>
                  <a:pt x="3138" y="0"/>
                </a:moveTo>
                <a:cubicBezTo>
                  <a:pt x="3040" y="0"/>
                  <a:pt x="2944" y="37"/>
                  <a:pt x="2869" y="125"/>
                </a:cubicBezTo>
                <a:cubicBezTo>
                  <a:pt x="939" y="2315"/>
                  <a:pt x="0" y="5236"/>
                  <a:pt x="365" y="8104"/>
                </a:cubicBezTo>
                <a:cubicBezTo>
                  <a:pt x="730" y="10712"/>
                  <a:pt x="2086" y="13528"/>
                  <a:pt x="4955" y="13789"/>
                </a:cubicBezTo>
                <a:cubicBezTo>
                  <a:pt x="5007" y="14884"/>
                  <a:pt x="5164" y="15979"/>
                  <a:pt x="5476" y="17074"/>
                </a:cubicBezTo>
                <a:cubicBezTo>
                  <a:pt x="6207" y="19630"/>
                  <a:pt x="7667" y="22290"/>
                  <a:pt x="10431" y="23020"/>
                </a:cubicBezTo>
                <a:cubicBezTo>
                  <a:pt x="10879" y="23136"/>
                  <a:pt x="11338" y="23194"/>
                  <a:pt x="11797" y="23194"/>
                </a:cubicBezTo>
                <a:cubicBezTo>
                  <a:pt x="12781" y="23194"/>
                  <a:pt x="13766" y="22927"/>
                  <a:pt x="14655" y="22394"/>
                </a:cubicBezTo>
                <a:cubicBezTo>
                  <a:pt x="15785" y="23242"/>
                  <a:pt x="17130" y="23659"/>
                  <a:pt x="18472" y="23659"/>
                </a:cubicBezTo>
                <a:cubicBezTo>
                  <a:pt x="19856" y="23659"/>
                  <a:pt x="21236" y="23215"/>
                  <a:pt x="22374" y="22342"/>
                </a:cubicBezTo>
                <a:cubicBezTo>
                  <a:pt x="22895" y="21951"/>
                  <a:pt x="22440" y="21199"/>
                  <a:pt x="21912" y="21199"/>
                </a:cubicBezTo>
                <a:cubicBezTo>
                  <a:pt x="21806" y="21199"/>
                  <a:pt x="21697" y="21229"/>
                  <a:pt x="21592" y="21299"/>
                </a:cubicBezTo>
                <a:cubicBezTo>
                  <a:pt x="20688" y="21874"/>
                  <a:pt x="19655" y="22161"/>
                  <a:pt x="18621" y="22161"/>
                </a:cubicBezTo>
                <a:cubicBezTo>
                  <a:pt x="17686" y="22161"/>
                  <a:pt x="16749" y="21926"/>
                  <a:pt x="15907" y="21455"/>
                </a:cubicBezTo>
                <a:cubicBezTo>
                  <a:pt x="16377" y="20986"/>
                  <a:pt x="16689" y="20464"/>
                  <a:pt x="17002" y="19891"/>
                </a:cubicBezTo>
                <a:cubicBezTo>
                  <a:pt x="17825" y="18005"/>
                  <a:pt x="17615" y="14504"/>
                  <a:pt x="15127" y="14504"/>
                </a:cubicBezTo>
                <a:cubicBezTo>
                  <a:pt x="14932" y="14504"/>
                  <a:pt x="14723" y="14526"/>
                  <a:pt x="14499" y="14571"/>
                </a:cubicBezTo>
                <a:cubicBezTo>
                  <a:pt x="13091" y="14884"/>
                  <a:pt x="12100" y="16136"/>
                  <a:pt x="12100" y="17596"/>
                </a:cubicBezTo>
                <a:cubicBezTo>
                  <a:pt x="12100" y="19004"/>
                  <a:pt x="12674" y="20412"/>
                  <a:pt x="13612" y="21455"/>
                </a:cubicBezTo>
                <a:cubicBezTo>
                  <a:pt x="13086" y="21672"/>
                  <a:pt x="12504" y="21797"/>
                  <a:pt x="11910" y="21797"/>
                </a:cubicBezTo>
                <a:cubicBezTo>
                  <a:pt x="11505" y="21797"/>
                  <a:pt x="11094" y="21739"/>
                  <a:pt x="10692" y="21612"/>
                </a:cubicBezTo>
                <a:cubicBezTo>
                  <a:pt x="8762" y="21038"/>
                  <a:pt x="7719" y="19161"/>
                  <a:pt x="7145" y="17387"/>
                </a:cubicBezTo>
                <a:cubicBezTo>
                  <a:pt x="6728" y="16188"/>
                  <a:pt x="6467" y="14936"/>
                  <a:pt x="6415" y="13684"/>
                </a:cubicBezTo>
                <a:cubicBezTo>
                  <a:pt x="8658" y="13059"/>
                  <a:pt x="10222" y="11077"/>
                  <a:pt x="10431" y="8782"/>
                </a:cubicBezTo>
                <a:cubicBezTo>
                  <a:pt x="10525" y="7696"/>
                  <a:pt x="9893" y="6823"/>
                  <a:pt x="8843" y="6823"/>
                </a:cubicBezTo>
                <a:cubicBezTo>
                  <a:pt x="8733" y="6823"/>
                  <a:pt x="8619" y="6833"/>
                  <a:pt x="8501" y="6852"/>
                </a:cubicBezTo>
                <a:cubicBezTo>
                  <a:pt x="7250" y="7061"/>
                  <a:pt x="6363" y="8156"/>
                  <a:pt x="5842" y="9199"/>
                </a:cubicBezTo>
                <a:cubicBezTo>
                  <a:pt x="5372" y="10190"/>
                  <a:pt x="5059" y="11233"/>
                  <a:pt x="5007" y="12328"/>
                </a:cubicBezTo>
                <a:cubicBezTo>
                  <a:pt x="2712" y="11963"/>
                  <a:pt x="1878" y="9251"/>
                  <a:pt x="1774" y="7217"/>
                </a:cubicBezTo>
                <a:cubicBezTo>
                  <a:pt x="1617" y="4923"/>
                  <a:pt x="2243" y="2576"/>
                  <a:pt x="3547" y="646"/>
                </a:cubicBezTo>
                <a:cubicBezTo>
                  <a:pt x="3785" y="368"/>
                  <a:pt x="3450" y="0"/>
                  <a:pt x="3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8" name="Google Shape;218;p23"/>
          <p:cNvSpPr/>
          <p:nvPr/>
        </p:nvSpPr>
        <p:spPr>
          <a:xfrm rot="10800000">
            <a:off x="1445132" y="622266"/>
            <a:ext cx="2075400" cy="1243533"/>
          </a:xfrm>
          <a:custGeom>
            <a:avLst/>
            <a:gdLst/>
            <a:ahLst/>
            <a:cxnLst/>
            <a:rect l="l" t="t" r="r" b="b"/>
            <a:pathLst>
              <a:path w="62262" h="37306" extrusionOk="0">
                <a:moveTo>
                  <a:pt x="13967" y="4330"/>
                </a:moveTo>
                <a:cubicBezTo>
                  <a:pt x="14436" y="5321"/>
                  <a:pt x="14488" y="6468"/>
                  <a:pt x="13967" y="7459"/>
                </a:cubicBezTo>
                <a:cubicBezTo>
                  <a:pt x="13712" y="7884"/>
                  <a:pt x="13215" y="8377"/>
                  <a:pt x="12674" y="8377"/>
                </a:cubicBezTo>
                <a:cubicBezTo>
                  <a:pt x="12550" y="8377"/>
                  <a:pt x="12424" y="8352"/>
                  <a:pt x="12298" y="8293"/>
                </a:cubicBezTo>
                <a:cubicBezTo>
                  <a:pt x="11933" y="8085"/>
                  <a:pt x="11776" y="7615"/>
                  <a:pt x="11933" y="7198"/>
                </a:cubicBezTo>
                <a:cubicBezTo>
                  <a:pt x="12142" y="6259"/>
                  <a:pt x="12663" y="5373"/>
                  <a:pt x="13393" y="4799"/>
                </a:cubicBezTo>
                <a:cubicBezTo>
                  <a:pt x="13602" y="4643"/>
                  <a:pt x="13758" y="4486"/>
                  <a:pt x="13967" y="4330"/>
                </a:cubicBezTo>
                <a:close/>
                <a:moveTo>
                  <a:pt x="37019" y="14656"/>
                </a:moveTo>
                <a:lnTo>
                  <a:pt x="37019" y="14656"/>
                </a:lnTo>
                <a:cubicBezTo>
                  <a:pt x="37123" y="16273"/>
                  <a:pt x="36915" y="17890"/>
                  <a:pt x="36393" y="19402"/>
                </a:cubicBezTo>
                <a:cubicBezTo>
                  <a:pt x="36190" y="20163"/>
                  <a:pt x="35642" y="21910"/>
                  <a:pt x="34605" y="21910"/>
                </a:cubicBezTo>
                <a:cubicBezTo>
                  <a:pt x="34576" y="21910"/>
                  <a:pt x="34546" y="21908"/>
                  <a:pt x="34515" y="21905"/>
                </a:cubicBezTo>
                <a:cubicBezTo>
                  <a:pt x="33681" y="21749"/>
                  <a:pt x="33368" y="20497"/>
                  <a:pt x="33368" y="19819"/>
                </a:cubicBezTo>
                <a:cubicBezTo>
                  <a:pt x="33368" y="18046"/>
                  <a:pt x="34568" y="16377"/>
                  <a:pt x="35871" y="15386"/>
                </a:cubicBezTo>
                <a:cubicBezTo>
                  <a:pt x="36237" y="15126"/>
                  <a:pt x="36654" y="14865"/>
                  <a:pt x="37019" y="14656"/>
                </a:cubicBezTo>
                <a:close/>
                <a:moveTo>
                  <a:pt x="48597" y="23522"/>
                </a:moveTo>
                <a:lnTo>
                  <a:pt x="48597" y="23522"/>
                </a:lnTo>
                <a:cubicBezTo>
                  <a:pt x="48493" y="24617"/>
                  <a:pt x="48232" y="25661"/>
                  <a:pt x="47815" y="26599"/>
                </a:cubicBezTo>
                <a:lnTo>
                  <a:pt x="47763" y="26599"/>
                </a:lnTo>
                <a:cubicBezTo>
                  <a:pt x="47580" y="26964"/>
                  <a:pt x="46801" y="28084"/>
                  <a:pt x="46190" y="28084"/>
                </a:cubicBezTo>
                <a:cubicBezTo>
                  <a:pt x="46102" y="28084"/>
                  <a:pt x="46016" y="28060"/>
                  <a:pt x="45937" y="28007"/>
                </a:cubicBezTo>
                <a:cubicBezTo>
                  <a:pt x="45155" y="27590"/>
                  <a:pt x="46302" y="25713"/>
                  <a:pt x="46615" y="25243"/>
                </a:cubicBezTo>
                <a:cubicBezTo>
                  <a:pt x="47137" y="24513"/>
                  <a:pt x="47815" y="23939"/>
                  <a:pt x="48597" y="23522"/>
                </a:cubicBezTo>
                <a:close/>
                <a:moveTo>
                  <a:pt x="23332" y="0"/>
                </a:moveTo>
                <a:cubicBezTo>
                  <a:pt x="20107" y="0"/>
                  <a:pt x="16925" y="967"/>
                  <a:pt x="14228" y="2817"/>
                </a:cubicBezTo>
                <a:cubicBezTo>
                  <a:pt x="13144" y="1357"/>
                  <a:pt x="11423" y="492"/>
                  <a:pt x="9601" y="492"/>
                </a:cubicBezTo>
                <a:cubicBezTo>
                  <a:pt x="9406" y="492"/>
                  <a:pt x="9209" y="502"/>
                  <a:pt x="9012" y="523"/>
                </a:cubicBezTo>
                <a:cubicBezTo>
                  <a:pt x="6144" y="679"/>
                  <a:pt x="3588" y="2452"/>
                  <a:pt x="1919" y="4747"/>
                </a:cubicBezTo>
                <a:cubicBezTo>
                  <a:pt x="1085" y="5894"/>
                  <a:pt x="459" y="7146"/>
                  <a:pt x="94" y="8502"/>
                </a:cubicBezTo>
                <a:cubicBezTo>
                  <a:pt x="1" y="8751"/>
                  <a:pt x="205" y="8926"/>
                  <a:pt x="418" y="8926"/>
                </a:cubicBezTo>
                <a:cubicBezTo>
                  <a:pt x="562" y="8926"/>
                  <a:pt x="709" y="8847"/>
                  <a:pt x="772" y="8658"/>
                </a:cubicBezTo>
                <a:cubicBezTo>
                  <a:pt x="1659" y="6416"/>
                  <a:pt x="3171" y="4434"/>
                  <a:pt x="5101" y="3026"/>
                </a:cubicBezTo>
                <a:cubicBezTo>
                  <a:pt x="6379" y="2185"/>
                  <a:pt x="7982" y="1583"/>
                  <a:pt x="9547" y="1583"/>
                </a:cubicBezTo>
                <a:cubicBezTo>
                  <a:pt x="10409" y="1583"/>
                  <a:pt x="11259" y="1765"/>
                  <a:pt x="12037" y="2191"/>
                </a:cubicBezTo>
                <a:cubicBezTo>
                  <a:pt x="12559" y="2504"/>
                  <a:pt x="13028" y="2922"/>
                  <a:pt x="13445" y="3443"/>
                </a:cubicBezTo>
                <a:cubicBezTo>
                  <a:pt x="13132" y="3704"/>
                  <a:pt x="12820" y="3965"/>
                  <a:pt x="12559" y="4225"/>
                </a:cubicBezTo>
                <a:cubicBezTo>
                  <a:pt x="11672" y="4956"/>
                  <a:pt x="11098" y="5999"/>
                  <a:pt x="10942" y="7146"/>
                </a:cubicBezTo>
                <a:cubicBezTo>
                  <a:pt x="10733" y="8033"/>
                  <a:pt x="11255" y="8919"/>
                  <a:pt x="12089" y="9284"/>
                </a:cubicBezTo>
                <a:cubicBezTo>
                  <a:pt x="12264" y="9335"/>
                  <a:pt x="12435" y="9359"/>
                  <a:pt x="12602" y="9359"/>
                </a:cubicBezTo>
                <a:cubicBezTo>
                  <a:pt x="13634" y="9359"/>
                  <a:pt x="14502" y="8461"/>
                  <a:pt x="14906" y="7563"/>
                </a:cubicBezTo>
                <a:cubicBezTo>
                  <a:pt x="15323" y="6520"/>
                  <a:pt x="15375" y="5321"/>
                  <a:pt x="15010" y="4278"/>
                </a:cubicBezTo>
                <a:cubicBezTo>
                  <a:pt x="14906" y="4069"/>
                  <a:pt x="14854" y="3860"/>
                  <a:pt x="14749" y="3704"/>
                </a:cubicBezTo>
                <a:cubicBezTo>
                  <a:pt x="17286" y="1968"/>
                  <a:pt x="20240" y="1068"/>
                  <a:pt x="23256" y="1068"/>
                </a:cubicBezTo>
                <a:cubicBezTo>
                  <a:pt x="23774" y="1068"/>
                  <a:pt x="24295" y="1095"/>
                  <a:pt x="24815" y="1148"/>
                </a:cubicBezTo>
                <a:cubicBezTo>
                  <a:pt x="29039" y="1566"/>
                  <a:pt x="32794" y="3965"/>
                  <a:pt x="34933" y="7615"/>
                </a:cubicBezTo>
                <a:cubicBezTo>
                  <a:pt x="35976" y="9389"/>
                  <a:pt x="36654" y="11318"/>
                  <a:pt x="36915" y="13352"/>
                </a:cubicBezTo>
                <a:cubicBezTo>
                  <a:pt x="35141" y="14135"/>
                  <a:pt x="33681" y="15491"/>
                  <a:pt x="32794" y="17264"/>
                </a:cubicBezTo>
                <a:cubicBezTo>
                  <a:pt x="31960" y="18985"/>
                  <a:pt x="31647" y="22218"/>
                  <a:pt x="33994" y="23001"/>
                </a:cubicBezTo>
                <a:cubicBezTo>
                  <a:pt x="34247" y="23085"/>
                  <a:pt x="34485" y="23124"/>
                  <a:pt x="34710" y="23124"/>
                </a:cubicBezTo>
                <a:cubicBezTo>
                  <a:pt x="36846" y="23124"/>
                  <a:pt x="37727" y="19594"/>
                  <a:pt x="38010" y="17942"/>
                </a:cubicBezTo>
                <a:cubicBezTo>
                  <a:pt x="38218" y="16690"/>
                  <a:pt x="38271" y="15438"/>
                  <a:pt x="38166" y="14187"/>
                </a:cubicBezTo>
                <a:cubicBezTo>
                  <a:pt x="38985" y="13898"/>
                  <a:pt x="39834" y="13757"/>
                  <a:pt x="40676" y="13757"/>
                </a:cubicBezTo>
                <a:cubicBezTo>
                  <a:pt x="42568" y="13757"/>
                  <a:pt x="44425" y="14468"/>
                  <a:pt x="45833" y="15804"/>
                </a:cubicBezTo>
                <a:cubicBezTo>
                  <a:pt x="47397" y="17420"/>
                  <a:pt x="48388" y="19559"/>
                  <a:pt x="48597" y="21801"/>
                </a:cubicBezTo>
                <a:cubicBezTo>
                  <a:pt x="47971" y="22062"/>
                  <a:pt x="47397" y="22375"/>
                  <a:pt x="46876" y="22792"/>
                </a:cubicBezTo>
                <a:cubicBezTo>
                  <a:pt x="45885" y="23522"/>
                  <a:pt x="45051" y="24513"/>
                  <a:pt x="44581" y="25713"/>
                </a:cubicBezTo>
                <a:cubicBezTo>
                  <a:pt x="44060" y="26860"/>
                  <a:pt x="43799" y="28581"/>
                  <a:pt x="45051" y="29416"/>
                </a:cubicBezTo>
                <a:cubicBezTo>
                  <a:pt x="45351" y="29590"/>
                  <a:pt x="45671" y="29663"/>
                  <a:pt x="45993" y="29663"/>
                </a:cubicBezTo>
                <a:cubicBezTo>
                  <a:pt x="46731" y="29663"/>
                  <a:pt x="47478" y="29278"/>
                  <a:pt x="48023" y="28842"/>
                </a:cubicBezTo>
                <a:cubicBezTo>
                  <a:pt x="48962" y="27955"/>
                  <a:pt x="49588" y="26808"/>
                  <a:pt x="49797" y="25504"/>
                </a:cubicBezTo>
                <a:cubicBezTo>
                  <a:pt x="49953" y="24670"/>
                  <a:pt x="50057" y="23835"/>
                  <a:pt x="50057" y="23001"/>
                </a:cubicBezTo>
                <a:cubicBezTo>
                  <a:pt x="50529" y="22872"/>
                  <a:pt x="51037" y="22779"/>
                  <a:pt x="51550" y="22779"/>
                </a:cubicBezTo>
                <a:cubicBezTo>
                  <a:pt x="51661" y="22779"/>
                  <a:pt x="51772" y="22783"/>
                  <a:pt x="51883" y="22792"/>
                </a:cubicBezTo>
                <a:cubicBezTo>
                  <a:pt x="54073" y="23001"/>
                  <a:pt x="56003" y="24096"/>
                  <a:pt x="57359" y="25817"/>
                </a:cubicBezTo>
                <a:cubicBezTo>
                  <a:pt x="58819" y="27747"/>
                  <a:pt x="59549" y="30146"/>
                  <a:pt x="59445" y="32597"/>
                </a:cubicBezTo>
                <a:cubicBezTo>
                  <a:pt x="59393" y="33901"/>
                  <a:pt x="59236" y="35152"/>
                  <a:pt x="58976" y="36404"/>
                </a:cubicBezTo>
                <a:cubicBezTo>
                  <a:pt x="58882" y="36967"/>
                  <a:pt x="59314" y="37305"/>
                  <a:pt x="59742" y="37305"/>
                </a:cubicBezTo>
                <a:cubicBezTo>
                  <a:pt x="60027" y="37305"/>
                  <a:pt x="60311" y="37155"/>
                  <a:pt x="60436" y="36821"/>
                </a:cubicBezTo>
                <a:cubicBezTo>
                  <a:pt x="62261" y="31189"/>
                  <a:pt x="60332" y="23992"/>
                  <a:pt x="54386" y="21697"/>
                </a:cubicBezTo>
                <a:cubicBezTo>
                  <a:pt x="53506" y="21371"/>
                  <a:pt x="52565" y="21208"/>
                  <a:pt x="51626" y="21208"/>
                </a:cubicBezTo>
                <a:cubicBezTo>
                  <a:pt x="51063" y="21208"/>
                  <a:pt x="50501" y="21267"/>
                  <a:pt x="49953" y="21384"/>
                </a:cubicBezTo>
                <a:cubicBezTo>
                  <a:pt x="49797" y="20289"/>
                  <a:pt x="49484" y="19246"/>
                  <a:pt x="49066" y="18255"/>
                </a:cubicBezTo>
                <a:cubicBezTo>
                  <a:pt x="48128" y="16012"/>
                  <a:pt x="46407" y="14187"/>
                  <a:pt x="44216" y="13144"/>
                </a:cubicBezTo>
                <a:cubicBezTo>
                  <a:pt x="43119" y="12711"/>
                  <a:pt x="41959" y="12485"/>
                  <a:pt x="40796" y="12485"/>
                </a:cubicBezTo>
                <a:cubicBezTo>
                  <a:pt x="39858" y="12485"/>
                  <a:pt x="38918" y="12632"/>
                  <a:pt x="38010" y="12935"/>
                </a:cubicBezTo>
                <a:cubicBezTo>
                  <a:pt x="37905" y="12048"/>
                  <a:pt x="37645" y="11162"/>
                  <a:pt x="37384" y="10327"/>
                </a:cubicBezTo>
                <a:cubicBezTo>
                  <a:pt x="35819" y="5373"/>
                  <a:pt x="31803" y="1618"/>
                  <a:pt x="26745" y="366"/>
                </a:cubicBezTo>
                <a:cubicBezTo>
                  <a:pt x="25615" y="121"/>
                  <a:pt x="24470" y="0"/>
                  <a:pt x="2333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9" name="Google Shape;219;p23"/>
          <p:cNvSpPr/>
          <p:nvPr/>
        </p:nvSpPr>
        <p:spPr>
          <a:xfrm rot="10800000" flipH="1">
            <a:off x="9708068" y="3920276"/>
            <a:ext cx="2246233" cy="1495291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0" name="Google Shape;220;p23"/>
          <p:cNvSpPr/>
          <p:nvPr/>
        </p:nvSpPr>
        <p:spPr>
          <a:xfrm rot="10800000">
            <a:off x="9009973" y="-260333"/>
            <a:ext cx="1782279" cy="1627633"/>
          </a:xfrm>
          <a:custGeom>
            <a:avLst/>
            <a:gdLst/>
            <a:ahLst/>
            <a:cxnLst/>
            <a:rect l="l" t="t" r="r" b="b"/>
            <a:pathLst>
              <a:path w="56023" h="51162" extrusionOk="0">
                <a:moveTo>
                  <a:pt x="21414" y="1"/>
                </a:moveTo>
                <a:cubicBezTo>
                  <a:pt x="18345" y="1"/>
                  <a:pt x="15269" y="866"/>
                  <a:pt x="12328" y="2996"/>
                </a:cubicBezTo>
                <a:cubicBezTo>
                  <a:pt x="10159" y="4553"/>
                  <a:pt x="8653" y="6875"/>
                  <a:pt x="7351" y="9198"/>
                </a:cubicBezTo>
                <a:cubicBezTo>
                  <a:pt x="4339" y="14557"/>
                  <a:pt x="1" y="22393"/>
                  <a:pt x="1047" y="28697"/>
                </a:cubicBezTo>
                <a:cubicBezTo>
                  <a:pt x="1532" y="31504"/>
                  <a:pt x="3063" y="33980"/>
                  <a:pt x="4646" y="36354"/>
                </a:cubicBezTo>
                <a:cubicBezTo>
                  <a:pt x="9630" y="43769"/>
                  <a:pt x="15934" y="51161"/>
                  <a:pt x="25390" y="51161"/>
                </a:cubicBezTo>
                <a:cubicBezTo>
                  <a:pt x="25860" y="51161"/>
                  <a:pt x="26339" y="51143"/>
                  <a:pt x="26825" y="51106"/>
                </a:cubicBezTo>
                <a:cubicBezTo>
                  <a:pt x="32006" y="50723"/>
                  <a:pt x="36881" y="48553"/>
                  <a:pt x="41424" y="46052"/>
                </a:cubicBezTo>
                <a:cubicBezTo>
                  <a:pt x="47447" y="42709"/>
                  <a:pt x="54312" y="37808"/>
                  <a:pt x="55104" y="30407"/>
                </a:cubicBezTo>
                <a:cubicBezTo>
                  <a:pt x="56022" y="21729"/>
                  <a:pt x="46911" y="13817"/>
                  <a:pt x="40862" y="8942"/>
                </a:cubicBezTo>
                <a:cubicBezTo>
                  <a:pt x="36651" y="5522"/>
                  <a:pt x="31495" y="2000"/>
                  <a:pt x="26085" y="622"/>
                </a:cubicBezTo>
                <a:cubicBezTo>
                  <a:pt x="24542" y="226"/>
                  <a:pt x="22979" y="1"/>
                  <a:pt x="2141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1" name="Google Shape;221;p23"/>
          <p:cNvSpPr/>
          <p:nvPr/>
        </p:nvSpPr>
        <p:spPr>
          <a:xfrm rot="10800000">
            <a:off x="9554466" y="4013732"/>
            <a:ext cx="1272633" cy="705267"/>
          </a:xfrm>
          <a:custGeom>
            <a:avLst/>
            <a:gdLst/>
            <a:ahLst/>
            <a:cxnLst/>
            <a:rect l="l" t="t" r="r" b="b"/>
            <a:pathLst>
              <a:path w="38179" h="21158" extrusionOk="0">
                <a:moveTo>
                  <a:pt x="26154" y="7858"/>
                </a:moveTo>
                <a:lnTo>
                  <a:pt x="26363" y="7963"/>
                </a:lnTo>
                <a:cubicBezTo>
                  <a:pt x="27667" y="8849"/>
                  <a:pt x="28814" y="9944"/>
                  <a:pt x="29805" y="11248"/>
                </a:cubicBezTo>
                <a:cubicBezTo>
                  <a:pt x="30848" y="12448"/>
                  <a:pt x="31683" y="13804"/>
                  <a:pt x="32361" y="15264"/>
                </a:cubicBezTo>
                <a:cubicBezTo>
                  <a:pt x="32635" y="16043"/>
                  <a:pt x="32870" y="17826"/>
                  <a:pt x="31793" y="17826"/>
                </a:cubicBezTo>
                <a:cubicBezTo>
                  <a:pt x="31644" y="17826"/>
                  <a:pt x="31469" y="17792"/>
                  <a:pt x="31265" y="17715"/>
                </a:cubicBezTo>
                <a:cubicBezTo>
                  <a:pt x="30587" y="17402"/>
                  <a:pt x="30014" y="16933"/>
                  <a:pt x="29596" y="16307"/>
                </a:cubicBezTo>
                <a:cubicBezTo>
                  <a:pt x="29075" y="15629"/>
                  <a:pt x="28606" y="14899"/>
                  <a:pt x="28188" y="14169"/>
                </a:cubicBezTo>
                <a:cubicBezTo>
                  <a:pt x="27093" y="12239"/>
                  <a:pt x="26363" y="10101"/>
                  <a:pt x="26154" y="7858"/>
                </a:cubicBezTo>
                <a:close/>
                <a:moveTo>
                  <a:pt x="19896" y="13334"/>
                </a:moveTo>
                <a:lnTo>
                  <a:pt x="19896" y="13334"/>
                </a:lnTo>
                <a:cubicBezTo>
                  <a:pt x="21095" y="14325"/>
                  <a:pt x="22191" y="15421"/>
                  <a:pt x="23077" y="16724"/>
                </a:cubicBezTo>
                <a:cubicBezTo>
                  <a:pt x="23547" y="17298"/>
                  <a:pt x="23755" y="18028"/>
                  <a:pt x="23755" y="18758"/>
                </a:cubicBezTo>
                <a:cubicBezTo>
                  <a:pt x="23686" y="19197"/>
                  <a:pt x="23535" y="19360"/>
                  <a:pt x="23348" y="19360"/>
                </a:cubicBezTo>
                <a:cubicBezTo>
                  <a:pt x="23111" y="19360"/>
                  <a:pt x="22817" y="19101"/>
                  <a:pt x="22556" y="18811"/>
                </a:cubicBezTo>
                <a:cubicBezTo>
                  <a:pt x="22086" y="18237"/>
                  <a:pt x="21669" y="17559"/>
                  <a:pt x="21356" y="16881"/>
                </a:cubicBezTo>
                <a:cubicBezTo>
                  <a:pt x="20939" y="16099"/>
                  <a:pt x="20574" y="15368"/>
                  <a:pt x="20261" y="14586"/>
                </a:cubicBezTo>
                <a:cubicBezTo>
                  <a:pt x="20104" y="14169"/>
                  <a:pt x="20000" y="13752"/>
                  <a:pt x="19896" y="13334"/>
                </a:cubicBezTo>
                <a:close/>
                <a:moveTo>
                  <a:pt x="10821" y="13439"/>
                </a:moveTo>
                <a:lnTo>
                  <a:pt x="10821" y="13439"/>
                </a:lnTo>
                <a:cubicBezTo>
                  <a:pt x="11238" y="13960"/>
                  <a:pt x="11551" y="14534"/>
                  <a:pt x="11864" y="15108"/>
                </a:cubicBezTo>
                <a:cubicBezTo>
                  <a:pt x="12386" y="16255"/>
                  <a:pt x="13168" y="18185"/>
                  <a:pt x="12438" y="19436"/>
                </a:cubicBezTo>
                <a:cubicBezTo>
                  <a:pt x="10665" y="17976"/>
                  <a:pt x="9830" y="15525"/>
                  <a:pt x="10821" y="13439"/>
                </a:cubicBezTo>
                <a:close/>
                <a:moveTo>
                  <a:pt x="29365" y="1"/>
                </a:moveTo>
                <a:cubicBezTo>
                  <a:pt x="28988" y="1"/>
                  <a:pt x="28611" y="44"/>
                  <a:pt x="28240" y="140"/>
                </a:cubicBezTo>
                <a:cubicBezTo>
                  <a:pt x="26572" y="661"/>
                  <a:pt x="25372" y="2017"/>
                  <a:pt x="25059" y="3738"/>
                </a:cubicBezTo>
                <a:cubicBezTo>
                  <a:pt x="24850" y="4416"/>
                  <a:pt x="24746" y="5094"/>
                  <a:pt x="24694" y="5772"/>
                </a:cubicBezTo>
                <a:cubicBezTo>
                  <a:pt x="24329" y="5694"/>
                  <a:pt x="23951" y="5655"/>
                  <a:pt x="23566" y="5655"/>
                </a:cubicBezTo>
                <a:cubicBezTo>
                  <a:pt x="23182" y="5655"/>
                  <a:pt x="22790" y="5694"/>
                  <a:pt x="22399" y="5772"/>
                </a:cubicBezTo>
                <a:cubicBezTo>
                  <a:pt x="20782" y="6189"/>
                  <a:pt x="19426" y="7389"/>
                  <a:pt x="18853" y="8954"/>
                </a:cubicBezTo>
                <a:cubicBezTo>
                  <a:pt x="18592" y="9527"/>
                  <a:pt x="18488" y="10101"/>
                  <a:pt x="18383" y="10675"/>
                </a:cubicBezTo>
                <a:cubicBezTo>
                  <a:pt x="17291" y="10032"/>
                  <a:pt x="16040" y="9686"/>
                  <a:pt x="14790" y="9686"/>
                </a:cubicBezTo>
                <a:cubicBezTo>
                  <a:pt x="14010" y="9686"/>
                  <a:pt x="13231" y="9821"/>
                  <a:pt x="12490" y="10101"/>
                </a:cubicBezTo>
                <a:cubicBezTo>
                  <a:pt x="11812" y="10362"/>
                  <a:pt x="11186" y="10727"/>
                  <a:pt x="10717" y="11196"/>
                </a:cubicBezTo>
                <a:cubicBezTo>
                  <a:pt x="9726" y="10354"/>
                  <a:pt x="8453" y="9888"/>
                  <a:pt x="7211" y="9888"/>
                </a:cubicBezTo>
                <a:cubicBezTo>
                  <a:pt x="7145" y="9888"/>
                  <a:pt x="7079" y="9890"/>
                  <a:pt x="7014" y="9892"/>
                </a:cubicBezTo>
                <a:cubicBezTo>
                  <a:pt x="5501" y="10049"/>
                  <a:pt x="4093" y="10779"/>
                  <a:pt x="3102" y="11926"/>
                </a:cubicBezTo>
                <a:cubicBezTo>
                  <a:pt x="1851" y="13282"/>
                  <a:pt x="860" y="14847"/>
                  <a:pt x="234" y="16568"/>
                </a:cubicBezTo>
                <a:cubicBezTo>
                  <a:pt x="0" y="17103"/>
                  <a:pt x="408" y="17466"/>
                  <a:pt x="842" y="17466"/>
                </a:cubicBezTo>
                <a:cubicBezTo>
                  <a:pt x="1085" y="17466"/>
                  <a:pt x="1336" y="17352"/>
                  <a:pt x="1486" y="17089"/>
                </a:cubicBezTo>
                <a:cubicBezTo>
                  <a:pt x="2659" y="14884"/>
                  <a:pt x="4422" y="11371"/>
                  <a:pt x="7233" y="11371"/>
                </a:cubicBezTo>
                <a:cubicBezTo>
                  <a:pt x="7546" y="11371"/>
                  <a:pt x="7873" y="11415"/>
                  <a:pt x="8213" y="11509"/>
                </a:cubicBezTo>
                <a:cubicBezTo>
                  <a:pt x="8787" y="11666"/>
                  <a:pt x="9309" y="11978"/>
                  <a:pt x="9778" y="12344"/>
                </a:cubicBezTo>
                <a:cubicBezTo>
                  <a:pt x="9465" y="12865"/>
                  <a:pt x="9204" y="13387"/>
                  <a:pt x="9100" y="14012"/>
                </a:cubicBezTo>
                <a:cubicBezTo>
                  <a:pt x="8631" y="15786"/>
                  <a:pt x="9048" y="17663"/>
                  <a:pt x="10143" y="19176"/>
                </a:cubicBezTo>
                <a:cubicBezTo>
                  <a:pt x="10665" y="19906"/>
                  <a:pt x="11343" y="20532"/>
                  <a:pt x="12125" y="21001"/>
                </a:cubicBezTo>
                <a:cubicBezTo>
                  <a:pt x="12255" y="21105"/>
                  <a:pt x="12412" y="21157"/>
                  <a:pt x="12568" y="21157"/>
                </a:cubicBezTo>
                <a:cubicBezTo>
                  <a:pt x="12725" y="21157"/>
                  <a:pt x="12881" y="21105"/>
                  <a:pt x="13012" y="21001"/>
                </a:cubicBezTo>
                <a:cubicBezTo>
                  <a:pt x="15515" y="18758"/>
                  <a:pt x="13585" y="14430"/>
                  <a:pt x="11708" y="12239"/>
                </a:cubicBezTo>
                <a:cubicBezTo>
                  <a:pt x="12529" y="11418"/>
                  <a:pt x="13519" y="11093"/>
                  <a:pt x="14550" y="11093"/>
                </a:cubicBezTo>
                <a:cubicBezTo>
                  <a:pt x="15810" y="11093"/>
                  <a:pt x="17131" y="11579"/>
                  <a:pt x="18279" y="12239"/>
                </a:cubicBezTo>
                <a:cubicBezTo>
                  <a:pt x="18331" y="12917"/>
                  <a:pt x="18436" y="13595"/>
                  <a:pt x="18644" y="14221"/>
                </a:cubicBezTo>
                <a:cubicBezTo>
                  <a:pt x="18957" y="15212"/>
                  <a:pt x="19374" y="16203"/>
                  <a:pt x="19896" y="17089"/>
                </a:cubicBezTo>
                <a:cubicBezTo>
                  <a:pt x="20313" y="18028"/>
                  <a:pt x="20835" y="18915"/>
                  <a:pt x="21460" y="19697"/>
                </a:cubicBezTo>
                <a:cubicBezTo>
                  <a:pt x="21930" y="20375"/>
                  <a:pt x="22660" y="20740"/>
                  <a:pt x="23494" y="20792"/>
                </a:cubicBezTo>
                <a:cubicBezTo>
                  <a:pt x="24277" y="20688"/>
                  <a:pt x="24903" y="20010"/>
                  <a:pt x="25007" y="19228"/>
                </a:cubicBezTo>
                <a:cubicBezTo>
                  <a:pt x="25372" y="17298"/>
                  <a:pt x="24068" y="15577"/>
                  <a:pt x="22869" y="14325"/>
                </a:cubicBezTo>
                <a:cubicBezTo>
                  <a:pt x="21878" y="13282"/>
                  <a:pt x="20835" y="12344"/>
                  <a:pt x="19687" y="11509"/>
                </a:cubicBezTo>
                <a:cubicBezTo>
                  <a:pt x="19687" y="11040"/>
                  <a:pt x="19739" y="10622"/>
                  <a:pt x="19844" y="10205"/>
                </a:cubicBezTo>
                <a:cubicBezTo>
                  <a:pt x="20104" y="8954"/>
                  <a:pt x="20939" y="7910"/>
                  <a:pt x="22086" y="7337"/>
                </a:cubicBezTo>
                <a:cubicBezTo>
                  <a:pt x="22530" y="7159"/>
                  <a:pt x="23025" y="7066"/>
                  <a:pt x="23522" y="7066"/>
                </a:cubicBezTo>
                <a:cubicBezTo>
                  <a:pt x="23901" y="7066"/>
                  <a:pt x="24281" y="7120"/>
                  <a:pt x="24642" y="7232"/>
                </a:cubicBezTo>
                <a:cubicBezTo>
                  <a:pt x="24798" y="9944"/>
                  <a:pt x="25633" y="12604"/>
                  <a:pt x="26989" y="14951"/>
                </a:cubicBezTo>
                <a:cubicBezTo>
                  <a:pt x="27875" y="16464"/>
                  <a:pt x="29127" y="18498"/>
                  <a:pt x="30900" y="19019"/>
                </a:cubicBezTo>
                <a:cubicBezTo>
                  <a:pt x="31161" y="19101"/>
                  <a:pt x="31415" y="19139"/>
                  <a:pt x="31656" y="19139"/>
                </a:cubicBezTo>
                <a:cubicBezTo>
                  <a:pt x="32960" y="19139"/>
                  <a:pt x="33925" y="18028"/>
                  <a:pt x="33925" y="16620"/>
                </a:cubicBezTo>
                <a:cubicBezTo>
                  <a:pt x="33925" y="14743"/>
                  <a:pt x="32778" y="13126"/>
                  <a:pt x="31735" y="11666"/>
                </a:cubicBezTo>
                <a:cubicBezTo>
                  <a:pt x="30640" y="9944"/>
                  <a:pt x="29179" y="8380"/>
                  <a:pt x="27562" y="7128"/>
                </a:cubicBezTo>
                <a:cubicBezTo>
                  <a:pt x="27041" y="6763"/>
                  <a:pt x="26519" y="6502"/>
                  <a:pt x="25998" y="6242"/>
                </a:cubicBezTo>
                <a:cubicBezTo>
                  <a:pt x="25998" y="5929"/>
                  <a:pt x="25998" y="5564"/>
                  <a:pt x="26050" y="5303"/>
                </a:cubicBezTo>
                <a:cubicBezTo>
                  <a:pt x="26206" y="3842"/>
                  <a:pt x="26676" y="2174"/>
                  <a:pt x="28084" y="1496"/>
                </a:cubicBezTo>
                <a:cubicBezTo>
                  <a:pt x="28512" y="1302"/>
                  <a:pt x="28959" y="1219"/>
                  <a:pt x="29408" y="1219"/>
                </a:cubicBezTo>
                <a:cubicBezTo>
                  <a:pt x="30655" y="1219"/>
                  <a:pt x="31924" y="1862"/>
                  <a:pt x="32882" y="2591"/>
                </a:cubicBezTo>
                <a:cubicBezTo>
                  <a:pt x="35386" y="4625"/>
                  <a:pt x="36585" y="8015"/>
                  <a:pt x="37315" y="11040"/>
                </a:cubicBezTo>
                <a:cubicBezTo>
                  <a:pt x="37339" y="11275"/>
                  <a:pt x="37521" y="11383"/>
                  <a:pt x="37709" y="11383"/>
                </a:cubicBezTo>
                <a:cubicBezTo>
                  <a:pt x="37939" y="11383"/>
                  <a:pt x="38178" y="11222"/>
                  <a:pt x="38150" y="10935"/>
                </a:cubicBezTo>
                <a:cubicBezTo>
                  <a:pt x="37472" y="7441"/>
                  <a:pt x="36324" y="3790"/>
                  <a:pt x="33456" y="1548"/>
                </a:cubicBezTo>
                <a:cubicBezTo>
                  <a:pt x="32333" y="675"/>
                  <a:pt x="30847" y="1"/>
                  <a:pt x="2936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38266120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816537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26"/>
          <p:cNvSpPr/>
          <p:nvPr/>
        </p:nvSpPr>
        <p:spPr>
          <a:xfrm>
            <a:off x="294567" y="4629668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4" name="Google Shape;234;p26"/>
          <p:cNvSpPr/>
          <p:nvPr/>
        </p:nvSpPr>
        <p:spPr>
          <a:xfrm>
            <a:off x="783118" y="4657501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5" name="Google Shape;235;p26"/>
          <p:cNvSpPr/>
          <p:nvPr/>
        </p:nvSpPr>
        <p:spPr>
          <a:xfrm>
            <a:off x="910618" y="346445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6" name="Google Shape;236;p26"/>
          <p:cNvSpPr/>
          <p:nvPr/>
        </p:nvSpPr>
        <p:spPr>
          <a:xfrm>
            <a:off x="9546800" y="4866433"/>
            <a:ext cx="2475733" cy="1648067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7" name="Google Shape;237;p26"/>
          <p:cNvSpPr/>
          <p:nvPr/>
        </p:nvSpPr>
        <p:spPr>
          <a:xfrm>
            <a:off x="10785301" y="4569518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8" name="Google Shape;238;p26"/>
          <p:cNvSpPr/>
          <p:nvPr/>
        </p:nvSpPr>
        <p:spPr>
          <a:xfrm>
            <a:off x="8445967" y="398733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9" name="Google Shape;239;p26"/>
          <p:cNvSpPr/>
          <p:nvPr/>
        </p:nvSpPr>
        <p:spPr>
          <a:xfrm>
            <a:off x="1252567" y="1051367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7940796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700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5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0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2024/9/22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3861465"/>
      </p:ext>
    </p:extLst>
  </p:cSld>
  <p:clrMapOvr>
    <a:masterClrMapping/>
  </p:clrMapOvr>
  <p:transition spd="slow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27"/>
          <p:cNvSpPr/>
          <p:nvPr/>
        </p:nvSpPr>
        <p:spPr>
          <a:xfrm>
            <a:off x="10194651" y="4560574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2" name="Google Shape;242;p27"/>
          <p:cNvSpPr/>
          <p:nvPr/>
        </p:nvSpPr>
        <p:spPr>
          <a:xfrm>
            <a:off x="9878334" y="750573"/>
            <a:ext cx="2475733" cy="1648067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3" name="Google Shape;243;p27"/>
          <p:cNvSpPr/>
          <p:nvPr/>
        </p:nvSpPr>
        <p:spPr>
          <a:xfrm>
            <a:off x="-231285" y="5170199"/>
            <a:ext cx="2688751" cy="1959315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4" name="Google Shape;244;p27"/>
          <p:cNvSpPr/>
          <p:nvPr/>
        </p:nvSpPr>
        <p:spPr>
          <a:xfrm>
            <a:off x="852068" y="5370558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27"/>
          <p:cNvSpPr/>
          <p:nvPr/>
        </p:nvSpPr>
        <p:spPr>
          <a:xfrm>
            <a:off x="9991452" y="489107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27"/>
          <p:cNvSpPr/>
          <p:nvPr/>
        </p:nvSpPr>
        <p:spPr>
          <a:xfrm rot="6923174" flipH="1">
            <a:off x="-221947" y="649867"/>
            <a:ext cx="2397332" cy="1689995"/>
          </a:xfrm>
          <a:custGeom>
            <a:avLst/>
            <a:gdLst/>
            <a:ahLst/>
            <a:cxnLst/>
            <a:rect l="l" t="t" r="r" b="b"/>
            <a:pathLst>
              <a:path w="71923" h="50702" extrusionOk="0">
                <a:moveTo>
                  <a:pt x="47389" y="0"/>
                </a:moveTo>
                <a:cubicBezTo>
                  <a:pt x="39464" y="0"/>
                  <a:pt x="31196" y="3814"/>
                  <a:pt x="24681" y="7471"/>
                </a:cubicBezTo>
                <a:cubicBezTo>
                  <a:pt x="16820" y="11938"/>
                  <a:pt x="10260" y="18395"/>
                  <a:pt x="5717" y="26205"/>
                </a:cubicBezTo>
                <a:cubicBezTo>
                  <a:pt x="4237" y="28706"/>
                  <a:pt x="2961" y="31335"/>
                  <a:pt x="1940" y="34065"/>
                </a:cubicBezTo>
                <a:cubicBezTo>
                  <a:pt x="843" y="36975"/>
                  <a:pt x="0" y="40114"/>
                  <a:pt x="485" y="43203"/>
                </a:cubicBezTo>
                <a:cubicBezTo>
                  <a:pt x="1275" y="48310"/>
                  <a:pt x="5311" y="50701"/>
                  <a:pt x="9664" y="50701"/>
                </a:cubicBezTo>
                <a:cubicBezTo>
                  <a:pt x="11642" y="50701"/>
                  <a:pt x="13684" y="50208"/>
                  <a:pt x="15518" y="49251"/>
                </a:cubicBezTo>
                <a:cubicBezTo>
                  <a:pt x="20674" y="46597"/>
                  <a:pt x="24859" y="42871"/>
                  <a:pt x="29964" y="40165"/>
                </a:cubicBezTo>
                <a:cubicBezTo>
                  <a:pt x="36395" y="36745"/>
                  <a:pt x="42776" y="34627"/>
                  <a:pt x="49539" y="32049"/>
                </a:cubicBezTo>
                <a:cubicBezTo>
                  <a:pt x="62990" y="26919"/>
                  <a:pt x="71923" y="6654"/>
                  <a:pt x="53853" y="963"/>
                </a:cubicBezTo>
                <a:cubicBezTo>
                  <a:pt x="51754" y="293"/>
                  <a:pt x="49585" y="0"/>
                  <a:pt x="4738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27"/>
          <p:cNvSpPr/>
          <p:nvPr/>
        </p:nvSpPr>
        <p:spPr>
          <a:xfrm rot="10800000" flipH="1">
            <a:off x="9505652" y="5308117"/>
            <a:ext cx="1272633" cy="705267"/>
          </a:xfrm>
          <a:custGeom>
            <a:avLst/>
            <a:gdLst/>
            <a:ahLst/>
            <a:cxnLst/>
            <a:rect l="l" t="t" r="r" b="b"/>
            <a:pathLst>
              <a:path w="38179" h="21158" extrusionOk="0">
                <a:moveTo>
                  <a:pt x="26154" y="7858"/>
                </a:moveTo>
                <a:lnTo>
                  <a:pt x="26363" y="7963"/>
                </a:lnTo>
                <a:cubicBezTo>
                  <a:pt x="27667" y="8849"/>
                  <a:pt x="28814" y="9944"/>
                  <a:pt x="29805" y="11248"/>
                </a:cubicBezTo>
                <a:cubicBezTo>
                  <a:pt x="30848" y="12448"/>
                  <a:pt x="31683" y="13804"/>
                  <a:pt x="32361" y="15264"/>
                </a:cubicBezTo>
                <a:cubicBezTo>
                  <a:pt x="32635" y="16043"/>
                  <a:pt x="32870" y="17826"/>
                  <a:pt x="31793" y="17826"/>
                </a:cubicBezTo>
                <a:cubicBezTo>
                  <a:pt x="31644" y="17826"/>
                  <a:pt x="31469" y="17792"/>
                  <a:pt x="31265" y="17715"/>
                </a:cubicBezTo>
                <a:cubicBezTo>
                  <a:pt x="30587" y="17402"/>
                  <a:pt x="30014" y="16933"/>
                  <a:pt x="29596" y="16307"/>
                </a:cubicBezTo>
                <a:cubicBezTo>
                  <a:pt x="29075" y="15629"/>
                  <a:pt x="28606" y="14899"/>
                  <a:pt x="28188" y="14169"/>
                </a:cubicBezTo>
                <a:cubicBezTo>
                  <a:pt x="27093" y="12239"/>
                  <a:pt x="26363" y="10101"/>
                  <a:pt x="26154" y="7858"/>
                </a:cubicBezTo>
                <a:close/>
                <a:moveTo>
                  <a:pt x="19896" y="13334"/>
                </a:moveTo>
                <a:lnTo>
                  <a:pt x="19896" y="13334"/>
                </a:lnTo>
                <a:cubicBezTo>
                  <a:pt x="21095" y="14325"/>
                  <a:pt x="22191" y="15421"/>
                  <a:pt x="23077" y="16724"/>
                </a:cubicBezTo>
                <a:cubicBezTo>
                  <a:pt x="23547" y="17298"/>
                  <a:pt x="23755" y="18028"/>
                  <a:pt x="23755" y="18758"/>
                </a:cubicBezTo>
                <a:cubicBezTo>
                  <a:pt x="23686" y="19197"/>
                  <a:pt x="23535" y="19360"/>
                  <a:pt x="23348" y="19360"/>
                </a:cubicBezTo>
                <a:cubicBezTo>
                  <a:pt x="23111" y="19360"/>
                  <a:pt x="22817" y="19101"/>
                  <a:pt x="22556" y="18811"/>
                </a:cubicBezTo>
                <a:cubicBezTo>
                  <a:pt x="22086" y="18237"/>
                  <a:pt x="21669" y="17559"/>
                  <a:pt x="21356" y="16881"/>
                </a:cubicBezTo>
                <a:cubicBezTo>
                  <a:pt x="20939" y="16099"/>
                  <a:pt x="20574" y="15368"/>
                  <a:pt x="20261" y="14586"/>
                </a:cubicBezTo>
                <a:cubicBezTo>
                  <a:pt x="20104" y="14169"/>
                  <a:pt x="20000" y="13752"/>
                  <a:pt x="19896" y="13334"/>
                </a:cubicBezTo>
                <a:close/>
                <a:moveTo>
                  <a:pt x="10821" y="13439"/>
                </a:moveTo>
                <a:lnTo>
                  <a:pt x="10821" y="13439"/>
                </a:lnTo>
                <a:cubicBezTo>
                  <a:pt x="11238" y="13960"/>
                  <a:pt x="11551" y="14534"/>
                  <a:pt x="11864" y="15108"/>
                </a:cubicBezTo>
                <a:cubicBezTo>
                  <a:pt x="12386" y="16255"/>
                  <a:pt x="13168" y="18185"/>
                  <a:pt x="12438" y="19436"/>
                </a:cubicBezTo>
                <a:cubicBezTo>
                  <a:pt x="10665" y="17976"/>
                  <a:pt x="9830" y="15525"/>
                  <a:pt x="10821" y="13439"/>
                </a:cubicBezTo>
                <a:close/>
                <a:moveTo>
                  <a:pt x="29365" y="1"/>
                </a:moveTo>
                <a:cubicBezTo>
                  <a:pt x="28988" y="1"/>
                  <a:pt x="28611" y="44"/>
                  <a:pt x="28240" y="140"/>
                </a:cubicBezTo>
                <a:cubicBezTo>
                  <a:pt x="26572" y="661"/>
                  <a:pt x="25372" y="2017"/>
                  <a:pt x="25059" y="3738"/>
                </a:cubicBezTo>
                <a:cubicBezTo>
                  <a:pt x="24850" y="4416"/>
                  <a:pt x="24746" y="5094"/>
                  <a:pt x="24694" y="5772"/>
                </a:cubicBezTo>
                <a:cubicBezTo>
                  <a:pt x="24329" y="5694"/>
                  <a:pt x="23951" y="5655"/>
                  <a:pt x="23566" y="5655"/>
                </a:cubicBezTo>
                <a:cubicBezTo>
                  <a:pt x="23182" y="5655"/>
                  <a:pt x="22790" y="5694"/>
                  <a:pt x="22399" y="5772"/>
                </a:cubicBezTo>
                <a:cubicBezTo>
                  <a:pt x="20782" y="6189"/>
                  <a:pt x="19426" y="7389"/>
                  <a:pt x="18853" y="8954"/>
                </a:cubicBezTo>
                <a:cubicBezTo>
                  <a:pt x="18592" y="9527"/>
                  <a:pt x="18488" y="10101"/>
                  <a:pt x="18383" y="10675"/>
                </a:cubicBezTo>
                <a:cubicBezTo>
                  <a:pt x="17291" y="10032"/>
                  <a:pt x="16040" y="9686"/>
                  <a:pt x="14790" y="9686"/>
                </a:cubicBezTo>
                <a:cubicBezTo>
                  <a:pt x="14010" y="9686"/>
                  <a:pt x="13231" y="9821"/>
                  <a:pt x="12490" y="10101"/>
                </a:cubicBezTo>
                <a:cubicBezTo>
                  <a:pt x="11812" y="10362"/>
                  <a:pt x="11186" y="10727"/>
                  <a:pt x="10717" y="11196"/>
                </a:cubicBezTo>
                <a:cubicBezTo>
                  <a:pt x="9726" y="10354"/>
                  <a:pt x="8453" y="9888"/>
                  <a:pt x="7211" y="9888"/>
                </a:cubicBezTo>
                <a:cubicBezTo>
                  <a:pt x="7145" y="9888"/>
                  <a:pt x="7079" y="9890"/>
                  <a:pt x="7014" y="9892"/>
                </a:cubicBezTo>
                <a:cubicBezTo>
                  <a:pt x="5501" y="10049"/>
                  <a:pt x="4093" y="10779"/>
                  <a:pt x="3102" y="11926"/>
                </a:cubicBezTo>
                <a:cubicBezTo>
                  <a:pt x="1851" y="13282"/>
                  <a:pt x="860" y="14847"/>
                  <a:pt x="234" y="16568"/>
                </a:cubicBezTo>
                <a:cubicBezTo>
                  <a:pt x="0" y="17103"/>
                  <a:pt x="408" y="17466"/>
                  <a:pt x="842" y="17466"/>
                </a:cubicBezTo>
                <a:cubicBezTo>
                  <a:pt x="1085" y="17466"/>
                  <a:pt x="1336" y="17352"/>
                  <a:pt x="1486" y="17089"/>
                </a:cubicBezTo>
                <a:cubicBezTo>
                  <a:pt x="2659" y="14884"/>
                  <a:pt x="4422" y="11371"/>
                  <a:pt x="7233" y="11371"/>
                </a:cubicBezTo>
                <a:cubicBezTo>
                  <a:pt x="7546" y="11371"/>
                  <a:pt x="7873" y="11415"/>
                  <a:pt x="8213" y="11509"/>
                </a:cubicBezTo>
                <a:cubicBezTo>
                  <a:pt x="8787" y="11666"/>
                  <a:pt x="9309" y="11978"/>
                  <a:pt x="9778" y="12344"/>
                </a:cubicBezTo>
                <a:cubicBezTo>
                  <a:pt x="9465" y="12865"/>
                  <a:pt x="9204" y="13387"/>
                  <a:pt x="9100" y="14012"/>
                </a:cubicBezTo>
                <a:cubicBezTo>
                  <a:pt x="8631" y="15786"/>
                  <a:pt x="9048" y="17663"/>
                  <a:pt x="10143" y="19176"/>
                </a:cubicBezTo>
                <a:cubicBezTo>
                  <a:pt x="10665" y="19906"/>
                  <a:pt x="11343" y="20532"/>
                  <a:pt x="12125" y="21001"/>
                </a:cubicBezTo>
                <a:cubicBezTo>
                  <a:pt x="12255" y="21105"/>
                  <a:pt x="12412" y="21157"/>
                  <a:pt x="12568" y="21157"/>
                </a:cubicBezTo>
                <a:cubicBezTo>
                  <a:pt x="12725" y="21157"/>
                  <a:pt x="12881" y="21105"/>
                  <a:pt x="13012" y="21001"/>
                </a:cubicBezTo>
                <a:cubicBezTo>
                  <a:pt x="15515" y="18758"/>
                  <a:pt x="13585" y="14430"/>
                  <a:pt x="11708" y="12239"/>
                </a:cubicBezTo>
                <a:cubicBezTo>
                  <a:pt x="12529" y="11418"/>
                  <a:pt x="13519" y="11093"/>
                  <a:pt x="14550" y="11093"/>
                </a:cubicBezTo>
                <a:cubicBezTo>
                  <a:pt x="15810" y="11093"/>
                  <a:pt x="17131" y="11579"/>
                  <a:pt x="18279" y="12239"/>
                </a:cubicBezTo>
                <a:cubicBezTo>
                  <a:pt x="18331" y="12917"/>
                  <a:pt x="18436" y="13595"/>
                  <a:pt x="18644" y="14221"/>
                </a:cubicBezTo>
                <a:cubicBezTo>
                  <a:pt x="18957" y="15212"/>
                  <a:pt x="19374" y="16203"/>
                  <a:pt x="19896" y="17089"/>
                </a:cubicBezTo>
                <a:cubicBezTo>
                  <a:pt x="20313" y="18028"/>
                  <a:pt x="20835" y="18915"/>
                  <a:pt x="21460" y="19697"/>
                </a:cubicBezTo>
                <a:cubicBezTo>
                  <a:pt x="21930" y="20375"/>
                  <a:pt x="22660" y="20740"/>
                  <a:pt x="23494" y="20792"/>
                </a:cubicBezTo>
                <a:cubicBezTo>
                  <a:pt x="24277" y="20688"/>
                  <a:pt x="24903" y="20010"/>
                  <a:pt x="25007" y="19228"/>
                </a:cubicBezTo>
                <a:cubicBezTo>
                  <a:pt x="25372" y="17298"/>
                  <a:pt x="24068" y="15577"/>
                  <a:pt x="22869" y="14325"/>
                </a:cubicBezTo>
                <a:cubicBezTo>
                  <a:pt x="21878" y="13282"/>
                  <a:pt x="20835" y="12344"/>
                  <a:pt x="19687" y="11509"/>
                </a:cubicBezTo>
                <a:cubicBezTo>
                  <a:pt x="19687" y="11040"/>
                  <a:pt x="19739" y="10622"/>
                  <a:pt x="19844" y="10205"/>
                </a:cubicBezTo>
                <a:cubicBezTo>
                  <a:pt x="20104" y="8954"/>
                  <a:pt x="20939" y="7910"/>
                  <a:pt x="22086" y="7337"/>
                </a:cubicBezTo>
                <a:cubicBezTo>
                  <a:pt x="22530" y="7159"/>
                  <a:pt x="23025" y="7066"/>
                  <a:pt x="23522" y="7066"/>
                </a:cubicBezTo>
                <a:cubicBezTo>
                  <a:pt x="23901" y="7066"/>
                  <a:pt x="24281" y="7120"/>
                  <a:pt x="24642" y="7232"/>
                </a:cubicBezTo>
                <a:cubicBezTo>
                  <a:pt x="24798" y="9944"/>
                  <a:pt x="25633" y="12604"/>
                  <a:pt x="26989" y="14951"/>
                </a:cubicBezTo>
                <a:cubicBezTo>
                  <a:pt x="27875" y="16464"/>
                  <a:pt x="29127" y="18498"/>
                  <a:pt x="30900" y="19019"/>
                </a:cubicBezTo>
                <a:cubicBezTo>
                  <a:pt x="31161" y="19101"/>
                  <a:pt x="31415" y="19139"/>
                  <a:pt x="31656" y="19139"/>
                </a:cubicBezTo>
                <a:cubicBezTo>
                  <a:pt x="32960" y="19139"/>
                  <a:pt x="33925" y="18028"/>
                  <a:pt x="33925" y="16620"/>
                </a:cubicBezTo>
                <a:cubicBezTo>
                  <a:pt x="33925" y="14743"/>
                  <a:pt x="32778" y="13126"/>
                  <a:pt x="31735" y="11666"/>
                </a:cubicBezTo>
                <a:cubicBezTo>
                  <a:pt x="30640" y="9944"/>
                  <a:pt x="29179" y="8380"/>
                  <a:pt x="27562" y="7128"/>
                </a:cubicBezTo>
                <a:cubicBezTo>
                  <a:pt x="27041" y="6763"/>
                  <a:pt x="26519" y="6502"/>
                  <a:pt x="25998" y="6242"/>
                </a:cubicBezTo>
                <a:cubicBezTo>
                  <a:pt x="25998" y="5929"/>
                  <a:pt x="25998" y="5564"/>
                  <a:pt x="26050" y="5303"/>
                </a:cubicBezTo>
                <a:cubicBezTo>
                  <a:pt x="26206" y="3842"/>
                  <a:pt x="26676" y="2174"/>
                  <a:pt x="28084" y="1496"/>
                </a:cubicBezTo>
                <a:cubicBezTo>
                  <a:pt x="28512" y="1302"/>
                  <a:pt x="28959" y="1219"/>
                  <a:pt x="29408" y="1219"/>
                </a:cubicBezTo>
                <a:cubicBezTo>
                  <a:pt x="30655" y="1219"/>
                  <a:pt x="31924" y="1862"/>
                  <a:pt x="32882" y="2591"/>
                </a:cubicBezTo>
                <a:cubicBezTo>
                  <a:pt x="35386" y="4625"/>
                  <a:pt x="36585" y="8015"/>
                  <a:pt x="37315" y="11040"/>
                </a:cubicBezTo>
                <a:cubicBezTo>
                  <a:pt x="37339" y="11275"/>
                  <a:pt x="37521" y="11383"/>
                  <a:pt x="37709" y="11383"/>
                </a:cubicBezTo>
                <a:cubicBezTo>
                  <a:pt x="37939" y="11383"/>
                  <a:pt x="38178" y="11222"/>
                  <a:pt x="38150" y="10935"/>
                </a:cubicBezTo>
                <a:cubicBezTo>
                  <a:pt x="37472" y="7441"/>
                  <a:pt x="36324" y="3790"/>
                  <a:pt x="33456" y="1548"/>
                </a:cubicBezTo>
                <a:cubicBezTo>
                  <a:pt x="32333" y="675"/>
                  <a:pt x="30847" y="1"/>
                  <a:pt x="2936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266515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28"/>
          <p:cNvSpPr/>
          <p:nvPr/>
        </p:nvSpPr>
        <p:spPr>
          <a:xfrm>
            <a:off x="8587934" y="4937333"/>
            <a:ext cx="2397433" cy="1690067"/>
          </a:xfrm>
          <a:custGeom>
            <a:avLst/>
            <a:gdLst/>
            <a:ahLst/>
            <a:cxnLst/>
            <a:rect l="l" t="t" r="r" b="b"/>
            <a:pathLst>
              <a:path w="71923" h="50702" extrusionOk="0">
                <a:moveTo>
                  <a:pt x="47389" y="0"/>
                </a:moveTo>
                <a:cubicBezTo>
                  <a:pt x="39464" y="0"/>
                  <a:pt x="31196" y="3814"/>
                  <a:pt x="24681" y="7471"/>
                </a:cubicBezTo>
                <a:cubicBezTo>
                  <a:pt x="16820" y="11938"/>
                  <a:pt x="10260" y="18395"/>
                  <a:pt x="5717" y="26205"/>
                </a:cubicBezTo>
                <a:cubicBezTo>
                  <a:pt x="4237" y="28706"/>
                  <a:pt x="2961" y="31335"/>
                  <a:pt x="1940" y="34065"/>
                </a:cubicBezTo>
                <a:cubicBezTo>
                  <a:pt x="843" y="36975"/>
                  <a:pt x="0" y="40114"/>
                  <a:pt x="485" y="43203"/>
                </a:cubicBezTo>
                <a:cubicBezTo>
                  <a:pt x="1275" y="48310"/>
                  <a:pt x="5311" y="50701"/>
                  <a:pt x="9664" y="50701"/>
                </a:cubicBezTo>
                <a:cubicBezTo>
                  <a:pt x="11642" y="50701"/>
                  <a:pt x="13684" y="50208"/>
                  <a:pt x="15518" y="49251"/>
                </a:cubicBezTo>
                <a:cubicBezTo>
                  <a:pt x="20674" y="46597"/>
                  <a:pt x="24859" y="42871"/>
                  <a:pt x="29964" y="40165"/>
                </a:cubicBezTo>
                <a:cubicBezTo>
                  <a:pt x="36395" y="36745"/>
                  <a:pt x="42776" y="34627"/>
                  <a:pt x="49539" y="32049"/>
                </a:cubicBezTo>
                <a:cubicBezTo>
                  <a:pt x="62990" y="26919"/>
                  <a:pt x="71923" y="6654"/>
                  <a:pt x="53853" y="963"/>
                </a:cubicBezTo>
                <a:cubicBezTo>
                  <a:pt x="51754" y="293"/>
                  <a:pt x="49585" y="0"/>
                  <a:pt x="4738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28"/>
          <p:cNvSpPr/>
          <p:nvPr/>
        </p:nvSpPr>
        <p:spPr>
          <a:xfrm>
            <a:off x="9443634" y="4487400"/>
            <a:ext cx="1272633" cy="705267"/>
          </a:xfrm>
          <a:custGeom>
            <a:avLst/>
            <a:gdLst/>
            <a:ahLst/>
            <a:cxnLst/>
            <a:rect l="l" t="t" r="r" b="b"/>
            <a:pathLst>
              <a:path w="38179" h="21158" extrusionOk="0">
                <a:moveTo>
                  <a:pt x="26154" y="7858"/>
                </a:moveTo>
                <a:lnTo>
                  <a:pt x="26363" y="7963"/>
                </a:lnTo>
                <a:cubicBezTo>
                  <a:pt x="27667" y="8849"/>
                  <a:pt x="28814" y="9944"/>
                  <a:pt x="29805" y="11248"/>
                </a:cubicBezTo>
                <a:cubicBezTo>
                  <a:pt x="30848" y="12448"/>
                  <a:pt x="31683" y="13804"/>
                  <a:pt x="32361" y="15264"/>
                </a:cubicBezTo>
                <a:cubicBezTo>
                  <a:pt x="32635" y="16043"/>
                  <a:pt x="32870" y="17826"/>
                  <a:pt x="31793" y="17826"/>
                </a:cubicBezTo>
                <a:cubicBezTo>
                  <a:pt x="31644" y="17826"/>
                  <a:pt x="31469" y="17792"/>
                  <a:pt x="31265" y="17715"/>
                </a:cubicBezTo>
                <a:cubicBezTo>
                  <a:pt x="30587" y="17402"/>
                  <a:pt x="30014" y="16933"/>
                  <a:pt x="29596" y="16307"/>
                </a:cubicBezTo>
                <a:cubicBezTo>
                  <a:pt x="29075" y="15629"/>
                  <a:pt x="28606" y="14899"/>
                  <a:pt x="28188" y="14169"/>
                </a:cubicBezTo>
                <a:cubicBezTo>
                  <a:pt x="27093" y="12239"/>
                  <a:pt x="26363" y="10101"/>
                  <a:pt x="26154" y="7858"/>
                </a:cubicBezTo>
                <a:close/>
                <a:moveTo>
                  <a:pt x="19896" y="13334"/>
                </a:moveTo>
                <a:lnTo>
                  <a:pt x="19896" y="13334"/>
                </a:lnTo>
                <a:cubicBezTo>
                  <a:pt x="21095" y="14325"/>
                  <a:pt x="22191" y="15421"/>
                  <a:pt x="23077" y="16724"/>
                </a:cubicBezTo>
                <a:cubicBezTo>
                  <a:pt x="23547" y="17298"/>
                  <a:pt x="23755" y="18028"/>
                  <a:pt x="23755" y="18758"/>
                </a:cubicBezTo>
                <a:cubicBezTo>
                  <a:pt x="23686" y="19197"/>
                  <a:pt x="23535" y="19360"/>
                  <a:pt x="23348" y="19360"/>
                </a:cubicBezTo>
                <a:cubicBezTo>
                  <a:pt x="23111" y="19360"/>
                  <a:pt x="22817" y="19101"/>
                  <a:pt x="22556" y="18811"/>
                </a:cubicBezTo>
                <a:cubicBezTo>
                  <a:pt x="22086" y="18237"/>
                  <a:pt x="21669" y="17559"/>
                  <a:pt x="21356" y="16881"/>
                </a:cubicBezTo>
                <a:cubicBezTo>
                  <a:pt x="20939" y="16099"/>
                  <a:pt x="20574" y="15368"/>
                  <a:pt x="20261" y="14586"/>
                </a:cubicBezTo>
                <a:cubicBezTo>
                  <a:pt x="20104" y="14169"/>
                  <a:pt x="20000" y="13752"/>
                  <a:pt x="19896" y="13334"/>
                </a:cubicBezTo>
                <a:close/>
                <a:moveTo>
                  <a:pt x="10821" y="13439"/>
                </a:moveTo>
                <a:lnTo>
                  <a:pt x="10821" y="13439"/>
                </a:lnTo>
                <a:cubicBezTo>
                  <a:pt x="11238" y="13960"/>
                  <a:pt x="11551" y="14534"/>
                  <a:pt x="11864" y="15108"/>
                </a:cubicBezTo>
                <a:cubicBezTo>
                  <a:pt x="12386" y="16255"/>
                  <a:pt x="13168" y="18185"/>
                  <a:pt x="12438" y="19436"/>
                </a:cubicBezTo>
                <a:cubicBezTo>
                  <a:pt x="10665" y="17976"/>
                  <a:pt x="9830" y="15525"/>
                  <a:pt x="10821" y="13439"/>
                </a:cubicBezTo>
                <a:close/>
                <a:moveTo>
                  <a:pt x="29365" y="1"/>
                </a:moveTo>
                <a:cubicBezTo>
                  <a:pt x="28988" y="1"/>
                  <a:pt x="28611" y="44"/>
                  <a:pt x="28240" y="140"/>
                </a:cubicBezTo>
                <a:cubicBezTo>
                  <a:pt x="26572" y="661"/>
                  <a:pt x="25372" y="2017"/>
                  <a:pt x="25059" y="3738"/>
                </a:cubicBezTo>
                <a:cubicBezTo>
                  <a:pt x="24850" y="4416"/>
                  <a:pt x="24746" y="5094"/>
                  <a:pt x="24694" y="5772"/>
                </a:cubicBezTo>
                <a:cubicBezTo>
                  <a:pt x="24329" y="5694"/>
                  <a:pt x="23951" y="5655"/>
                  <a:pt x="23566" y="5655"/>
                </a:cubicBezTo>
                <a:cubicBezTo>
                  <a:pt x="23182" y="5655"/>
                  <a:pt x="22790" y="5694"/>
                  <a:pt x="22399" y="5772"/>
                </a:cubicBezTo>
                <a:cubicBezTo>
                  <a:pt x="20782" y="6189"/>
                  <a:pt x="19426" y="7389"/>
                  <a:pt x="18853" y="8954"/>
                </a:cubicBezTo>
                <a:cubicBezTo>
                  <a:pt x="18592" y="9527"/>
                  <a:pt x="18488" y="10101"/>
                  <a:pt x="18383" y="10675"/>
                </a:cubicBezTo>
                <a:cubicBezTo>
                  <a:pt x="17291" y="10032"/>
                  <a:pt x="16040" y="9686"/>
                  <a:pt x="14790" y="9686"/>
                </a:cubicBezTo>
                <a:cubicBezTo>
                  <a:pt x="14010" y="9686"/>
                  <a:pt x="13231" y="9821"/>
                  <a:pt x="12490" y="10101"/>
                </a:cubicBezTo>
                <a:cubicBezTo>
                  <a:pt x="11812" y="10362"/>
                  <a:pt x="11186" y="10727"/>
                  <a:pt x="10717" y="11196"/>
                </a:cubicBezTo>
                <a:cubicBezTo>
                  <a:pt x="9726" y="10354"/>
                  <a:pt x="8453" y="9888"/>
                  <a:pt x="7211" y="9888"/>
                </a:cubicBezTo>
                <a:cubicBezTo>
                  <a:pt x="7145" y="9888"/>
                  <a:pt x="7079" y="9890"/>
                  <a:pt x="7014" y="9892"/>
                </a:cubicBezTo>
                <a:cubicBezTo>
                  <a:pt x="5501" y="10049"/>
                  <a:pt x="4093" y="10779"/>
                  <a:pt x="3102" y="11926"/>
                </a:cubicBezTo>
                <a:cubicBezTo>
                  <a:pt x="1851" y="13282"/>
                  <a:pt x="860" y="14847"/>
                  <a:pt x="234" y="16568"/>
                </a:cubicBezTo>
                <a:cubicBezTo>
                  <a:pt x="0" y="17103"/>
                  <a:pt x="408" y="17466"/>
                  <a:pt x="842" y="17466"/>
                </a:cubicBezTo>
                <a:cubicBezTo>
                  <a:pt x="1085" y="17466"/>
                  <a:pt x="1336" y="17352"/>
                  <a:pt x="1486" y="17089"/>
                </a:cubicBezTo>
                <a:cubicBezTo>
                  <a:pt x="2659" y="14884"/>
                  <a:pt x="4422" y="11371"/>
                  <a:pt x="7233" y="11371"/>
                </a:cubicBezTo>
                <a:cubicBezTo>
                  <a:pt x="7546" y="11371"/>
                  <a:pt x="7873" y="11415"/>
                  <a:pt x="8213" y="11509"/>
                </a:cubicBezTo>
                <a:cubicBezTo>
                  <a:pt x="8787" y="11666"/>
                  <a:pt x="9309" y="11978"/>
                  <a:pt x="9778" y="12344"/>
                </a:cubicBezTo>
                <a:cubicBezTo>
                  <a:pt x="9465" y="12865"/>
                  <a:pt x="9204" y="13387"/>
                  <a:pt x="9100" y="14012"/>
                </a:cubicBezTo>
                <a:cubicBezTo>
                  <a:pt x="8631" y="15786"/>
                  <a:pt x="9048" y="17663"/>
                  <a:pt x="10143" y="19176"/>
                </a:cubicBezTo>
                <a:cubicBezTo>
                  <a:pt x="10665" y="19906"/>
                  <a:pt x="11343" y="20532"/>
                  <a:pt x="12125" y="21001"/>
                </a:cubicBezTo>
                <a:cubicBezTo>
                  <a:pt x="12255" y="21105"/>
                  <a:pt x="12412" y="21157"/>
                  <a:pt x="12568" y="21157"/>
                </a:cubicBezTo>
                <a:cubicBezTo>
                  <a:pt x="12725" y="21157"/>
                  <a:pt x="12881" y="21105"/>
                  <a:pt x="13012" y="21001"/>
                </a:cubicBezTo>
                <a:cubicBezTo>
                  <a:pt x="15515" y="18758"/>
                  <a:pt x="13585" y="14430"/>
                  <a:pt x="11708" y="12239"/>
                </a:cubicBezTo>
                <a:cubicBezTo>
                  <a:pt x="12529" y="11418"/>
                  <a:pt x="13519" y="11093"/>
                  <a:pt x="14550" y="11093"/>
                </a:cubicBezTo>
                <a:cubicBezTo>
                  <a:pt x="15810" y="11093"/>
                  <a:pt x="17131" y="11579"/>
                  <a:pt x="18279" y="12239"/>
                </a:cubicBezTo>
                <a:cubicBezTo>
                  <a:pt x="18331" y="12917"/>
                  <a:pt x="18436" y="13595"/>
                  <a:pt x="18644" y="14221"/>
                </a:cubicBezTo>
                <a:cubicBezTo>
                  <a:pt x="18957" y="15212"/>
                  <a:pt x="19374" y="16203"/>
                  <a:pt x="19896" y="17089"/>
                </a:cubicBezTo>
                <a:cubicBezTo>
                  <a:pt x="20313" y="18028"/>
                  <a:pt x="20835" y="18915"/>
                  <a:pt x="21460" y="19697"/>
                </a:cubicBezTo>
                <a:cubicBezTo>
                  <a:pt x="21930" y="20375"/>
                  <a:pt x="22660" y="20740"/>
                  <a:pt x="23494" y="20792"/>
                </a:cubicBezTo>
                <a:cubicBezTo>
                  <a:pt x="24277" y="20688"/>
                  <a:pt x="24903" y="20010"/>
                  <a:pt x="25007" y="19228"/>
                </a:cubicBezTo>
                <a:cubicBezTo>
                  <a:pt x="25372" y="17298"/>
                  <a:pt x="24068" y="15577"/>
                  <a:pt x="22869" y="14325"/>
                </a:cubicBezTo>
                <a:cubicBezTo>
                  <a:pt x="21878" y="13282"/>
                  <a:pt x="20835" y="12344"/>
                  <a:pt x="19687" y="11509"/>
                </a:cubicBezTo>
                <a:cubicBezTo>
                  <a:pt x="19687" y="11040"/>
                  <a:pt x="19739" y="10622"/>
                  <a:pt x="19844" y="10205"/>
                </a:cubicBezTo>
                <a:cubicBezTo>
                  <a:pt x="20104" y="8954"/>
                  <a:pt x="20939" y="7910"/>
                  <a:pt x="22086" y="7337"/>
                </a:cubicBezTo>
                <a:cubicBezTo>
                  <a:pt x="22530" y="7159"/>
                  <a:pt x="23025" y="7066"/>
                  <a:pt x="23522" y="7066"/>
                </a:cubicBezTo>
                <a:cubicBezTo>
                  <a:pt x="23901" y="7066"/>
                  <a:pt x="24281" y="7120"/>
                  <a:pt x="24642" y="7232"/>
                </a:cubicBezTo>
                <a:cubicBezTo>
                  <a:pt x="24798" y="9944"/>
                  <a:pt x="25633" y="12604"/>
                  <a:pt x="26989" y="14951"/>
                </a:cubicBezTo>
                <a:cubicBezTo>
                  <a:pt x="27875" y="16464"/>
                  <a:pt x="29127" y="18498"/>
                  <a:pt x="30900" y="19019"/>
                </a:cubicBezTo>
                <a:cubicBezTo>
                  <a:pt x="31161" y="19101"/>
                  <a:pt x="31415" y="19139"/>
                  <a:pt x="31656" y="19139"/>
                </a:cubicBezTo>
                <a:cubicBezTo>
                  <a:pt x="32960" y="19139"/>
                  <a:pt x="33925" y="18028"/>
                  <a:pt x="33925" y="16620"/>
                </a:cubicBezTo>
                <a:cubicBezTo>
                  <a:pt x="33925" y="14743"/>
                  <a:pt x="32778" y="13126"/>
                  <a:pt x="31735" y="11666"/>
                </a:cubicBezTo>
                <a:cubicBezTo>
                  <a:pt x="30640" y="9944"/>
                  <a:pt x="29179" y="8380"/>
                  <a:pt x="27562" y="7128"/>
                </a:cubicBezTo>
                <a:cubicBezTo>
                  <a:pt x="27041" y="6763"/>
                  <a:pt x="26519" y="6502"/>
                  <a:pt x="25998" y="6242"/>
                </a:cubicBezTo>
                <a:cubicBezTo>
                  <a:pt x="25998" y="5929"/>
                  <a:pt x="25998" y="5564"/>
                  <a:pt x="26050" y="5303"/>
                </a:cubicBezTo>
                <a:cubicBezTo>
                  <a:pt x="26206" y="3842"/>
                  <a:pt x="26676" y="2174"/>
                  <a:pt x="28084" y="1496"/>
                </a:cubicBezTo>
                <a:cubicBezTo>
                  <a:pt x="28512" y="1302"/>
                  <a:pt x="28959" y="1219"/>
                  <a:pt x="29408" y="1219"/>
                </a:cubicBezTo>
                <a:cubicBezTo>
                  <a:pt x="30655" y="1219"/>
                  <a:pt x="31924" y="1862"/>
                  <a:pt x="32882" y="2591"/>
                </a:cubicBezTo>
                <a:cubicBezTo>
                  <a:pt x="35386" y="4625"/>
                  <a:pt x="36585" y="8015"/>
                  <a:pt x="37315" y="11040"/>
                </a:cubicBezTo>
                <a:cubicBezTo>
                  <a:pt x="37339" y="11275"/>
                  <a:pt x="37521" y="11383"/>
                  <a:pt x="37709" y="11383"/>
                </a:cubicBezTo>
                <a:cubicBezTo>
                  <a:pt x="37939" y="11383"/>
                  <a:pt x="38178" y="11222"/>
                  <a:pt x="38150" y="10935"/>
                </a:cubicBezTo>
                <a:cubicBezTo>
                  <a:pt x="37472" y="7441"/>
                  <a:pt x="36324" y="3790"/>
                  <a:pt x="33456" y="1548"/>
                </a:cubicBezTo>
                <a:cubicBezTo>
                  <a:pt x="32333" y="675"/>
                  <a:pt x="30847" y="1"/>
                  <a:pt x="2936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1" name="Google Shape;251;p28"/>
          <p:cNvSpPr/>
          <p:nvPr/>
        </p:nvSpPr>
        <p:spPr>
          <a:xfrm>
            <a:off x="9517001" y="223550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" name="Google Shape;252;p28"/>
          <p:cNvSpPr/>
          <p:nvPr/>
        </p:nvSpPr>
        <p:spPr>
          <a:xfrm>
            <a:off x="10415933" y="1134317"/>
            <a:ext cx="763200" cy="788667"/>
          </a:xfrm>
          <a:custGeom>
            <a:avLst/>
            <a:gdLst/>
            <a:ahLst/>
            <a:cxnLst/>
            <a:rect l="l" t="t" r="r" b="b"/>
            <a:pathLst>
              <a:path w="22896" h="23660" extrusionOk="0">
                <a:moveTo>
                  <a:pt x="8875" y="8124"/>
                </a:moveTo>
                <a:cubicBezTo>
                  <a:pt x="9076" y="8124"/>
                  <a:pt x="9192" y="8315"/>
                  <a:pt x="9127" y="8834"/>
                </a:cubicBezTo>
                <a:cubicBezTo>
                  <a:pt x="8919" y="10399"/>
                  <a:pt x="7928" y="11650"/>
                  <a:pt x="6467" y="12172"/>
                </a:cubicBezTo>
                <a:cubicBezTo>
                  <a:pt x="6467" y="12068"/>
                  <a:pt x="6467" y="11963"/>
                  <a:pt x="6467" y="11859"/>
                </a:cubicBezTo>
                <a:cubicBezTo>
                  <a:pt x="6624" y="10972"/>
                  <a:pt x="6885" y="10190"/>
                  <a:pt x="7354" y="9460"/>
                </a:cubicBezTo>
                <a:cubicBezTo>
                  <a:pt x="7570" y="9065"/>
                  <a:pt x="8429" y="8124"/>
                  <a:pt x="8875" y="8124"/>
                </a:cubicBezTo>
                <a:close/>
                <a:moveTo>
                  <a:pt x="14933" y="15912"/>
                </a:moveTo>
                <a:cubicBezTo>
                  <a:pt x="15398" y="15912"/>
                  <a:pt x="15861" y="16198"/>
                  <a:pt x="16011" y="16709"/>
                </a:cubicBezTo>
                <a:cubicBezTo>
                  <a:pt x="16220" y="17700"/>
                  <a:pt x="16116" y="18743"/>
                  <a:pt x="15594" y="19630"/>
                </a:cubicBezTo>
                <a:cubicBezTo>
                  <a:pt x="15386" y="19995"/>
                  <a:pt x="15177" y="20308"/>
                  <a:pt x="14864" y="20569"/>
                </a:cubicBezTo>
                <a:cubicBezTo>
                  <a:pt x="13821" y="19421"/>
                  <a:pt x="12987" y="17596"/>
                  <a:pt x="14030" y="16396"/>
                </a:cubicBezTo>
                <a:cubicBezTo>
                  <a:pt x="14250" y="16066"/>
                  <a:pt x="14592" y="15912"/>
                  <a:pt x="14933" y="15912"/>
                </a:cubicBezTo>
                <a:close/>
                <a:moveTo>
                  <a:pt x="3138" y="0"/>
                </a:moveTo>
                <a:cubicBezTo>
                  <a:pt x="3040" y="0"/>
                  <a:pt x="2944" y="37"/>
                  <a:pt x="2869" y="125"/>
                </a:cubicBezTo>
                <a:cubicBezTo>
                  <a:pt x="939" y="2315"/>
                  <a:pt x="0" y="5236"/>
                  <a:pt x="365" y="8104"/>
                </a:cubicBezTo>
                <a:cubicBezTo>
                  <a:pt x="730" y="10712"/>
                  <a:pt x="2086" y="13528"/>
                  <a:pt x="4955" y="13789"/>
                </a:cubicBezTo>
                <a:cubicBezTo>
                  <a:pt x="5007" y="14884"/>
                  <a:pt x="5164" y="15979"/>
                  <a:pt x="5476" y="17074"/>
                </a:cubicBezTo>
                <a:cubicBezTo>
                  <a:pt x="6207" y="19630"/>
                  <a:pt x="7667" y="22290"/>
                  <a:pt x="10431" y="23020"/>
                </a:cubicBezTo>
                <a:cubicBezTo>
                  <a:pt x="10879" y="23136"/>
                  <a:pt x="11338" y="23194"/>
                  <a:pt x="11797" y="23194"/>
                </a:cubicBezTo>
                <a:cubicBezTo>
                  <a:pt x="12781" y="23194"/>
                  <a:pt x="13766" y="22927"/>
                  <a:pt x="14655" y="22394"/>
                </a:cubicBezTo>
                <a:cubicBezTo>
                  <a:pt x="15785" y="23242"/>
                  <a:pt x="17130" y="23659"/>
                  <a:pt x="18472" y="23659"/>
                </a:cubicBezTo>
                <a:cubicBezTo>
                  <a:pt x="19856" y="23659"/>
                  <a:pt x="21236" y="23215"/>
                  <a:pt x="22374" y="22342"/>
                </a:cubicBezTo>
                <a:cubicBezTo>
                  <a:pt x="22895" y="21951"/>
                  <a:pt x="22440" y="21199"/>
                  <a:pt x="21912" y="21199"/>
                </a:cubicBezTo>
                <a:cubicBezTo>
                  <a:pt x="21806" y="21199"/>
                  <a:pt x="21697" y="21229"/>
                  <a:pt x="21592" y="21299"/>
                </a:cubicBezTo>
                <a:cubicBezTo>
                  <a:pt x="20688" y="21874"/>
                  <a:pt x="19655" y="22161"/>
                  <a:pt x="18621" y="22161"/>
                </a:cubicBezTo>
                <a:cubicBezTo>
                  <a:pt x="17686" y="22161"/>
                  <a:pt x="16749" y="21926"/>
                  <a:pt x="15907" y="21455"/>
                </a:cubicBezTo>
                <a:cubicBezTo>
                  <a:pt x="16377" y="20986"/>
                  <a:pt x="16689" y="20464"/>
                  <a:pt x="17002" y="19891"/>
                </a:cubicBezTo>
                <a:cubicBezTo>
                  <a:pt x="17825" y="18005"/>
                  <a:pt x="17615" y="14504"/>
                  <a:pt x="15127" y="14504"/>
                </a:cubicBezTo>
                <a:cubicBezTo>
                  <a:pt x="14932" y="14504"/>
                  <a:pt x="14723" y="14526"/>
                  <a:pt x="14499" y="14571"/>
                </a:cubicBezTo>
                <a:cubicBezTo>
                  <a:pt x="13091" y="14884"/>
                  <a:pt x="12100" y="16136"/>
                  <a:pt x="12100" y="17596"/>
                </a:cubicBezTo>
                <a:cubicBezTo>
                  <a:pt x="12100" y="19004"/>
                  <a:pt x="12674" y="20412"/>
                  <a:pt x="13612" y="21455"/>
                </a:cubicBezTo>
                <a:cubicBezTo>
                  <a:pt x="13086" y="21672"/>
                  <a:pt x="12504" y="21797"/>
                  <a:pt x="11910" y="21797"/>
                </a:cubicBezTo>
                <a:cubicBezTo>
                  <a:pt x="11505" y="21797"/>
                  <a:pt x="11094" y="21739"/>
                  <a:pt x="10692" y="21612"/>
                </a:cubicBezTo>
                <a:cubicBezTo>
                  <a:pt x="8762" y="21038"/>
                  <a:pt x="7719" y="19161"/>
                  <a:pt x="7145" y="17387"/>
                </a:cubicBezTo>
                <a:cubicBezTo>
                  <a:pt x="6728" y="16188"/>
                  <a:pt x="6467" y="14936"/>
                  <a:pt x="6415" y="13684"/>
                </a:cubicBezTo>
                <a:cubicBezTo>
                  <a:pt x="8658" y="13059"/>
                  <a:pt x="10222" y="11077"/>
                  <a:pt x="10431" y="8782"/>
                </a:cubicBezTo>
                <a:cubicBezTo>
                  <a:pt x="10525" y="7696"/>
                  <a:pt x="9893" y="6823"/>
                  <a:pt x="8843" y="6823"/>
                </a:cubicBezTo>
                <a:cubicBezTo>
                  <a:pt x="8733" y="6823"/>
                  <a:pt x="8619" y="6833"/>
                  <a:pt x="8501" y="6852"/>
                </a:cubicBezTo>
                <a:cubicBezTo>
                  <a:pt x="7250" y="7061"/>
                  <a:pt x="6363" y="8156"/>
                  <a:pt x="5842" y="9199"/>
                </a:cubicBezTo>
                <a:cubicBezTo>
                  <a:pt x="5372" y="10190"/>
                  <a:pt x="5059" y="11233"/>
                  <a:pt x="5007" y="12328"/>
                </a:cubicBezTo>
                <a:cubicBezTo>
                  <a:pt x="2712" y="11963"/>
                  <a:pt x="1878" y="9251"/>
                  <a:pt x="1774" y="7217"/>
                </a:cubicBezTo>
                <a:cubicBezTo>
                  <a:pt x="1617" y="4923"/>
                  <a:pt x="2243" y="2576"/>
                  <a:pt x="3547" y="646"/>
                </a:cubicBezTo>
                <a:cubicBezTo>
                  <a:pt x="3785" y="368"/>
                  <a:pt x="3450" y="0"/>
                  <a:pt x="3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" name="Google Shape;253;p28"/>
          <p:cNvSpPr/>
          <p:nvPr/>
        </p:nvSpPr>
        <p:spPr>
          <a:xfrm rot="10800000" flipH="1">
            <a:off x="7270768" y="2532243"/>
            <a:ext cx="2246233" cy="1495291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4" name="Google Shape;254;p28"/>
          <p:cNvSpPr/>
          <p:nvPr/>
        </p:nvSpPr>
        <p:spPr>
          <a:xfrm rot="10800000">
            <a:off x="7117166" y="2625699"/>
            <a:ext cx="1272633" cy="705267"/>
          </a:xfrm>
          <a:custGeom>
            <a:avLst/>
            <a:gdLst/>
            <a:ahLst/>
            <a:cxnLst/>
            <a:rect l="l" t="t" r="r" b="b"/>
            <a:pathLst>
              <a:path w="38179" h="21158" extrusionOk="0">
                <a:moveTo>
                  <a:pt x="26154" y="7858"/>
                </a:moveTo>
                <a:lnTo>
                  <a:pt x="26363" y="7963"/>
                </a:lnTo>
                <a:cubicBezTo>
                  <a:pt x="27667" y="8849"/>
                  <a:pt x="28814" y="9944"/>
                  <a:pt x="29805" y="11248"/>
                </a:cubicBezTo>
                <a:cubicBezTo>
                  <a:pt x="30848" y="12448"/>
                  <a:pt x="31683" y="13804"/>
                  <a:pt x="32361" y="15264"/>
                </a:cubicBezTo>
                <a:cubicBezTo>
                  <a:pt x="32635" y="16043"/>
                  <a:pt x="32870" y="17826"/>
                  <a:pt x="31793" y="17826"/>
                </a:cubicBezTo>
                <a:cubicBezTo>
                  <a:pt x="31644" y="17826"/>
                  <a:pt x="31469" y="17792"/>
                  <a:pt x="31265" y="17715"/>
                </a:cubicBezTo>
                <a:cubicBezTo>
                  <a:pt x="30587" y="17402"/>
                  <a:pt x="30014" y="16933"/>
                  <a:pt x="29596" y="16307"/>
                </a:cubicBezTo>
                <a:cubicBezTo>
                  <a:pt x="29075" y="15629"/>
                  <a:pt x="28606" y="14899"/>
                  <a:pt x="28188" y="14169"/>
                </a:cubicBezTo>
                <a:cubicBezTo>
                  <a:pt x="27093" y="12239"/>
                  <a:pt x="26363" y="10101"/>
                  <a:pt x="26154" y="7858"/>
                </a:cubicBezTo>
                <a:close/>
                <a:moveTo>
                  <a:pt x="19896" y="13334"/>
                </a:moveTo>
                <a:lnTo>
                  <a:pt x="19896" y="13334"/>
                </a:lnTo>
                <a:cubicBezTo>
                  <a:pt x="21095" y="14325"/>
                  <a:pt x="22191" y="15421"/>
                  <a:pt x="23077" y="16724"/>
                </a:cubicBezTo>
                <a:cubicBezTo>
                  <a:pt x="23547" y="17298"/>
                  <a:pt x="23755" y="18028"/>
                  <a:pt x="23755" y="18758"/>
                </a:cubicBezTo>
                <a:cubicBezTo>
                  <a:pt x="23686" y="19197"/>
                  <a:pt x="23535" y="19360"/>
                  <a:pt x="23348" y="19360"/>
                </a:cubicBezTo>
                <a:cubicBezTo>
                  <a:pt x="23111" y="19360"/>
                  <a:pt x="22817" y="19101"/>
                  <a:pt x="22556" y="18811"/>
                </a:cubicBezTo>
                <a:cubicBezTo>
                  <a:pt x="22086" y="18237"/>
                  <a:pt x="21669" y="17559"/>
                  <a:pt x="21356" y="16881"/>
                </a:cubicBezTo>
                <a:cubicBezTo>
                  <a:pt x="20939" y="16099"/>
                  <a:pt x="20574" y="15368"/>
                  <a:pt x="20261" y="14586"/>
                </a:cubicBezTo>
                <a:cubicBezTo>
                  <a:pt x="20104" y="14169"/>
                  <a:pt x="20000" y="13752"/>
                  <a:pt x="19896" y="13334"/>
                </a:cubicBezTo>
                <a:close/>
                <a:moveTo>
                  <a:pt x="10821" y="13439"/>
                </a:moveTo>
                <a:lnTo>
                  <a:pt x="10821" y="13439"/>
                </a:lnTo>
                <a:cubicBezTo>
                  <a:pt x="11238" y="13960"/>
                  <a:pt x="11551" y="14534"/>
                  <a:pt x="11864" y="15108"/>
                </a:cubicBezTo>
                <a:cubicBezTo>
                  <a:pt x="12386" y="16255"/>
                  <a:pt x="13168" y="18185"/>
                  <a:pt x="12438" y="19436"/>
                </a:cubicBezTo>
                <a:cubicBezTo>
                  <a:pt x="10665" y="17976"/>
                  <a:pt x="9830" y="15525"/>
                  <a:pt x="10821" y="13439"/>
                </a:cubicBezTo>
                <a:close/>
                <a:moveTo>
                  <a:pt x="29365" y="1"/>
                </a:moveTo>
                <a:cubicBezTo>
                  <a:pt x="28988" y="1"/>
                  <a:pt x="28611" y="44"/>
                  <a:pt x="28240" y="140"/>
                </a:cubicBezTo>
                <a:cubicBezTo>
                  <a:pt x="26572" y="661"/>
                  <a:pt x="25372" y="2017"/>
                  <a:pt x="25059" y="3738"/>
                </a:cubicBezTo>
                <a:cubicBezTo>
                  <a:pt x="24850" y="4416"/>
                  <a:pt x="24746" y="5094"/>
                  <a:pt x="24694" y="5772"/>
                </a:cubicBezTo>
                <a:cubicBezTo>
                  <a:pt x="24329" y="5694"/>
                  <a:pt x="23951" y="5655"/>
                  <a:pt x="23566" y="5655"/>
                </a:cubicBezTo>
                <a:cubicBezTo>
                  <a:pt x="23182" y="5655"/>
                  <a:pt x="22790" y="5694"/>
                  <a:pt x="22399" y="5772"/>
                </a:cubicBezTo>
                <a:cubicBezTo>
                  <a:pt x="20782" y="6189"/>
                  <a:pt x="19426" y="7389"/>
                  <a:pt x="18853" y="8954"/>
                </a:cubicBezTo>
                <a:cubicBezTo>
                  <a:pt x="18592" y="9527"/>
                  <a:pt x="18488" y="10101"/>
                  <a:pt x="18383" y="10675"/>
                </a:cubicBezTo>
                <a:cubicBezTo>
                  <a:pt x="17291" y="10032"/>
                  <a:pt x="16040" y="9686"/>
                  <a:pt x="14790" y="9686"/>
                </a:cubicBezTo>
                <a:cubicBezTo>
                  <a:pt x="14010" y="9686"/>
                  <a:pt x="13231" y="9821"/>
                  <a:pt x="12490" y="10101"/>
                </a:cubicBezTo>
                <a:cubicBezTo>
                  <a:pt x="11812" y="10362"/>
                  <a:pt x="11186" y="10727"/>
                  <a:pt x="10717" y="11196"/>
                </a:cubicBezTo>
                <a:cubicBezTo>
                  <a:pt x="9726" y="10354"/>
                  <a:pt x="8453" y="9888"/>
                  <a:pt x="7211" y="9888"/>
                </a:cubicBezTo>
                <a:cubicBezTo>
                  <a:pt x="7145" y="9888"/>
                  <a:pt x="7079" y="9890"/>
                  <a:pt x="7014" y="9892"/>
                </a:cubicBezTo>
                <a:cubicBezTo>
                  <a:pt x="5501" y="10049"/>
                  <a:pt x="4093" y="10779"/>
                  <a:pt x="3102" y="11926"/>
                </a:cubicBezTo>
                <a:cubicBezTo>
                  <a:pt x="1851" y="13282"/>
                  <a:pt x="860" y="14847"/>
                  <a:pt x="234" y="16568"/>
                </a:cubicBezTo>
                <a:cubicBezTo>
                  <a:pt x="0" y="17103"/>
                  <a:pt x="408" y="17466"/>
                  <a:pt x="842" y="17466"/>
                </a:cubicBezTo>
                <a:cubicBezTo>
                  <a:pt x="1085" y="17466"/>
                  <a:pt x="1336" y="17352"/>
                  <a:pt x="1486" y="17089"/>
                </a:cubicBezTo>
                <a:cubicBezTo>
                  <a:pt x="2659" y="14884"/>
                  <a:pt x="4422" y="11371"/>
                  <a:pt x="7233" y="11371"/>
                </a:cubicBezTo>
                <a:cubicBezTo>
                  <a:pt x="7546" y="11371"/>
                  <a:pt x="7873" y="11415"/>
                  <a:pt x="8213" y="11509"/>
                </a:cubicBezTo>
                <a:cubicBezTo>
                  <a:pt x="8787" y="11666"/>
                  <a:pt x="9309" y="11978"/>
                  <a:pt x="9778" y="12344"/>
                </a:cubicBezTo>
                <a:cubicBezTo>
                  <a:pt x="9465" y="12865"/>
                  <a:pt x="9204" y="13387"/>
                  <a:pt x="9100" y="14012"/>
                </a:cubicBezTo>
                <a:cubicBezTo>
                  <a:pt x="8631" y="15786"/>
                  <a:pt x="9048" y="17663"/>
                  <a:pt x="10143" y="19176"/>
                </a:cubicBezTo>
                <a:cubicBezTo>
                  <a:pt x="10665" y="19906"/>
                  <a:pt x="11343" y="20532"/>
                  <a:pt x="12125" y="21001"/>
                </a:cubicBezTo>
                <a:cubicBezTo>
                  <a:pt x="12255" y="21105"/>
                  <a:pt x="12412" y="21157"/>
                  <a:pt x="12568" y="21157"/>
                </a:cubicBezTo>
                <a:cubicBezTo>
                  <a:pt x="12725" y="21157"/>
                  <a:pt x="12881" y="21105"/>
                  <a:pt x="13012" y="21001"/>
                </a:cubicBezTo>
                <a:cubicBezTo>
                  <a:pt x="15515" y="18758"/>
                  <a:pt x="13585" y="14430"/>
                  <a:pt x="11708" y="12239"/>
                </a:cubicBezTo>
                <a:cubicBezTo>
                  <a:pt x="12529" y="11418"/>
                  <a:pt x="13519" y="11093"/>
                  <a:pt x="14550" y="11093"/>
                </a:cubicBezTo>
                <a:cubicBezTo>
                  <a:pt x="15810" y="11093"/>
                  <a:pt x="17131" y="11579"/>
                  <a:pt x="18279" y="12239"/>
                </a:cubicBezTo>
                <a:cubicBezTo>
                  <a:pt x="18331" y="12917"/>
                  <a:pt x="18436" y="13595"/>
                  <a:pt x="18644" y="14221"/>
                </a:cubicBezTo>
                <a:cubicBezTo>
                  <a:pt x="18957" y="15212"/>
                  <a:pt x="19374" y="16203"/>
                  <a:pt x="19896" y="17089"/>
                </a:cubicBezTo>
                <a:cubicBezTo>
                  <a:pt x="20313" y="18028"/>
                  <a:pt x="20835" y="18915"/>
                  <a:pt x="21460" y="19697"/>
                </a:cubicBezTo>
                <a:cubicBezTo>
                  <a:pt x="21930" y="20375"/>
                  <a:pt x="22660" y="20740"/>
                  <a:pt x="23494" y="20792"/>
                </a:cubicBezTo>
                <a:cubicBezTo>
                  <a:pt x="24277" y="20688"/>
                  <a:pt x="24903" y="20010"/>
                  <a:pt x="25007" y="19228"/>
                </a:cubicBezTo>
                <a:cubicBezTo>
                  <a:pt x="25372" y="17298"/>
                  <a:pt x="24068" y="15577"/>
                  <a:pt x="22869" y="14325"/>
                </a:cubicBezTo>
                <a:cubicBezTo>
                  <a:pt x="21878" y="13282"/>
                  <a:pt x="20835" y="12344"/>
                  <a:pt x="19687" y="11509"/>
                </a:cubicBezTo>
                <a:cubicBezTo>
                  <a:pt x="19687" y="11040"/>
                  <a:pt x="19739" y="10622"/>
                  <a:pt x="19844" y="10205"/>
                </a:cubicBezTo>
                <a:cubicBezTo>
                  <a:pt x="20104" y="8954"/>
                  <a:pt x="20939" y="7910"/>
                  <a:pt x="22086" y="7337"/>
                </a:cubicBezTo>
                <a:cubicBezTo>
                  <a:pt x="22530" y="7159"/>
                  <a:pt x="23025" y="7066"/>
                  <a:pt x="23522" y="7066"/>
                </a:cubicBezTo>
                <a:cubicBezTo>
                  <a:pt x="23901" y="7066"/>
                  <a:pt x="24281" y="7120"/>
                  <a:pt x="24642" y="7232"/>
                </a:cubicBezTo>
                <a:cubicBezTo>
                  <a:pt x="24798" y="9944"/>
                  <a:pt x="25633" y="12604"/>
                  <a:pt x="26989" y="14951"/>
                </a:cubicBezTo>
                <a:cubicBezTo>
                  <a:pt x="27875" y="16464"/>
                  <a:pt x="29127" y="18498"/>
                  <a:pt x="30900" y="19019"/>
                </a:cubicBezTo>
                <a:cubicBezTo>
                  <a:pt x="31161" y="19101"/>
                  <a:pt x="31415" y="19139"/>
                  <a:pt x="31656" y="19139"/>
                </a:cubicBezTo>
                <a:cubicBezTo>
                  <a:pt x="32960" y="19139"/>
                  <a:pt x="33925" y="18028"/>
                  <a:pt x="33925" y="16620"/>
                </a:cubicBezTo>
                <a:cubicBezTo>
                  <a:pt x="33925" y="14743"/>
                  <a:pt x="32778" y="13126"/>
                  <a:pt x="31735" y="11666"/>
                </a:cubicBezTo>
                <a:cubicBezTo>
                  <a:pt x="30640" y="9944"/>
                  <a:pt x="29179" y="8380"/>
                  <a:pt x="27562" y="7128"/>
                </a:cubicBezTo>
                <a:cubicBezTo>
                  <a:pt x="27041" y="6763"/>
                  <a:pt x="26519" y="6502"/>
                  <a:pt x="25998" y="6242"/>
                </a:cubicBezTo>
                <a:cubicBezTo>
                  <a:pt x="25998" y="5929"/>
                  <a:pt x="25998" y="5564"/>
                  <a:pt x="26050" y="5303"/>
                </a:cubicBezTo>
                <a:cubicBezTo>
                  <a:pt x="26206" y="3842"/>
                  <a:pt x="26676" y="2174"/>
                  <a:pt x="28084" y="1496"/>
                </a:cubicBezTo>
                <a:cubicBezTo>
                  <a:pt x="28512" y="1302"/>
                  <a:pt x="28959" y="1219"/>
                  <a:pt x="29408" y="1219"/>
                </a:cubicBezTo>
                <a:cubicBezTo>
                  <a:pt x="30655" y="1219"/>
                  <a:pt x="31924" y="1862"/>
                  <a:pt x="32882" y="2591"/>
                </a:cubicBezTo>
                <a:cubicBezTo>
                  <a:pt x="35386" y="4625"/>
                  <a:pt x="36585" y="8015"/>
                  <a:pt x="37315" y="11040"/>
                </a:cubicBezTo>
                <a:cubicBezTo>
                  <a:pt x="37339" y="11275"/>
                  <a:pt x="37521" y="11383"/>
                  <a:pt x="37709" y="11383"/>
                </a:cubicBezTo>
                <a:cubicBezTo>
                  <a:pt x="37939" y="11383"/>
                  <a:pt x="38178" y="11222"/>
                  <a:pt x="38150" y="10935"/>
                </a:cubicBezTo>
                <a:cubicBezTo>
                  <a:pt x="37472" y="7441"/>
                  <a:pt x="36324" y="3790"/>
                  <a:pt x="33456" y="1548"/>
                </a:cubicBezTo>
                <a:cubicBezTo>
                  <a:pt x="32333" y="675"/>
                  <a:pt x="30847" y="1"/>
                  <a:pt x="2936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6293239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5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5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2024/9/22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4063" y="235037"/>
            <a:ext cx="1454063" cy="1454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330659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555588261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4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18" Type="http://schemas.openxmlformats.org/officeDocument/2006/relationships/slideLayout" Target="../slideLayouts/slideLayout53.xml"/><Relationship Id="rId26" Type="http://schemas.openxmlformats.org/officeDocument/2006/relationships/slideLayout" Target="../slideLayouts/slideLayout61.xml"/><Relationship Id="rId3" Type="http://schemas.openxmlformats.org/officeDocument/2006/relationships/slideLayout" Target="../slideLayouts/slideLayout38.xml"/><Relationship Id="rId21" Type="http://schemas.openxmlformats.org/officeDocument/2006/relationships/slideLayout" Target="../slideLayouts/slideLayout56.xml"/><Relationship Id="rId34" Type="http://schemas.openxmlformats.org/officeDocument/2006/relationships/slideLayout" Target="../slideLayouts/slideLayout69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52.xml"/><Relationship Id="rId25" Type="http://schemas.openxmlformats.org/officeDocument/2006/relationships/slideLayout" Target="../slideLayouts/slideLayout60.xml"/><Relationship Id="rId33" Type="http://schemas.openxmlformats.org/officeDocument/2006/relationships/slideLayout" Target="../slideLayouts/slideLayout68.xml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20" Type="http://schemas.openxmlformats.org/officeDocument/2006/relationships/slideLayout" Target="../slideLayouts/slideLayout55.xml"/><Relationship Id="rId29" Type="http://schemas.openxmlformats.org/officeDocument/2006/relationships/slideLayout" Target="../slideLayouts/slideLayout64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24" Type="http://schemas.openxmlformats.org/officeDocument/2006/relationships/slideLayout" Target="../slideLayouts/slideLayout59.xml"/><Relationship Id="rId32" Type="http://schemas.openxmlformats.org/officeDocument/2006/relationships/slideLayout" Target="../slideLayouts/slideLayout67.xml"/><Relationship Id="rId37" Type="http://schemas.openxmlformats.org/officeDocument/2006/relationships/theme" Target="../theme/theme4.xml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23" Type="http://schemas.openxmlformats.org/officeDocument/2006/relationships/slideLayout" Target="../slideLayouts/slideLayout58.xml"/><Relationship Id="rId28" Type="http://schemas.openxmlformats.org/officeDocument/2006/relationships/slideLayout" Target="../slideLayouts/slideLayout63.xml"/><Relationship Id="rId36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45.xml"/><Relationship Id="rId19" Type="http://schemas.openxmlformats.org/officeDocument/2006/relationships/slideLayout" Target="../slideLayouts/slideLayout54.xml"/><Relationship Id="rId31" Type="http://schemas.openxmlformats.org/officeDocument/2006/relationships/slideLayout" Target="../slideLayouts/slideLayout66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Relationship Id="rId22" Type="http://schemas.openxmlformats.org/officeDocument/2006/relationships/slideLayout" Target="../slideLayouts/slideLayout57.xml"/><Relationship Id="rId27" Type="http://schemas.openxmlformats.org/officeDocument/2006/relationships/slideLayout" Target="../slideLayouts/slideLayout62.xml"/><Relationship Id="rId30" Type="http://schemas.openxmlformats.org/officeDocument/2006/relationships/slideLayout" Target="../slideLayouts/slideLayout65.xml"/><Relationship Id="rId35" Type="http://schemas.openxmlformats.org/officeDocument/2006/relationships/slideLayout" Target="../slideLayouts/slideLayout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1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15875" y="-31750"/>
            <a:ext cx="12222480" cy="6920865"/>
          </a:xfrm>
          <a:prstGeom prst="rect">
            <a:avLst/>
          </a:prstGeom>
        </p:spPr>
      </p:pic>
      <p:sp>
        <p:nvSpPr>
          <p:cNvPr id="8" name="圆角矩形 7"/>
          <p:cNvSpPr/>
          <p:nvPr userDrawn="1"/>
        </p:nvSpPr>
        <p:spPr>
          <a:xfrm>
            <a:off x="205740" y="298450"/>
            <a:ext cx="11781155" cy="643128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 userDrawn="1"/>
        </p:nvSpPr>
        <p:spPr>
          <a:xfrm>
            <a:off x="3878580" y="2419350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下载次数进行十倍的索取赔偿！</a:t>
            </a:r>
          </a:p>
        </p:txBody>
      </p:sp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9E2422D3-25E6-4ACB-8411-748F9C4F672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8592" y="0"/>
            <a:ext cx="989474" cy="989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191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217319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2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8" name="Google Shape;358;p42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9" name="Google Shape;359;p4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0BF5EC8F-8082-4C8C-BCBB-5B73D8B1ABB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6516" y="265044"/>
            <a:ext cx="1271082" cy="1271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58804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riracha"/>
              <a:buNone/>
              <a:defRPr sz="3200" b="1">
                <a:solidFill>
                  <a:schemeClr val="dk1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riracha"/>
              <a:buNone/>
              <a:defRPr sz="3200" b="1">
                <a:solidFill>
                  <a:schemeClr val="dk1"/>
                </a:solidFill>
                <a:latin typeface="Sriracha"/>
                <a:ea typeface="Sriracha"/>
                <a:cs typeface="Sriracha"/>
                <a:sym typeface="Sriracha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riracha"/>
              <a:buNone/>
              <a:defRPr sz="3200" b="1">
                <a:solidFill>
                  <a:schemeClr val="dk1"/>
                </a:solidFill>
                <a:latin typeface="Sriracha"/>
                <a:ea typeface="Sriracha"/>
                <a:cs typeface="Sriracha"/>
                <a:sym typeface="Sriracha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riracha"/>
              <a:buNone/>
              <a:defRPr sz="3200" b="1">
                <a:solidFill>
                  <a:schemeClr val="dk1"/>
                </a:solidFill>
                <a:latin typeface="Sriracha"/>
                <a:ea typeface="Sriracha"/>
                <a:cs typeface="Sriracha"/>
                <a:sym typeface="Sriracha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riracha"/>
              <a:buNone/>
              <a:defRPr sz="3200" b="1">
                <a:solidFill>
                  <a:schemeClr val="dk1"/>
                </a:solidFill>
                <a:latin typeface="Sriracha"/>
                <a:ea typeface="Sriracha"/>
                <a:cs typeface="Sriracha"/>
                <a:sym typeface="Sriracha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riracha"/>
              <a:buNone/>
              <a:defRPr sz="3200" b="1">
                <a:solidFill>
                  <a:schemeClr val="dk1"/>
                </a:solidFill>
                <a:latin typeface="Sriracha"/>
                <a:ea typeface="Sriracha"/>
                <a:cs typeface="Sriracha"/>
                <a:sym typeface="Sriracha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riracha"/>
              <a:buNone/>
              <a:defRPr sz="3200" b="1">
                <a:solidFill>
                  <a:schemeClr val="dk1"/>
                </a:solidFill>
                <a:latin typeface="Sriracha"/>
                <a:ea typeface="Sriracha"/>
                <a:cs typeface="Sriracha"/>
                <a:sym typeface="Sriracha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riracha"/>
              <a:buNone/>
              <a:defRPr sz="3200" b="1">
                <a:solidFill>
                  <a:schemeClr val="dk1"/>
                </a:solidFill>
                <a:latin typeface="Sriracha"/>
                <a:ea typeface="Sriracha"/>
                <a:cs typeface="Sriracha"/>
                <a:sym typeface="Sriracha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riracha"/>
              <a:buNone/>
              <a:defRPr sz="3200" b="1">
                <a:solidFill>
                  <a:schemeClr val="dk1"/>
                </a:solidFill>
                <a:latin typeface="Sriracha"/>
                <a:ea typeface="Sriracha"/>
                <a:cs typeface="Sriracha"/>
                <a:sym typeface="Srirach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idact Gothic"/>
              <a:buChar char="●"/>
              <a:defRPr sz="16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idact Gothic"/>
              <a:buChar char="○"/>
              <a:defRPr sz="16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idact Gothic"/>
              <a:buChar char="■"/>
              <a:defRPr sz="16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idact Gothic"/>
              <a:buChar char="●"/>
              <a:defRPr sz="16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idact Gothic"/>
              <a:buChar char="○"/>
              <a:defRPr sz="16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idact Gothic"/>
              <a:buChar char="■"/>
              <a:defRPr sz="16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idact Gothic"/>
              <a:buChar char="●"/>
              <a:defRPr sz="16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idact Gothic"/>
              <a:buChar char="○"/>
              <a:defRPr sz="16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idact Gothic"/>
              <a:buChar char="■"/>
              <a:defRPr sz="16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937610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  <p:sldLayoutId id="2147483728" r:id="rId16"/>
    <p:sldLayoutId id="2147483729" r:id="rId17"/>
    <p:sldLayoutId id="2147483730" r:id="rId18"/>
    <p:sldLayoutId id="2147483731" r:id="rId19"/>
    <p:sldLayoutId id="2147483732" r:id="rId20"/>
    <p:sldLayoutId id="2147483733" r:id="rId21"/>
    <p:sldLayoutId id="2147483734" r:id="rId22"/>
    <p:sldLayoutId id="2147483735" r:id="rId23"/>
    <p:sldLayoutId id="2147483736" r:id="rId24"/>
    <p:sldLayoutId id="2147483737" r:id="rId25"/>
    <p:sldLayoutId id="2147483738" r:id="rId26"/>
    <p:sldLayoutId id="2147483739" r:id="rId27"/>
    <p:sldLayoutId id="2147483740" r:id="rId28"/>
    <p:sldLayoutId id="2147483741" r:id="rId29"/>
    <p:sldLayoutId id="2147483742" r:id="rId30"/>
    <p:sldLayoutId id="2147483743" r:id="rId31"/>
    <p:sldLayoutId id="2147483744" r:id="rId32"/>
    <p:sldLayoutId id="2147483745" r:id="rId33"/>
    <p:sldLayoutId id="2147483746" r:id="rId34"/>
    <p:sldLayoutId id="2147483747" r:id="rId35"/>
    <p:sldLayoutId id="2147483748" r:id="rId3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0">
          <p15:clr>
            <a:srgbClr val="EA4335"/>
          </p15:clr>
        </p15:guide>
        <p15:guide id="2" pos="449">
          <p15:clr>
            <a:srgbClr val="EA4335"/>
          </p15:clr>
        </p15:guide>
        <p15:guide id="3" pos="5311">
          <p15:clr>
            <a:srgbClr val="EA4335"/>
          </p15:clr>
        </p15:guide>
        <p15:guide id="4" orient="horz" pos="2900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0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jpg"/><Relationship Id="rId1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jpg"/><Relationship Id="rId7" Type="http://schemas.openxmlformats.org/officeDocument/2006/relationships/image" Target="../media/image47.pn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0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jpg"/><Relationship Id="rId1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55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5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4.png"/><Relationship Id="rId11" Type="http://schemas.openxmlformats.org/officeDocument/2006/relationships/image" Target="../media/image53.png"/><Relationship Id="rId5" Type="http://schemas.openxmlformats.org/officeDocument/2006/relationships/image" Target="../media/image33.png"/><Relationship Id="rId10" Type="http://schemas.openxmlformats.org/officeDocument/2006/relationships/image" Target="../media/image52.png"/><Relationship Id="rId4" Type="http://schemas.openxmlformats.org/officeDocument/2006/relationships/image" Target="../media/image32.png"/><Relationship Id="rId9" Type="http://schemas.openxmlformats.org/officeDocument/2006/relationships/image" Target="../media/image37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5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556E58-CAB4-4E18-4E38-FE5FD024B04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251718-0BDE-16C5-9ED9-E12213E988E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2516EF-9E11-F681-BA17-BB493124A3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3204"/>
            <a:ext cx="12192000" cy="696120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9EA6C14-D9C8-A522-3AE8-67D82A6B7154}"/>
              </a:ext>
            </a:extLst>
          </p:cNvPr>
          <p:cNvSpPr/>
          <p:nvPr/>
        </p:nvSpPr>
        <p:spPr>
          <a:xfrm>
            <a:off x="-1457325" y="-104775"/>
            <a:ext cx="1266825" cy="122745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Google Shape;873;p41">
            <a:extLst>
              <a:ext uri="{FF2B5EF4-FFF2-40B4-BE49-F238E27FC236}">
                <a16:creationId xmlns:a16="http://schemas.microsoft.com/office/drawing/2014/main" id="{14E783F4-D3D2-980C-31B1-2477B7C385FA}"/>
              </a:ext>
            </a:extLst>
          </p:cNvPr>
          <p:cNvSpPr txBox="1">
            <a:spLocks/>
          </p:cNvSpPr>
          <p:nvPr/>
        </p:nvSpPr>
        <p:spPr>
          <a:xfrm>
            <a:off x="1555100" y="4149664"/>
            <a:ext cx="8141350" cy="164867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rgbClr val="202020"/>
                </a:solidFill>
                <a:effectLst>
                  <a:outerShdw blurRad="50800" dist="38100" dir="5400000" algn="t" rotWithShape="0">
                    <a:prstClr val="black">
                      <a:alpha val="2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4400" b="1"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TRƯỜNG TIỂU HỌC ÁI MỘ A</a:t>
            </a:r>
          </a:p>
          <a:p>
            <a:pPr algn="ctr">
              <a:lnSpc>
                <a:spcPct val="150000"/>
              </a:lnSpc>
            </a:pPr>
            <a:br>
              <a:rPr lang="en-US" altLang="zh-CN" sz="4400" b="1" dirty="0"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</a:br>
            <a:r>
              <a:rPr lang="en-US" altLang="zh-CN" sz="4400" b="1" dirty="0"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MÔN: ĐẠO ĐỨC </a:t>
            </a:r>
          </a:p>
        </p:txBody>
      </p:sp>
    </p:spTree>
    <p:extLst>
      <p:ext uri="{BB962C8B-B14F-4D97-AF65-F5344CB8AC3E}">
        <p14:creationId xmlns:p14="http://schemas.microsoft.com/office/powerpoint/2010/main" val="764607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39B6B042-ED0B-443B-927F-397DD14DF2E6}"/>
              </a:ext>
            </a:extLst>
          </p:cNvPr>
          <p:cNvGrpSpPr/>
          <p:nvPr/>
        </p:nvGrpSpPr>
        <p:grpSpPr>
          <a:xfrm>
            <a:off x="737757" y="121021"/>
            <a:ext cx="9973785" cy="1297823"/>
            <a:chOff x="647042" y="1450652"/>
            <a:chExt cx="9973785" cy="1297823"/>
          </a:xfrm>
        </p:grpSpPr>
        <p:pic>
          <p:nvPicPr>
            <p:cNvPr id="13" name="Picture 2" descr="via GIPHY | Giphy, Stickers, Flowers">
              <a:extLst>
                <a:ext uri="{FF2B5EF4-FFF2-40B4-BE49-F238E27FC236}">
                  <a16:creationId xmlns:a16="http://schemas.microsoft.com/office/drawing/2014/main" id="{29410B38-3C0A-4CAE-BB7A-359EDF2EEAE0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042" y="1450652"/>
              <a:ext cx="1297823" cy="12978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69FD0F9-DDE6-4D0F-B906-DC0FA5BED8F5}"/>
                </a:ext>
              </a:extLst>
            </p:cNvPr>
            <p:cNvSpPr txBox="1"/>
            <p:nvPr/>
          </p:nvSpPr>
          <p:spPr>
            <a:xfrm>
              <a:off x="1798270" y="1564317"/>
              <a:ext cx="8822557" cy="10574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800" b="1" dirty="0"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Em đồng tình hoặc không đồng tình với hành vi của bạn nào trong các ý sau? Vì sao?</a:t>
              </a:r>
              <a:endParaRPr lang="en-US" sz="2800" b="1" dirty="0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4255653-70F1-4FAF-8BC7-37E62AB96780}"/>
              </a:ext>
            </a:extLst>
          </p:cNvPr>
          <p:cNvGrpSpPr/>
          <p:nvPr/>
        </p:nvGrpSpPr>
        <p:grpSpPr>
          <a:xfrm>
            <a:off x="417369" y="1612363"/>
            <a:ext cx="5160471" cy="1431252"/>
            <a:chOff x="4144021" y="1484380"/>
            <a:chExt cx="7574794" cy="4840220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F34AACC5-0353-4E3B-A24E-DDC51AB56ACD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17" name="Rectangle: Diagonal Corners Rounded 4">
                <a:extLst>
                  <a:ext uri="{FF2B5EF4-FFF2-40B4-BE49-F238E27FC236}">
                    <a16:creationId xmlns:a16="http://schemas.microsoft.com/office/drawing/2014/main" id="{58991EE8-F6AF-4213-BD6A-B9F6EDC54F67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Rectangle: Diagonal Corners Rounded 30">
                <a:extLst>
                  <a:ext uri="{FF2B5EF4-FFF2-40B4-BE49-F238E27FC236}">
                    <a16:creationId xmlns:a16="http://schemas.microsoft.com/office/drawing/2014/main" id="{F77DF55F-5016-45AE-9171-8FCCA7074406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31A52CE-1239-4BFC-BD57-30CF16CF326E}"/>
                </a:ext>
              </a:extLst>
            </p:cNvPr>
            <p:cNvSpPr txBox="1"/>
            <p:nvPr/>
          </p:nvSpPr>
          <p:spPr>
            <a:xfrm>
              <a:off x="4509909" y="1708807"/>
              <a:ext cx="6767991" cy="45836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14000"/>
                </a:lnSpc>
              </a:pP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a.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Ngân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cho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rằng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món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ăn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Việt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Nam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không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sang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trọng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bằng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món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ăn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nước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ngoài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52F1FA2-3B8B-49DA-A359-DAB423C4AACA}"/>
              </a:ext>
            </a:extLst>
          </p:cNvPr>
          <p:cNvGrpSpPr/>
          <p:nvPr/>
        </p:nvGrpSpPr>
        <p:grpSpPr>
          <a:xfrm>
            <a:off x="569769" y="3429000"/>
            <a:ext cx="5160471" cy="1173480"/>
            <a:chOff x="4144021" y="1484380"/>
            <a:chExt cx="7574794" cy="4840220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B4F623AA-2BAC-4D21-A1B5-92CBCE6AE202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22" name="Rectangle: Diagonal Corners Rounded 4">
                <a:extLst>
                  <a:ext uri="{FF2B5EF4-FFF2-40B4-BE49-F238E27FC236}">
                    <a16:creationId xmlns:a16="http://schemas.microsoft.com/office/drawing/2014/main" id="{E571AABA-669A-4ACF-B243-5AC7B1D7D394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3" name="Rectangle: Diagonal Corners Rounded 30">
                <a:extLst>
                  <a:ext uri="{FF2B5EF4-FFF2-40B4-BE49-F238E27FC236}">
                    <a16:creationId xmlns:a16="http://schemas.microsoft.com/office/drawing/2014/main" id="{FF467634-B60E-4381-8D01-7879A1BE835D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1A7721D-7D40-4723-BF38-4DC17007D4B8}"/>
                </a:ext>
              </a:extLst>
            </p:cNvPr>
            <p:cNvSpPr txBox="1"/>
            <p:nvPr/>
          </p:nvSpPr>
          <p:spPr>
            <a:xfrm>
              <a:off x="4509909" y="1708808"/>
              <a:ext cx="6767991" cy="38539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14000"/>
                </a:lnSpc>
              </a:pP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c.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Cường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thường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viết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vẽ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về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vẻ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đẹp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quê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hương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đất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nước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A2D31BA-2123-4FF9-BE09-95D9AD6C71C7}"/>
              </a:ext>
            </a:extLst>
          </p:cNvPr>
          <p:cNvGrpSpPr/>
          <p:nvPr/>
        </p:nvGrpSpPr>
        <p:grpSpPr>
          <a:xfrm>
            <a:off x="592119" y="4992417"/>
            <a:ext cx="5160471" cy="1468456"/>
            <a:chOff x="4144021" y="1484380"/>
            <a:chExt cx="7574794" cy="4840220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241ADCD-E753-40D5-BB33-41BBAD24FDFB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27" name="Rectangle: Diagonal Corners Rounded 4">
                <a:extLst>
                  <a:ext uri="{FF2B5EF4-FFF2-40B4-BE49-F238E27FC236}">
                    <a16:creationId xmlns:a16="http://schemas.microsoft.com/office/drawing/2014/main" id="{1FD31C0E-9C33-4ACD-9807-0941107D900E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8" name="Rectangle: Diagonal Corners Rounded 30">
                <a:extLst>
                  <a:ext uri="{FF2B5EF4-FFF2-40B4-BE49-F238E27FC236}">
                    <a16:creationId xmlns:a16="http://schemas.microsoft.com/office/drawing/2014/main" id="{149B8B58-4B8A-43E6-9475-0699A47609F9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FFD58F7-2CA7-4B8A-AB51-87E9FFB36690}"/>
                </a:ext>
              </a:extLst>
            </p:cNvPr>
            <p:cNvSpPr txBox="1"/>
            <p:nvPr/>
          </p:nvSpPr>
          <p:spPr>
            <a:xfrm>
              <a:off x="4548980" y="2167021"/>
              <a:ext cx="6767991" cy="30797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14000"/>
                </a:lnSpc>
              </a:pP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e.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Đô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chỉ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thích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sống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ở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nước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ngoài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không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thích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về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Việt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Nam.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8272BDF-A446-4BCB-B101-AB8F61623259}"/>
              </a:ext>
            </a:extLst>
          </p:cNvPr>
          <p:cNvGrpSpPr/>
          <p:nvPr/>
        </p:nvGrpSpPr>
        <p:grpSpPr>
          <a:xfrm>
            <a:off x="6543849" y="1571723"/>
            <a:ext cx="5160471" cy="1431252"/>
            <a:chOff x="4144021" y="1484380"/>
            <a:chExt cx="7574794" cy="4840220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93843658-BD82-4884-BCED-A0B6C7D9E3CB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32" name="Rectangle: Diagonal Corners Rounded 4">
                <a:extLst>
                  <a:ext uri="{FF2B5EF4-FFF2-40B4-BE49-F238E27FC236}">
                    <a16:creationId xmlns:a16="http://schemas.microsoft.com/office/drawing/2014/main" id="{8365D640-CC62-4B96-ACCD-1F7388AD7664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3" name="Rectangle: Diagonal Corners Rounded 30">
                <a:extLst>
                  <a:ext uri="{FF2B5EF4-FFF2-40B4-BE49-F238E27FC236}">
                    <a16:creationId xmlns:a16="http://schemas.microsoft.com/office/drawing/2014/main" id="{3C505E7D-66D5-4A7A-BA1D-C311822068C2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61A6761-221F-4F6C-AE1B-BE5E21994322}"/>
                </a:ext>
              </a:extLst>
            </p:cNvPr>
            <p:cNvSpPr txBox="1"/>
            <p:nvPr/>
          </p:nvSpPr>
          <p:spPr>
            <a:xfrm>
              <a:off x="4509909" y="1708807"/>
              <a:ext cx="6767991" cy="45836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14000"/>
                </a:lnSpc>
              </a:pP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b.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Thảo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mơ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ước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trở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thành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hướng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dẫn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viên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du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lịch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để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giới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thiệu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về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quê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hương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đất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nước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Việt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Nam.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0CC627F-77CF-4486-B54A-9FE1E346D52F}"/>
              </a:ext>
            </a:extLst>
          </p:cNvPr>
          <p:cNvGrpSpPr/>
          <p:nvPr/>
        </p:nvGrpSpPr>
        <p:grpSpPr>
          <a:xfrm>
            <a:off x="6583126" y="3273721"/>
            <a:ext cx="5160471" cy="1431252"/>
            <a:chOff x="4144021" y="1484380"/>
            <a:chExt cx="7574794" cy="4840220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60978635-4246-4FA7-A433-6D16FA6C915F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37" name="Rectangle: Diagonal Corners Rounded 4">
                <a:extLst>
                  <a:ext uri="{FF2B5EF4-FFF2-40B4-BE49-F238E27FC236}">
                    <a16:creationId xmlns:a16="http://schemas.microsoft.com/office/drawing/2014/main" id="{0F29953B-D24D-4B5E-9F20-BC1FBBE23755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8" name="Rectangle: Diagonal Corners Rounded 30">
                <a:extLst>
                  <a:ext uri="{FF2B5EF4-FFF2-40B4-BE49-F238E27FC236}">
                    <a16:creationId xmlns:a16="http://schemas.microsoft.com/office/drawing/2014/main" id="{F236FB35-AB9E-41E5-A3F7-C7162DD601CE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51AB8E8-0E57-440E-A4FF-60D9115D2CDD}"/>
                </a:ext>
              </a:extLst>
            </p:cNvPr>
            <p:cNvSpPr txBox="1"/>
            <p:nvPr/>
          </p:nvSpPr>
          <p:spPr>
            <a:xfrm>
              <a:off x="4509909" y="1708807"/>
              <a:ext cx="6767991" cy="45836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14000"/>
                </a:lnSpc>
              </a:pP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d.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Mặc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dù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sống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ở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nước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ngoài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từ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nhỏ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nhưng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Thương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vẫn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nói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tiếng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Việt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rất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tốt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93D8246-E28E-40A0-BDAE-17384D10F412}"/>
              </a:ext>
            </a:extLst>
          </p:cNvPr>
          <p:cNvGrpSpPr/>
          <p:nvPr/>
        </p:nvGrpSpPr>
        <p:grpSpPr>
          <a:xfrm>
            <a:off x="6518291" y="4961174"/>
            <a:ext cx="5160471" cy="1842747"/>
            <a:chOff x="4144021" y="1484380"/>
            <a:chExt cx="7574794" cy="6231817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42ECEDD2-205C-4543-BAE0-FB5F6B00C8BA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42" name="Rectangle: Diagonal Corners Rounded 4">
                <a:extLst>
                  <a:ext uri="{FF2B5EF4-FFF2-40B4-BE49-F238E27FC236}">
                    <a16:creationId xmlns:a16="http://schemas.microsoft.com/office/drawing/2014/main" id="{EF432AFE-2B1D-4230-8649-AF50DB931C94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3" name="Rectangle: Diagonal Corners Rounded 30">
                <a:extLst>
                  <a:ext uri="{FF2B5EF4-FFF2-40B4-BE49-F238E27FC236}">
                    <a16:creationId xmlns:a16="http://schemas.microsoft.com/office/drawing/2014/main" id="{A4CA81EC-B4B7-4D7A-9EA4-F60B502048F1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80D7194B-3D2F-4F39-B717-BE3429D594A0}"/>
                </a:ext>
              </a:extLst>
            </p:cNvPr>
            <p:cNvSpPr txBox="1"/>
            <p:nvPr/>
          </p:nvSpPr>
          <p:spPr>
            <a:xfrm>
              <a:off x="4509909" y="1708807"/>
              <a:ext cx="6767991" cy="60073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14000"/>
                </a:lnSpc>
              </a:pP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g.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Hoàng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là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người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Việt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Nam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nhưng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lại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giới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thiệu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với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người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nước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ngoài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mình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là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người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Hàn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Quốc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92C7FAB7-E4FB-4250-870B-CD192828A1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652"/>
          <a:stretch/>
        </p:blipFill>
        <p:spPr>
          <a:xfrm>
            <a:off x="4032972" y="2518179"/>
            <a:ext cx="3317872" cy="2726812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EAEBB7E9-BA6D-B032-C7F1-8D09888AD952}"/>
              </a:ext>
            </a:extLst>
          </p:cNvPr>
          <p:cNvSpPr/>
          <p:nvPr/>
        </p:nvSpPr>
        <p:spPr>
          <a:xfrm>
            <a:off x="-1409700" y="-133350"/>
            <a:ext cx="1181100" cy="118124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26711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49435" y="2208579"/>
            <a:ext cx="4424302" cy="595577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2232" y="2841714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6599266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>
            <a:extLst>
              <a:ext uri="{FF2B5EF4-FFF2-40B4-BE49-F238E27FC236}">
                <a16:creationId xmlns:a16="http://schemas.microsoft.com/office/drawing/2014/main" id="{24AF61C9-F434-45EA-BA4C-352653BCA4C3}"/>
              </a:ext>
            </a:extLst>
          </p:cNvPr>
          <p:cNvGrpSpPr/>
          <p:nvPr/>
        </p:nvGrpSpPr>
        <p:grpSpPr>
          <a:xfrm>
            <a:off x="386446" y="2024456"/>
            <a:ext cx="5160471" cy="1431252"/>
            <a:chOff x="4144021" y="1484380"/>
            <a:chExt cx="7574794" cy="4840220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DF389D48-48E2-4285-ACBE-34DBC76DDF16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48" name="Rectangle: Diagonal Corners Rounded 4">
                <a:extLst>
                  <a:ext uri="{FF2B5EF4-FFF2-40B4-BE49-F238E27FC236}">
                    <a16:creationId xmlns:a16="http://schemas.microsoft.com/office/drawing/2014/main" id="{7D9EA76E-0838-4A7F-AB52-CAC156144FFD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Rectangle: Diagonal Corners Rounded 30">
                <a:extLst>
                  <a:ext uri="{FF2B5EF4-FFF2-40B4-BE49-F238E27FC236}">
                    <a16:creationId xmlns:a16="http://schemas.microsoft.com/office/drawing/2014/main" id="{C0684ED7-CDAD-4E87-8006-23DDB7F29530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067D2F32-CE96-46A2-B36A-DFF4CCE2BCCF}"/>
                </a:ext>
              </a:extLst>
            </p:cNvPr>
            <p:cNvSpPr txBox="1"/>
            <p:nvPr/>
          </p:nvSpPr>
          <p:spPr>
            <a:xfrm>
              <a:off x="4509909" y="1708807"/>
              <a:ext cx="6767991" cy="41490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14000"/>
                </a:lnSpc>
              </a:pP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a.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Ngân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cho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rằng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món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ăn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Việt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Nam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không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sang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trọng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bằng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món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ăn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nước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ngoài</a:t>
              </a:r>
              <a:endParaRPr lang="en-US" sz="24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DC217F6B-2366-45D9-B614-3EE321070733}"/>
              </a:ext>
            </a:extLst>
          </p:cNvPr>
          <p:cNvGrpSpPr/>
          <p:nvPr/>
        </p:nvGrpSpPr>
        <p:grpSpPr>
          <a:xfrm>
            <a:off x="5470500" y="660296"/>
            <a:ext cx="6335054" cy="4147441"/>
            <a:chOff x="7675497" y="1612359"/>
            <a:chExt cx="6336704" cy="4148521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61A31ADB-7CB8-4F3D-94CB-F5ECB8485F3C}"/>
                </a:ext>
              </a:extLst>
            </p:cNvPr>
            <p:cNvSpPr/>
            <p:nvPr/>
          </p:nvSpPr>
          <p:spPr>
            <a:xfrm>
              <a:off x="7969795" y="2276871"/>
              <a:ext cx="6042406" cy="3484009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AB078C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457200" indent="-457200" defTabSz="914126">
                <a:buFont typeface="Arial" panose="020B0604020202020204" pitchFamily="34" charset="0"/>
                <a:buChar char="•"/>
              </a:pPr>
              <a:r>
                <a:rPr lang="en-US" sz="3600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Hành</a:t>
              </a:r>
              <a:r>
                <a:rPr lang="en-US" sz="36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vi a </a:t>
              </a:r>
              <a:r>
                <a:rPr lang="en-US" sz="3600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không</a:t>
              </a:r>
              <a:r>
                <a:rPr lang="en-US" sz="36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đồng</a:t>
              </a:r>
              <a:r>
                <a:rPr lang="en-US" sz="36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tình</a:t>
              </a:r>
              <a:r>
                <a:rPr lang="en-US" sz="36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  <a:p>
              <a:pPr algn="just" defTabSz="914126"/>
              <a:r>
                <a:rPr lang="en-US" sz="36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Wingdings" panose="05000000000000000000" pitchFamily="2" charset="2"/>
                </a:rPr>
                <a:t></a:t>
              </a:r>
              <a:r>
                <a:rPr lang="en-US" sz="3600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Wingdings" panose="05000000000000000000" pitchFamily="2" charset="2"/>
                </a:rPr>
                <a:t>V</a:t>
              </a:r>
              <a:r>
                <a:rPr lang="en-US" sz="3600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ì</a:t>
              </a:r>
              <a:r>
                <a:rPr lang="en-US" sz="36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món</a:t>
              </a:r>
              <a:r>
                <a:rPr lang="en-US" sz="36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ăn</a:t>
              </a:r>
              <a:r>
                <a:rPr lang="en-US" sz="36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Việt</a:t>
              </a:r>
              <a:r>
                <a:rPr lang="en-US" sz="36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Nam </a:t>
              </a:r>
              <a:r>
                <a:rPr lang="en-US" sz="3600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en-US" sz="36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truyền</a:t>
              </a:r>
              <a:r>
                <a:rPr lang="en-US" sz="36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thống</a:t>
              </a:r>
              <a:r>
                <a:rPr lang="en-US" sz="36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văn</a:t>
              </a:r>
              <a:r>
                <a:rPr lang="en-US" sz="36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hóa</a:t>
              </a:r>
              <a:r>
                <a:rPr lang="en-US" sz="36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en-US" sz="36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dân</a:t>
              </a:r>
              <a:r>
                <a:rPr lang="en-US" sz="36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tộc</a:t>
              </a:r>
              <a:r>
                <a:rPr lang="en-US" sz="36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3600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cần</a:t>
              </a:r>
              <a:r>
                <a:rPr lang="en-US" sz="36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trân</a:t>
              </a:r>
              <a:r>
                <a:rPr lang="en-US" sz="36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trọng</a:t>
              </a:r>
              <a:r>
                <a:rPr lang="en-US" sz="36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pic>
          <p:nvPicPr>
            <p:cNvPr id="52" name="Picture 2" descr="Cartoon Star. Download a Free Preview or High Quality Adobe Illustrator Ai,  EPS, PDF and High Resolution JPEG ver… | Rainbow cartoon, Printable vintage  art, Cartoon">
              <a:extLst>
                <a:ext uri="{FF2B5EF4-FFF2-40B4-BE49-F238E27FC236}">
                  <a16:creationId xmlns:a16="http://schemas.microsoft.com/office/drawing/2014/main" id="{B9988CEF-60CD-469A-8347-55958D806E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0741" l="1500" r="97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5497" y="1612359"/>
              <a:ext cx="996236" cy="1075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A277CF95-3472-FF4E-BB94-7D278C5EE074}"/>
              </a:ext>
            </a:extLst>
          </p:cNvPr>
          <p:cNvSpPr/>
          <p:nvPr/>
        </p:nvSpPr>
        <p:spPr>
          <a:xfrm>
            <a:off x="-1409700" y="-133350"/>
            <a:ext cx="1181100" cy="118124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410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0B3121EC-2F0A-4CBA-9B99-82190B5A3E94}"/>
              </a:ext>
            </a:extLst>
          </p:cNvPr>
          <p:cNvGrpSpPr/>
          <p:nvPr/>
        </p:nvGrpSpPr>
        <p:grpSpPr>
          <a:xfrm>
            <a:off x="386446" y="2131430"/>
            <a:ext cx="5160471" cy="1869512"/>
            <a:chOff x="4144021" y="1484380"/>
            <a:chExt cx="7574794" cy="4840220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0AA35D4B-52BC-4B7F-9498-26EF7D1C87FB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13" name="Rectangle: Diagonal Corners Rounded 4">
                <a:extLst>
                  <a:ext uri="{FF2B5EF4-FFF2-40B4-BE49-F238E27FC236}">
                    <a16:creationId xmlns:a16="http://schemas.microsoft.com/office/drawing/2014/main" id="{4D3A961B-8937-4E86-B17C-01E3DFF39FD7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Rectangle: Diagonal Corners Rounded 30">
                <a:extLst>
                  <a:ext uri="{FF2B5EF4-FFF2-40B4-BE49-F238E27FC236}">
                    <a16:creationId xmlns:a16="http://schemas.microsoft.com/office/drawing/2014/main" id="{F495A1E9-C031-4430-9F86-7DAD29AD7C91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6FF3AA6-BDC9-432E-A107-32447169B33C}"/>
                </a:ext>
              </a:extLst>
            </p:cNvPr>
            <p:cNvSpPr txBox="1"/>
            <p:nvPr/>
          </p:nvSpPr>
          <p:spPr>
            <a:xfrm>
              <a:off x="4509909" y="1708807"/>
              <a:ext cx="6767991" cy="34470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14000"/>
                </a:lnSpc>
              </a:pP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b.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Thảo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mơ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ước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trở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thành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hướng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dẫn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viên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du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lịch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để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giới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thiệu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về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quê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hương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đất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nước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Việt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Nam.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2CA434B-6586-41ED-97AC-91B2C7E7F8AA}"/>
              </a:ext>
            </a:extLst>
          </p:cNvPr>
          <p:cNvGrpSpPr/>
          <p:nvPr/>
        </p:nvGrpSpPr>
        <p:grpSpPr>
          <a:xfrm>
            <a:off x="5470500" y="660296"/>
            <a:ext cx="6335054" cy="4147441"/>
            <a:chOff x="7675497" y="1612359"/>
            <a:chExt cx="6336704" cy="4148521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4A16EBE-1A7C-4488-AC7C-FE01E94DB3F1}"/>
                </a:ext>
              </a:extLst>
            </p:cNvPr>
            <p:cNvSpPr/>
            <p:nvPr/>
          </p:nvSpPr>
          <p:spPr>
            <a:xfrm>
              <a:off x="7969795" y="2276871"/>
              <a:ext cx="6042406" cy="3484009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AB078C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6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Hành vi </a:t>
              </a:r>
              <a:r>
                <a:rPr lang="nl-NL" sz="36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</a:t>
              </a:r>
              <a:r>
                <a:rPr lang="nl-NL" sz="36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đồng tình</a:t>
              </a:r>
            </a:p>
            <a:p>
              <a:pPr marL="0" marR="0" algn="just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600" dirty="0">
                  <a:solidFill>
                    <a:srgbClr val="FF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  <a:sym typeface="Wingdings" panose="05000000000000000000" pitchFamily="2" charset="2"/>
                </a:rPr>
                <a:t></a:t>
              </a:r>
              <a:r>
                <a:rPr lang="nl-NL" sz="36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nl-NL" sz="3600" dirty="0">
                  <a:solidFill>
                    <a:srgbClr val="FF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</a:t>
              </a:r>
              <a:r>
                <a:rPr lang="nl-NL" sz="36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ì Thảo đã thể hiện niềm tự hào về quê hương, đất nước.</a:t>
              </a:r>
              <a:endParaRPr lang="en-US" sz="36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7" name="Picture 2" descr="Cartoon Star. Download a Free Preview or High Quality Adobe Illustrator Ai,  EPS, PDF and High Resolution JPEG ver… | Rainbow cartoon, Printable vintage  art, Cartoon">
              <a:extLst>
                <a:ext uri="{FF2B5EF4-FFF2-40B4-BE49-F238E27FC236}">
                  <a16:creationId xmlns:a16="http://schemas.microsoft.com/office/drawing/2014/main" id="{35C0CF1E-9D1B-4192-B1E8-23445F7554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0741" l="1500" r="97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5497" y="1612359"/>
              <a:ext cx="996236" cy="1075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F12C00A8-F367-63B4-8B42-B2DDC68CC857}"/>
              </a:ext>
            </a:extLst>
          </p:cNvPr>
          <p:cNvSpPr/>
          <p:nvPr/>
        </p:nvSpPr>
        <p:spPr>
          <a:xfrm>
            <a:off x="-1409700" y="-133350"/>
            <a:ext cx="1181100" cy="118124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9928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A520C374-6765-4156-ACDE-BE9889272D74}"/>
              </a:ext>
            </a:extLst>
          </p:cNvPr>
          <p:cNvGrpSpPr/>
          <p:nvPr/>
        </p:nvGrpSpPr>
        <p:grpSpPr>
          <a:xfrm>
            <a:off x="386446" y="2255520"/>
            <a:ext cx="5160471" cy="1173480"/>
            <a:chOff x="4144021" y="1484380"/>
            <a:chExt cx="7574794" cy="4840220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817B9FBF-DCA2-4782-974B-0CF0F83958FC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21" name="Rectangle: Diagonal Corners Rounded 4">
                <a:extLst>
                  <a:ext uri="{FF2B5EF4-FFF2-40B4-BE49-F238E27FC236}">
                    <a16:creationId xmlns:a16="http://schemas.microsoft.com/office/drawing/2014/main" id="{E02C0CA4-EA40-41B9-AB80-AC72F862E6A7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Rectangle: Diagonal Corners Rounded 30">
                <a:extLst>
                  <a:ext uri="{FF2B5EF4-FFF2-40B4-BE49-F238E27FC236}">
                    <a16:creationId xmlns:a16="http://schemas.microsoft.com/office/drawing/2014/main" id="{5A6746BB-5621-4036-BB37-306FBC52569F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1A17BBD-9FAB-45DC-A20C-A4703D2263A4}"/>
                </a:ext>
              </a:extLst>
            </p:cNvPr>
            <p:cNvSpPr txBox="1"/>
            <p:nvPr/>
          </p:nvSpPr>
          <p:spPr>
            <a:xfrm>
              <a:off x="4509909" y="1708808"/>
              <a:ext cx="6767991" cy="37550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14000"/>
                </a:lnSpc>
              </a:pP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c.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Cường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thường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viết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vẽ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về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vẻ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đẹp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quê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hương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đất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nước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B4C47D2-A275-4F2F-84F8-49960B572205}"/>
              </a:ext>
            </a:extLst>
          </p:cNvPr>
          <p:cNvGrpSpPr/>
          <p:nvPr/>
        </p:nvGrpSpPr>
        <p:grpSpPr>
          <a:xfrm>
            <a:off x="5470500" y="660296"/>
            <a:ext cx="6335054" cy="4147441"/>
            <a:chOff x="7675497" y="1612359"/>
            <a:chExt cx="6336704" cy="4148521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AFC2200-86FC-47B7-AC6E-0982243160A2}"/>
                </a:ext>
              </a:extLst>
            </p:cNvPr>
            <p:cNvSpPr/>
            <p:nvPr/>
          </p:nvSpPr>
          <p:spPr>
            <a:xfrm>
              <a:off x="7969795" y="2276871"/>
              <a:ext cx="6042406" cy="3484009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AB078C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vi-VN" sz="36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Hành vi </a:t>
              </a:r>
              <a:r>
                <a:rPr lang="vi-VN" sz="36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</a:t>
              </a:r>
              <a:r>
                <a:rPr lang="vi-VN" sz="36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đồng tình</a:t>
              </a:r>
              <a:endParaRPr lang="en-US" sz="36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  <a:p>
              <a:pPr marL="0" marR="0" algn="just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600" dirty="0">
                  <a:solidFill>
                    <a:srgbClr val="FF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  <a:sym typeface="Wingdings" panose="05000000000000000000" pitchFamily="2" charset="2"/>
                </a:rPr>
                <a:t></a:t>
              </a:r>
              <a:r>
                <a:rPr lang="vi-VN" sz="36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>
                  <a:solidFill>
                    <a:srgbClr val="FF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</a:t>
              </a:r>
              <a:r>
                <a:rPr lang="vi-VN" sz="36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ì Cường đã thể hiện tình yêu với vẻ đẹp của quê hương, đất nước.</a:t>
              </a:r>
              <a:endParaRPr lang="en-US" sz="36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5" name="Picture 2" descr="Cartoon Star. Download a Free Preview or High Quality Adobe Illustrator Ai,  EPS, PDF and High Resolution JPEG ver… | Rainbow cartoon, Printable vintage  art, Cartoon">
              <a:extLst>
                <a:ext uri="{FF2B5EF4-FFF2-40B4-BE49-F238E27FC236}">
                  <a16:creationId xmlns:a16="http://schemas.microsoft.com/office/drawing/2014/main" id="{1EE36F31-EC2A-4F02-AC74-4DD6BCF922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0741" l="1500" r="97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5497" y="1612359"/>
              <a:ext cx="996236" cy="1075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810D8BE7-2652-942B-DD7D-4F62D4FCFE30}"/>
              </a:ext>
            </a:extLst>
          </p:cNvPr>
          <p:cNvSpPr/>
          <p:nvPr/>
        </p:nvSpPr>
        <p:spPr>
          <a:xfrm>
            <a:off x="-1404257" y="-108857"/>
            <a:ext cx="1240971" cy="120831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7966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CB4C47D2-A275-4F2F-84F8-49960B572205}"/>
              </a:ext>
            </a:extLst>
          </p:cNvPr>
          <p:cNvGrpSpPr/>
          <p:nvPr/>
        </p:nvGrpSpPr>
        <p:grpSpPr>
          <a:xfrm>
            <a:off x="5470500" y="660296"/>
            <a:ext cx="6335054" cy="4147441"/>
            <a:chOff x="7675497" y="1612359"/>
            <a:chExt cx="6336704" cy="4148521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AFC2200-86FC-47B7-AC6E-0982243160A2}"/>
                </a:ext>
              </a:extLst>
            </p:cNvPr>
            <p:cNvSpPr/>
            <p:nvPr/>
          </p:nvSpPr>
          <p:spPr>
            <a:xfrm>
              <a:off x="7969795" y="2276871"/>
              <a:ext cx="6042406" cy="3484009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AB078C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Hành vi 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</a:t>
              </a: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đồng tình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>
                  <a:solidFill>
                    <a:srgbClr val="FF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  <a:sym typeface="Wingdings" panose="05000000000000000000" pitchFamily="2" charset="2"/>
                </a:rPr>
                <a:t></a:t>
              </a:r>
              <a:r>
                <a:rPr lang="en-US" sz="3600" dirty="0">
                  <a:solidFill>
                    <a:srgbClr val="FF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</a:t>
              </a: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ì Thương đã thể hiện tình yêu đối với tiếng Việt.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5" name="Picture 2" descr="Cartoon Star. Download a Free Preview or High Quality Adobe Illustrator Ai,  EPS, PDF and High Resolution JPEG ver… | Rainbow cartoon, Printable vintage  art, Cartoon">
              <a:extLst>
                <a:ext uri="{FF2B5EF4-FFF2-40B4-BE49-F238E27FC236}">
                  <a16:creationId xmlns:a16="http://schemas.microsoft.com/office/drawing/2014/main" id="{1EE36F31-EC2A-4F02-AC74-4DD6BCF922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0741" l="1500" r="97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5497" y="1612359"/>
              <a:ext cx="996236" cy="1075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6195B19-84BD-42BB-9D4B-464F79398BE1}"/>
              </a:ext>
            </a:extLst>
          </p:cNvPr>
          <p:cNvGrpSpPr/>
          <p:nvPr/>
        </p:nvGrpSpPr>
        <p:grpSpPr>
          <a:xfrm>
            <a:off x="466806" y="2713374"/>
            <a:ext cx="5160471" cy="1431252"/>
            <a:chOff x="4144021" y="1484380"/>
            <a:chExt cx="7574794" cy="4840220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E121C2D7-DC74-41A0-A624-E2D76BBD6194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13" name="Rectangle: Diagonal Corners Rounded 4">
                <a:extLst>
                  <a:ext uri="{FF2B5EF4-FFF2-40B4-BE49-F238E27FC236}">
                    <a16:creationId xmlns:a16="http://schemas.microsoft.com/office/drawing/2014/main" id="{E8269208-83B6-4DAC-B5C2-50D7A2819202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Rectangle: Diagonal Corners Rounded 30">
                <a:extLst>
                  <a:ext uri="{FF2B5EF4-FFF2-40B4-BE49-F238E27FC236}">
                    <a16:creationId xmlns:a16="http://schemas.microsoft.com/office/drawing/2014/main" id="{B99D014F-4DE5-4410-AA11-36F4C128D188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396DC3E-3240-42C8-86AD-A2E9CE4DDE65}"/>
                </a:ext>
              </a:extLst>
            </p:cNvPr>
            <p:cNvSpPr txBox="1"/>
            <p:nvPr/>
          </p:nvSpPr>
          <p:spPr>
            <a:xfrm>
              <a:off x="4509909" y="1708807"/>
              <a:ext cx="6767991" cy="45025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14000"/>
                </a:lnSpc>
              </a:pP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d.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Mặc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dù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sống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ở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nước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ngoài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nhỏ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nhưng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Thương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vẫn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nói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tiếng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Việt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rất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tốt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6A2A2B1C-B813-CABA-AE41-E6D515834518}"/>
              </a:ext>
            </a:extLst>
          </p:cNvPr>
          <p:cNvSpPr/>
          <p:nvPr/>
        </p:nvSpPr>
        <p:spPr>
          <a:xfrm>
            <a:off x="-1409700" y="-133350"/>
            <a:ext cx="1181100" cy="118124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381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CB4C47D2-A275-4F2F-84F8-49960B572205}"/>
              </a:ext>
            </a:extLst>
          </p:cNvPr>
          <p:cNvGrpSpPr/>
          <p:nvPr/>
        </p:nvGrpSpPr>
        <p:grpSpPr>
          <a:xfrm>
            <a:off x="5470500" y="660296"/>
            <a:ext cx="6335054" cy="4147441"/>
            <a:chOff x="7675497" y="1612359"/>
            <a:chExt cx="6336704" cy="4148521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AFC2200-86FC-47B7-AC6E-0982243160A2}"/>
                </a:ext>
              </a:extLst>
            </p:cNvPr>
            <p:cNvSpPr/>
            <p:nvPr/>
          </p:nvSpPr>
          <p:spPr>
            <a:xfrm>
              <a:off x="7969795" y="2276871"/>
              <a:ext cx="6042406" cy="3484009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AB078C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Hành vi 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</a:t>
              </a: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không đồng tình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>
                  <a:solidFill>
                    <a:srgbClr val="FF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  <a:sym typeface="Wingdings" panose="05000000000000000000" pitchFamily="2" charset="2"/>
                </a:rPr>
                <a:t>V</a:t>
              </a: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ì Đô không thể hiện tình yêu Tổ quốc.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5" name="Picture 2" descr="Cartoon Star. Download a Free Preview or High Quality Adobe Illustrator Ai,  EPS, PDF and High Resolution JPEG ver… | Rainbow cartoon, Printable vintage  art, Cartoon">
              <a:extLst>
                <a:ext uri="{FF2B5EF4-FFF2-40B4-BE49-F238E27FC236}">
                  <a16:creationId xmlns:a16="http://schemas.microsoft.com/office/drawing/2014/main" id="{1EE36F31-EC2A-4F02-AC74-4DD6BCF922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0741" l="1500" r="97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5497" y="1612359"/>
              <a:ext cx="996236" cy="1075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EE1F0CD-BC34-4C96-B290-070F9AE4C2DE}"/>
              </a:ext>
            </a:extLst>
          </p:cNvPr>
          <p:cNvGrpSpPr/>
          <p:nvPr/>
        </p:nvGrpSpPr>
        <p:grpSpPr>
          <a:xfrm>
            <a:off x="457139" y="2455581"/>
            <a:ext cx="5160471" cy="1632526"/>
            <a:chOff x="4144021" y="1484380"/>
            <a:chExt cx="7574794" cy="4840220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ADF1795-434E-43E8-A96F-0595F72F4DF8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13" name="Rectangle: Diagonal Corners Rounded 4">
                <a:extLst>
                  <a:ext uri="{FF2B5EF4-FFF2-40B4-BE49-F238E27FC236}">
                    <a16:creationId xmlns:a16="http://schemas.microsoft.com/office/drawing/2014/main" id="{911842D8-F3D6-409D-82C6-856484269B4E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Rectangle: Diagonal Corners Rounded 30">
                <a:extLst>
                  <a:ext uri="{FF2B5EF4-FFF2-40B4-BE49-F238E27FC236}">
                    <a16:creationId xmlns:a16="http://schemas.microsoft.com/office/drawing/2014/main" id="{53DCABD5-49FE-4048-8665-A3C05A2E3ADA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CEE6094-E13F-4885-A6C2-F4B2A1861789}"/>
                </a:ext>
              </a:extLst>
            </p:cNvPr>
            <p:cNvSpPr txBox="1"/>
            <p:nvPr/>
          </p:nvSpPr>
          <p:spPr>
            <a:xfrm>
              <a:off x="4509909" y="2624727"/>
              <a:ext cx="6767991" cy="26991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14000"/>
                </a:lnSpc>
              </a:pP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e.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Đô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chỉ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thích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sống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ở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nước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ngoài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không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thích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về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Việt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Nam.</a:t>
              </a: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ABC849E2-1B8A-86A3-CE45-5FC3EDB7E15B}"/>
              </a:ext>
            </a:extLst>
          </p:cNvPr>
          <p:cNvSpPr/>
          <p:nvPr/>
        </p:nvSpPr>
        <p:spPr>
          <a:xfrm>
            <a:off x="-1409700" y="-133350"/>
            <a:ext cx="1181100" cy="118124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5785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CB4C47D2-A275-4F2F-84F8-49960B572205}"/>
              </a:ext>
            </a:extLst>
          </p:cNvPr>
          <p:cNvGrpSpPr/>
          <p:nvPr/>
        </p:nvGrpSpPr>
        <p:grpSpPr>
          <a:xfrm>
            <a:off x="5470500" y="660296"/>
            <a:ext cx="6335054" cy="4147441"/>
            <a:chOff x="7675497" y="1612359"/>
            <a:chExt cx="6336704" cy="4148521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AFC2200-86FC-47B7-AC6E-0982243160A2}"/>
                </a:ext>
              </a:extLst>
            </p:cNvPr>
            <p:cNvSpPr/>
            <p:nvPr/>
          </p:nvSpPr>
          <p:spPr>
            <a:xfrm>
              <a:off x="7969795" y="2276871"/>
              <a:ext cx="6042406" cy="3484009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AB078C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Hành vi 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</a:t>
              </a: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đồng tình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>
                  <a:solidFill>
                    <a:srgbClr val="FF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  <a:sym typeface="Wingdings" panose="05000000000000000000" pitchFamily="2" charset="2"/>
                </a:rPr>
                <a:t></a:t>
              </a: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>
                  <a:solidFill>
                    <a:srgbClr val="FF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</a:t>
              </a: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ì Hoàng chưa thể hiện tình yêu đất nước, nơi mình sinh ra và lớn lên.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5" name="Picture 2" descr="Cartoon Star. Download a Free Preview or High Quality Adobe Illustrator Ai,  EPS, PDF and High Resolution JPEG ver… | Rainbow cartoon, Printable vintage  art, Cartoon">
              <a:extLst>
                <a:ext uri="{FF2B5EF4-FFF2-40B4-BE49-F238E27FC236}">
                  <a16:creationId xmlns:a16="http://schemas.microsoft.com/office/drawing/2014/main" id="{1EE36F31-EC2A-4F02-AC74-4DD6BCF922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0741" l="1500" r="97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5497" y="1612359"/>
              <a:ext cx="996236" cy="1075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55F377C-3A81-4627-9736-E959B011EED3}"/>
              </a:ext>
            </a:extLst>
          </p:cNvPr>
          <p:cNvGrpSpPr/>
          <p:nvPr/>
        </p:nvGrpSpPr>
        <p:grpSpPr>
          <a:xfrm>
            <a:off x="457139" y="2451654"/>
            <a:ext cx="5160471" cy="1431252"/>
            <a:chOff x="4144021" y="1484380"/>
            <a:chExt cx="7574794" cy="4840220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2BC85FD8-D37B-4DDB-ADC6-1767D471D3A6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18" name="Rectangle: Diagonal Corners Rounded 4">
                <a:extLst>
                  <a:ext uri="{FF2B5EF4-FFF2-40B4-BE49-F238E27FC236}">
                    <a16:creationId xmlns:a16="http://schemas.microsoft.com/office/drawing/2014/main" id="{DA50E591-93EC-4B43-B746-F54FC23D10E0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Rectangle: Diagonal Corners Rounded 30">
                <a:extLst>
                  <a:ext uri="{FF2B5EF4-FFF2-40B4-BE49-F238E27FC236}">
                    <a16:creationId xmlns:a16="http://schemas.microsoft.com/office/drawing/2014/main" id="{D30F9892-76E7-4FBC-A3B6-A32F025A9441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65DCE69-6848-4AFF-A622-A348B0320A27}"/>
                </a:ext>
              </a:extLst>
            </p:cNvPr>
            <p:cNvSpPr txBox="1"/>
            <p:nvPr/>
          </p:nvSpPr>
          <p:spPr>
            <a:xfrm>
              <a:off x="4509909" y="1708807"/>
              <a:ext cx="6767991" cy="45025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14000"/>
                </a:lnSpc>
              </a:pP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g.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Hoàng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người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Việt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Nam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nhưng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lại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giới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thiệu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với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người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nước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ngoài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mình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người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Hàn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Quốc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0430B72B-AF4A-4F7F-32FC-FA40B2EC1BCB}"/>
              </a:ext>
            </a:extLst>
          </p:cNvPr>
          <p:cNvSpPr/>
          <p:nvPr/>
        </p:nvSpPr>
        <p:spPr>
          <a:xfrm>
            <a:off x="-1409700" y="-133350"/>
            <a:ext cx="1181100" cy="118124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8471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2495F-81CB-1C70-8CFC-EABBA6276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5836" y="121021"/>
            <a:ext cx="9840735" cy="1325563"/>
          </a:xfrm>
        </p:spPr>
        <p:txBody>
          <a:bodyPr/>
          <a:lstStyle/>
          <a:p>
            <a:r>
              <a:rPr lang="en-US" sz="3600" dirty="0">
                <a:latin typeface="+mn-lt"/>
              </a:rPr>
              <a:t>3.</a:t>
            </a:r>
            <a:r>
              <a:rPr lang="en-US" sz="3600" dirty="0"/>
              <a:t> </a:t>
            </a:r>
            <a:r>
              <a:rPr lang="en-US" sz="3600" dirty="0" err="1">
                <a:latin typeface="+mn-lt"/>
              </a:rPr>
              <a:t>Em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 err="1">
                <a:latin typeface="+mn-lt"/>
              </a:rPr>
              <a:t>có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 err="1">
                <a:latin typeface="+mn-lt"/>
              </a:rPr>
              <a:t>lời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 err="1">
                <a:latin typeface="+mn-lt"/>
              </a:rPr>
              <a:t>khuyên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 err="1">
                <a:latin typeface="+mn-lt"/>
              </a:rPr>
              <a:t>gì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 err="1">
                <a:latin typeface="+mn-lt"/>
              </a:rPr>
              <a:t>dành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 err="1">
                <a:latin typeface="+mn-lt"/>
              </a:rPr>
              <a:t>cho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 err="1">
                <a:latin typeface="+mn-lt"/>
              </a:rPr>
              <a:t>các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 err="1">
                <a:latin typeface="+mn-lt"/>
              </a:rPr>
              <a:t>bạn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 err="1">
                <a:latin typeface="+mn-lt"/>
              </a:rPr>
              <a:t>trong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 err="1">
                <a:latin typeface="+mn-lt"/>
              </a:rPr>
              <a:t>những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 err="1">
                <a:latin typeface="+mn-lt"/>
              </a:rPr>
              <a:t>tình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 err="1">
                <a:latin typeface="+mn-lt"/>
              </a:rPr>
              <a:t>huống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 err="1">
                <a:latin typeface="+mn-lt"/>
              </a:rPr>
              <a:t>sau</a:t>
            </a:r>
            <a:r>
              <a:rPr lang="en-US" sz="3600" dirty="0">
                <a:latin typeface="+mn-lt"/>
              </a:rPr>
              <a:t>?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6848826-5D2D-F7AC-58F6-42F200B9E972}"/>
              </a:ext>
            </a:extLst>
          </p:cNvPr>
          <p:cNvSpPr/>
          <p:nvPr/>
        </p:nvSpPr>
        <p:spPr>
          <a:xfrm>
            <a:off x="-1349829" y="-236992"/>
            <a:ext cx="1066800" cy="132556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 descr="via GIPHY | Giphy, Stickers, Flowers">
            <a:extLst>
              <a:ext uri="{FF2B5EF4-FFF2-40B4-BE49-F238E27FC236}">
                <a16:creationId xmlns:a16="http://schemas.microsoft.com/office/drawing/2014/main" id="{C3E98F06-9D07-CAE2-CC42-D581FE122E9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013" y="121021"/>
            <a:ext cx="1297823" cy="1297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A2C9ECD-BAA3-56B9-1F4E-5ECF3E6186E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5" t="21228" r="55654" b="50828"/>
          <a:stretch/>
        </p:blipFill>
        <p:spPr>
          <a:xfrm>
            <a:off x="618013" y="1604316"/>
            <a:ext cx="4101197" cy="216486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C8C14B9-B0A2-F0FB-740E-424E4207586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88" t="18889" r="10952" b="52596"/>
          <a:stretch/>
        </p:blipFill>
        <p:spPr>
          <a:xfrm>
            <a:off x="6124362" y="1623837"/>
            <a:ext cx="4019125" cy="221364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05EF59E-AE39-A04D-309C-E0789986BF6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3" t="54353" r="53133" b="12381"/>
          <a:stretch/>
        </p:blipFill>
        <p:spPr>
          <a:xfrm>
            <a:off x="1762138" y="4147454"/>
            <a:ext cx="4101197" cy="2327169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ECBB95C-9655-52F6-3DE9-5C44E887B7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95" t="57839" r="10952" b="17223"/>
          <a:stretch/>
        </p:blipFill>
        <p:spPr>
          <a:xfrm>
            <a:off x="7037480" y="4204218"/>
            <a:ext cx="4444217" cy="2213643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grpSp>
        <p:nvGrpSpPr>
          <p:cNvPr id="14" name="Google Shape;1023;p13">
            <a:extLst>
              <a:ext uri="{FF2B5EF4-FFF2-40B4-BE49-F238E27FC236}">
                <a16:creationId xmlns:a16="http://schemas.microsoft.com/office/drawing/2014/main" id="{8071E217-2D9E-B20A-1AAB-EAFF85A9A383}"/>
              </a:ext>
            </a:extLst>
          </p:cNvPr>
          <p:cNvGrpSpPr/>
          <p:nvPr/>
        </p:nvGrpSpPr>
        <p:grpSpPr>
          <a:xfrm>
            <a:off x="3550807" y="2100944"/>
            <a:ext cx="3929017" cy="2836091"/>
            <a:chOff x="5876916" y="975793"/>
            <a:chExt cx="4684259" cy="2641495"/>
          </a:xfrm>
        </p:grpSpPr>
        <p:grpSp>
          <p:nvGrpSpPr>
            <p:cNvPr id="15" name="Google Shape;1024;p13">
              <a:extLst>
                <a:ext uri="{FF2B5EF4-FFF2-40B4-BE49-F238E27FC236}">
                  <a16:creationId xmlns:a16="http://schemas.microsoft.com/office/drawing/2014/main" id="{15C54AB5-FA52-5F64-BB2A-E86D965CFF05}"/>
                </a:ext>
              </a:extLst>
            </p:cNvPr>
            <p:cNvGrpSpPr/>
            <p:nvPr/>
          </p:nvGrpSpPr>
          <p:grpSpPr>
            <a:xfrm>
              <a:off x="5876916" y="975793"/>
              <a:ext cx="4684259" cy="2113916"/>
              <a:chOff x="2387762" y="551055"/>
              <a:chExt cx="7051289" cy="3182111"/>
            </a:xfrm>
          </p:grpSpPr>
          <p:pic>
            <p:nvPicPr>
              <p:cNvPr id="17" name="Google Shape;1025;p13" descr="2">
                <a:extLst>
                  <a:ext uri="{FF2B5EF4-FFF2-40B4-BE49-F238E27FC236}">
                    <a16:creationId xmlns:a16="http://schemas.microsoft.com/office/drawing/2014/main" id="{AE3A93D2-B279-1914-0AA3-ED5A68B56E68}"/>
                  </a:ext>
                </a:extLst>
              </p:cNvPr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4238307" y="551055"/>
                <a:ext cx="3689350" cy="31273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" name="Google Shape;1026;p13" descr="1">
                <a:extLst>
                  <a:ext uri="{FF2B5EF4-FFF2-40B4-BE49-F238E27FC236}">
                    <a16:creationId xmlns:a16="http://schemas.microsoft.com/office/drawing/2014/main" id="{353BAE4A-2380-37FA-0A83-A18284F9C1E5}"/>
                  </a:ext>
                </a:extLst>
              </p:cNvPr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5999058" y="790165"/>
                <a:ext cx="3439993" cy="291563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9" name="Google Shape;1027;p13" descr="3">
                <a:extLst>
                  <a:ext uri="{FF2B5EF4-FFF2-40B4-BE49-F238E27FC236}">
                    <a16:creationId xmlns:a16="http://schemas.microsoft.com/office/drawing/2014/main" id="{728B4646-32B8-325C-082C-6FA1A54C2528}"/>
                  </a:ext>
                </a:extLst>
              </p:cNvPr>
              <p:cNvPicPr preferRelativeResize="0"/>
              <p:nvPr/>
            </p:nvPicPr>
            <p:blipFill rotWithShape="1">
              <a:blip r:embed="rId8">
                <a:alphaModFix/>
              </a:blip>
              <a:srcRect/>
              <a:stretch/>
            </p:blipFill>
            <p:spPr>
              <a:xfrm flipH="1">
                <a:off x="2387762" y="872971"/>
                <a:ext cx="3374585" cy="286019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6" name="Google Shape;1028;p13">
              <a:extLst>
                <a:ext uri="{FF2B5EF4-FFF2-40B4-BE49-F238E27FC236}">
                  <a16:creationId xmlns:a16="http://schemas.microsoft.com/office/drawing/2014/main" id="{2530F257-3AD0-B813-1EF9-75D620D6E9D3}"/>
                </a:ext>
              </a:extLst>
            </p:cNvPr>
            <p:cNvSpPr/>
            <p:nvPr/>
          </p:nvSpPr>
          <p:spPr>
            <a:xfrm>
              <a:off x="6714251" y="2510908"/>
              <a:ext cx="3495263" cy="110638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Thảo</a:t>
              </a:r>
              <a:r>
                <a:rPr lang="en-US" sz="3200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luận</a:t>
              </a:r>
              <a:endParaRPr lang="en-US" sz="32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nhóm</a:t>
              </a:r>
              <a:r>
                <a:rPr lang="en-US" sz="3200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4</a:t>
              </a: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16873801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49435" y="2208579"/>
            <a:ext cx="4424302" cy="595577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2232" y="2841714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3653697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875" y="-31750"/>
            <a:ext cx="12222480" cy="692086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71" b="18648"/>
          <a:stretch/>
        </p:blipFill>
        <p:spPr>
          <a:xfrm>
            <a:off x="-1093423" y="-304800"/>
            <a:ext cx="11117542" cy="66923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028" y="993914"/>
            <a:ext cx="6168252" cy="61682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50968BD-9A22-40BE-936C-E93971D5A3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2985" y="3024548"/>
            <a:ext cx="5883150" cy="192650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2249A6E-7EF3-9485-2B0B-0C8904393EE9}"/>
              </a:ext>
            </a:extLst>
          </p:cNvPr>
          <p:cNvSpPr/>
          <p:nvPr/>
        </p:nvSpPr>
        <p:spPr>
          <a:xfrm>
            <a:off x="-1408176" y="0"/>
            <a:ext cx="1121738" cy="102412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5F9CB16-F6EA-FCCB-54C0-10B4427423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012" y="3139281"/>
            <a:ext cx="2847975" cy="1600200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1E8CF29-3DBC-3A0E-85B9-7991EE8DA0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0234"/>
            <a:ext cx="12192000" cy="690823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CD96BF0-B2FF-4E8E-FA4B-BF26938EA443}"/>
              </a:ext>
            </a:extLst>
          </p:cNvPr>
          <p:cNvSpPr/>
          <p:nvPr/>
        </p:nvSpPr>
        <p:spPr>
          <a:xfrm>
            <a:off x="-1426029" y="-174171"/>
            <a:ext cx="1153886" cy="1447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85B4B73F-61AD-3D41-2F5E-2729014EA0E8}"/>
              </a:ext>
            </a:extLst>
          </p:cNvPr>
          <p:cNvSpPr/>
          <p:nvPr/>
        </p:nvSpPr>
        <p:spPr>
          <a:xfrm>
            <a:off x="2231570" y="2143238"/>
            <a:ext cx="7217228" cy="1992085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Nam.</a:t>
            </a:r>
          </a:p>
        </p:txBody>
      </p:sp>
    </p:spTree>
    <p:extLst>
      <p:ext uri="{BB962C8B-B14F-4D97-AF65-F5344CB8AC3E}">
        <p14:creationId xmlns:p14="http://schemas.microsoft.com/office/powerpoint/2010/main" val="121946545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21380A4E-758C-487F-455D-40FC9061F80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69072554"/>
              </p:ext>
            </p:extLst>
          </p:nvPr>
        </p:nvGraphicFramePr>
        <p:xfrm>
          <a:off x="838202" y="247003"/>
          <a:ext cx="10515600" cy="11480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515600">
                  <a:extLst>
                    <a:ext uri="{9D8B030D-6E8A-4147-A177-3AD203B41FA5}">
                      <a16:colId xmlns:a16="http://schemas.microsoft.com/office/drawing/2014/main" val="55974112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600" b="1" dirty="0" err="1">
                          <a:solidFill>
                            <a:srgbClr val="C00000"/>
                          </a:solidFill>
                          <a:effectLst/>
                        </a:rPr>
                        <a:t>Đóng</a:t>
                      </a:r>
                      <a:r>
                        <a:rPr lang="en-US" sz="3600" b="1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C00000"/>
                          </a:solidFill>
                          <a:effectLst/>
                        </a:rPr>
                        <a:t>vai</a:t>
                      </a:r>
                      <a:r>
                        <a:rPr lang="en-US" sz="3600" b="1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C00000"/>
                          </a:solidFill>
                          <a:effectLst/>
                        </a:rPr>
                        <a:t>hướng</a:t>
                      </a:r>
                      <a:r>
                        <a:rPr lang="en-US" sz="3600" b="1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C00000"/>
                          </a:solidFill>
                          <a:effectLst/>
                        </a:rPr>
                        <a:t>dẫn</a:t>
                      </a:r>
                      <a:r>
                        <a:rPr lang="en-US" sz="3600" b="1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C00000"/>
                          </a:solidFill>
                          <a:effectLst/>
                        </a:rPr>
                        <a:t>viên</a:t>
                      </a:r>
                      <a:r>
                        <a:rPr lang="en-US" sz="3600" b="1" dirty="0">
                          <a:solidFill>
                            <a:srgbClr val="C00000"/>
                          </a:solidFill>
                          <a:effectLst/>
                        </a:rPr>
                        <a:t> du </a:t>
                      </a:r>
                      <a:r>
                        <a:rPr lang="en-US" sz="3600" b="1" dirty="0" err="1">
                          <a:solidFill>
                            <a:srgbClr val="C00000"/>
                          </a:solidFill>
                          <a:effectLst/>
                        </a:rPr>
                        <a:t>lịch</a:t>
                      </a:r>
                      <a:r>
                        <a:rPr lang="en-US" sz="3600" b="1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C00000"/>
                          </a:solidFill>
                          <a:effectLst/>
                        </a:rPr>
                        <a:t>để</a:t>
                      </a:r>
                      <a:r>
                        <a:rPr lang="en-US" sz="3600" b="1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C00000"/>
                          </a:solidFill>
                          <a:effectLst/>
                        </a:rPr>
                        <a:t>giới</a:t>
                      </a:r>
                      <a:r>
                        <a:rPr lang="en-US" sz="3600" b="1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C00000"/>
                          </a:solidFill>
                          <a:effectLst/>
                        </a:rPr>
                        <a:t>thiệu</a:t>
                      </a:r>
                      <a:r>
                        <a:rPr lang="en-US" sz="3600" b="1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C00000"/>
                          </a:solidFill>
                          <a:effectLst/>
                        </a:rPr>
                        <a:t>về</a:t>
                      </a:r>
                      <a:r>
                        <a:rPr lang="en-US" sz="3600" b="1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C00000"/>
                          </a:solidFill>
                          <a:effectLst/>
                        </a:rPr>
                        <a:t>đất</a:t>
                      </a:r>
                      <a:r>
                        <a:rPr lang="en-US" sz="3600" b="1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C00000"/>
                          </a:solidFill>
                          <a:effectLst/>
                        </a:rPr>
                        <a:t>nước</a:t>
                      </a:r>
                      <a:r>
                        <a:rPr lang="en-US" sz="3600" b="1" dirty="0">
                          <a:solidFill>
                            <a:srgbClr val="C00000"/>
                          </a:solidFill>
                          <a:effectLst/>
                        </a:rPr>
                        <a:t>, con </a:t>
                      </a:r>
                      <a:r>
                        <a:rPr lang="en-US" sz="3600" b="1" dirty="0" err="1">
                          <a:solidFill>
                            <a:srgbClr val="C00000"/>
                          </a:solidFill>
                          <a:effectLst/>
                        </a:rPr>
                        <a:t>người</a:t>
                      </a:r>
                      <a:r>
                        <a:rPr lang="en-US" sz="3600" b="1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C00000"/>
                          </a:solidFill>
                          <a:effectLst/>
                        </a:rPr>
                        <a:t>Việt</a:t>
                      </a:r>
                      <a:r>
                        <a:rPr lang="en-US" sz="3600" b="1" dirty="0">
                          <a:solidFill>
                            <a:srgbClr val="C00000"/>
                          </a:solidFill>
                          <a:effectLst/>
                        </a:rPr>
                        <a:t> Nam.</a:t>
                      </a:r>
                      <a:endParaRPr lang="en-US" sz="3600" b="1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933938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963F9D42-DB50-2728-5AFD-66E7315C0A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5" t="29524" r="57143" b="51270"/>
          <a:stretch/>
        </p:blipFill>
        <p:spPr>
          <a:xfrm>
            <a:off x="827314" y="1630986"/>
            <a:ext cx="3886200" cy="21799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5400F8C-2EBD-BC1D-F962-81E3A09D74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62" t="29524" r="15476" b="51270"/>
          <a:stretch/>
        </p:blipFill>
        <p:spPr>
          <a:xfrm>
            <a:off x="6052456" y="1630986"/>
            <a:ext cx="3869929" cy="23088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0FFA0B0-B5A3-6587-16D9-230370DD42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6" t="50477" r="54524" b="24444"/>
          <a:stretch/>
        </p:blipFill>
        <p:spPr>
          <a:xfrm>
            <a:off x="2166256" y="3897147"/>
            <a:ext cx="4506687" cy="25386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C509242-CB47-6A3B-79B3-3336D351EEC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95" t="50477" r="15476" b="31428"/>
          <a:stretch/>
        </p:blipFill>
        <p:spPr>
          <a:xfrm>
            <a:off x="7532913" y="4175722"/>
            <a:ext cx="3929092" cy="22012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29BF41A-9AEB-8497-A29B-8A440DF34592}"/>
              </a:ext>
            </a:extLst>
          </p:cNvPr>
          <p:cNvSpPr/>
          <p:nvPr/>
        </p:nvSpPr>
        <p:spPr>
          <a:xfrm>
            <a:off x="-1458686" y="-141514"/>
            <a:ext cx="1251857" cy="11449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595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4080" y="2642482"/>
            <a:ext cx="893944" cy="1191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05" y="-72023"/>
            <a:ext cx="12187592" cy="6855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3526" y="1055944"/>
            <a:ext cx="2116202" cy="2315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87963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1756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309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8028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4159" y="-98805"/>
            <a:ext cx="1333516" cy="1333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2738" y="3705867"/>
            <a:ext cx="2329891" cy="2329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8624" y="1114984"/>
            <a:ext cx="6369404" cy="3789858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332565" y="1348689"/>
            <a:ext cx="5854016" cy="32352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56" tIns="121856" rIns="121856" bIns="121856" anchor="t" anchorCtr="0"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Tx/>
              <a:buNone/>
              <a:tabLst/>
              <a:defRPr/>
            </a:pPr>
            <a:endParaRPr kumimoji="0" sz="4666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8" name="Google Shape;1018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682363" y="2754404"/>
            <a:ext cx="2224348" cy="2397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9" name="Google Shape;1019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420713">
            <a:off x="8209774" y="2763837"/>
            <a:ext cx="1325665" cy="297131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957665" y="3691449"/>
            <a:ext cx="1857601" cy="274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383B872-B9A7-4240-AE74-6719200D223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82056" y="1862493"/>
            <a:ext cx="6369404" cy="144929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2D18F26-8DB8-BB5F-CF79-739C51980361}"/>
              </a:ext>
            </a:extLst>
          </p:cNvPr>
          <p:cNvSpPr/>
          <p:nvPr/>
        </p:nvSpPr>
        <p:spPr>
          <a:xfrm>
            <a:off x="-1709057" y="97971"/>
            <a:ext cx="1436914" cy="150456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332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875" y="-31750"/>
            <a:ext cx="12222480" cy="69208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68" t="6067" r="49145" b="65764"/>
          <a:stretch/>
        </p:blipFill>
        <p:spPr>
          <a:xfrm>
            <a:off x="436726" y="666163"/>
            <a:ext cx="7015733" cy="55250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829" y="1153887"/>
            <a:ext cx="7334426" cy="60841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219EF87-8E4B-436B-B952-3BC111A209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5204" y="2623235"/>
            <a:ext cx="5507481" cy="206850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E0BA073-587C-545D-119F-1A3D37183332}"/>
              </a:ext>
            </a:extLst>
          </p:cNvPr>
          <p:cNvSpPr/>
          <p:nvPr/>
        </p:nvSpPr>
        <p:spPr>
          <a:xfrm>
            <a:off x="-1409700" y="-133350"/>
            <a:ext cx="1181100" cy="118124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7D89BCB-AA69-F6F7-F8D2-E6C624B3AEBB}"/>
              </a:ext>
            </a:extLst>
          </p:cNvPr>
          <p:cNvGrpSpPr/>
          <p:nvPr/>
        </p:nvGrpSpPr>
        <p:grpSpPr>
          <a:xfrm>
            <a:off x="495656" y="497927"/>
            <a:ext cx="10374594" cy="4147441"/>
            <a:chOff x="7675497" y="1612359"/>
            <a:chExt cx="6336704" cy="414852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520661A-D221-DE60-91A1-2AEC0854E360}"/>
                </a:ext>
              </a:extLst>
            </p:cNvPr>
            <p:cNvSpPr/>
            <p:nvPr/>
          </p:nvSpPr>
          <p:spPr>
            <a:xfrm>
              <a:off x="7969795" y="2276871"/>
              <a:ext cx="6042406" cy="3484009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AB078C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" name="Picture 2" descr="Cartoon Star. Download a Free Preview or High Quality Adobe Illustrator Ai,  EPS, PDF and High Resolution JPEG ver… | Rainbow cartoon, Printable vintage  art, Cartoon">
              <a:extLst>
                <a:ext uri="{FF2B5EF4-FFF2-40B4-BE49-F238E27FC236}">
                  <a16:creationId xmlns:a16="http://schemas.microsoft.com/office/drawing/2014/main" id="{7285B978-0EF3-C910-DBF1-5E692084E1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0741" l="1500" r="97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5497" y="1612359"/>
              <a:ext cx="996236" cy="1075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23D13A6-75D9-F904-BC2A-15ABF645F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7547" y="2766218"/>
            <a:ext cx="10515600" cy="1325563"/>
          </a:xfrm>
        </p:spPr>
        <p:txBody>
          <a:bodyPr/>
          <a:lstStyle/>
          <a:p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 Chia </a:t>
            </a:r>
            <a:r>
              <a:rPr lang="en-US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sẻ</a:t>
            </a:r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những</a:t>
            </a:r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việc</a:t>
            </a:r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em</a:t>
            </a:r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đã</a:t>
            </a:r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làm</a:t>
            </a:r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và</a:t>
            </a:r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sẽ</a:t>
            </a:r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làm</a:t>
            </a:r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để</a:t>
            </a:r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thể</a:t>
            </a:r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hiện</a:t>
            </a:r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tình</a:t>
            </a:r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yêu</a:t>
            </a:r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Tổ</a:t>
            </a:r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quốc</a:t>
            </a:r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.</a:t>
            </a:r>
            <a:b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</a:br>
            <a:endParaRPr lang="en-US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6FD1658-2547-E9DE-91BC-9586F2E6FDA7}"/>
              </a:ext>
            </a:extLst>
          </p:cNvPr>
          <p:cNvSpPr/>
          <p:nvPr/>
        </p:nvSpPr>
        <p:spPr>
          <a:xfrm>
            <a:off x="-1384419" y="-94004"/>
            <a:ext cx="1068225" cy="107565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2"/>
                </a:solidFill>
              </a:ln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6035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49"/>
          <p:cNvSpPr/>
          <p:nvPr/>
        </p:nvSpPr>
        <p:spPr>
          <a:xfrm>
            <a:off x="1755052" y="2042600"/>
            <a:ext cx="3142400" cy="4040800"/>
          </a:xfrm>
          <a:prstGeom prst="roundRect">
            <a:avLst>
              <a:gd name="adj" fmla="val 2357"/>
            </a:avLst>
          </a:prstGeom>
          <a:solidFill>
            <a:schemeClr val="lt1"/>
          </a:solidFill>
          <a:ln>
            <a:noFill/>
          </a:ln>
          <a:effectLst>
            <a:outerShdw blurRad="57150" dist="38100" dir="2400000" algn="bl" rotWithShape="0">
              <a:srgbClr val="000000">
                <a:alpha val="2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82" name="Google Shape;482;p49"/>
          <p:cNvSpPr/>
          <p:nvPr/>
        </p:nvSpPr>
        <p:spPr>
          <a:xfrm>
            <a:off x="7211176" y="2042600"/>
            <a:ext cx="3142400" cy="4040800"/>
          </a:xfrm>
          <a:prstGeom prst="roundRect">
            <a:avLst>
              <a:gd name="adj" fmla="val 2357"/>
            </a:avLst>
          </a:prstGeom>
          <a:solidFill>
            <a:schemeClr val="lt1"/>
          </a:solidFill>
          <a:ln>
            <a:noFill/>
          </a:ln>
          <a:effectLst>
            <a:outerShdw blurRad="57150" dist="38100" dir="2400000" algn="bl" rotWithShape="0">
              <a:srgbClr val="000000">
                <a:alpha val="2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28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85" name="Google Shape;485;p49"/>
          <p:cNvSpPr txBox="1">
            <a:spLocks noGrp="1"/>
          </p:cNvSpPr>
          <p:nvPr>
            <p:ph type="subTitle" idx="1"/>
          </p:nvPr>
        </p:nvSpPr>
        <p:spPr>
          <a:xfrm>
            <a:off x="1755052" y="3069187"/>
            <a:ext cx="3142400" cy="2731537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 algn="just"/>
            <a:r>
              <a:rPr lang="nl-NL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 hiện được hành vi, việc làm để thể hiện tình yêu Tổ quốc Việt Nam</a:t>
            </a:r>
            <a:r>
              <a:rPr lang="en" sz="32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6" name="Google Shape;486;p49"/>
          <p:cNvSpPr txBox="1">
            <a:spLocks noGrp="1"/>
          </p:cNvSpPr>
          <p:nvPr>
            <p:ph type="title" idx="2"/>
          </p:nvPr>
        </p:nvSpPr>
        <p:spPr>
          <a:xfrm>
            <a:off x="951000" y="449359"/>
            <a:ext cx="102900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5333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 </a:t>
            </a:r>
            <a:endParaRPr sz="5333" dirty="0">
              <a:solidFill>
                <a:schemeClr val="accent4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8" name="Google Shape;488;p49"/>
          <p:cNvSpPr txBox="1">
            <a:spLocks noGrp="1"/>
          </p:cNvSpPr>
          <p:nvPr>
            <p:ph type="subTitle" idx="4"/>
          </p:nvPr>
        </p:nvSpPr>
        <p:spPr>
          <a:xfrm>
            <a:off x="7211176" y="3069187"/>
            <a:ext cx="3142400" cy="1208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algn="just">
              <a:lnSpc>
                <a:spcPct val="120000"/>
              </a:lnSpc>
              <a:tabLst>
                <a:tab pos="533387" algn="l"/>
              </a:tabLst>
            </a:pPr>
            <a:r>
              <a:rPr lang="nl-NL" sz="3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nl-NL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iết yêu quý, trân trọng và tự hào về truyền thống lịch sử, văn hóa của đất nước.</a:t>
            </a:r>
            <a:endParaRPr lang="en-US" sz="3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algn="just">
              <a:lnSpc>
                <a:spcPct val="120000"/>
              </a:lnSpc>
              <a:tabLst>
                <a:tab pos="533387" algn="l"/>
              </a:tabLst>
            </a:pPr>
            <a:endParaRPr lang="en-US" sz="32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491" name="Google Shape;491;p49"/>
          <p:cNvSpPr/>
          <p:nvPr/>
        </p:nvSpPr>
        <p:spPr>
          <a:xfrm flipH="1">
            <a:off x="2717425" y="2066877"/>
            <a:ext cx="1010959" cy="868988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3200" b="1" kern="0" dirty="0">
                <a:solidFill>
                  <a:srgbClr val="6D225A"/>
                </a:solidFill>
                <a:latin typeface="Times New Roman" panose="02020603050405020304" pitchFamily="18" charset="0"/>
                <a:ea typeface="Sriracha"/>
                <a:cs typeface="Times New Roman" panose="02020603050405020304" pitchFamily="18" charset="0"/>
                <a:sym typeface="Sriracha"/>
              </a:rPr>
              <a:t>1</a:t>
            </a:r>
            <a:endParaRPr sz="3200" b="1" kern="0" dirty="0">
              <a:solidFill>
                <a:srgbClr val="6D225A"/>
              </a:solidFill>
              <a:latin typeface="Times New Roman" panose="02020603050405020304" pitchFamily="18" charset="0"/>
              <a:ea typeface="Sriracha"/>
              <a:cs typeface="Times New Roman" panose="02020603050405020304" pitchFamily="18" charset="0"/>
              <a:sym typeface="Sriracha"/>
            </a:endParaRPr>
          </a:p>
        </p:txBody>
      </p:sp>
      <p:sp>
        <p:nvSpPr>
          <p:cNvPr id="492" name="Google Shape;492;p49"/>
          <p:cNvSpPr/>
          <p:nvPr/>
        </p:nvSpPr>
        <p:spPr>
          <a:xfrm flipH="1">
            <a:off x="8276897" y="2066877"/>
            <a:ext cx="1010959" cy="868988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3200" b="1" kern="0" dirty="0">
                <a:solidFill>
                  <a:srgbClr val="6D225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riracha"/>
              </a:rPr>
              <a:t>2</a:t>
            </a:r>
            <a:endParaRPr sz="3200" b="1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02788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" grpId="0" animBg="1"/>
      <p:bldP spid="48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3190088" y="303411"/>
            <a:ext cx="5698474" cy="1144074"/>
            <a:chOff x="3451538" y="450761"/>
            <a:chExt cx="5394102" cy="1144074"/>
          </a:xfrm>
        </p:grpSpPr>
        <p:sp>
          <p:nvSpPr>
            <p:cNvPr id="5" name="Round Diagonal Corner Rectangle 4"/>
            <p:cNvSpPr/>
            <p:nvPr/>
          </p:nvSpPr>
          <p:spPr>
            <a:xfrm>
              <a:off x="3451538" y="450761"/>
              <a:ext cx="5241702" cy="991674"/>
            </a:xfrm>
            <a:prstGeom prst="round2DiagRect">
              <a:avLst/>
            </a:prstGeom>
            <a:solidFill>
              <a:schemeClr val="bg1"/>
            </a:solidFill>
            <a:ln w="76200">
              <a:solidFill>
                <a:schemeClr val="accent2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Hoạt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tiếp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nối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Round Diagonal Corner Rectangle 7"/>
            <p:cNvSpPr/>
            <p:nvPr/>
          </p:nvSpPr>
          <p:spPr>
            <a:xfrm>
              <a:off x="3603938" y="603161"/>
              <a:ext cx="5241702" cy="991674"/>
            </a:xfrm>
            <a:prstGeom prst="round2DiagRect">
              <a:avLst/>
            </a:prstGeom>
            <a:noFill/>
            <a:ln w="76200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-1159831" y="214194"/>
            <a:ext cx="9983552" cy="3429000"/>
            <a:chOff x="-1328670" y="870327"/>
            <a:chExt cx="9983552" cy="3429000"/>
          </a:xfrm>
        </p:grpSpPr>
        <p:sp>
          <p:nvSpPr>
            <p:cNvPr id="10" name="TextBox 9"/>
            <p:cNvSpPr txBox="1"/>
            <p:nvPr/>
          </p:nvSpPr>
          <p:spPr>
            <a:xfrm>
              <a:off x="1328563" y="2292440"/>
              <a:ext cx="7326319" cy="1176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Sưu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tầm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các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câu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ca </a:t>
              </a:r>
              <a:r>
                <a:rPr lang="en-US" sz="3200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dao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, </a:t>
              </a:r>
              <a:r>
                <a:rPr lang="en-US" sz="3200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tục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ngữ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nói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về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tình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yêu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quê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hương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, </a:t>
              </a:r>
              <a:r>
                <a:rPr lang="en-US" sz="3200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đất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nước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 </a:t>
              </a:r>
              <a:endParaRPr lang="en-US" sz="32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28670" y="870327"/>
              <a:ext cx="4572000" cy="3429000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-1174803" y="1735912"/>
            <a:ext cx="9841283" cy="3429000"/>
            <a:chOff x="-1328670" y="2181826"/>
            <a:chExt cx="9841283" cy="342900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28670" y="2181826"/>
              <a:ext cx="4572000" cy="342900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328563" y="3581401"/>
              <a:ext cx="7184050" cy="1743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Vận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dụng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vào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thực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tiễn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để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thực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hiện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tốt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nl-NL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hành vi, việc làm để thể hiện tình yêu Tổ quốc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  <a:endParaRPr lang="en-US" sz="32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-1159831" y="3643194"/>
            <a:ext cx="9476707" cy="3429000"/>
            <a:chOff x="-1368334" y="4574926"/>
            <a:chExt cx="9476707" cy="3429000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68334" y="4574926"/>
              <a:ext cx="4572000" cy="3429000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1303871" y="5980968"/>
              <a:ext cx="680450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Xem v</a:t>
              </a:r>
              <a:r>
                <a:rPr lang="nl-NL" sz="3200" dirty="0">
                  <a:solidFill>
                    <a:srgbClr val="0070C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à </a:t>
              </a:r>
              <a:r>
                <a:rPr lang="nl-NL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chuẩn bị trước cho tiết 3 của bài.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306" b="95027" l="48939" r="964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872"/>
          <a:stretch/>
        </p:blipFill>
        <p:spPr>
          <a:xfrm>
            <a:off x="8725646" y="542384"/>
            <a:ext cx="3418226" cy="620162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0A980499-5841-012C-46DE-9D2825A5C81A}"/>
              </a:ext>
            </a:extLst>
          </p:cNvPr>
          <p:cNvSpPr/>
          <p:nvPr/>
        </p:nvSpPr>
        <p:spPr>
          <a:xfrm>
            <a:off x="-1409700" y="-133350"/>
            <a:ext cx="1181100" cy="118124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0" y="-31750"/>
            <a:ext cx="12222480" cy="69208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B28C623-B6C3-4033-8149-FA03D9F61E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3621" y="573740"/>
            <a:ext cx="6958153" cy="26604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3616DDA-602E-4CDC-BC46-C7557C7792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5419" y="2456427"/>
            <a:ext cx="4401573" cy="440157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F1BC94A-08D8-9CC0-81D0-CC25A9EFB6C6}"/>
              </a:ext>
            </a:extLst>
          </p:cNvPr>
          <p:cNvSpPr/>
          <p:nvPr/>
        </p:nvSpPr>
        <p:spPr>
          <a:xfrm>
            <a:off x="-1409700" y="-133350"/>
            <a:ext cx="1181100" cy="118124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2757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240" y="-31750"/>
            <a:ext cx="12222480" cy="69208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2A4B728-183A-400E-B702-162C142EA09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71" b="18648"/>
          <a:stretch/>
        </p:blipFill>
        <p:spPr>
          <a:xfrm>
            <a:off x="-286438" y="-866660"/>
            <a:ext cx="13549516" cy="76475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876575A-4292-4419-AEC0-9BC89FD021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8472" y="2791849"/>
            <a:ext cx="7559695" cy="8596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4B71B2C-0B87-424F-9E31-974837FD4A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3491" y="687610"/>
            <a:ext cx="3194581" cy="1072989"/>
          </a:xfrm>
          <a:prstGeom prst="rect">
            <a:avLst/>
          </a:prstGeom>
        </p:spPr>
      </p:pic>
      <p:pic>
        <p:nvPicPr>
          <p:cNvPr id="12" name="Picture 11" descr="Map&#10;&#10;Description automatically generated">
            <a:extLst>
              <a:ext uri="{FF2B5EF4-FFF2-40B4-BE49-F238E27FC236}">
                <a16:creationId xmlns:a16="http://schemas.microsoft.com/office/drawing/2014/main" id="{65FA76D8-1AFE-4594-BB04-1B2B9251347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8587" y="3831815"/>
            <a:ext cx="3548653" cy="354865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36BC2AD-3294-4EE6-A25E-75131341AD2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300" y="3428682"/>
            <a:ext cx="3857356" cy="38573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9A5856-1BA5-43CD-ADD6-4ACE84D814D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96363" y="3651460"/>
            <a:ext cx="8071804" cy="143878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9C10A76-B744-F4F1-7D57-E158B725B607}"/>
              </a:ext>
            </a:extLst>
          </p:cNvPr>
          <p:cNvSpPr/>
          <p:nvPr/>
        </p:nvSpPr>
        <p:spPr>
          <a:xfrm>
            <a:off x="-1408176" y="0"/>
            <a:ext cx="1121738" cy="102412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49"/>
          <p:cNvSpPr/>
          <p:nvPr/>
        </p:nvSpPr>
        <p:spPr>
          <a:xfrm>
            <a:off x="1755052" y="2042600"/>
            <a:ext cx="3142400" cy="4040800"/>
          </a:xfrm>
          <a:prstGeom prst="roundRect">
            <a:avLst>
              <a:gd name="adj" fmla="val 2357"/>
            </a:avLst>
          </a:prstGeom>
          <a:solidFill>
            <a:schemeClr val="lt1"/>
          </a:solidFill>
          <a:ln>
            <a:noFill/>
          </a:ln>
          <a:effectLst>
            <a:outerShdw blurRad="57150" dist="38100" dir="2400000" algn="bl" rotWithShape="0">
              <a:srgbClr val="000000">
                <a:alpha val="2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82" name="Google Shape;482;p49"/>
          <p:cNvSpPr/>
          <p:nvPr/>
        </p:nvSpPr>
        <p:spPr>
          <a:xfrm>
            <a:off x="7211176" y="2042600"/>
            <a:ext cx="3142400" cy="4040800"/>
          </a:xfrm>
          <a:prstGeom prst="roundRect">
            <a:avLst>
              <a:gd name="adj" fmla="val 2357"/>
            </a:avLst>
          </a:prstGeom>
          <a:solidFill>
            <a:schemeClr val="lt1"/>
          </a:solidFill>
          <a:ln>
            <a:noFill/>
          </a:ln>
          <a:effectLst>
            <a:outerShdw blurRad="57150" dist="38100" dir="2400000" algn="bl" rotWithShape="0">
              <a:srgbClr val="000000">
                <a:alpha val="2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28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85" name="Google Shape;485;p49"/>
          <p:cNvSpPr txBox="1">
            <a:spLocks noGrp="1"/>
          </p:cNvSpPr>
          <p:nvPr>
            <p:ph type="subTitle" idx="1"/>
          </p:nvPr>
        </p:nvSpPr>
        <p:spPr>
          <a:xfrm>
            <a:off x="1755052" y="3069187"/>
            <a:ext cx="3142400" cy="2731537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 algn="just"/>
            <a:r>
              <a:rPr lang="nl-NL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 hiện được hành vi, việc làm để thể hiện tình yêu Tổ quốc Việt Nam</a:t>
            </a:r>
            <a:r>
              <a:rPr lang="en" sz="32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6" name="Google Shape;486;p49"/>
          <p:cNvSpPr txBox="1">
            <a:spLocks noGrp="1"/>
          </p:cNvSpPr>
          <p:nvPr>
            <p:ph type="title" idx="2"/>
          </p:nvPr>
        </p:nvSpPr>
        <p:spPr>
          <a:xfrm>
            <a:off x="951000" y="449359"/>
            <a:ext cx="102900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5333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 </a:t>
            </a:r>
            <a:endParaRPr sz="5333" dirty="0">
              <a:solidFill>
                <a:schemeClr val="accent4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8" name="Google Shape;488;p49"/>
          <p:cNvSpPr txBox="1">
            <a:spLocks noGrp="1"/>
          </p:cNvSpPr>
          <p:nvPr>
            <p:ph type="subTitle" idx="4"/>
          </p:nvPr>
        </p:nvSpPr>
        <p:spPr>
          <a:xfrm>
            <a:off x="7211176" y="3069187"/>
            <a:ext cx="3142400" cy="1208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algn="just">
              <a:lnSpc>
                <a:spcPct val="120000"/>
              </a:lnSpc>
              <a:tabLst>
                <a:tab pos="533387" algn="l"/>
              </a:tabLst>
            </a:pPr>
            <a:r>
              <a:rPr lang="nl-NL" sz="3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nl-NL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iết yêu quý, trân trọng và tự hào về truyền thống lịch sử, văn hóa của đất nước.</a:t>
            </a:r>
            <a:endParaRPr lang="en-US" sz="3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algn="just">
              <a:lnSpc>
                <a:spcPct val="120000"/>
              </a:lnSpc>
              <a:tabLst>
                <a:tab pos="533387" algn="l"/>
              </a:tabLst>
            </a:pPr>
            <a:endParaRPr lang="en-US" sz="32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491" name="Google Shape;491;p49"/>
          <p:cNvSpPr/>
          <p:nvPr/>
        </p:nvSpPr>
        <p:spPr>
          <a:xfrm flipH="1">
            <a:off x="2717425" y="2066877"/>
            <a:ext cx="1010959" cy="868988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3200" b="1" kern="0" dirty="0">
                <a:solidFill>
                  <a:srgbClr val="6D225A"/>
                </a:solidFill>
                <a:latin typeface="Times New Roman" panose="02020603050405020304" pitchFamily="18" charset="0"/>
                <a:ea typeface="Sriracha"/>
                <a:cs typeface="Times New Roman" panose="02020603050405020304" pitchFamily="18" charset="0"/>
                <a:sym typeface="Sriracha"/>
              </a:rPr>
              <a:t>1</a:t>
            </a:r>
            <a:endParaRPr sz="3200" b="1" kern="0" dirty="0">
              <a:solidFill>
                <a:srgbClr val="6D225A"/>
              </a:solidFill>
              <a:latin typeface="Times New Roman" panose="02020603050405020304" pitchFamily="18" charset="0"/>
              <a:ea typeface="Sriracha"/>
              <a:cs typeface="Times New Roman" panose="02020603050405020304" pitchFamily="18" charset="0"/>
              <a:sym typeface="Sriracha"/>
            </a:endParaRPr>
          </a:p>
        </p:txBody>
      </p:sp>
      <p:sp>
        <p:nvSpPr>
          <p:cNvPr id="492" name="Google Shape;492;p49"/>
          <p:cNvSpPr/>
          <p:nvPr/>
        </p:nvSpPr>
        <p:spPr>
          <a:xfrm flipH="1">
            <a:off x="8276897" y="2066877"/>
            <a:ext cx="1010959" cy="868988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3200" b="1" kern="0" dirty="0">
                <a:solidFill>
                  <a:srgbClr val="6D225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riracha"/>
              </a:rPr>
              <a:t>2</a:t>
            </a:r>
            <a:endParaRPr sz="3200" b="1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" grpId="0" animBg="1"/>
      <p:bldP spid="48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3" descr="图片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875" y="-31750"/>
            <a:ext cx="12222480" cy="692086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812" r="48577" b="32019"/>
          <a:stretch/>
        </p:blipFill>
        <p:spPr>
          <a:xfrm>
            <a:off x="4847208" y="-77274"/>
            <a:ext cx="7210601" cy="47780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6829" y="-465995"/>
            <a:ext cx="8712941" cy="871294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226" y="4076171"/>
            <a:ext cx="5689584" cy="32003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964C4C3-D4A9-4D04-BDFD-B246846B18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92559" y="1754808"/>
            <a:ext cx="4919898" cy="145707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7E19466-16FE-389E-109F-3DD504EB6AF2}"/>
              </a:ext>
            </a:extLst>
          </p:cNvPr>
          <p:cNvSpPr txBox="1"/>
          <p:nvPr/>
        </p:nvSpPr>
        <p:spPr>
          <a:xfrm>
            <a:off x="-1381125" y="-31750"/>
            <a:ext cx="1133475" cy="117475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11;p27">
            <a:extLst>
              <a:ext uri="{FF2B5EF4-FFF2-40B4-BE49-F238E27FC236}">
                <a16:creationId xmlns:a16="http://schemas.microsoft.com/office/drawing/2014/main" id="{1E175A8C-8F4E-4A3D-9BE1-5173EE374094}"/>
              </a:ext>
            </a:extLst>
          </p:cNvPr>
          <p:cNvSpPr/>
          <p:nvPr/>
        </p:nvSpPr>
        <p:spPr>
          <a:xfrm rot="12934007">
            <a:off x="1555777" y="3905981"/>
            <a:ext cx="1291" cy="10540"/>
          </a:xfrm>
          <a:custGeom>
            <a:avLst/>
            <a:gdLst/>
            <a:ahLst/>
            <a:cxnLst/>
            <a:rect l="l" t="t" r="r" b="b"/>
            <a:pathLst>
              <a:path w="18" h="147" extrusionOk="0">
                <a:moveTo>
                  <a:pt x="17" y="1"/>
                </a:moveTo>
                <a:lnTo>
                  <a:pt x="0" y="90"/>
                </a:lnTo>
                <a:cubicBezTo>
                  <a:pt x="5" y="118"/>
                  <a:pt x="9" y="146"/>
                  <a:pt x="12" y="146"/>
                </a:cubicBezTo>
                <a:cubicBezTo>
                  <a:pt x="15" y="146"/>
                  <a:pt x="17" y="111"/>
                  <a:pt x="17" y="1"/>
                </a:cubicBezTo>
                <a:close/>
              </a:path>
            </a:pathLst>
          </a:custGeom>
          <a:solidFill>
            <a:srgbClr val="F987B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144F61F0-626B-4A08-8D5F-BB44C9E65563}"/>
              </a:ext>
            </a:extLst>
          </p:cNvPr>
          <p:cNvGrpSpPr/>
          <p:nvPr/>
        </p:nvGrpSpPr>
        <p:grpSpPr>
          <a:xfrm>
            <a:off x="858308" y="353330"/>
            <a:ext cx="10336740" cy="857604"/>
            <a:chOff x="1229832" y="2260106"/>
            <a:chExt cx="7752555" cy="643203"/>
          </a:xfrm>
        </p:grpSpPr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1BB2720F-9886-4FC7-8D0D-7D2D86F01CC2}"/>
                </a:ext>
              </a:extLst>
            </p:cNvPr>
            <p:cNvSpPr/>
            <p:nvPr/>
          </p:nvSpPr>
          <p:spPr>
            <a:xfrm>
              <a:off x="1765784" y="2260106"/>
              <a:ext cx="7216603" cy="643203"/>
            </a:xfrm>
            <a:prstGeom prst="roundRect">
              <a:avLst/>
            </a:prstGeom>
            <a:solidFill>
              <a:srgbClr val="FFFFFF"/>
            </a:solidFill>
            <a:ln w="25400" cap="flat" cmpd="sng" algn="ctr">
              <a:solidFill>
                <a:srgbClr val="F95858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2400" b="1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1: 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Em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tán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thành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hoặc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không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tán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thành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với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ý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kiến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nào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dưới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đây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?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Vì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sao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?</a:t>
              </a: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grpSp>
          <p:nvGrpSpPr>
            <p:cNvPr id="60" name="Google Shape;612;p27">
              <a:extLst>
                <a:ext uri="{FF2B5EF4-FFF2-40B4-BE49-F238E27FC236}">
                  <a16:creationId xmlns:a16="http://schemas.microsoft.com/office/drawing/2014/main" id="{BCB25B41-86E8-4EF5-82DA-683A4D26497A}"/>
                </a:ext>
              </a:extLst>
            </p:cNvPr>
            <p:cNvGrpSpPr/>
            <p:nvPr/>
          </p:nvGrpSpPr>
          <p:grpSpPr>
            <a:xfrm>
              <a:off x="1229832" y="2278364"/>
              <a:ext cx="709847" cy="606685"/>
              <a:chOff x="1327725" y="574024"/>
              <a:chExt cx="2215064" cy="1893152"/>
            </a:xfrm>
          </p:grpSpPr>
          <p:sp>
            <p:nvSpPr>
              <p:cNvPr id="61" name="Google Shape;613;p27">
                <a:extLst>
                  <a:ext uri="{FF2B5EF4-FFF2-40B4-BE49-F238E27FC236}">
                    <a16:creationId xmlns:a16="http://schemas.microsoft.com/office/drawing/2014/main" id="{C6368B96-A8DC-462F-BD1B-16A4AEFBC213}"/>
                  </a:ext>
                </a:extLst>
              </p:cNvPr>
              <p:cNvSpPr/>
              <p:nvPr/>
            </p:nvSpPr>
            <p:spPr>
              <a:xfrm>
                <a:off x="1327725" y="574024"/>
                <a:ext cx="2215064" cy="1893152"/>
              </a:xfrm>
              <a:custGeom>
                <a:avLst/>
                <a:gdLst/>
                <a:ahLst/>
                <a:cxnLst/>
                <a:rect l="l" t="t" r="r" b="b"/>
                <a:pathLst>
                  <a:path w="24276" h="20748" extrusionOk="0">
                    <a:moveTo>
                      <a:pt x="10084" y="0"/>
                    </a:moveTo>
                    <a:cubicBezTo>
                      <a:pt x="9877" y="0"/>
                      <a:pt x="9600" y="69"/>
                      <a:pt x="9392" y="157"/>
                    </a:cubicBezTo>
                    <a:cubicBezTo>
                      <a:pt x="7685" y="887"/>
                      <a:pt x="6852" y="1122"/>
                      <a:pt x="7629" y="2508"/>
                    </a:cubicBezTo>
                    <a:cubicBezTo>
                      <a:pt x="7943" y="3070"/>
                      <a:pt x="8267" y="3645"/>
                      <a:pt x="8479" y="4036"/>
                    </a:cubicBezTo>
                    <a:cubicBezTo>
                      <a:pt x="8555" y="4177"/>
                      <a:pt x="8445" y="4334"/>
                      <a:pt x="8301" y="4334"/>
                    </a:cubicBezTo>
                    <a:cubicBezTo>
                      <a:pt x="8277" y="4334"/>
                      <a:pt x="8253" y="4329"/>
                      <a:pt x="8227" y="4320"/>
                    </a:cubicBezTo>
                    <a:cubicBezTo>
                      <a:pt x="7515" y="4047"/>
                      <a:pt x="6737" y="3746"/>
                      <a:pt x="5856" y="3746"/>
                    </a:cubicBezTo>
                    <a:cubicBezTo>
                      <a:pt x="5001" y="3746"/>
                      <a:pt x="4049" y="4030"/>
                      <a:pt x="2967" y="4898"/>
                    </a:cubicBezTo>
                    <a:cubicBezTo>
                      <a:pt x="480" y="6893"/>
                      <a:pt x="1" y="11558"/>
                      <a:pt x="2345" y="15520"/>
                    </a:cubicBezTo>
                    <a:cubicBezTo>
                      <a:pt x="2513" y="15808"/>
                      <a:pt x="2699" y="16088"/>
                      <a:pt x="2898" y="16370"/>
                    </a:cubicBezTo>
                    <a:cubicBezTo>
                      <a:pt x="3440" y="17120"/>
                      <a:pt x="4094" y="17838"/>
                      <a:pt x="4862" y="18493"/>
                    </a:cubicBezTo>
                    <a:cubicBezTo>
                      <a:pt x="6654" y="20015"/>
                      <a:pt x="8878" y="20747"/>
                      <a:pt x="11144" y="20747"/>
                    </a:cubicBezTo>
                    <a:cubicBezTo>
                      <a:pt x="15173" y="20747"/>
                      <a:pt x="19331" y="18430"/>
                      <a:pt x="21412" y="14118"/>
                    </a:cubicBezTo>
                    <a:cubicBezTo>
                      <a:pt x="24275" y="8186"/>
                      <a:pt x="19286" y="3282"/>
                      <a:pt x="16177" y="2971"/>
                    </a:cubicBezTo>
                    <a:cubicBezTo>
                      <a:pt x="16148" y="2968"/>
                      <a:pt x="16096" y="2966"/>
                      <a:pt x="16026" y="2966"/>
                    </a:cubicBezTo>
                    <a:cubicBezTo>
                      <a:pt x="15618" y="2966"/>
                      <a:pt x="14606" y="3022"/>
                      <a:pt x="14044" y="3202"/>
                    </a:cubicBezTo>
                    <a:cubicBezTo>
                      <a:pt x="14033" y="3206"/>
                      <a:pt x="14023" y="3208"/>
                      <a:pt x="14013" y="3208"/>
                    </a:cubicBezTo>
                    <a:cubicBezTo>
                      <a:pt x="13693" y="3208"/>
                      <a:pt x="13791" y="1435"/>
                      <a:pt x="13300" y="1188"/>
                    </a:cubicBezTo>
                    <a:cubicBezTo>
                      <a:pt x="13229" y="1152"/>
                      <a:pt x="13136" y="1135"/>
                      <a:pt x="13027" y="1135"/>
                    </a:cubicBezTo>
                    <a:cubicBezTo>
                      <a:pt x="12506" y="1135"/>
                      <a:pt x="11616" y="1521"/>
                      <a:pt x="10962" y="2065"/>
                    </a:cubicBezTo>
                    <a:cubicBezTo>
                      <a:pt x="10950" y="2076"/>
                      <a:pt x="10938" y="2081"/>
                      <a:pt x="10927" y="2081"/>
                    </a:cubicBezTo>
                    <a:cubicBezTo>
                      <a:pt x="10719" y="2081"/>
                      <a:pt x="10691" y="406"/>
                      <a:pt x="10338" y="68"/>
                    </a:cubicBezTo>
                    <a:cubicBezTo>
                      <a:pt x="10288" y="20"/>
                      <a:pt x="10196" y="0"/>
                      <a:pt x="1008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28575" dist="19050" dir="19320000" algn="bl" rotWithShape="0">
                  <a:srgbClr val="000000">
                    <a:alpha val="21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" name="Google Shape;614;p27">
                <a:extLst>
                  <a:ext uri="{FF2B5EF4-FFF2-40B4-BE49-F238E27FC236}">
                    <a16:creationId xmlns:a16="http://schemas.microsoft.com/office/drawing/2014/main" id="{BDA05D9D-1BE8-45DF-8E12-295E4CA0369C}"/>
                  </a:ext>
                </a:extLst>
              </p:cNvPr>
              <p:cNvSpPr/>
              <p:nvPr/>
            </p:nvSpPr>
            <p:spPr>
              <a:xfrm>
                <a:off x="2309794" y="812904"/>
                <a:ext cx="228842" cy="245905"/>
              </a:xfrm>
              <a:custGeom>
                <a:avLst/>
                <a:gdLst/>
                <a:ahLst/>
                <a:cxnLst/>
                <a:rect l="l" t="t" r="r" b="b"/>
                <a:pathLst>
                  <a:path w="2508" h="2695" extrusionOk="0">
                    <a:moveTo>
                      <a:pt x="1951" y="0"/>
                    </a:moveTo>
                    <a:cubicBezTo>
                      <a:pt x="1786" y="0"/>
                      <a:pt x="1391" y="185"/>
                      <a:pt x="765" y="554"/>
                    </a:cubicBezTo>
                    <a:cubicBezTo>
                      <a:pt x="1" y="1001"/>
                      <a:pt x="126" y="2261"/>
                      <a:pt x="126" y="2261"/>
                    </a:cubicBezTo>
                    <a:cubicBezTo>
                      <a:pt x="143" y="2526"/>
                      <a:pt x="322" y="2694"/>
                      <a:pt x="589" y="2694"/>
                    </a:cubicBezTo>
                    <a:cubicBezTo>
                      <a:pt x="890" y="2694"/>
                      <a:pt x="1303" y="2480"/>
                      <a:pt x="1721" y="1950"/>
                    </a:cubicBezTo>
                    <a:cubicBezTo>
                      <a:pt x="2507" y="955"/>
                      <a:pt x="2101" y="125"/>
                      <a:pt x="2025" y="26"/>
                    </a:cubicBezTo>
                    <a:cubicBezTo>
                      <a:pt x="2011" y="9"/>
                      <a:pt x="1986" y="0"/>
                      <a:pt x="1951" y="0"/>
                    </a:cubicBezTo>
                    <a:close/>
                  </a:path>
                </a:pathLst>
              </a:custGeom>
              <a:solidFill>
                <a:srgbClr val="65C1C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" name="Google Shape;615;p27">
                <a:extLst>
                  <a:ext uri="{FF2B5EF4-FFF2-40B4-BE49-F238E27FC236}">
                    <a16:creationId xmlns:a16="http://schemas.microsoft.com/office/drawing/2014/main" id="{A3DCCA99-BFEF-476E-AC54-68C77CC3276D}"/>
                  </a:ext>
                </a:extLst>
              </p:cNvPr>
              <p:cNvSpPr/>
              <p:nvPr/>
            </p:nvSpPr>
            <p:spPr>
              <a:xfrm>
                <a:off x="2302221" y="860078"/>
                <a:ext cx="143072" cy="293170"/>
              </a:xfrm>
              <a:custGeom>
                <a:avLst/>
                <a:gdLst/>
                <a:ahLst/>
                <a:cxnLst/>
                <a:rect l="l" t="t" r="r" b="b"/>
                <a:pathLst>
                  <a:path w="1568" h="3213" extrusionOk="0">
                    <a:moveTo>
                      <a:pt x="1446" y="0"/>
                    </a:moveTo>
                    <a:cubicBezTo>
                      <a:pt x="1411" y="0"/>
                      <a:pt x="1364" y="25"/>
                      <a:pt x="1314" y="74"/>
                    </a:cubicBezTo>
                    <a:cubicBezTo>
                      <a:pt x="1099" y="283"/>
                      <a:pt x="101" y="2111"/>
                      <a:pt x="28" y="2839"/>
                    </a:cubicBezTo>
                    <a:cubicBezTo>
                      <a:pt x="0" y="3125"/>
                      <a:pt x="36" y="3212"/>
                      <a:pt x="89" y="3212"/>
                    </a:cubicBezTo>
                    <a:cubicBezTo>
                      <a:pt x="170" y="3212"/>
                      <a:pt x="293" y="3007"/>
                      <a:pt x="293" y="3007"/>
                    </a:cubicBezTo>
                    <a:cubicBezTo>
                      <a:pt x="293" y="3007"/>
                      <a:pt x="762" y="1582"/>
                      <a:pt x="1218" y="838"/>
                    </a:cubicBezTo>
                    <a:cubicBezTo>
                      <a:pt x="1568" y="268"/>
                      <a:pt x="1564" y="0"/>
                      <a:pt x="1446" y="0"/>
                    </a:cubicBezTo>
                    <a:close/>
                  </a:path>
                </a:pathLst>
              </a:custGeom>
              <a:solidFill>
                <a:srgbClr val="5295A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" name="Google Shape;616;p27">
                <a:extLst>
                  <a:ext uri="{FF2B5EF4-FFF2-40B4-BE49-F238E27FC236}">
                    <a16:creationId xmlns:a16="http://schemas.microsoft.com/office/drawing/2014/main" id="{83B7FCEF-8D4A-4218-9432-53C82979E80D}"/>
                  </a:ext>
                </a:extLst>
              </p:cNvPr>
              <p:cNvSpPr/>
              <p:nvPr/>
            </p:nvSpPr>
            <p:spPr>
              <a:xfrm>
                <a:off x="2062429" y="670288"/>
                <a:ext cx="249008" cy="493362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5407" extrusionOk="0">
                    <a:moveTo>
                      <a:pt x="1683" y="1"/>
                    </a:moveTo>
                    <a:cubicBezTo>
                      <a:pt x="1562" y="1"/>
                      <a:pt x="1413" y="35"/>
                      <a:pt x="1257" y="90"/>
                    </a:cubicBezTo>
                    <a:cubicBezTo>
                      <a:pt x="754" y="269"/>
                      <a:pt x="172" y="659"/>
                      <a:pt x="106" y="785"/>
                    </a:cubicBezTo>
                    <a:cubicBezTo>
                      <a:pt x="0" y="983"/>
                      <a:pt x="222" y="1046"/>
                      <a:pt x="989" y="2177"/>
                    </a:cubicBezTo>
                    <a:cubicBezTo>
                      <a:pt x="1425" y="2825"/>
                      <a:pt x="1810" y="3748"/>
                      <a:pt x="2057" y="4419"/>
                    </a:cubicBezTo>
                    <a:cubicBezTo>
                      <a:pt x="2242" y="4922"/>
                      <a:pt x="2352" y="5282"/>
                      <a:pt x="2352" y="5282"/>
                    </a:cubicBezTo>
                    <a:cubicBezTo>
                      <a:pt x="2352" y="5282"/>
                      <a:pt x="2398" y="5407"/>
                      <a:pt x="2461" y="5407"/>
                    </a:cubicBezTo>
                    <a:cubicBezTo>
                      <a:pt x="2506" y="5407"/>
                      <a:pt x="2559" y="5344"/>
                      <a:pt x="2609" y="5130"/>
                    </a:cubicBezTo>
                    <a:cubicBezTo>
                      <a:pt x="2729" y="4617"/>
                      <a:pt x="2256" y="402"/>
                      <a:pt x="1915" y="74"/>
                    </a:cubicBezTo>
                    <a:cubicBezTo>
                      <a:pt x="1861" y="23"/>
                      <a:pt x="1780" y="1"/>
                      <a:pt x="1683" y="1"/>
                    </a:cubicBezTo>
                    <a:close/>
                  </a:path>
                </a:pathLst>
              </a:custGeom>
              <a:solidFill>
                <a:srgbClr val="C6491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" name="Google Shape;617;p27">
                <a:extLst>
                  <a:ext uri="{FF2B5EF4-FFF2-40B4-BE49-F238E27FC236}">
                    <a16:creationId xmlns:a16="http://schemas.microsoft.com/office/drawing/2014/main" id="{49DA3BE3-B596-4A4A-A4E7-F29692BD63CC}"/>
                  </a:ext>
                </a:extLst>
              </p:cNvPr>
              <p:cNvSpPr/>
              <p:nvPr/>
            </p:nvSpPr>
            <p:spPr>
              <a:xfrm>
                <a:off x="2177124" y="670380"/>
                <a:ext cx="125006" cy="456043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4998" extrusionOk="0">
                    <a:moveTo>
                      <a:pt x="426" y="1"/>
                    </a:moveTo>
                    <a:cubicBezTo>
                      <a:pt x="304" y="1"/>
                      <a:pt x="156" y="33"/>
                      <a:pt x="0" y="89"/>
                    </a:cubicBezTo>
                    <a:cubicBezTo>
                      <a:pt x="307" y="959"/>
                      <a:pt x="1144" y="3479"/>
                      <a:pt x="800" y="4418"/>
                    </a:cubicBezTo>
                    <a:cubicBezTo>
                      <a:pt x="863" y="4587"/>
                      <a:pt x="919" y="4742"/>
                      <a:pt x="962" y="4871"/>
                    </a:cubicBezTo>
                    <a:cubicBezTo>
                      <a:pt x="1118" y="4927"/>
                      <a:pt x="1253" y="4970"/>
                      <a:pt x="1366" y="4997"/>
                    </a:cubicBezTo>
                    <a:cubicBezTo>
                      <a:pt x="1369" y="4950"/>
                      <a:pt x="1369" y="4901"/>
                      <a:pt x="1369" y="4842"/>
                    </a:cubicBezTo>
                    <a:cubicBezTo>
                      <a:pt x="1369" y="3747"/>
                      <a:pt x="962" y="364"/>
                      <a:pt x="658" y="73"/>
                    </a:cubicBezTo>
                    <a:cubicBezTo>
                      <a:pt x="605" y="20"/>
                      <a:pt x="526" y="1"/>
                      <a:pt x="426" y="1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" name="Google Shape;618;p27">
                <a:extLst>
                  <a:ext uri="{FF2B5EF4-FFF2-40B4-BE49-F238E27FC236}">
                    <a16:creationId xmlns:a16="http://schemas.microsoft.com/office/drawing/2014/main" id="{72BC9DB8-EE1F-43FF-8F05-5C8DF6D33B8D}"/>
                  </a:ext>
                </a:extLst>
              </p:cNvPr>
              <p:cNvSpPr/>
              <p:nvPr/>
            </p:nvSpPr>
            <p:spPr>
              <a:xfrm>
                <a:off x="1484576" y="960720"/>
                <a:ext cx="1921529" cy="1379989"/>
              </a:xfrm>
              <a:custGeom>
                <a:avLst/>
                <a:gdLst/>
                <a:ahLst/>
                <a:cxnLst/>
                <a:rect l="l" t="t" r="r" b="b"/>
                <a:pathLst>
                  <a:path w="21059" h="15124" extrusionOk="0">
                    <a:moveTo>
                      <a:pt x="13635" y="0"/>
                    </a:moveTo>
                    <a:cubicBezTo>
                      <a:pt x="13563" y="0"/>
                      <a:pt x="13492" y="4"/>
                      <a:pt x="13423" y="10"/>
                    </a:cubicBezTo>
                    <a:cubicBezTo>
                      <a:pt x="11561" y="191"/>
                      <a:pt x="10516" y="852"/>
                      <a:pt x="9878" y="1349"/>
                    </a:cubicBezTo>
                    <a:cubicBezTo>
                      <a:pt x="9637" y="1537"/>
                      <a:pt x="9452" y="1699"/>
                      <a:pt x="9303" y="1805"/>
                    </a:cubicBezTo>
                    <a:cubicBezTo>
                      <a:pt x="9267" y="1830"/>
                      <a:pt x="9218" y="1842"/>
                      <a:pt x="9156" y="1842"/>
                    </a:cubicBezTo>
                    <a:cubicBezTo>
                      <a:pt x="8864" y="1842"/>
                      <a:pt x="8294" y="1585"/>
                      <a:pt x="7570" y="1325"/>
                    </a:cubicBezTo>
                    <a:cubicBezTo>
                      <a:pt x="6846" y="1069"/>
                      <a:pt x="5968" y="812"/>
                      <a:pt x="5057" y="812"/>
                    </a:cubicBezTo>
                    <a:cubicBezTo>
                      <a:pt x="4217" y="812"/>
                      <a:pt x="3349" y="1031"/>
                      <a:pt x="2551" y="1672"/>
                    </a:cubicBezTo>
                    <a:cubicBezTo>
                      <a:pt x="414" y="3386"/>
                      <a:pt x="1" y="7400"/>
                      <a:pt x="2015" y="10806"/>
                    </a:cubicBezTo>
                    <a:cubicBezTo>
                      <a:pt x="2163" y="11050"/>
                      <a:pt x="2322" y="11295"/>
                      <a:pt x="2491" y="11533"/>
                    </a:cubicBezTo>
                    <a:cubicBezTo>
                      <a:pt x="2957" y="12181"/>
                      <a:pt x="3520" y="12796"/>
                      <a:pt x="4181" y="13358"/>
                    </a:cubicBezTo>
                    <a:cubicBezTo>
                      <a:pt x="5607" y="14572"/>
                      <a:pt x="7341" y="15123"/>
                      <a:pt x="9125" y="15123"/>
                    </a:cubicBezTo>
                    <a:cubicBezTo>
                      <a:pt x="12696" y="15123"/>
                      <a:pt x="16468" y="12914"/>
                      <a:pt x="18373" y="9378"/>
                    </a:cubicBezTo>
                    <a:cubicBezTo>
                      <a:pt x="21059" y="4394"/>
                      <a:pt x="16581" y="283"/>
                      <a:pt x="13906" y="16"/>
                    </a:cubicBezTo>
                    <a:cubicBezTo>
                      <a:pt x="13814" y="5"/>
                      <a:pt x="13723" y="0"/>
                      <a:pt x="13635" y="0"/>
                    </a:cubicBezTo>
                    <a:close/>
                  </a:path>
                </a:pathLst>
              </a:custGeom>
              <a:solidFill>
                <a:srgbClr val="F9585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" name="Google Shape;619;p27">
                <a:extLst>
                  <a:ext uri="{FF2B5EF4-FFF2-40B4-BE49-F238E27FC236}">
                    <a16:creationId xmlns:a16="http://schemas.microsoft.com/office/drawing/2014/main" id="{AF662446-C456-4EDE-B1BB-DF103BD47E62}"/>
                  </a:ext>
                </a:extLst>
              </p:cNvPr>
              <p:cNvSpPr/>
              <p:nvPr/>
            </p:nvSpPr>
            <p:spPr>
              <a:xfrm>
                <a:off x="1711867" y="962183"/>
                <a:ext cx="1524978" cy="1378258"/>
              </a:xfrm>
              <a:custGeom>
                <a:avLst/>
                <a:gdLst/>
                <a:ahLst/>
                <a:cxnLst/>
                <a:rect l="l" t="t" r="r" b="b"/>
                <a:pathLst>
                  <a:path w="16713" h="15105" extrusionOk="0">
                    <a:moveTo>
                      <a:pt x="11415" y="0"/>
                    </a:moveTo>
                    <a:cubicBezTo>
                      <a:pt x="11851" y="1812"/>
                      <a:pt x="15317" y="6993"/>
                      <a:pt x="10496" y="11018"/>
                    </a:cubicBezTo>
                    <a:cubicBezTo>
                      <a:pt x="8759" y="12466"/>
                      <a:pt x="6934" y="12939"/>
                      <a:pt x="5278" y="12939"/>
                    </a:cubicBezTo>
                    <a:cubicBezTo>
                      <a:pt x="4643" y="12939"/>
                      <a:pt x="4031" y="12870"/>
                      <a:pt x="3459" y="12761"/>
                    </a:cubicBezTo>
                    <a:lnTo>
                      <a:pt x="3459" y="12761"/>
                    </a:lnTo>
                    <a:cubicBezTo>
                      <a:pt x="3730" y="12880"/>
                      <a:pt x="4011" y="12982"/>
                      <a:pt x="4302" y="13058"/>
                    </a:cubicBezTo>
                    <a:cubicBezTo>
                      <a:pt x="4563" y="13128"/>
                      <a:pt x="4451" y="13495"/>
                      <a:pt x="4213" y="13495"/>
                    </a:cubicBezTo>
                    <a:cubicBezTo>
                      <a:pt x="4190" y="13495"/>
                      <a:pt x="4170" y="13492"/>
                      <a:pt x="4147" y="13485"/>
                    </a:cubicBezTo>
                    <a:cubicBezTo>
                      <a:pt x="3340" y="13270"/>
                      <a:pt x="2602" y="12886"/>
                      <a:pt x="1974" y="12364"/>
                    </a:cubicBezTo>
                    <a:cubicBezTo>
                      <a:pt x="1137" y="12080"/>
                      <a:pt x="456" y="11749"/>
                      <a:pt x="0" y="11517"/>
                    </a:cubicBezTo>
                    <a:lnTo>
                      <a:pt x="0" y="11517"/>
                    </a:lnTo>
                    <a:cubicBezTo>
                      <a:pt x="466" y="12165"/>
                      <a:pt x="1029" y="12780"/>
                      <a:pt x="1690" y="13342"/>
                    </a:cubicBezTo>
                    <a:cubicBezTo>
                      <a:pt x="3115" y="14557"/>
                      <a:pt x="4848" y="15105"/>
                      <a:pt x="6633" y="15105"/>
                    </a:cubicBezTo>
                    <a:cubicBezTo>
                      <a:pt x="10204" y="15105"/>
                      <a:pt x="13977" y="12896"/>
                      <a:pt x="15882" y="9362"/>
                    </a:cubicBezTo>
                    <a:cubicBezTo>
                      <a:pt x="16465" y="8280"/>
                      <a:pt x="16709" y="7242"/>
                      <a:pt x="16709" y="6273"/>
                    </a:cubicBezTo>
                    <a:cubicBezTo>
                      <a:pt x="16712" y="2775"/>
                      <a:pt x="13511" y="208"/>
                      <a:pt x="11415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" name="Google Shape;620;p27">
                <a:extLst>
                  <a:ext uri="{FF2B5EF4-FFF2-40B4-BE49-F238E27FC236}">
                    <a16:creationId xmlns:a16="http://schemas.microsoft.com/office/drawing/2014/main" id="{22998C92-7491-4446-BD52-C55A46AAB6AE}"/>
                  </a:ext>
                </a:extLst>
              </p:cNvPr>
              <p:cNvSpPr/>
              <p:nvPr/>
            </p:nvSpPr>
            <p:spPr>
              <a:xfrm>
                <a:off x="1812825" y="1124094"/>
                <a:ext cx="959260" cy="941192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10315" extrusionOk="0">
                    <a:moveTo>
                      <a:pt x="3750" y="540"/>
                    </a:moveTo>
                    <a:cubicBezTo>
                      <a:pt x="4468" y="540"/>
                      <a:pt x="4616" y="1717"/>
                      <a:pt x="3823" y="1896"/>
                    </a:cubicBezTo>
                    <a:cubicBezTo>
                      <a:pt x="2917" y="2104"/>
                      <a:pt x="2265" y="2891"/>
                      <a:pt x="2186" y="3810"/>
                    </a:cubicBezTo>
                    <a:cubicBezTo>
                      <a:pt x="2153" y="4213"/>
                      <a:pt x="1842" y="4405"/>
                      <a:pt x="1528" y="4405"/>
                    </a:cubicBezTo>
                    <a:cubicBezTo>
                      <a:pt x="1164" y="4405"/>
                      <a:pt x="794" y="4151"/>
                      <a:pt x="834" y="3685"/>
                    </a:cubicBezTo>
                    <a:cubicBezTo>
                      <a:pt x="966" y="2150"/>
                      <a:pt x="2093" y="897"/>
                      <a:pt x="3584" y="560"/>
                    </a:cubicBezTo>
                    <a:cubicBezTo>
                      <a:pt x="3644" y="547"/>
                      <a:pt x="3697" y="540"/>
                      <a:pt x="3750" y="540"/>
                    </a:cubicBezTo>
                    <a:close/>
                    <a:moveTo>
                      <a:pt x="1704" y="5282"/>
                    </a:moveTo>
                    <a:cubicBezTo>
                      <a:pt x="2454" y="5282"/>
                      <a:pt x="2623" y="6485"/>
                      <a:pt x="1806" y="6631"/>
                    </a:cubicBezTo>
                    <a:cubicBezTo>
                      <a:pt x="1759" y="6638"/>
                      <a:pt x="1716" y="6644"/>
                      <a:pt x="1673" y="6644"/>
                    </a:cubicBezTo>
                    <a:cubicBezTo>
                      <a:pt x="923" y="6644"/>
                      <a:pt x="754" y="5437"/>
                      <a:pt x="1568" y="5292"/>
                    </a:cubicBezTo>
                    <a:cubicBezTo>
                      <a:pt x="1614" y="5285"/>
                      <a:pt x="1660" y="5282"/>
                      <a:pt x="1704" y="5282"/>
                    </a:cubicBezTo>
                    <a:close/>
                    <a:moveTo>
                      <a:pt x="4352" y="1"/>
                    </a:moveTo>
                    <a:cubicBezTo>
                      <a:pt x="3512" y="1"/>
                      <a:pt x="2646" y="219"/>
                      <a:pt x="1846" y="860"/>
                    </a:cubicBezTo>
                    <a:cubicBezTo>
                      <a:pt x="655" y="1813"/>
                      <a:pt x="1" y="3479"/>
                      <a:pt x="1" y="5358"/>
                    </a:cubicBezTo>
                    <a:cubicBezTo>
                      <a:pt x="1" y="6852"/>
                      <a:pt x="417" y="8483"/>
                      <a:pt x="1310" y="9994"/>
                    </a:cubicBezTo>
                    <a:cubicBezTo>
                      <a:pt x="1783" y="10146"/>
                      <a:pt x="2279" y="10249"/>
                      <a:pt x="2785" y="10292"/>
                    </a:cubicBezTo>
                    <a:cubicBezTo>
                      <a:pt x="2827" y="10215"/>
                      <a:pt x="2907" y="10159"/>
                      <a:pt x="2989" y="10159"/>
                    </a:cubicBezTo>
                    <a:cubicBezTo>
                      <a:pt x="3046" y="10159"/>
                      <a:pt x="3102" y="10185"/>
                      <a:pt x="3145" y="10245"/>
                    </a:cubicBezTo>
                    <a:cubicBezTo>
                      <a:pt x="3161" y="10269"/>
                      <a:pt x="3178" y="10292"/>
                      <a:pt x="3195" y="10315"/>
                    </a:cubicBezTo>
                    <a:lnTo>
                      <a:pt x="3346" y="10315"/>
                    </a:lnTo>
                    <a:cubicBezTo>
                      <a:pt x="3734" y="10315"/>
                      <a:pt x="4124" y="10281"/>
                      <a:pt x="4517" y="10212"/>
                    </a:cubicBezTo>
                    <a:cubicBezTo>
                      <a:pt x="8118" y="9567"/>
                      <a:pt x="10513" y="6128"/>
                      <a:pt x="9871" y="2531"/>
                    </a:cubicBezTo>
                    <a:cubicBezTo>
                      <a:pt x="9742" y="1813"/>
                      <a:pt x="9504" y="1145"/>
                      <a:pt x="9173" y="537"/>
                    </a:cubicBezTo>
                    <a:cubicBezTo>
                      <a:pt x="8932" y="725"/>
                      <a:pt x="8747" y="887"/>
                      <a:pt x="8598" y="993"/>
                    </a:cubicBezTo>
                    <a:cubicBezTo>
                      <a:pt x="8591" y="996"/>
                      <a:pt x="8584" y="999"/>
                      <a:pt x="8578" y="1006"/>
                    </a:cubicBezTo>
                    <a:cubicBezTo>
                      <a:pt x="8545" y="1023"/>
                      <a:pt x="8502" y="1029"/>
                      <a:pt x="8453" y="1029"/>
                    </a:cubicBezTo>
                    <a:cubicBezTo>
                      <a:pt x="8403" y="1029"/>
                      <a:pt x="8343" y="1023"/>
                      <a:pt x="8277" y="1006"/>
                    </a:cubicBezTo>
                    <a:cubicBezTo>
                      <a:pt x="8271" y="1006"/>
                      <a:pt x="8260" y="1003"/>
                      <a:pt x="8251" y="1003"/>
                    </a:cubicBezTo>
                    <a:cubicBezTo>
                      <a:pt x="8138" y="976"/>
                      <a:pt x="8003" y="933"/>
                      <a:pt x="7847" y="877"/>
                    </a:cubicBezTo>
                    <a:cubicBezTo>
                      <a:pt x="7572" y="781"/>
                      <a:pt x="7239" y="649"/>
                      <a:pt x="6865" y="513"/>
                    </a:cubicBezTo>
                    <a:cubicBezTo>
                      <a:pt x="6141" y="259"/>
                      <a:pt x="5261" y="1"/>
                      <a:pt x="4352" y="1"/>
                    </a:cubicBezTo>
                    <a:close/>
                  </a:path>
                </a:pathLst>
              </a:custGeom>
              <a:solidFill>
                <a:srgbClr val="F9585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9" name="Google Shape;621;p27">
                <a:extLst>
                  <a:ext uri="{FF2B5EF4-FFF2-40B4-BE49-F238E27FC236}">
                    <a16:creationId xmlns:a16="http://schemas.microsoft.com/office/drawing/2014/main" id="{CC1CA36A-D3DB-44F6-AC66-074D503B7B69}"/>
                  </a:ext>
                </a:extLst>
              </p:cNvPr>
              <p:cNvSpPr/>
              <p:nvPr/>
            </p:nvSpPr>
            <p:spPr>
              <a:xfrm>
                <a:off x="2132414" y="1402073"/>
                <a:ext cx="411606" cy="229937"/>
              </a:xfrm>
              <a:custGeom>
                <a:avLst/>
                <a:gdLst/>
                <a:ahLst/>
                <a:cxnLst/>
                <a:rect l="l" t="t" r="r" b="b"/>
                <a:pathLst>
                  <a:path w="4511" h="2520" extrusionOk="0">
                    <a:moveTo>
                      <a:pt x="3741" y="0"/>
                    </a:moveTo>
                    <a:cubicBezTo>
                      <a:pt x="3172" y="0"/>
                      <a:pt x="2954" y="764"/>
                      <a:pt x="2233" y="867"/>
                    </a:cubicBezTo>
                    <a:cubicBezTo>
                      <a:pt x="2207" y="871"/>
                      <a:pt x="2181" y="872"/>
                      <a:pt x="2155" y="872"/>
                    </a:cubicBezTo>
                    <a:cubicBezTo>
                      <a:pt x="1792" y="872"/>
                      <a:pt x="1465" y="520"/>
                      <a:pt x="1072" y="520"/>
                    </a:cubicBezTo>
                    <a:cubicBezTo>
                      <a:pt x="906" y="520"/>
                      <a:pt x="728" y="584"/>
                      <a:pt x="530" y="764"/>
                    </a:cubicBezTo>
                    <a:cubicBezTo>
                      <a:pt x="0" y="1247"/>
                      <a:pt x="493" y="2169"/>
                      <a:pt x="1565" y="2441"/>
                    </a:cubicBezTo>
                    <a:cubicBezTo>
                      <a:pt x="1758" y="2491"/>
                      <a:pt x="1970" y="2520"/>
                      <a:pt x="2199" y="2520"/>
                    </a:cubicBezTo>
                    <a:cubicBezTo>
                      <a:pt x="2370" y="2520"/>
                      <a:pt x="2550" y="2504"/>
                      <a:pt x="2738" y="2470"/>
                    </a:cubicBezTo>
                    <a:cubicBezTo>
                      <a:pt x="3138" y="2398"/>
                      <a:pt x="3450" y="2242"/>
                      <a:pt x="3681" y="2044"/>
                    </a:cubicBezTo>
                    <a:cubicBezTo>
                      <a:pt x="4511" y="1343"/>
                      <a:pt x="4362" y="93"/>
                      <a:pt x="3853" y="10"/>
                    </a:cubicBezTo>
                    <a:cubicBezTo>
                      <a:pt x="3814" y="3"/>
                      <a:pt x="3776" y="0"/>
                      <a:pt x="3741" y="0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0" name="Google Shape;622;p27">
                <a:extLst>
                  <a:ext uri="{FF2B5EF4-FFF2-40B4-BE49-F238E27FC236}">
                    <a16:creationId xmlns:a16="http://schemas.microsoft.com/office/drawing/2014/main" id="{E7FACDC8-178B-49A4-BD8C-E468435F6BC9}"/>
                  </a:ext>
                </a:extLst>
              </p:cNvPr>
              <p:cNvSpPr/>
              <p:nvPr/>
            </p:nvSpPr>
            <p:spPr>
              <a:xfrm>
                <a:off x="2275121" y="1557372"/>
                <a:ext cx="193257" cy="74638"/>
              </a:xfrm>
              <a:custGeom>
                <a:avLst/>
                <a:gdLst/>
                <a:ahLst/>
                <a:cxnLst/>
                <a:rect l="l" t="t" r="r" b="b"/>
                <a:pathLst>
                  <a:path w="2118" h="818" extrusionOk="0">
                    <a:moveTo>
                      <a:pt x="1292" y="0"/>
                    </a:moveTo>
                    <a:cubicBezTo>
                      <a:pt x="730" y="0"/>
                      <a:pt x="258" y="440"/>
                      <a:pt x="1" y="739"/>
                    </a:cubicBezTo>
                    <a:cubicBezTo>
                      <a:pt x="194" y="789"/>
                      <a:pt x="406" y="818"/>
                      <a:pt x="635" y="818"/>
                    </a:cubicBezTo>
                    <a:cubicBezTo>
                      <a:pt x="806" y="818"/>
                      <a:pt x="986" y="802"/>
                      <a:pt x="1174" y="768"/>
                    </a:cubicBezTo>
                    <a:cubicBezTo>
                      <a:pt x="1574" y="696"/>
                      <a:pt x="1886" y="540"/>
                      <a:pt x="2117" y="342"/>
                    </a:cubicBezTo>
                    <a:cubicBezTo>
                      <a:pt x="1831" y="95"/>
                      <a:pt x="1552" y="0"/>
                      <a:pt x="1292" y="0"/>
                    </a:cubicBezTo>
                    <a:close/>
                  </a:path>
                </a:pathLst>
              </a:custGeom>
              <a:solidFill>
                <a:srgbClr val="A80E0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1" name="Google Shape;623;p27">
                <a:extLst>
                  <a:ext uri="{FF2B5EF4-FFF2-40B4-BE49-F238E27FC236}">
                    <a16:creationId xmlns:a16="http://schemas.microsoft.com/office/drawing/2014/main" id="{88237103-1C0E-44C8-ABFF-D0E40A4602C0}"/>
                  </a:ext>
                </a:extLst>
              </p:cNvPr>
              <p:cNvSpPr/>
              <p:nvPr/>
            </p:nvSpPr>
            <p:spPr>
              <a:xfrm>
                <a:off x="2089529" y="1336559"/>
                <a:ext cx="83124" cy="76828"/>
              </a:xfrm>
              <a:custGeom>
                <a:avLst/>
                <a:gdLst/>
                <a:ahLst/>
                <a:cxnLst/>
                <a:rect l="l" t="t" r="r" b="b"/>
                <a:pathLst>
                  <a:path w="911" h="842" extrusionOk="0">
                    <a:moveTo>
                      <a:pt x="458" y="0"/>
                    </a:moveTo>
                    <a:cubicBezTo>
                      <a:pt x="432" y="0"/>
                      <a:pt x="407" y="2"/>
                      <a:pt x="382" y="7"/>
                    </a:cubicBezTo>
                    <a:cubicBezTo>
                      <a:pt x="153" y="47"/>
                      <a:pt x="1" y="265"/>
                      <a:pt x="40" y="497"/>
                    </a:cubicBezTo>
                    <a:cubicBezTo>
                      <a:pt x="76" y="699"/>
                      <a:pt x="251" y="841"/>
                      <a:pt x="452" y="841"/>
                    </a:cubicBezTo>
                    <a:cubicBezTo>
                      <a:pt x="477" y="841"/>
                      <a:pt x="504" y="839"/>
                      <a:pt x="530" y="834"/>
                    </a:cubicBezTo>
                    <a:cubicBezTo>
                      <a:pt x="759" y="794"/>
                      <a:pt x="910" y="576"/>
                      <a:pt x="870" y="348"/>
                    </a:cubicBezTo>
                    <a:cubicBezTo>
                      <a:pt x="832" y="145"/>
                      <a:pt x="656" y="0"/>
                      <a:pt x="458" y="0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" name="Google Shape;624;p27">
                <a:extLst>
                  <a:ext uri="{FF2B5EF4-FFF2-40B4-BE49-F238E27FC236}">
                    <a16:creationId xmlns:a16="http://schemas.microsoft.com/office/drawing/2014/main" id="{D19772A3-3AEA-494D-A76F-CB19BCE3F7D5}"/>
                  </a:ext>
                </a:extLst>
              </p:cNvPr>
              <p:cNvSpPr/>
              <p:nvPr/>
            </p:nvSpPr>
            <p:spPr>
              <a:xfrm>
                <a:off x="2462173" y="1269859"/>
                <a:ext cx="83124" cy="77011"/>
              </a:xfrm>
              <a:custGeom>
                <a:avLst/>
                <a:gdLst/>
                <a:ahLst/>
                <a:cxnLst/>
                <a:rect l="l" t="t" r="r" b="b"/>
                <a:pathLst>
                  <a:path w="911" h="844" extrusionOk="0">
                    <a:moveTo>
                      <a:pt x="454" y="1"/>
                    </a:moveTo>
                    <a:cubicBezTo>
                      <a:pt x="429" y="1"/>
                      <a:pt x="405" y="3"/>
                      <a:pt x="381" y="7"/>
                    </a:cubicBezTo>
                    <a:cubicBezTo>
                      <a:pt x="153" y="47"/>
                      <a:pt x="1" y="265"/>
                      <a:pt x="40" y="497"/>
                    </a:cubicBezTo>
                    <a:cubicBezTo>
                      <a:pt x="79" y="700"/>
                      <a:pt x="257" y="844"/>
                      <a:pt x="457" y="844"/>
                    </a:cubicBezTo>
                    <a:cubicBezTo>
                      <a:pt x="481" y="844"/>
                      <a:pt x="506" y="842"/>
                      <a:pt x="530" y="837"/>
                    </a:cubicBezTo>
                    <a:cubicBezTo>
                      <a:pt x="758" y="795"/>
                      <a:pt x="910" y="576"/>
                      <a:pt x="870" y="348"/>
                    </a:cubicBezTo>
                    <a:cubicBezTo>
                      <a:pt x="835" y="144"/>
                      <a:pt x="655" y="1"/>
                      <a:pt x="454" y="1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3" name="Google Shape;625;p27">
                <a:extLst>
                  <a:ext uri="{FF2B5EF4-FFF2-40B4-BE49-F238E27FC236}">
                    <a16:creationId xmlns:a16="http://schemas.microsoft.com/office/drawing/2014/main" id="{DAFCAB93-9E59-4DC7-9974-A382D3A2DEDA}"/>
                  </a:ext>
                </a:extLst>
              </p:cNvPr>
              <p:cNvSpPr/>
              <p:nvPr/>
            </p:nvSpPr>
            <p:spPr>
              <a:xfrm>
                <a:off x="2561722" y="1302525"/>
                <a:ext cx="196542" cy="181851"/>
              </a:xfrm>
              <a:custGeom>
                <a:avLst/>
                <a:gdLst/>
                <a:ahLst/>
                <a:cxnLst/>
                <a:rect l="l" t="t" r="r" b="b"/>
                <a:pathLst>
                  <a:path w="2154" h="1993" extrusionOk="0">
                    <a:moveTo>
                      <a:pt x="1083" y="0"/>
                    </a:moveTo>
                    <a:cubicBezTo>
                      <a:pt x="1024" y="0"/>
                      <a:pt x="964" y="6"/>
                      <a:pt x="904" y="17"/>
                    </a:cubicBezTo>
                    <a:cubicBezTo>
                      <a:pt x="361" y="113"/>
                      <a:pt x="1" y="629"/>
                      <a:pt x="97" y="1171"/>
                    </a:cubicBezTo>
                    <a:cubicBezTo>
                      <a:pt x="183" y="1654"/>
                      <a:pt x="605" y="1993"/>
                      <a:pt x="1080" y="1993"/>
                    </a:cubicBezTo>
                    <a:cubicBezTo>
                      <a:pt x="1137" y="1993"/>
                      <a:pt x="1195" y="1988"/>
                      <a:pt x="1254" y="1978"/>
                    </a:cubicBezTo>
                    <a:cubicBezTo>
                      <a:pt x="1794" y="1879"/>
                      <a:pt x="2154" y="1363"/>
                      <a:pt x="2058" y="820"/>
                    </a:cubicBezTo>
                    <a:cubicBezTo>
                      <a:pt x="1973" y="338"/>
                      <a:pt x="1554" y="0"/>
                      <a:pt x="1083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4" name="Google Shape;626;p27">
                <a:extLst>
                  <a:ext uri="{FF2B5EF4-FFF2-40B4-BE49-F238E27FC236}">
                    <a16:creationId xmlns:a16="http://schemas.microsoft.com/office/drawing/2014/main" id="{23A93FAF-B193-4B93-8BFC-089E1332E6C8}"/>
                  </a:ext>
                </a:extLst>
              </p:cNvPr>
              <p:cNvSpPr/>
              <p:nvPr/>
            </p:nvSpPr>
            <p:spPr>
              <a:xfrm>
                <a:off x="1930215" y="1415303"/>
                <a:ext cx="196815" cy="181943"/>
              </a:xfrm>
              <a:custGeom>
                <a:avLst/>
                <a:gdLst/>
                <a:ahLst/>
                <a:cxnLst/>
                <a:rect l="l" t="t" r="r" b="b"/>
                <a:pathLst>
                  <a:path w="2157" h="1994" extrusionOk="0">
                    <a:moveTo>
                      <a:pt x="1084" y="1"/>
                    </a:moveTo>
                    <a:cubicBezTo>
                      <a:pt x="1025" y="1"/>
                      <a:pt x="964" y="6"/>
                      <a:pt x="904" y="17"/>
                    </a:cubicBezTo>
                    <a:cubicBezTo>
                      <a:pt x="362" y="113"/>
                      <a:pt x="1" y="629"/>
                      <a:pt x="100" y="1171"/>
                    </a:cubicBezTo>
                    <a:cubicBezTo>
                      <a:pt x="185" y="1655"/>
                      <a:pt x="605" y="1994"/>
                      <a:pt x="1079" y="1994"/>
                    </a:cubicBezTo>
                    <a:cubicBezTo>
                      <a:pt x="1137" y="1994"/>
                      <a:pt x="1196" y="1989"/>
                      <a:pt x="1255" y="1978"/>
                    </a:cubicBezTo>
                    <a:cubicBezTo>
                      <a:pt x="1797" y="1879"/>
                      <a:pt x="2157" y="1363"/>
                      <a:pt x="2058" y="821"/>
                    </a:cubicBezTo>
                    <a:cubicBezTo>
                      <a:pt x="1972" y="339"/>
                      <a:pt x="1556" y="1"/>
                      <a:pt x="1084" y="1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5" name="Google Shape;627;p27">
                <a:extLst>
                  <a:ext uri="{FF2B5EF4-FFF2-40B4-BE49-F238E27FC236}">
                    <a16:creationId xmlns:a16="http://schemas.microsoft.com/office/drawing/2014/main" id="{55426E2F-13F7-43E6-9AA4-57A762860AE1}"/>
                  </a:ext>
                </a:extLst>
              </p:cNvPr>
              <p:cNvSpPr/>
              <p:nvPr/>
            </p:nvSpPr>
            <p:spPr>
              <a:xfrm>
                <a:off x="1621351" y="1083992"/>
                <a:ext cx="348831" cy="352845"/>
              </a:xfrm>
              <a:custGeom>
                <a:avLst/>
                <a:gdLst/>
                <a:ahLst/>
                <a:cxnLst/>
                <a:rect l="l" t="t" r="r" b="b"/>
                <a:pathLst>
                  <a:path w="3823" h="3867" extrusionOk="0">
                    <a:moveTo>
                      <a:pt x="2956" y="1"/>
                    </a:moveTo>
                    <a:cubicBezTo>
                      <a:pt x="2903" y="1"/>
                      <a:pt x="2850" y="8"/>
                      <a:pt x="2790" y="21"/>
                    </a:cubicBezTo>
                    <a:cubicBezTo>
                      <a:pt x="1299" y="358"/>
                      <a:pt x="172" y="1611"/>
                      <a:pt x="40" y="3146"/>
                    </a:cubicBezTo>
                    <a:cubicBezTo>
                      <a:pt x="0" y="3612"/>
                      <a:pt x="370" y="3866"/>
                      <a:pt x="734" y="3866"/>
                    </a:cubicBezTo>
                    <a:cubicBezTo>
                      <a:pt x="1048" y="3866"/>
                      <a:pt x="1359" y="3674"/>
                      <a:pt x="1392" y="3271"/>
                    </a:cubicBezTo>
                    <a:cubicBezTo>
                      <a:pt x="1471" y="2352"/>
                      <a:pt x="2123" y="1565"/>
                      <a:pt x="3029" y="1357"/>
                    </a:cubicBezTo>
                    <a:cubicBezTo>
                      <a:pt x="3822" y="1178"/>
                      <a:pt x="3674" y="1"/>
                      <a:pt x="2956" y="1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6" name="Google Shape;628;p27">
                <a:extLst>
                  <a:ext uri="{FF2B5EF4-FFF2-40B4-BE49-F238E27FC236}">
                    <a16:creationId xmlns:a16="http://schemas.microsoft.com/office/drawing/2014/main" id="{B64BA733-E95B-430A-82E8-7DA922BDEEF8}"/>
                  </a:ext>
                </a:extLst>
              </p:cNvPr>
              <p:cNvSpPr/>
              <p:nvPr/>
            </p:nvSpPr>
            <p:spPr>
              <a:xfrm>
                <a:off x="1617701" y="1516676"/>
                <a:ext cx="170537" cy="124458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1364" extrusionOk="0">
                    <a:moveTo>
                      <a:pt x="950" y="1"/>
                    </a:moveTo>
                    <a:cubicBezTo>
                      <a:pt x="906" y="1"/>
                      <a:pt x="860" y="4"/>
                      <a:pt x="814" y="11"/>
                    </a:cubicBezTo>
                    <a:cubicBezTo>
                      <a:pt x="0" y="156"/>
                      <a:pt x="169" y="1363"/>
                      <a:pt x="919" y="1363"/>
                    </a:cubicBezTo>
                    <a:cubicBezTo>
                      <a:pt x="962" y="1363"/>
                      <a:pt x="1005" y="1357"/>
                      <a:pt x="1052" y="1350"/>
                    </a:cubicBezTo>
                    <a:cubicBezTo>
                      <a:pt x="1869" y="1204"/>
                      <a:pt x="1700" y="1"/>
                      <a:pt x="950" y="1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7" name="Google Shape;629;p27">
                <a:extLst>
                  <a:ext uri="{FF2B5EF4-FFF2-40B4-BE49-F238E27FC236}">
                    <a16:creationId xmlns:a16="http://schemas.microsoft.com/office/drawing/2014/main" id="{39AEE832-52F1-4362-9398-393F0AC14C40}"/>
                  </a:ext>
                </a:extLst>
              </p:cNvPr>
              <p:cNvSpPr/>
              <p:nvPr/>
            </p:nvSpPr>
            <p:spPr>
              <a:xfrm>
                <a:off x="1891892" y="2090242"/>
                <a:ext cx="236416" cy="103289"/>
              </a:xfrm>
              <a:custGeom>
                <a:avLst/>
                <a:gdLst/>
                <a:ahLst/>
                <a:cxnLst/>
                <a:rect l="l" t="t" r="r" b="b"/>
                <a:pathLst>
                  <a:path w="2591" h="1132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29" y="523"/>
                      <a:pt x="1367" y="907"/>
                      <a:pt x="2174" y="1122"/>
                    </a:cubicBezTo>
                    <a:cubicBezTo>
                      <a:pt x="2197" y="1129"/>
                      <a:pt x="2217" y="1132"/>
                      <a:pt x="2240" y="1132"/>
                    </a:cubicBezTo>
                    <a:cubicBezTo>
                      <a:pt x="2478" y="1132"/>
                      <a:pt x="2590" y="765"/>
                      <a:pt x="2329" y="695"/>
                    </a:cubicBezTo>
                    <a:cubicBezTo>
                      <a:pt x="2038" y="619"/>
                      <a:pt x="1757" y="517"/>
                      <a:pt x="1486" y="398"/>
                    </a:cubicBezTo>
                    <a:cubicBezTo>
                      <a:pt x="953" y="292"/>
                      <a:pt x="454" y="153"/>
                      <a:pt x="1" y="1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7A164050-6829-47E8-96CB-08AEE5851F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3701" y="1699913"/>
            <a:ext cx="9685955" cy="4306458"/>
          </a:xfrm>
          <a:prstGeom prst="rect">
            <a:avLst/>
          </a:prstGeom>
        </p:spPr>
      </p:pic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893D71AB-5EAB-465C-B559-405EA31A25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9115" y="2126769"/>
            <a:ext cx="1247981" cy="1056640"/>
          </a:xfrm>
          <a:prstGeom prst="rect">
            <a:avLst/>
          </a:prstGeom>
        </p:spPr>
      </p:pic>
      <p:pic>
        <p:nvPicPr>
          <p:cNvPr id="168" name="Picture 167" descr="Shape&#10;&#10;Description automatically generated">
            <a:extLst>
              <a:ext uri="{FF2B5EF4-FFF2-40B4-BE49-F238E27FC236}">
                <a16:creationId xmlns:a16="http://schemas.microsoft.com/office/drawing/2014/main" id="{4FAD0B16-7624-48F1-9871-464DCFF1CC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759" y="3301391"/>
            <a:ext cx="1247981" cy="1056640"/>
          </a:xfrm>
          <a:prstGeom prst="rect">
            <a:avLst/>
          </a:prstGeom>
        </p:spPr>
      </p:pic>
      <p:pic>
        <p:nvPicPr>
          <p:cNvPr id="169" name="Picture 168" descr="Shape&#10;&#10;Description automatically generated">
            <a:extLst>
              <a:ext uri="{FF2B5EF4-FFF2-40B4-BE49-F238E27FC236}">
                <a16:creationId xmlns:a16="http://schemas.microsoft.com/office/drawing/2014/main" id="{E3E96BA2-E619-4BDF-B725-FE4F6F58A1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1675" y="3378268"/>
            <a:ext cx="1247981" cy="1056640"/>
          </a:xfrm>
          <a:prstGeom prst="rect">
            <a:avLst/>
          </a:prstGeom>
        </p:spPr>
      </p:pic>
      <p:pic>
        <p:nvPicPr>
          <p:cNvPr id="173" name="Picture 172" descr="Shape&#10;&#10;Description automatically generated">
            <a:extLst>
              <a:ext uri="{FF2B5EF4-FFF2-40B4-BE49-F238E27FC236}">
                <a16:creationId xmlns:a16="http://schemas.microsoft.com/office/drawing/2014/main" id="{570AA493-5007-4ADC-9270-4A143D81191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434" y="4775835"/>
            <a:ext cx="1247981" cy="1056640"/>
          </a:xfrm>
          <a:prstGeom prst="rect">
            <a:avLst/>
          </a:prstGeom>
        </p:spPr>
      </p:pic>
      <p:pic>
        <p:nvPicPr>
          <p:cNvPr id="174" name="Picture 173" descr="Shape&#10;&#10;Description automatically generated">
            <a:extLst>
              <a:ext uri="{FF2B5EF4-FFF2-40B4-BE49-F238E27FC236}">
                <a16:creationId xmlns:a16="http://schemas.microsoft.com/office/drawing/2014/main" id="{4AF888AE-D93C-4870-A318-9446A8B702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9130" y="4629767"/>
            <a:ext cx="1247981" cy="105664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37BF79E-5D81-AF60-DE6D-86054DBDC036}"/>
              </a:ext>
            </a:extLst>
          </p:cNvPr>
          <p:cNvSpPr/>
          <p:nvPr/>
        </p:nvSpPr>
        <p:spPr>
          <a:xfrm>
            <a:off x="-1409700" y="-133350"/>
            <a:ext cx="1181100" cy="118124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43632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EB57AE-B6A5-4044-95B5-43C097D789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459" y="1036002"/>
            <a:ext cx="4731145" cy="1056958"/>
          </a:xfrm>
          <a:prstGeom prst="rect">
            <a:avLst/>
          </a:prstGeom>
        </p:spPr>
      </p:pic>
      <p:sp>
        <p:nvSpPr>
          <p:cNvPr id="132" name="Speech Bubble: Rectangle with Corners Rounded 4">
            <a:extLst>
              <a:ext uri="{FF2B5EF4-FFF2-40B4-BE49-F238E27FC236}">
                <a16:creationId xmlns:a16="http://schemas.microsoft.com/office/drawing/2014/main" id="{30940869-71BA-4D51-8E9D-A06B88430A60}"/>
              </a:ext>
            </a:extLst>
          </p:cNvPr>
          <p:cNvSpPr/>
          <p:nvPr/>
        </p:nvSpPr>
        <p:spPr>
          <a:xfrm flipH="1">
            <a:off x="5640003" y="599440"/>
            <a:ext cx="6216716" cy="1493520"/>
          </a:xfrm>
          <a:prstGeom prst="wedgeRoundRectCallout">
            <a:avLst>
              <a:gd name="adj1" fmla="val 56211"/>
              <a:gd name="adj2" fmla="val 15521"/>
              <a:gd name="adj3" fmla="val 16667"/>
            </a:avLst>
          </a:prstGeom>
          <a:solidFill>
            <a:schemeClr val="bg1"/>
          </a:solidFill>
          <a:ln w="57150">
            <a:solidFill>
              <a:srgbClr val="AB07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2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Không tán thành </a:t>
            </a:r>
            <a:endParaRPr lang="en-US" sz="3200" dirty="0">
              <a:solidFill>
                <a:schemeClr val="tx1"/>
              </a:solidFill>
              <a:latin typeface="+mj-lt"/>
              <a:cs typeface="Calibri" panose="020F0502020204030204" pitchFamily="34" charset="0"/>
            </a:endParaRPr>
          </a:p>
          <a:p>
            <a:r>
              <a:rPr lang="en-US" sz="32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  <a:sym typeface="Wingdings" panose="05000000000000000000" pitchFamily="2" charset="2"/>
              </a:rPr>
              <a:t></a:t>
            </a:r>
            <a:r>
              <a:rPr lang="vi-VN" sz="32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Vì chỉ yêu mỗi gia đình mình thôi thì chưa đủ.</a:t>
            </a:r>
            <a:endParaRPr lang="en-US" sz="3200" dirty="0">
              <a:solidFill>
                <a:schemeClr val="tx1"/>
              </a:solidFill>
              <a:latin typeface="+mj-lt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7C91D3-620E-41A7-B325-4A15C762DC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534" y="2964815"/>
            <a:ext cx="4751070" cy="928370"/>
          </a:xfrm>
          <a:prstGeom prst="rect">
            <a:avLst/>
          </a:prstGeom>
        </p:spPr>
      </p:pic>
      <p:sp>
        <p:nvSpPr>
          <p:cNvPr id="133" name="Speech Bubble: Rectangle with Corners Rounded 4">
            <a:extLst>
              <a:ext uri="{FF2B5EF4-FFF2-40B4-BE49-F238E27FC236}">
                <a16:creationId xmlns:a16="http://schemas.microsoft.com/office/drawing/2014/main" id="{7D27B255-DDE9-4566-9B44-FCC38E473E8E}"/>
              </a:ext>
            </a:extLst>
          </p:cNvPr>
          <p:cNvSpPr/>
          <p:nvPr/>
        </p:nvSpPr>
        <p:spPr>
          <a:xfrm flipH="1">
            <a:off x="5631750" y="2479040"/>
            <a:ext cx="6216716" cy="1493520"/>
          </a:xfrm>
          <a:prstGeom prst="wedgeRoundRectCallout">
            <a:avLst>
              <a:gd name="adj1" fmla="val 56211"/>
              <a:gd name="adj2" fmla="val 15521"/>
              <a:gd name="adj3" fmla="val 16667"/>
            </a:avLst>
          </a:prstGeom>
          <a:solidFill>
            <a:schemeClr val="bg1"/>
          </a:solidFill>
          <a:ln w="57150">
            <a:solidFill>
              <a:srgbClr val="AB07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T</a:t>
            </a:r>
            <a:r>
              <a:rPr lang="vi-VN" sz="32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án thành </a:t>
            </a:r>
            <a:endParaRPr lang="en-US" sz="3200" dirty="0">
              <a:solidFill>
                <a:schemeClr val="tx1"/>
              </a:solidFill>
              <a:latin typeface="+mj-lt"/>
              <a:cs typeface="Calibri" panose="020F0502020204030204" pitchFamily="34" charset="0"/>
            </a:endParaRPr>
          </a:p>
          <a:p>
            <a:pPr algn="just"/>
            <a:r>
              <a:rPr lang="en-US" sz="32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  <a:sym typeface="Wingdings" panose="05000000000000000000" pitchFamily="2" charset="2"/>
              </a:rPr>
              <a:t>V</a:t>
            </a:r>
            <a:r>
              <a:rPr lang="vi-VN" sz="32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ì tìm hiểu lịch sử đất nước, yêu quý và tự hào về đất nước.</a:t>
            </a:r>
            <a:endParaRPr lang="en-US" sz="3200" dirty="0">
              <a:solidFill>
                <a:schemeClr val="tx1"/>
              </a:solidFill>
              <a:latin typeface="+mj-lt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8460AB3-C6CF-47A8-B4F0-2C472E8854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534" y="4765040"/>
            <a:ext cx="4751070" cy="1157750"/>
          </a:xfrm>
          <a:prstGeom prst="rect">
            <a:avLst/>
          </a:prstGeom>
        </p:spPr>
      </p:pic>
      <p:sp>
        <p:nvSpPr>
          <p:cNvPr id="134" name="Speech Bubble: Rectangle with Corners Rounded 4">
            <a:extLst>
              <a:ext uri="{FF2B5EF4-FFF2-40B4-BE49-F238E27FC236}">
                <a16:creationId xmlns:a16="http://schemas.microsoft.com/office/drawing/2014/main" id="{4989E41F-86F8-4C14-97CF-E70DB67B8FAE}"/>
              </a:ext>
            </a:extLst>
          </p:cNvPr>
          <p:cNvSpPr/>
          <p:nvPr/>
        </p:nvSpPr>
        <p:spPr>
          <a:xfrm flipH="1">
            <a:off x="5580245" y="4277360"/>
            <a:ext cx="6276473" cy="1981200"/>
          </a:xfrm>
          <a:prstGeom prst="wedgeRoundRectCallout">
            <a:avLst>
              <a:gd name="adj1" fmla="val 56211"/>
              <a:gd name="adj2" fmla="val 15521"/>
              <a:gd name="adj3" fmla="val 16667"/>
            </a:avLst>
          </a:prstGeom>
          <a:solidFill>
            <a:schemeClr val="bg1"/>
          </a:solidFill>
          <a:ln w="57150">
            <a:solidFill>
              <a:srgbClr val="AB07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9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T</a:t>
            </a:r>
            <a:r>
              <a:rPr lang="vi-VN" sz="29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án thành </a:t>
            </a:r>
            <a:endParaRPr lang="en-US" sz="2900" dirty="0">
              <a:solidFill>
                <a:schemeClr val="tx1"/>
              </a:solidFill>
              <a:latin typeface="+mj-lt"/>
              <a:cs typeface="Calibri" panose="020F0502020204030204" pitchFamily="34" charset="0"/>
            </a:endParaRPr>
          </a:p>
          <a:p>
            <a:pPr algn="just"/>
            <a:r>
              <a:rPr lang="en-US" sz="29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  <a:sym typeface="Wingdings" panose="05000000000000000000" pitchFamily="2" charset="2"/>
              </a:rPr>
              <a:t>V</a:t>
            </a:r>
            <a:r>
              <a:rPr lang="vi-VN" sz="29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ì chúng ta có được đất nước tươi đẹp, phát triển mạnh mẽ như này là do công lao to lớn của thế hệ đi trước.</a:t>
            </a:r>
            <a:endParaRPr lang="en-US" sz="2900" dirty="0">
              <a:solidFill>
                <a:schemeClr val="tx1"/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B61B4E8-E6FB-FAD7-BEDA-B8B46D8B4FD8}"/>
              </a:ext>
            </a:extLst>
          </p:cNvPr>
          <p:cNvSpPr/>
          <p:nvPr/>
        </p:nvSpPr>
        <p:spPr>
          <a:xfrm>
            <a:off x="-1409700" y="-133350"/>
            <a:ext cx="1181100" cy="118124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" grpId="0" animBg="1"/>
      <p:bldP spid="133" grpId="0" animBg="1"/>
      <p:bldP spid="13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F5040C-FFBB-47D5-9A3E-23FE928969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327" y="975994"/>
            <a:ext cx="5229573" cy="1228725"/>
          </a:xfrm>
          <a:prstGeom prst="rect">
            <a:avLst/>
          </a:prstGeom>
        </p:spPr>
      </p:pic>
      <p:sp>
        <p:nvSpPr>
          <p:cNvPr id="102" name="Speech Bubble: Rectangle with Corners Rounded 4">
            <a:extLst>
              <a:ext uri="{FF2B5EF4-FFF2-40B4-BE49-F238E27FC236}">
                <a16:creationId xmlns:a16="http://schemas.microsoft.com/office/drawing/2014/main" id="{9135ED14-D058-4702-B3CB-A23D05E5C90A}"/>
              </a:ext>
            </a:extLst>
          </p:cNvPr>
          <p:cNvSpPr/>
          <p:nvPr/>
        </p:nvSpPr>
        <p:spPr>
          <a:xfrm flipH="1">
            <a:off x="5767957" y="579120"/>
            <a:ext cx="6216716" cy="1493520"/>
          </a:xfrm>
          <a:prstGeom prst="wedgeRoundRectCallout">
            <a:avLst>
              <a:gd name="adj1" fmla="val 56211"/>
              <a:gd name="adj2" fmla="val 15521"/>
              <a:gd name="adj3" fmla="val 16667"/>
            </a:avLst>
          </a:prstGeom>
          <a:solidFill>
            <a:schemeClr val="bg1"/>
          </a:solidFill>
          <a:ln w="57150">
            <a:solidFill>
              <a:srgbClr val="AB07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vi-VN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án thành </a:t>
            </a:r>
            <a:endParaRPr 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V</a:t>
            </a:r>
            <a:r>
              <a:rPr lang="vi-VN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ì cần học tập tốt để s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au</a:t>
            </a:r>
            <a:r>
              <a:rPr lang="vi-VN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này xây dựng quê hương, đất nước.</a:t>
            </a:r>
            <a:endParaRPr 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CE4413-A441-4AD0-B66C-5594154AD0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274" y="3109912"/>
            <a:ext cx="4937125" cy="1140646"/>
          </a:xfrm>
          <a:prstGeom prst="rect">
            <a:avLst/>
          </a:prstGeom>
        </p:spPr>
      </p:pic>
      <p:sp>
        <p:nvSpPr>
          <p:cNvPr id="103" name="Speech Bubble: Rectangle with Corners Rounded 4">
            <a:extLst>
              <a:ext uri="{FF2B5EF4-FFF2-40B4-BE49-F238E27FC236}">
                <a16:creationId xmlns:a16="http://schemas.microsoft.com/office/drawing/2014/main" id="{8F4B323F-16B0-4A0A-ABC7-1D1DAF63594E}"/>
              </a:ext>
            </a:extLst>
          </p:cNvPr>
          <p:cNvSpPr/>
          <p:nvPr/>
        </p:nvSpPr>
        <p:spPr>
          <a:xfrm flipH="1">
            <a:off x="5680009" y="2322325"/>
            <a:ext cx="6304663" cy="2045839"/>
          </a:xfrm>
          <a:prstGeom prst="wedgeRoundRectCallout">
            <a:avLst>
              <a:gd name="adj1" fmla="val 58312"/>
              <a:gd name="adj2" fmla="val 16585"/>
              <a:gd name="adj3" fmla="val 16667"/>
            </a:avLst>
          </a:prstGeom>
          <a:solidFill>
            <a:schemeClr val="bg1"/>
          </a:solidFill>
          <a:ln w="57150">
            <a:solidFill>
              <a:srgbClr val="AB07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vi-VN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án thành </a:t>
            </a:r>
            <a:endParaRPr 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</a:t>
            </a:r>
            <a:r>
              <a:rPr lang="vi-VN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Vì bảo vệ thiên nhiên là góp phần bảo vệ vẻ đẹp của quê hương, đất nước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68F8DFA-6397-49F9-90AF-1002AB3837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262" y="5005705"/>
            <a:ext cx="4524058" cy="1159369"/>
          </a:xfrm>
          <a:prstGeom prst="rect">
            <a:avLst/>
          </a:prstGeom>
        </p:spPr>
      </p:pic>
      <p:sp>
        <p:nvSpPr>
          <p:cNvPr id="104" name="Speech Bubble: Rectangle with Corners Rounded 4">
            <a:extLst>
              <a:ext uri="{FF2B5EF4-FFF2-40B4-BE49-F238E27FC236}">
                <a16:creationId xmlns:a16="http://schemas.microsoft.com/office/drawing/2014/main" id="{724FC378-6E18-408E-A87A-8BA573E64B55}"/>
              </a:ext>
            </a:extLst>
          </p:cNvPr>
          <p:cNvSpPr/>
          <p:nvPr/>
        </p:nvSpPr>
        <p:spPr>
          <a:xfrm flipH="1">
            <a:off x="5723982" y="4651365"/>
            <a:ext cx="6216716" cy="1493520"/>
          </a:xfrm>
          <a:prstGeom prst="wedgeRoundRectCallout">
            <a:avLst>
              <a:gd name="adj1" fmla="val 58662"/>
              <a:gd name="adj2" fmla="val 14792"/>
              <a:gd name="adj3" fmla="val 16667"/>
            </a:avLst>
          </a:prstGeom>
          <a:solidFill>
            <a:schemeClr val="bg1"/>
          </a:solidFill>
          <a:ln w="57150">
            <a:solidFill>
              <a:srgbClr val="AB07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vi-VN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án thành </a:t>
            </a:r>
            <a:endParaRPr 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V</a:t>
            </a:r>
            <a:r>
              <a:rPr lang="vi-VN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ì chúng ta tự hào là người Việt Nam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BCFD822-C29F-483C-6D0E-2681DD255F71}"/>
              </a:ext>
            </a:extLst>
          </p:cNvPr>
          <p:cNvSpPr/>
          <p:nvPr/>
        </p:nvSpPr>
        <p:spPr>
          <a:xfrm>
            <a:off x="-1409700" y="-133350"/>
            <a:ext cx="1181100" cy="118124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 animBg="1"/>
      <p:bldP spid="103" grpId="0" animBg="1"/>
      <p:bldP spid="10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72" t="29119" r="-1" b="53414"/>
          <a:stretch/>
        </p:blipFill>
        <p:spPr>
          <a:xfrm>
            <a:off x="11217966" y="-1039228"/>
            <a:ext cx="4510071" cy="2239557"/>
          </a:xfrm>
          <a:prstGeom prst="rect">
            <a:avLst/>
          </a:prstGeom>
        </p:spPr>
      </p:pic>
      <p:sp>
        <p:nvSpPr>
          <p:cNvPr id="7" name="Heart 6">
            <a:extLst>
              <a:ext uri="{FF2B5EF4-FFF2-40B4-BE49-F238E27FC236}">
                <a16:creationId xmlns:a16="http://schemas.microsoft.com/office/drawing/2014/main" id="{5279174B-CB62-49B0-8B11-37528F38EA1A}"/>
              </a:ext>
            </a:extLst>
          </p:cNvPr>
          <p:cNvSpPr/>
          <p:nvPr/>
        </p:nvSpPr>
        <p:spPr>
          <a:xfrm>
            <a:off x="619760" y="0"/>
            <a:ext cx="11287760" cy="6633845"/>
          </a:xfrm>
          <a:prstGeom prst="heart">
            <a:avLst/>
          </a:prstGeom>
          <a:noFill/>
          <a:ln w="57150">
            <a:solidFill>
              <a:srgbClr val="D707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10B3A54-79C0-45C6-898A-20BA47E9EA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5122" y="4270688"/>
            <a:ext cx="2363158" cy="23631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F3FED63-4C9D-4A8F-9EEC-16E06A580096}"/>
              </a:ext>
            </a:extLst>
          </p:cNvPr>
          <p:cNvSpPr txBox="1"/>
          <p:nvPr/>
        </p:nvSpPr>
        <p:spPr>
          <a:xfrm>
            <a:off x="1965585" y="1793428"/>
            <a:ext cx="875684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latin typeface="+mj-lt"/>
              </a:rPr>
              <a:t>Chúng ta là con người Việt Nam, đất nước Việt Nam được như ngày hôm nay là nhờ có công lao to lớn của những thế hệ đi trước</a:t>
            </a:r>
            <a:r>
              <a:rPr lang="en-US" sz="3200" dirty="0">
                <a:latin typeface="+mj-lt"/>
              </a:rPr>
              <a:t>. V</a:t>
            </a:r>
            <a:r>
              <a:rPr lang="vi-VN" sz="3200" dirty="0">
                <a:latin typeface="+mj-lt"/>
              </a:rPr>
              <a:t>ì vậy chúng ta cần phải tôn trọng, tự hào</a:t>
            </a:r>
            <a:r>
              <a:rPr lang="en-US" sz="3200" dirty="0">
                <a:latin typeface="+mj-lt"/>
              </a:rPr>
              <a:t>,</a:t>
            </a:r>
            <a:r>
              <a:rPr lang="vi-VN" sz="3200" dirty="0">
                <a:latin typeface="+mj-lt"/>
              </a:rPr>
              <a:t> biết ơn họ. Bên cạnh đó</a:t>
            </a:r>
            <a:r>
              <a:rPr lang="en-US" sz="3200" dirty="0">
                <a:latin typeface="+mj-lt"/>
              </a:rPr>
              <a:t>,</a:t>
            </a:r>
            <a:r>
              <a:rPr lang="vi-VN" sz="3200" dirty="0">
                <a:latin typeface="+mj-lt"/>
              </a:rPr>
              <a:t> cũng cần học tập tốt hơn để sau này xây dựng và bảo vệ quê hương, đất nước.</a:t>
            </a:r>
            <a:endParaRPr lang="en-US" sz="3200" dirty="0">
              <a:latin typeface="+mj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DF6CD1-2073-43CA-9E89-5005E1D44D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4114" y="4887310"/>
            <a:ext cx="2702459" cy="216196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43ABE2A-899C-68BC-8C9E-A1A619A245BD}"/>
              </a:ext>
            </a:extLst>
          </p:cNvPr>
          <p:cNvSpPr/>
          <p:nvPr/>
        </p:nvSpPr>
        <p:spPr>
          <a:xfrm>
            <a:off x="-1409700" y="-133350"/>
            <a:ext cx="1181100" cy="118124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9095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4.07407E-6 L -0.20925 0.0986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69" y="4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/>
    </p:bldLst>
  </p:timing>
</p:sld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ask Cards for Practicing Elapsed Time by Slidesgo">
  <a:themeElements>
    <a:clrScheme name="Simple Light">
      <a:dk1>
        <a:srgbClr val="6D225A"/>
      </a:dk1>
      <a:lt1>
        <a:srgbClr val="FFFCF4"/>
      </a:lt1>
      <a:dk2>
        <a:srgbClr val="FFE49A"/>
      </a:dk2>
      <a:lt2>
        <a:srgbClr val="FFDDDC"/>
      </a:lt2>
      <a:accent1>
        <a:srgbClr val="FF7986"/>
      </a:accent1>
      <a:accent2>
        <a:srgbClr val="A2E4E6"/>
      </a:accent2>
      <a:accent3>
        <a:srgbClr val="6D225A"/>
      </a:accent3>
      <a:accent4>
        <a:srgbClr val="FFFCF4"/>
      </a:accent4>
      <a:accent5>
        <a:srgbClr val="FFE49A"/>
      </a:accent5>
      <a:accent6>
        <a:srgbClr val="FFDDDC"/>
      </a:accent6>
      <a:hlink>
        <a:srgbClr val="6D225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245</TotalTime>
  <Words>853</Words>
  <Application>Microsoft Office PowerPoint</Application>
  <PresentationFormat>Widescreen</PresentationFormat>
  <Paragraphs>69</Paragraphs>
  <Slides>27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27</vt:i4>
      </vt:variant>
    </vt:vector>
  </HeadingPairs>
  <TitlesOfParts>
    <vt:vector size="41" baseType="lpstr">
      <vt:lpstr>等线</vt:lpstr>
      <vt:lpstr>微软雅黑</vt:lpstr>
      <vt:lpstr>Arial</vt:lpstr>
      <vt:lpstr>Calibri</vt:lpstr>
      <vt:lpstr>Didact Gothic</vt:lpstr>
      <vt:lpstr>Georgia</vt:lpstr>
      <vt:lpstr>Leelawadee</vt:lpstr>
      <vt:lpstr>Segoe UI Black</vt:lpstr>
      <vt:lpstr>Sriracha</vt:lpstr>
      <vt:lpstr>Times New Roman</vt:lpstr>
      <vt:lpstr>1_Office 主题</vt:lpstr>
      <vt:lpstr>1_Simple Light</vt:lpstr>
      <vt:lpstr>2_Simple Light</vt:lpstr>
      <vt:lpstr>Task Cards for Practicing Elapsed Time by Slidesgo</vt:lpstr>
      <vt:lpstr>PowerPoint Presentation</vt:lpstr>
      <vt:lpstr>PowerPoint Presentation</vt:lpstr>
      <vt:lpstr>PowerPoint Presentation</vt:lpstr>
      <vt:lpstr>YÊU CẦU CẦN ĐẠT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3. Em có lời khuyên gì dành cho các bạn trong những tình huống sau?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Chia sẻ những việc em đã làm và sẽ làm để thể hiện tình yêu Tổ quốc. </vt:lpstr>
      <vt:lpstr>YÊU CẦU CẦN ĐẠT 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27</cp:revision>
  <dcterms:created xsi:type="dcterms:W3CDTF">2022-07-11T07:44:40Z</dcterms:created>
  <dcterms:modified xsi:type="dcterms:W3CDTF">2024-09-22T09:47:43Z</dcterms:modified>
</cp:coreProperties>
</file>