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2" r:id="rId3"/>
  </p:sldMasterIdLst>
  <p:notesMasterIdLst>
    <p:notesMasterId r:id="rId30"/>
  </p:notesMasterIdLst>
  <p:sldIdLst>
    <p:sldId id="256" r:id="rId4"/>
    <p:sldId id="257" r:id="rId5"/>
    <p:sldId id="287" r:id="rId6"/>
    <p:sldId id="288" r:id="rId7"/>
    <p:sldId id="289" r:id="rId8"/>
    <p:sldId id="290" r:id="rId9"/>
    <p:sldId id="291" r:id="rId10"/>
    <p:sldId id="300" r:id="rId11"/>
    <p:sldId id="292" r:id="rId12"/>
    <p:sldId id="299" r:id="rId13"/>
    <p:sldId id="259" r:id="rId14"/>
    <p:sldId id="295" r:id="rId15"/>
    <p:sldId id="303" r:id="rId16"/>
    <p:sldId id="281" r:id="rId17"/>
    <p:sldId id="304" r:id="rId18"/>
    <p:sldId id="261" r:id="rId19"/>
    <p:sldId id="293" r:id="rId20"/>
    <p:sldId id="262" r:id="rId21"/>
    <p:sldId id="296" r:id="rId22"/>
    <p:sldId id="301" r:id="rId23"/>
    <p:sldId id="282" r:id="rId24"/>
    <p:sldId id="297" r:id="rId25"/>
    <p:sldId id="294" r:id="rId26"/>
    <p:sldId id="279" r:id="rId27"/>
    <p:sldId id="302" r:id="rId28"/>
    <p:sldId id="28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3B8C6"/>
    <a:srgbClr val="F44A6E"/>
    <a:srgbClr val="325A44"/>
    <a:srgbClr val="86C870"/>
    <a:srgbClr val="568912"/>
    <a:srgbClr val="97BE3D"/>
    <a:srgbClr val="325541"/>
    <a:srgbClr val="FDEADA"/>
    <a:srgbClr val="48BC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8433" autoAdjust="0"/>
  </p:normalViewPr>
  <p:slideViewPr>
    <p:cSldViewPr snapToGrid="0">
      <p:cViewPr>
        <p:scale>
          <a:sx n="50" d="100"/>
          <a:sy n="50" d="100"/>
        </p:scale>
        <p:origin x="1934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1113FE-E468-4D4E-AC21-33248DC190B4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9B113D-90BC-4CA8-B8AC-FCEF3FAF9A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0461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choột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cái</a:t>
            </a:r>
            <a:r>
              <a:rPr lang="en-US" dirty="0"/>
              <a:t> A,B,C,D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khỉ</a:t>
            </a:r>
            <a:r>
              <a:rPr lang="en-US" dirty="0"/>
              <a:t> qua </a:t>
            </a:r>
            <a:r>
              <a:rPr lang="en-US" dirty="0" err="1"/>
              <a:t>cầu</a:t>
            </a:r>
            <a:r>
              <a:rPr lang="en-US" dirty="0"/>
              <a:t>,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 slide </a:t>
            </a:r>
            <a:r>
              <a:rPr lang="en-US" dirty="0" err="1"/>
              <a:t>mới,nếu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 </a:t>
            </a:r>
            <a:r>
              <a:rPr lang="en-US" dirty="0" err="1"/>
              <a:t>khỉ</a:t>
            </a:r>
            <a:r>
              <a:rPr lang="en-US" dirty="0"/>
              <a:t> </a:t>
            </a:r>
            <a:r>
              <a:rPr lang="en-US" dirty="0" err="1"/>
              <a:t>rơi</a:t>
            </a:r>
            <a:r>
              <a:rPr lang="en-US" dirty="0"/>
              <a:t> </a:t>
            </a:r>
            <a:r>
              <a:rPr lang="en-US" dirty="0" err="1"/>
              <a:t>xuống</a:t>
            </a:r>
            <a:r>
              <a:rPr lang="en-US" dirty="0"/>
              <a:t> </a:t>
            </a:r>
            <a:r>
              <a:rPr lang="en-US" dirty="0" err="1"/>
              <a:t>sông</a:t>
            </a:r>
            <a:r>
              <a:rPr lang="en-US" dirty="0"/>
              <a:t>.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3DA5B0-F30D-4897-AD43-DC293DA386D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68881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choột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cái</a:t>
            </a:r>
            <a:r>
              <a:rPr lang="en-US" dirty="0"/>
              <a:t> A,B,C,D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khỉ</a:t>
            </a:r>
            <a:r>
              <a:rPr lang="en-US" dirty="0"/>
              <a:t> qua </a:t>
            </a:r>
            <a:r>
              <a:rPr lang="en-US" dirty="0" err="1"/>
              <a:t>cầu</a:t>
            </a:r>
            <a:r>
              <a:rPr lang="en-US" dirty="0"/>
              <a:t>,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 slide </a:t>
            </a:r>
            <a:r>
              <a:rPr lang="en-US" dirty="0" err="1"/>
              <a:t>mới,nếu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 </a:t>
            </a:r>
            <a:r>
              <a:rPr lang="en-US" dirty="0" err="1"/>
              <a:t>khỉ</a:t>
            </a:r>
            <a:r>
              <a:rPr lang="en-US" dirty="0"/>
              <a:t> </a:t>
            </a:r>
            <a:r>
              <a:rPr lang="en-US" dirty="0" err="1"/>
              <a:t>rơi</a:t>
            </a:r>
            <a:r>
              <a:rPr lang="en-US" dirty="0"/>
              <a:t> </a:t>
            </a:r>
            <a:r>
              <a:rPr lang="en-US" dirty="0" err="1"/>
              <a:t>xuống</a:t>
            </a:r>
            <a:r>
              <a:rPr lang="en-US" dirty="0"/>
              <a:t> </a:t>
            </a:r>
            <a:r>
              <a:rPr lang="en-US" dirty="0" err="1"/>
              <a:t>sông</a:t>
            </a:r>
            <a:r>
              <a:rPr lang="en-US" dirty="0"/>
              <a:t>.</a:t>
            </a:r>
            <a:endParaRPr lang="vi-VN" dirty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3DA5B0-F30D-4897-AD43-DC293DA386D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897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choột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cái</a:t>
            </a:r>
            <a:r>
              <a:rPr lang="en-US" dirty="0"/>
              <a:t> A,B,C,D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khỉ</a:t>
            </a:r>
            <a:r>
              <a:rPr lang="en-US" dirty="0"/>
              <a:t> qua </a:t>
            </a:r>
            <a:r>
              <a:rPr lang="en-US" dirty="0" err="1"/>
              <a:t>cầu</a:t>
            </a:r>
            <a:r>
              <a:rPr lang="en-US" dirty="0"/>
              <a:t>,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 slide </a:t>
            </a:r>
            <a:r>
              <a:rPr lang="en-US" dirty="0" err="1"/>
              <a:t>mới,nếu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 </a:t>
            </a:r>
            <a:r>
              <a:rPr lang="en-US" dirty="0" err="1"/>
              <a:t>khỉ</a:t>
            </a:r>
            <a:r>
              <a:rPr lang="en-US" dirty="0"/>
              <a:t> </a:t>
            </a:r>
            <a:r>
              <a:rPr lang="en-US" dirty="0" err="1"/>
              <a:t>rơi</a:t>
            </a:r>
            <a:r>
              <a:rPr lang="en-US" dirty="0"/>
              <a:t> </a:t>
            </a:r>
            <a:r>
              <a:rPr lang="en-US" dirty="0" err="1"/>
              <a:t>xuống</a:t>
            </a:r>
            <a:r>
              <a:rPr lang="en-US" dirty="0"/>
              <a:t> </a:t>
            </a:r>
            <a:r>
              <a:rPr lang="en-US" dirty="0" err="1"/>
              <a:t>sông</a:t>
            </a:r>
            <a:r>
              <a:rPr lang="en-US" dirty="0"/>
              <a:t>.</a:t>
            </a:r>
            <a:endParaRPr lang="vi-VN" dirty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3DA5B0-F30D-4897-AD43-DC293DA386D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49282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/</a:t>
            </a:r>
            <a:r>
              <a:rPr lang="en-US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mỗi</a:t>
            </a:r>
            <a:r>
              <a:rPr lang="en-US" baseline="0" dirty="0"/>
              <a:t> </a:t>
            </a:r>
            <a:r>
              <a:rPr lang="en-US" baseline="0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B113D-90BC-4CA8-B8AC-FCEF3FAF9A0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6147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/</a:t>
            </a:r>
            <a:r>
              <a:rPr lang="en-US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mỗi</a:t>
            </a:r>
            <a:r>
              <a:rPr lang="en-US" baseline="0" dirty="0"/>
              <a:t> </a:t>
            </a:r>
            <a:r>
              <a:rPr lang="en-US" baseline="0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B113D-90BC-4CA8-B8AC-FCEF3FAF9A0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0599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3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82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784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0949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8EBBA-C82B-553B-D196-B83CA75D08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EB5C93-DBE5-49CB-4FC5-0C389406A8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C9120C-3B74-B772-42C4-F84B3EC6B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3535CA-A469-22E6-98E7-92F8CE9BF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9CC7A4-1AF3-1B1D-2022-AE8FECB04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7113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2745F-A9B6-2CE7-8934-790BA2ADC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1D2623-5DBD-72CF-C59C-A67B9106F4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224C53-1E62-9238-9A6E-1A9EBF1B8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812B36-EDA0-600F-E563-ECEC555C1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9E46B4-E4E0-2255-A0AC-9DC52EE2D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199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47E9F-82BB-E5DE-B761-4C1FED6F2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442C14-74D3-B4EA-E217-5B7B2B1D92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5792EF-D005-5098-BCF5-519DC605E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F9B67F-0C7B-6418-21E8-103DFCAF3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794A8D-99D2-B6CB-21EC-4AA585F32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810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58774-360B-85E4-58AC-E464CDCE4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D31523-4E7E-8FCD-9083-8F4C343F90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7F8513-8E42-7DB2-E685-FFF0305B2D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7DDC24-538E-9AE5-9A7C-47A3A34B4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189496-E440-7DA4-6E28-5233A991D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5643F3-5883-3055-E4C3-48647C770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425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79F28-D14D-0D23-5098-5C975DBAC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FDA7F8-8C7A-DAF8-138F-ED9981803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A6826C-C4F6-5F0D-6A96-BA7E051A96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1DF4B2-7498-196C-F16F-61670C6864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0FB9F2-2E9A-5317-610E-D3B7B21823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38CDBC-F622-81EB-DB3F-EC3047FFF4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A5A974D-62A0-77D4-6ED5-BD1C9DC38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2E6372-D720-B706-0E04-950BE7892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818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997E6-5D19-B3E5-3C91-53E86F650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2E63CA-3860-98B6-0BD6-F1A0FD778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2A128B-6949-A802-9270-0A08178DB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40FBF4-DC21-2043-9169-425605F9C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5807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18FBBA-AB34-89F2-CB75-960B1C11E9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3D08B8-A5FF-38A2-9BE3-269D57B59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1F00DC-1DE5-5F7F-17DF-40153D432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4730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91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779F6-CB71-31AD-69B6-01A014DC6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AC8475-818F-F5A4-DB55-CEF2DC14CE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816731-98D2-24E4-1BDD-10C9EE67C0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A28F43-FA0C-9F30-8702-336B18F7C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D70462-E1F2-816A-8E5C-442040A94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4204EA-B7D3-9C0C-9631-7A8F90550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3624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E7382-707D-7AA6-A96D-F88902F75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CEBCAA-FF50-6401-38AE-A09384EA02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75D650-77EC-8101-B167-C2DE74E594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33EB87-30C2-58EB-AAD4-DD1642812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12A7A7-3F54-3717-912F-8D7EC0353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3CB4CB-49F3-5C02-6815-04DAF7771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68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30456-3E86-F339-7E33-A4FF057AC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9E31FC-238C-DF97-5E69-76CF6A1085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335703-7140-301F-A050-8B1E83643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20E117-8DF3-AB6E-A46F-FB01F69F6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E2A949-644B-DF1D-60B5-4B6672A8D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9709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9124CE-0EEF-BA88-3781-8044EF0F55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A4657E-C934-0839-7FD9-4DC632C560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504E64-711F-3AF8-EF39-826D079DD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DB4476-AB53-D2B6-835A-BE116B375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26EBCC-9807-C679-2468-E63FF192E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3123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13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954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79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11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009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589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57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9D29D7-356F-48B7-9256-138F6FFF07F3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F1AE58-BDA0-E411-1946-758A0A67B3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E16416-92B7-55AB-7766-71CAD6C991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FB60561-5ED3-0397-1E59-182B384CF448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10408005" y="-221073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-712124" y="6721475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Hồng Linh</a:t>
            </a:r>
          </a:p>
        </p:txBody>
      </p:sp>
    </p:spTree>
    <p:extLst>
      <p:ext uri="{BB962C8B-B14F-4D97-AF65-F5344CB8AC3E}">
        <p14:creationId xmlns:p14="http://schemas.microsoft.com/office/powerpoint/2010/main" val="3082164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F1AE58-BDA0-E411-1946-758A0A67B3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9E16416-92B7-55AB-7766-71CAD6C991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B60561-5ED3-0397-1E59-182B384CF448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10408005" y="-221073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-712124" y="6721475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Hồng Linh</a:t>
            </a:r>
          </a:p>
        </p:txBody>
      </p:sp>
    </p:spTree>
    <p:extLst>
      <p:ext uri="{BB962C8B-B14F-4D97-AF65-F5344CB8AC3E}">
        <p14:creationId xmlns:p14="http://schemas.microsoft.com/office/powerpoint/2010/main" val="2946678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9B5F11-4366-3ABB-5564-C42ECA696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9A0AF7-6F5A-5E58-ACC5-9EBC9252E6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D5DCB1-1FF9-369B-CF1E-29FE6FF54B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11D64D-8B0D-0533-9DAC-46700BA7C2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C8DEEE-2275-7DDF-6C43-BFAA1C7917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F1AE58-BDA0-E411-1946-758A0A67B3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E16416-92B7-55AB-7766-71CAD6C991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FB60561-5ED3-0397-1E59-182B384CF448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10408005" y="-221073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-712124" y="6721475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Hồng Linh</a:t>
            </a:r>
          </a:p>
        </p:txBody>
      </p:sp>
    </p:spTree>
    <p:extLst>
      <p:ext uri="{BB962C8B-B14F-4D97-AF65-F5344CB8AC3E}">
        <p14:creationId xmlns:p14="http://schemas.microsoft.com/office/powerpoint/2010/main" val="1744211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microsoft.com/office/2007/relationships/hdphoto" Target="../media/hdphoto9.wdp"/><Relationship Id="rId18" Type="http://schemas.openxmlformats.org/officeDocument/2006/relationships/image" Target="../media/image6.png"/><Relationship Id="rId3" Type="http://schemas.microsoft.com/office/2007/relationships/hdphoto" Target="../media/hdphoto5.wdp"/><Relationship Id="rId7" Type="http://schemas.microsoft.com/office/2007/relationships/hdphoto" Target="../media/hdphoto6.wdp"/><Relationship Id="rId12" Type="http://schemas.openxmlformats.org/officeDocument/2006/relationships/image" Target="../media/image30.png"/><Relationship Id="rId17" Type="http://schemas.openxmlformats.org/officeDocument/2006/relationships/image" Target="../media/image33.png"/><Relationship Id="rId2" Type="http://schemas.openxmlformats.org/officeDocument/2006/relationships/image" Target="../media/image24.pn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11" Type="http://schemas.microsoft.com/office/2007/relationships/hdphoto" Target="../media/hdphoto8.wdp"/><Relationship Id="rId5" Type="http://schemas.openxmlformats.org/officeDocument/2006/relationships/image" Target="../media/image26.png"/><Relationship Id="rId15" Type="http://schemas.microsoft.com/office/2007/relationships/hdphoto" Target="../media/hdphoto10.wdp"/><Relationship Id="rId10" Type="http://schemas.openxmlformats.org/officeDocument/2006/relationships/image" Target="../media/image29.png"/><Relationship Id="rId4" Type="http://schemas.openxmlformats.org/officeDocument/2006/relationships/image" Target="../media/image25.png"/><Relationship Id="rId9" Type="http://schemas.microsoft.com/office/2007/relationships/hdphoto" Target="../media/hdphoto7.wdp"/><Relationship Id="rId1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25.png"/><Relationship Id="rId18" Type="http://schemas.microsoft.com/office/2007/relationships/hdphoto" Target="../media/hdphoto10.wdp"/><Relationship Id="rId3" Type="http://schemas.openxmlformats.org/officeDocument/2006/relationships/audio" Target="../media/audio1.wav"/><Relationship Id="rId21" Type="http://schemas.openxmlformats.org/officeDocument/2006/relationships/image" Target="../media/image6.png"/><Relationship Id="rId7" Type="http://schemas.microsoft.com/office/2007/relationships/hdphoto" Target="../media/hdphoto7.wdp"/><Relationship Id="rId12" Type="http://schemas.microsoft.com/office/2007/relationships/hdphoto" Target="../media/hdphoto5.wdp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6" Type="http://schemas.microsoft.com/office/2007/relationships/hdphoto" Target="../media/hdphoto9.wdp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11" Type="http://schemas.openxmlformats.org/officeDocument/2006/relationships/image" Target="../media/image24.png"/><Relationship Id="rId5" Type="http://schemas.microsoft.com/office/2007/relationships/hdphoto" Target="../media/hdphoto6.wdp"/><Relationship Id="rId15" Type="http://schemas.openxmlformats.org/officeDocument/2006/relationships/image" Target="../media/image30.png"/><Relationship Id="rId10" Type="http://schemas.openxmlformats.org/officeDocument/2006/relationships/image" Target="../media/image32.png"/><Relationship Id="rId19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microsoft.com/office/2007/relationships/hdphoto" Target="../media/hdphoto8.wdp"/><Relationship Id="rId1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27.png"/><Relationship Id="rId18" Type="http://schemas.microsoft.com/office/2007/relationships/hdphoto" Target="../media/hdphoto8.wdp"/><Relationship Id="rId3" Type="http://schemas.openxmlformats.org/officeDocument/2006/relationships/image" Target="../media/image32.png"/><Relationship Id="rId7" Type="http://schemas.openxmlformats.org/officeDocument/2006/relationships/image" Target="../media/image26.png"/><Relationship Id="rId12" Type="http://schemas.openxmlformats.org/officeDocument/2006/relationships/image" Target="../media/image33.pn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6" Type="http://schemas.microsoft.com/office/2007/relationships/hdphoto" Target="../media/hdphoto7.wdp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11" Type="http://schemas.microsoft.com/office/2007/relationships/hdphoto" Target="../media/hdphoto10.wdp"/><Relationship Id="rId5" Type="http://schemas.microsoft.com/office/2007/relationships/hdphoto" Target="../media/hdphoto5.wdp"/><Relationship Id="rId15" Type="http://schemas.openxmlformats.org/officeDocument/2006/relationships/image" Target="../media/image28.png"/><Relationship Id="rId10" Type="http://schemas.openxmlformats.org/officeDocument/2006/relationships/image" Target="../media/image31.png"/><Relationship Id="rId19" Type="http://schemas.openxmlformats.org/officeDocument/2006/relationships/image" Target="../media/image6.png"/><Relationship Id="rId4" Type="http://schemas.openxmlformats.org/officeDocument/2006/relationships/image" Target="../media/image24.png"/><Relationship Id="rId9" Type="http://schemas.microsoft.com/office/2007/relationships/hdphoto" Target="../media/hdphoto9.wdp"/><Relationship Id="rId14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12.wdp"/><Relationship Id="rId5" Type="http://schemas.openxmlformats.org/officeDocument/2006/relationships/image" Target="../media/image36.png"/><Relationship Id="rId4" Type="http://schemas.microsoft.com/office/2007/relationships/hdphoto" Target="../media/hdphoto11.wdp"/><Relationship Id="rId9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1.wdp"/><Relationship Id="rId7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5" Type="http://schemas.microsoft.com/office/2007/relationships/hdphoto" Target="../media/hdphoto12.wdp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12" Type="http://schemas.microsoft.com/office/2007/relationships/hdphoto" Target="../media/hdphoto3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11" Type="http://schemas.openxmlformats.org/officeDocument/2006/relationships/image" Target="../media/image19.png"/><Relationship Id="rId5" Type="http://schemas.openxmlformats.org/officeDocument/2006/relationships/audio" Target="../media/audio3.wav"/><Relationship Id="rId15" Type="http://schemas.openxmlformats.org/officeDocument/2006/relationships/image" Target="../media/image6.png"/><Relationship Id="rId10" Type="http://schemas.microsoft.com/office/2007/relationships/hdphoto" Target="../media/hdphoto2.wdp"/><Relationship Id="rId4" Type="http://schemas.openxmlformats.org/officeDocument/2006/relationships/audio" Target="../media/audio2.wav"/><Relationship Id="rId9" Type="http://schemas.openxmlformats.org/officeDocument/2006/relationships/image" Target="../media/image18.png"/><Relationship Id="rId1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12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11" Type="http://schemas.openxmlformats.org/officeDocument/2006/relationships/image" Target="../media/image19.png"/><Relationship Id="rId5" Type="http://schemas.openxmlformats.org/officeDocument/2006/relationships/audio" Target="../media/audio1.wav"/><Relationship Id="rId15" Type="http://schemas.openxmlformats.org/officeDocument/2006/relationships/image" Target="../media/image6.png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18.png"/><Relationship Id="rId1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12" Type="http://schemas.microsoft.com/office/2007/relationships/hdphoto" Target="../media/hdphoto3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11" Type="http://schemas.openxmlformats.org/officeDocument/2006/relationships/image" Target="../media/image19.png"/><Relationship Id="rId5" Type="http://schemas.openxmlformats.org/officeDocument/2006/relationships/audio" Target="../media/audio1.wav"/><Relationship Id="rId15" Type="http://schemas.openxmlformats.org/officeDocument/2006/relationships/image" Target="../media/image6.png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18.png"/><Relationship Id="rId1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15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7577" y="-310798"/>
            <a:ext cx="1847821" cy="18478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9854C9-C213-A821-B73E-FEE332BA1B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827" t="12377" b="24295"/>
          <a:stretch/>
        </p:blipFill>
        <p:spPr>
          <a:xfrm>
            <a:off x="-562707" y="844953"/>
            <a:ext cx="12754707" cy="70822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19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1F9F8AED-1A4B-4652-B551-0D6FB001FB1D}"/>
              </a:ext>
            </a:extLst>
          </p:cNvPr>
          <p:cNvGrpSpPr/>
          <p:nvPr/>
        </p:nvGrpSpPr>
        <p:grpSpPr>
          <a:xfrm>
            <a:off x="-104173" y="-1296365"/>
            <a:ext cx="12558531" cy="7882360"/>
            <a:chOff x="834764" y="380993"/>
            <a:chExt cx="5959576" cy="4562367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396E39B-048B-4C78-8C8C-D2DB7EC89B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38" b="25158"/>
            <a:stretch/>
          </p:blipFill>
          <p:spPr>
            <a:xfrm>
              <a:off x="834764" y="380993"/>
              <a:ext cx="5959576" cy="4562367"/>
            </a:xfrm>
            <a:prstGeom prst="rect">
              <a:avLst/>
            </a:prstGeom>
          </p:spPr>
        </p:pic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ECA70577-3739-4E7C-AEF3-5E60B1305723}"/>
                </a:ext>
              </a:extLst>
            </p:cNvPr>
            <p:cNvSpPr/>
            <p:nvPr/>
          </p:nvSpPr>
          <p:spPr>
            <a:xfrm>
              <a:off x="1574157" y="2107258"/>
              <a:ext cx="4621620" cy="2463531"/>
            </a:xfrm>
            <a:prstGeom prst="roundRect">
              <a:avLst>
                <a:gd name="adj" fmla="val 1241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16" t="418"/>
          <a:stretch/>
        </p:blipFill>
        <p:spPr>
          <a:xfrm>
            <a:off x="-81990" y="3042361"/>
            <a:ext cx="2036642" cy="37807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2482" y="2501472"/>
            <a:ext cx="3273836" cy="32738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8452" y="1491290"/>
            <a:ext cx="3279932" cy="327383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5767" y="2944257"/>
            <a:ext cx="3279932" cy="327383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87833" y="1410301"/>
            <a:ext cx="3279932" cy="327993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55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96296E-6 L 0.1849 -0.071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45" y="-356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FE69E0CA-7ED8-4B4D-AE02-E99179A8E103}"/>
              </a:ext>
            </a:extLst>
          </p:cNvPr>
          <p:cNvSpPr/>
          <p:nvPr/>
        </p:nvSpPr>
        <p:spPr>
          <a:xfrm>
            <a:off x="683757" y="783193"/>
            <a:ext cx="11046583" cy="5693807"/>
          </a:xfrm>
          <a:prstGeom prst="roundRect">
            <a:avLst>
              <a:gd name="adj" fmla="val 11867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6" name="TextBox 85">
            <a:extLst>
              <a:ext uri="{FF2B5EF4-FFF2-40B4-BE49-F238E27FC236}">
                <a16:creationId xmlns:a16="http://schemas.microsoft.com/office/drawing/2014/main" id="{31CC68AE-DF18-4C74-91AF-856510C09C86}"/>
              </a:ext>
            </a:extLst>
          </p:cNvPr>
          <p:cNvSpPr txBox="1"/>
          <p:nvPr/>
        </p:nvSpPr>
        <p:spPr>
          <a:xfrm>
            <a:off x="1138778" y="1133133"/>
            <a:ext cx="9692640" cy="64690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Xếp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các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từ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trong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bông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hoa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vào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nhóm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thích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hợp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cs typeface="+mn-cs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5012083" y="4111220"/>
            <a:ext cx="1946030" cy="1992923"/>
            <a:chOff x="5012083" y="4111220"/>
            <a:chExt cx="1946030" cy="199292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0154" b="37615" l="65692" r="82462"/>
                      </a14:imgEffect>
                    </a14:imgLayer>
                  </a14:imgProps>
                </a:ext>
              </a:extLst>
            </a:blip>
            <a:srcRect l="64201" t="23254" r="20083" b="60651"/>
            <a:stretch/>
          </p:blipFill>
          <p:spPr>
            <a:xfrm>
              <a:off x="5012083" y="4111220"/>
              <a:ext cx="1946030" cy="1992923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5282310" y="4765089"/>
              <a:ext cx="1532147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Cần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</a:t>
              </a:r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Thơ</a:t>
              </a:r>
              <a:endPara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78000"/>
                    </a:schemeClr>
                  </a:glow>
                </a:effectLst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2997127" y="3894507"/>
            <a:ext cx="2039816" cy="2579077"/>
            <a:chOff x="2997127" y="3894507"/>
            <a:chExt cx="2039816" cy="2579077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1266" b="78114" l="51073" r="64398"/>
                      </a14:imgEffect>
                    </a14:imgLayer>
                  </a14:imgProps>
                </a:ext>
              </a:extLst>
            </a:blip>
            <a:srcRect l="49407" t="59160" r="33936" b="19780"/>
            <a:stretch/>
          </p:blipFill>
          <p:spPr>
            <a:xfrm>
              <a:off x="2997127" y="3894507"/>
              <a:ext cx="2039816" cy="2579077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3183241" y="4773371"/>
              <a:ext cx="1707575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Cửu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Long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2811298" y="1780472"/>
            <a:ext cx="2073409" cy="2180493"/>
            <a:chOff x="2811298" y="1780472"/>
            <a:chExt cx="2073409" cy="218049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3000" b="57077" l="50154" r="65923"/>
                      </a14:imgEffect>
                    </a14:imgLayer>
                  </a14:imgProps>
                </a:ext>
              </a:extLst>
            </a:blip>
            <a:srcRect l="50568" t="41242" r="34284" b="41148"/>
            <a:stretch/>
          </p:blipFill>
          <p:spPr>
            <a:xfrm>
              <a:off x="3009014" y="1780472"/>
              <a:ext cx="1875693" cy="2180493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2811298" y="2592878"/>
              <a:ext cx="2031935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Chu </a:t>
              </a:r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Văn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An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8428029" y="4059999"/>
            <a:ext cx="3177815" cy="2248095"/>
            <a:chOff x="8428029" y="4059999"/>
            <a:chExt cx="3177815" cy="2248095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831" b="95932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428029" y="4059999"/>
              <a:ext cx="3177815" cy="2248095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8920921" y="5337505"/>
              <a:ext cx="2482845" cy="78319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4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thành</a:t>
              </a:r>
              <a:r>
                <a:rPr lang="en-US" sz="4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 </a:t>
              </a:r>
              <a:r>
                <a:rPr lang="en-US" sz="4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phố</a:t>
              </a:r>
              <a:endPara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8882146" y="1581198"/>
            <a:ext cx="2723698" cy="2320519"/>
            <a:chOff x="8882146" y="1581198"/>
            <a:chExt cx="2723698" cy="2320519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9211" r="94408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882146" y="1581198"/>
              <a:ext cx="2723698" cy="2320519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9552822" y="2963577"/>
              <a:ext cx="1487594" cy="78319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4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người</a:t>
              </a:r>
              <a:endPara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6422099" y="2522977"/>
            <a:ext cx="2705923" cy="2537909"/>
            <a:chOff x="6309580" y="2324720"/>
            <a:chExt cx="2705923" cy="2537909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408" b="100000" l="9804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309580" y="2324720"/>
              <a:ext cx="2705923" cy="2537909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7229738" y="3772293"/>
              <a:ext cx="1235043" cy="78319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4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sông</a:t>
              </a:r>
              <a:endPara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930534" y="4039237"/>
            <a:ext cx="1945013" cy="2162418"/>
            <a:chOff x="1084439" y="3936106"/>
            <a:chExt cx="1945013" cy="2162418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84439" y="3936106"/>
              <a:ext cx="1937167" cy="2162418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138781" y="4603103"/>
              <a:ext cx="1890671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Bạch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</a:t>
              </a:r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Đằng</a:t>
              </a:r>
              <a:endPara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78000"/>
                    </a:schemeClr>
                  </a:glow>
                </a:effectLst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5015719" y="1596348"/>
            <a:ext cx="1990463" cy="2238370"/>
            <a:chOff x="5015719" y="1596348"/>
            <a:chExt cx="1990463" cy="2238370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836" b="89754" l="9813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15719" y="1596348"/>
              <a:ext cx="1963160" cy="2238370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5118877" y="2475835"/>
              <a:ext cx="1887305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Trần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Thị </a:t>
              </a:r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Lý</a:t>
              </a:r>
              <a:endPara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78000"/>
                    </a:schemeClr>
                  </a:glow>
                </a:effectLst>
              </a:endParaRPr>
            </a:p>
          </p:txBody>
        </p:sp>
      </p:grpSp>
      <p:pic>
        <p:nvPicPr>
          <p:cNvPr id="44" name="Picture 4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062612" y="-38005"/>
            <a:ext cx="2999492" cy="1383912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998901" y="1862498"/>
            <a:ext cx="1969477" cy="1992923"/>
            <a:chOff x="998901" y="1862498"/>
            <a:chExt cx="1969477" cy="199292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0462" b="58154" l="77846" r="97462"/>
                      </a14:imgEffect>
                    </a14:imgLayer>
                  </a14:imgProps>
                </a:ext>
              </a:extLst>
            </a:blip>
            <a:srcRect l="79538" t="41621" r="4557" b="42284"/>
            <a:stretch/>
          </p:blipFill>
          <p:spPr>
            <a:xfrm>
              <a:off x="998901" y="1862498"/>
              <a:ext cx="1969477" cy="1992923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1369667" y="2657110"/>
              <a:ext cx="1284059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Hà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</a:t>
              </a:r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Nội</a:t>
              </a:r>
              <a:endPara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78000"/>
                    </a:schemeClr>
                  </a:glow>
                </a:effectLst>
              </a:endParaRPr>
            </a:p>
          </p:txBody>
        </p:sp>
      </p:grpSp>
      <p:pic>
        <p:nvPicPr>
          <p:cNvPr id="45" name="Picture 4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41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7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6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FE69E0CA-7ED8-4B4D-AE02-E99179A8E103}"/>
              </a:ext>
            </a:extLst>
          </p:cNvPr>
          <p:cNvSpPr/>
          <p:nvPr/>
        </p:nvSpPr>
        <p:spPr>
          <a:xfrm>
            <a:off x="683757" y="783193"/>
            <a:ext cx="11046583" cy="5693807"/>
          </a:xfrm>
          <a:prstGeom prst="roundRect">
            <a:avLst>
              <a:gd name="adj" fmla="val 11867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6" name="TextBox 85">
            <a:extLst>
              <a:ext uri="{FF2B5EF4-FFF2-40B4-BE49-F238E27FC236}">
                <a16:creationId xmlns:a16="http://schemas.microsoft.com/office/drawing/2014/main" id="{31CC68AE-DF18-4C74-91AF-856510C09C86}"/>
              </a:ext>
            </a:extLst>
          </p:cNvPr>
          <p:cNvSpPr txBox="1"/>
          <p:nvPr/>
        </p:nvSpPr>
        <p:spPr>
          <a:xfrm>
            <a:off x="1138778" y="1133133"/>
            <a:ext cx="9692640" cy="64690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Xếp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các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từ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trong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bông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hoa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vào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nhóm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thích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hợp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cs typeface="+mn-cs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4408391" y="4692120"/>
            <a:ext cx="3177815" cy="2248095"/>
            <a:chOff x="8428029" y="4059999"/>
            <a:chExt cx="3177815" cy="2248095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831" b="95932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428029" y="4059999"/>
              <a:ext cx="3177815" cy="2248095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8920921" y="5337505"/>
              <a:ext cx="2482845" cy="78319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4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thành</a:t>
              </a:r>
              <a:r>
                <a:rPr lang="en-US" sz="4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 </a:t>
              </a:r>
              <a:r>
                <a:rPr lang="en-US" sz="4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phố</a:t>
              </a:r>
              <a:endPara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7838660" y="4506421"/>
            <a:ext cx="2723698" cy="2320519"/>
            <a:chOff x="8882146" y="1581198"/>
            <a:chExt cx="2723698" cy="2320519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9211" r="94408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882146" y="1581198"/>
              <a:ext cx="2723698" cy="2320519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9552822" y="2963577"/>
              <a:ext cx="1487594" cy="78319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4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người</a:t>
              </a:r>
              <a:endPara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121342" y="4335853"/>
            <a:ext cx="2705923" cy="2537909"/>
            <a:chOff x="6309580" y="2324720"/>
            <a:chExt cx="2705923" cy="2537909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408" b="100000" l="9804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309580" y="2324720"/>
              <a:ext cx="2705923" cy="2537909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7229738" y="3772293"/>
              <a:ext cx="1235043" cy="78319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4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sông</a:t>
              </a:r>
              <a:endPara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endParaRPr>
            </a:p>
          </p:txBody>
        </p:sp>
      </p:grpSp>
      <p:pic>
        <p:nvPicPr>
          <p:cNvPr id="44" name="Picture 4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62612" y="-38005"/>
            <a:ext cx="2999492" cy="1383912"/>
          </a:xfrm>
          <a:prstGeom prst="rect">
            <a:avLst/>
          </a:prstGeom>
        </p:spPr>
      </p:pic>
      <p:grpSp>
        <p:nvGrpSpPr>
          <p:cNvPr id="43" name="Group 42"/>
          <p:cNvGrpSpPr/>
          <p:nvPr/>
        </p:nvGrpSpPr>
        <p:grpSpPr>
          <a:xfrm>
            <a:off x="7689381" y="1657780"/>
            <a:ext cx="1946030" cy="1992923"/>
            <a:chOff x="5012083" y="4111220"/>
            <a:chExt cx="1946030" cy="199292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0154" b="37615" l="65692" r="82462"/>
                      </a14:imgEffect>
                    </a14:imgLayer>
                  </a14:imgProps>
                </a:ext>
              </a:extLst>
            </a:blip>
            <a:srcRect l="64201" t="23254" r="20083" b="60651"/>
            <a:stretch/>
          </p:blipFill>
          <p:spPr>
            <a:xfrm>
              <a:off x="5012083" y="4111220"/>
              <a:ext cx="1946030" cy="1992923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5282310" y="4765089"/>
              <a:ext cx="1532147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Cần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</a:t>
              </a:r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Thơ</a:t>
              </a:r>
              <a:endPara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78000"/>
                    </a:schemeClr>
                  </a:glow>
                </a:effectLst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9590773" y="2511627"/>
            <a:ext cx="2039816" cy="2579077"/>
            <a:chOff x="2997127" y="3894507"/>
            <a:chExt cx="2039816" cy="2579077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61266" b="78114" l="51073" r="64398"/>
                      </a14:imgEffect>
                    </a14:imgLayer>
                  </a14:imgProps>
                </a:ext>
              </a:extLst>
            </a:blip>
            <a:srcRect l="49407" t="59160" r="33936" b="19780"/>
            <a:stretch/>
          </p:blipFill>
          <p:spPr>
            <a:xfrm>
              <a:off x="2997127" y="3894507"/>
              <a:ext cx="2039816" cy="2579077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3183241" y="4773371"/>
              <a:ext cx="1707575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Cửu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Long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2300628" y="2511627"/>
            <a:ext cx="2073409" cy="2180493"/>
            <a:chOff x="2811298" y="1780472"/>
            <a:chExt cx="2073409" cy="218049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43000" b="57077" l="50154" r="65923"/>
                      </a14:imgEffect>
                    </a14:imgLayer>
                  </a14:imgProps>
                </a:ext>
              </a:extLst>
            </a:blip>
            <a:srcRect l="50568" t="41242" r="34284" b="41148"/>
            <a:stretch/>
          </p:blipFill>
          <p:spPr>
            <a:xfrm>
              <a:off x="3009014" y="1780472"/>
              <a:ext cx="1875693" cy="2180493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2811298" y="2592878"/>
              <a:ext cx="2031935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Chu </a:t>
              </a:r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Văn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An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5946351" y="2765791"/>
            <a:ext cx="1945013" cy="2162418"/>
            <a:chOff x="1084439" y="3936106"/>
            <a:chExt cx="1945013" cy="2162418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0" b="100000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84439" y="3936106"/>
              <a:ext cx="1937167" cy="2162418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138781" y="4603103"/>
              <a:ext cx="1890671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Bạch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</a:t>
              </a:r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Đằng</a:t>
              </a:r>
              <a:endPara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78000"/>
                    </a:schemeClr>
                  </a:glow>
                </a:effectLst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4212476" y="1456587"/>
            <a:ext cx="1990463" cy="2238370"/>
            <a:chOff x="5015719" y="1596348"/>
            <a:chExt cx="1990463" cy="2238370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9836" b="89754" l="9813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15719" y="1596348"/>
              <a:ext cx="1963160" cy="2238370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5118877" y="2475835"/>
              <a:ext cx="1887305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Trần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Thị </a:t>
              </a:r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Lý</a:t>
              </a:r>
              <a:endPara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78000"/>
                    </a:schemeClr>
                  </a:glow>
                </a:effectLst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591461" y="1637173"/>
            <a:ext cx="1969477" cy="1992923"/>
            <a:chOff x="998901" y="1862498"/>
            <a:chExt cx="1969477" cy="199292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19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40462" b="58154" l="77846" r="97462"/>
                      </a14:imgEffect>
                    </a14:imgLayer>
                  </a14:imgProps>
                </a:ext>
              </a:extLst>
            </a:blip>
            <a:srcRect l="79538" t="41621" r="4557" b="42284"/>
            <a:stretch/>
          </p:blipFill>
          <p:spPr>
            <a:xfrm>
              <a:off x="998901" y="1862498"/>
              <a:ext cx="1969477" cy="1992923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1369667" y="2657110"/>
              <a:ext cx="1284059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Hà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</a:t>
              </a:r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Nội</a:t>
              </a:r>
              <a:endPara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78000"/>
                    </a:schemeClr>
                  </a:glow>
                </a:effectLst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705017" y="1004100"/>
            <a:ext cx="6669602" cy="6663506"/>
            <a:chOff x="2705017" y="1004100"/>
            <a:chExt cx="6669602" cy="666350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017" y="1004100"/>
              <a:ext cx="6669602" cy="6663506"/>
            </a:xfrm>
            <a:prstGeom prst="rect">
              <a:avLst/>
            </a:prstGeom>
          </p:spPr>
        </p:pic>
        <p:sp>
          <p:nvSpPr>
            <p:cNvPr id="4" name="Cloud 3"/>
            <p:cNvSpPr/>
            <p:nvPr/>
          </p:nvSpPr>
          <p:spPr>
            <a:xfrm>
              <a:off x="3937940" y="1627858"/>
              <a:ext cx="3549409" cy="1767537"/>
            </a:xfrm>
            <a:prstGeom prst="cloud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giỏi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quá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!</a:t>
              </a:r>
            </a:p>
          </p:txBody>
        </p:sp>
      </p:grpSp>
      <p:pic>
        <p:nvPicPr>
          <p:cNvPr id="45" name="Picture 44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705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15 0.04629 L 0.30651 0.3916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61" y="17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867 0.04028 L 0.41719 0.2666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19" y="1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19 0.05649 L 0.38269 0.36667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68" y="15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38 0.0213 L -0.41654 0.23241 " pathEditMode="relative" ptsTypes="AA">
                                      <p:cBhvr>
                                        <p:cTn id="2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12 0.02986 L -0.15352 0.3942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70" y="1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3773 L -0.58828 0.2243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336" y="1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FE69E0CA-7ED8-4B4D-AE02-E99179A8E103}"/>
              </a:ext>
            </a:extLst>
          </p:cNvPr>
          <p:cNvSpPr/>
          <p:nvPr/>
        </p:nvSpPr>
        <p:spPr>
          <a:xfrm>
            <a:off x="117233" y="398585"/>
            <a:ext cx="11915664" cy="6283569"/>
          </a:xfrm>
          <a:prstGeom prst="roundRect">
            <a:avLst>
              <a:gd name="adj" fmla="val 11867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3405" y="-208735"/>
            <a:ext cx="2999492" cy="1383912"/>
          </a:xfrm>
          <a:prstGeom prst="rect">
            <a:avLst/>
          </a:prstGeom>
        </p:spPr>
      </p:pic>
      <p:sp>
        <p:nvSpPr>
          <p:cNvPr id="7" name="Explosion 2 6"/>
          <p:cNvSpPr/>
          <p:nvPr/>
        </p:nvSpPr>
        <p:spPr>
          <a:xfrm>
            <a:off x="3028455" y="917356"/>
            <a:ext cx="5584440" cy="4500156"/>
          </a:xfrm>
          <a:prstGeom prst="irregularSeal2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ở </a:t>
            </a:r>
            <a:r>
              <a:rPr lang="en-US" sz="28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cột</a:t>
            </a:r>
            <a:r>
              <a:rPr lang="en-US" sz="2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28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cột</a:t>
            </a:r>
            <a:r>
              <a:rPr lang="en-US" sz="2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  </a:t>
            </a:r>
            <a:r>
              <a:rPr lang="en-US" sz="28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2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endParaRPr lang="en-US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8015677" y="578734"/>
            <a:ext cx="3977516" cy="5693808"/>
            <a:chOff x="753765" y="783193"/>
            <a:chExt cx="3977516" cy="5693808"/>
          </a:xfrm>
        </p:grpSpPr>
        <p:sp>
          <p:nvSpPr>
            <p:cNvPr id="9" name="Rounded Rectangle 8"/>
            <p:cNvSpPr/>
            <p:nvPr/>
          </p:nvSpPr>
          <p:spPr>
            <a:xfrm>
              <a:off x="898828" y="990907"/>
              <a:ext cx="3832453" cy="5349815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3" name="Group 42"/>
            <p:cNvGrpSpPr/>
            <p:nvPr/>
          </p:nvGrpSpPr>
          <p:grpSpPr>
            <a:xfrm>
              <a:off x="2603299" y="990907"/>
              <a:ext cx="1950665" cy="2014473"/>
              <a:chOff x="5012083" y="4111220"/>
              <a:chExt cx="1946030" cy="1992923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20154" b="37615" l="65692" r="82462"/>
                        </a14:imgEffect>
                      </a14:imgLayer>
                    </a14:imgProps>
                  </a:ext>
                </a:extLst>
              </a:blip>
              <a:srcRect l="64201" t="23254" r="20083" b="60651"/>
              <a:stretch/>
            </p:blipFill>
            <p:spPr>
              <a:xfrm>
                <a:off x="5012083" y="4111220"/>
                <a:ext cx="1946030" cy="1992923"/>
              </a:xfrm>
              <a:prstGeom prst="rect">
                <a:avLst/>
              </a:prstGeom>
            </p:spPr>
          </p:pic>
          <p:sp>
            <p:nvSpPr>
              <p:cNvPr id="21" name="TextBox 20"/>
              <p:cNvSpPr txBox="1"/>
              <p:nvPr/>
            </p:nvSpPr>
            <p:spPr>
              <a:xfrm>
                <a:off x="5282310" y="4765089"/>
                <a:ext cx="1532147" cy="612934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3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Cần</a:t>
                </a:r>
                <a:r>
                  <a:rPr lang="en-US" sz="3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 </a:t>
                </a:r>
                <a:r>
                  <a:rPr lang="en-US" sz="3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Thơ</a:t>
                </a:r>
                <a:endPara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endParaRPr>
              </a:p>
            </p:txBody>
          </p:sp>
        </p:grpSp>
        <p:grpSp>
          <p:nvGrpSpPr>
            <p:cNvPr id="42" name="Group 41"/>
            <p:cNvGrpSpPr/>
            <p:nvPr/>
          </p:nvGrpSpPr>
          <p:grpSpPr>
            <a:xfrm>
              <a:off x="808250" y="856728"/>
              <a:ext cx="2039816" cy="2579077"/>
              <a:chOff x="2997127" y="3894507"/>
              <a:chExt cx="2039816" cy="2579077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61266" b="78114" l="51073" r="64398"/>
                        </a14:imgEffect>
                      </a14:imgLayer>
                    </a14:imgProps>
                  </a:ext>
                </a:extLst>
              </a:blip>
              <a:srcRect l="49407" t="59160" r="33936" b="19780"/>
              <a:stretch/>
            </p:blipFill>
            <p:spPr>
              <a:xfrm>
                <a:off x="2997127" y="3894507"/>
                <a:ext cx="2039816" cy="2579077"/>
              </a:xfrm>
              <a:prstGeom prst="rect">
                <a:avLst/>
              </a:prstGeom>
            </p:spPr>
          </p:pic>
          <p:sp>
            <p:nvSpPr>
              <p:cNvPr id="22" name="TextBox 21"/>
              <p:cNvSpPr txBox="1"/>
              <p:nvPr/>
            </p:nvSpPr>
            <p:spPr>
              <a:xfrm>
                <a:off x="3183241" y="4773371"/>
                <a:ext cx="1707575" cy="612934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3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Cửu</a:t>
                </a:r>
                <a:r>
                  <a:rPr lang="en-US" sz="3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 Long</a:t>
                </a:r>
              </a:p>
            </p:txBody>
          </p:sp>
        </p:grpSp>
        <p:grpSp>
          <p:nvGrpSpPr>
            <p:cNvPr id="39" name="Group 38"/>
            <p:cNvGrpSpPr/>
            <p:nvPr/>
          </p:nvGrpSpPr>
          <p:grpSpPr>
            <a:xfrm>
              <a:off x="753765" y="4370043"/>
              <a:ext cx="2073409" cy="2106958"/>
              <a:chOff x="2811298" y="1780472"/>
              <a:chExt cx="2073409" cy="2180493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43000" b="57077" l="50154" r="65923"/>
                        </a14:imgEffect>
                      </a14:imgLayer>
                    </a14:imgProps>
                  </a:ext>
                </a:extLst>
              </a:blip>
              <a:srcRect l="50568" t="41242" r="34284" b="41148"/>
              <a:stretch/>
            </p:blipFill>
            <p:spPr>
              <a:xfrm>
                <a:off x="3009014" y="1780472"/>
                <a:ext cx="1875693" cy="2180493"/>
              </a:xfrm>
              <a:prstGeom prst="rect">
                <a:avLst/>
              </a:prstGeom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2811298" y="2592878"/>
                <a:ext cx="2031935" cy="612934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3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Chu </a:t>
                </a:r>
                <a:r>
                  <a:rPr lang="en-US" sz="3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Văn</a:t>
                </a:r>
                <a:r>
                  <a:rPr lang="en-US" sz="3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 An</a:t>
                </a:r>
              </a:p>
            </p:txBody>
          </p:sp>
        </p:grpSp>
        <p:grpSp>
          <p:nvGrpSpPr>
            <p:cNvPr id="41" name="Group 40"/>
            <p:cNvGrpSpPr/>
            <p:nvPr/>
          </p:nvGrpSpPr>
          <p:grpSpPr>
            <a:xfrm>
              <a:off x="859576" y="2626364"/>
              <a:ext cx="1783452" cy="2127779"/>
              <a:chOff x="1084439" y="3936106"/>
              <a:chExt cx="1945013" cy="2162418"/>
            </a:xfrm>
          </p:grpSpPr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084439" y="3936106"/>
                <a:ext cx="1937167" cy="2162418"/>
              </a:xfrm>
              <a:prstGeom prst="rect">
                <a:avLst/>
              </a:prstGeom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1138781" y="4603103"/>
                <a:ext cx="1890671" cy="612934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3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Bạch</a:t>
                </a:r>
                <a:r>
                  <a:rPr lang="en-US" sz="3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 </a:t>
                </a:r>
                <a:r>
                  <a:rPr lang="en-US" sz="3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Đằng</a:t>
                </a:r>
                <a:endPara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endParaRPr>
              </a:p>
            </p:txBody>
          </p:sp>
        </p:grpSp>
        <p:grpSp>
          <p:nvGrpSpPr>
            <p:cNvPr id="38" name="Group 37"/>
            <p:cNvGrpSpPr/>
            <p:nvPr/>
          </p:nvGrpSpPr>
          <p:grpSpPr>
            <a:xfrm>
              <a:off x="2741487" y="4385906"/>
              <a:ext cx="1852026" cy="2011433"/>
              <a:chOff x="5015719" y="1596348"/>
              <a:chExt cx="1990463" cy="2238370"/>
            </a:xfrm>
          </p:grpSpPr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9836" b="89754" l="9813" r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015719" y="1596348"/>
                <a:ext cx="1963160" cy="2238370"/>
              </a:xfrm>
              <a:prstGeom prst="rect">
                <a:avLst/>
              </a:prstGeom>
            </p:spPr>
          </p:pic>
          <p:sp>
            <p:nvSpPr>
              <p:cNvPr id="24" name="TextBox 23"/>
              <p:cNvSpPr txBox="1"/>
              <p:nvPr/>
            </p:nvSpPr>
            <p:spPr>
              <a:xfrm>
                <a:off x="5118877" y="2475835"/>
                <a:ext cx="1887305" cy="612934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3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Trần</a:t>
                </a:r>
                <a:r>
                  <a:rPr lang="en-US" sz="3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 Thị </a:t>
                </a:r>
                <a:r>
                  <a:rPr lang="en-US" sz="3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Lý</a:t>
                </a:r>
                <a:endPara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endParaRPr>
              </a:p>
            </p:txBody>
          </p:sp>
        </p:grpSp>
        <p:grpSp>
          <p:nvGrpSpPr>
            <p:cNvPr id="40" name="Group 39"/>
            <p:cNvGrpSpPr/>
            <p:nvPr/>
          </p:nvGrpSpPr>
          <p:grpSpPr>
            <a:xfrm>
              <a:off x="2654675" y="2618498"/>
              <a:ext cx="1755291" cy="1948249"/>
              <a:chOff x="998901" y="1862498"/>
              <a:chExt cx="1969477" cy="1992923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40462" b="58154" l="77846" r="97462"/>
                        </a14:imgEffect>
                      </a14:imgLayer>
                    </a14:imgProps>
                  </a:ext>
                </a:extLst>
              </a:blip>
              <a:srcRect l="79538" t="41621" r="4557" b="42284"/>
              <a:stretch/>
            </p:blipFill>
            <p:spPr>
              <a:xfrm>
                <a:off x="998901" y="1862498"/>
                <a:ext cx="1969477" cy="1992923"/>
              </a:xfrm>
              <a:prstGeom prst="rect">
                <a:avLst/>
              </a:prstGeom>
            </p:spPr>
          </p:pic>
          <p:sp>
            <p:nvSpPr>
              <p:cNvPr id="20" name="TextBox 19"/>
              <p:cNvSpPr txBox="1"/>
              <p:nvPr/>
            </p:nvSpPr>
            <p:spPr>
              <a:xfrm>
                <a:off x="1369667" y="2657110"/>
                <a:ext cx="1284059" cy="612934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3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Hà</a:t>
                </a:r>
                <a:r>
                  <a:rPr lang="en-US" sz="3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 </a:t>
                </a:r>
                <a:r>
                  <a:rPr lang="en-US" sz="3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Nội</a:t>
                </a:r>
                <a:endPara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endParaRPr>
              </a:p>
            </p:txBody>
          </p:sp>
        </p:grpSp>
        <p:sp>
          <p:nvSpPr>
            <p:cNvPr id="10" name="Oval 9"/>
            <p:cNvSpPr/>
            <p:nvPr/>
          </p:nvSpPr>
          <p:spPr>
            <a:xfrm>
              <a:off x="2368062" y="783193"/>
              <a:ext cx="844061" cy="562714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chemeClr val="tx1"/>
                  </a:solidFill>
                </a:rPr>
                <a:t>B</a:t>
              </a:r>
              <a:endParaRPr lang="en-US" sz="32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51685" y="657181"/>
            <a:ext cx="2882358" cy="5498947"/>
            <a:chOff x="8777258" y="821198"/>
            <a:chExt cx="2882358" cy="5498947"/>
          </a:xfrm>
        </p:grpSpPr>
        <p:sp>
          <p:nvSpPr>
            <p:cNvPr id="46" name="Rounded Rectangle 45"/>
            <p:cNvSpPr/>
            <p:nvPr/>
          </p:nvSpPr>
          <p:spPr>
            <a:xfrm>
              <a:off x="8884823" y="970330"/>
              <a:ext cx="2774793" cy="534981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8925169" y="2469225"/>
              <a:ext cx="2652875" cy="2127779"/>
              <a:chOff x="8428029" y="4059999"/>
              <a:chExt cx="3177815" cy="2248095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831" b="95932" l="0" r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428029" y="4059999"/>
                <a:ext cx="3177815" cy="2248095"/>
              </a:xfrm>
              <a:prstGeom prst="rect">
                <a:avLst/>
              </a:prstGeom>
            </p:spPr>
          </p:pic>
          <p:sp>
            <p:nvSpPr>
              <p:cNvPr id="26" name="TextBox 25"/>
              <p:cNvSpPr txBox="1"/>
              <p:nvPr/>
            </p:nvSpPr>
            <p:spPr>
              <a:xfrm>
                <a:off x="8920921" y="5337505"/>
                <a:ext cx="2482845" cy="783193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4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40000"/>
                        </a:schemeClr>
                      </a:glow>
                    </a:effectLst>
                  </a:rPr>
                  <a:t>thành</a:t>
                </a:r>
                <a:r>
                  <a:rPr lang="en-US" sz="4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40000"/>
                        </a:schemeClr>
                      </a:glow>
                    </a:effectLst>
                  </a:rPr>
                  <a:t> </a:t>
                </a:r>
                <a:r>
                  <a:rPr lang="en-US" sz="4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40000"/>
                        </a:schemeClr>
                      </a:glow>
                    </a:effectLst>
                  </a:rPr>
                  <a:t>phố</a:t>
                </a:r>
                <a:endParaRPr lang="en-US" sz="4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endParaRPr>
              </a:p>
            </p:txBody>
          </p:sp>
        </p:grpSp>
        <p:grpSp>
          <p:nvGrpSpPr>
            <p:cNvPr id="32" name="Group 31"/>
            <p:cNvGrpSpPr/>
            <p:nvPr/>
          </p:nvGrpSpPr>
          <p:grpSpPr>
            <a:xfrm>
              <a:off x="9135331" y="4048998"/>
              <a:ext cx="2274016" cy="2109763"/>
              <a:chOff x="8906978" y="1462361"/>
              <a:chExt cx="2723698" cy="2320519"/>
            </a:xfrm>
          </p:grpSpPr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15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0" b="100000" l="9211" r="94408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906978" y="1462361"/>
                <a:ext cx="2723698" cy="2320519"/>
              </a:xfrm>
              <a:prstGeom prst="rect">
                <a:avLst/>
              </a:prstGeom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9552822" y="2963577"/>
                <a:ext cx="1487594" cy="783193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4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40000"/>
                        </a:schemeClr>
                      </a:glow>
                    </a:effectLst>
                  </a:rPr>
                  <a:t>người</a:t>
                </a:r>
                <a:endParaRPr lang="en-US" sz="4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endParaRPr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>
              <a:off x="8777258" y="1175177"/>
              <a:ext cx="2679400" cy="1914197"/>
              <a:chOff x="6309580" y="2324720"/>
              <a:chExt cx="2705923" cy="2537909"/>
            </a:xfrm>
          </p:grpSpPr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17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9408" b="100000" l="9804" r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309580" y="2324720"/>
                <a:ext cx="2705923" cy="2537909"/>
              </a:xfrm>
              <a:prstGeom prst="rect">
                <a:avLst/>
              </a:prstGeom>
            </p:spPr>
          </p:pic>
          <p:sp>
            <p:nvSpPr>
              <p:cNvPr id="28" name="TextBox 27"/>
              <p:cNvSpPr txBox="1"/>
              <p:nvPr/>
            </p:nvSpPr>
            <p:spPr>
              <a:xfrm>
                <a:off x="7229738" y="3772293"/>
                <a:ext cx="1235043" cy="783193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4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40000"/>
                        </a:schemeClr>
                      </a:glow>
                    </a:effectLst>
                  </a:rPr>
                  <a:t>sông</a:t>
                </a:r>
                <a:endParaRPr lang="en-US" sz="4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endParaRPr>
              </a:p>
            </p:txBody>
          </p:sp>
        </p:grpSp>
        <p:sp>
          <p:nvSpPr>
            <p:cNvPr id="47" name="Oval 46"/>
            <p:cNvSpPr/>
            <p:nvPr/>
          </p:nvSpPr>
          <p:spPr>
            <a:xfrm>
              <a:off x="9927590" y="821198"/>
              <a:ext cx="844061" cy="56271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chemeClr val="tx1"/>
                  </a:solidFill>
                </a:rPr>
                <a:t>A</a:t>
              </a:r>
              <a:endParaRPr lang="en-US" sz="32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Pentagon 12"/>
          <p:cNvSpPr/>
          <p:nvPr/>
        </p:nvSpPr>
        <p:spPr>
          <a:xfrm flipH="1">
            <a:off x="7417663" y="5811614"/>
            <a:ext cx="4521960" cy="1019233"/>
          </a:xfrm>
          <a:prstGeom prst="homePlat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en-US" sz="2400" b="1" dirty="0" err="1" smtClean="0">
                <a:solidFill>
                  <a:sysClr val="windowText" lastClr="000000"/>
                </a:solidFill>
              </a:rPr>
              <a:t>Được</a:t>
            </a:r>
            <a:r>
              <a:rPr lang="en-US" sz="2400" b="1" dirty="0" smtClean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 smtClean="0">
                <a:solidFill>
                  <a:sysClr val="windowText" lastClr="000000"/>
                </a:solidFill>
              </a:rPr>
              <a:t>viết</a:t>
            </a:r>
            <a:r>
              <a:rPr lang="en-US" sz="2400" b="1" dirty="0" smtClean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 smtClean="0">
                <a:solidFill>
                  <a:sysClr val="windowText" lastClr="000000"/>
                </a:solidFill>
              </a:rPr>
              <a:t>hoa</a:t>
            </a:r>
            <a:r>
              <a:rPr lang="en-US" sz="2400" b="1" dirty="0" smtClean="0">
                <a:solidFill>
                  <a:sysClr val="windowText" lastClr="000000"/>
                </a:solidFill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400" b="1" dirty="0" err="1" smtClean="0">
                <a:solidFill>
                  <a:sysClr val="windowText" lastClr="000000"/>
                </a:solidFill>
              </a:rPr>
              <a:t>Chỉ</a:t>
            </a:r>
            <a:r>
              <a:rPr lang="en-US" sz="2400" b="1" dirty="0" smtClean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 smtClean="0">
                <a:solidFill>
                  <a:sysClr val="windowText" lastClr="000000"/>
                </a:solidFill>
              </a:rPr>
              <a:t>tên</a:t>
            </a:r>
            <a:r>
              <a:rPr lang="en-US" sz="2400" b="1" dirty="0" smtClean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 smtClean="0">
                <a:solidFill>
                  <a:sysClr val="windowText" lastClr="000000"/>
                </a:solidFill>
              </a:rPr>
              <a:t>riêng</a:t>
            </a:r>
            <a:r>
              <a:rPr lang="en-US" sz="2400" b="1" dirty="0" smtClean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 smtClean="0">
                <a:solidFill>
                  <a:sysClr val="windowText" lastClr="000000"/>
                </a:solidFill>
              </a:rPr>
              <a:t>của</a:t>
            </a:r>
            <a:r>
              <a:rPr lang="en-US" sz="2400" b="1" dirty="0" smtClean="0">
                <a:solidFill>
                  <a:sysClr val="windowText" lastClr="000000"/>
                </a:solidFill>
              </a:rPr>
              <a:t> 1 </a:t>
            </a:r>
            <a:r>
              <a:rPr lang="en-US" sz="2400" b="1" dirty="0" err="1" smtClean="0">
                <a:solidFill>
                  <a:sysClr val="windowText" lastClr="000000"/>
                </a:solidFill>
              </a:rPr>
              <a:t>dòng</a:t>
            </a:r>
            <a:r>
              <a:rPr lang="en-US" sz="2400" b="1" dirty="0" smtClean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 smtClean="0">
                <a:solidFill>
                  <a:sysClr val="windowText" lastClr="000000"/>
                </a:solidFill>
              </a:rPr>
              <a:t>sông</a:t>
            </a:r>
            <a:r>
              <a:rPr lang="en-US" sz="2400" b="1" dirty="0" smtClean="0">
                <a:solidFill>
                  <a:sysClr val="windowText" lastClr="000000"/>
                </a:solidFill>
              </a:rPr>
              <a:t>, </a:t>
            </a:r>
            <a:r>
              <a:rPr lang="en-US" sz="2400" b="1" dirty="0" err="1" smtClean="0">
                <a:solidFill>
                  <a:sysClr val="windowText" lastClr="000000"/>
                </a:solidFill>
              </a:rPr>
              <a:t>thành</a:t>
            </a:r>
            <a:r>
              <a:rPr lang="en-US" sz="2400" b="1" dirty="0" smtClean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 smtClean="0">
                <a:solidFill>
                  <a:sysClr val="windowText" lastClr="000000"/>
                </a:solidFill>
              </a:rPr>
              <a:t>phố</a:t>
            </a:r>
            <a:r>
              <a:rPr lang="en-US" sz="2400" b="1" dirty="0" smtClean="0">
                <a:solidFill>
                  <a:sysClr val="windowText" lastClr="000000"/>
                </a:solidFill>
              </a:rPr>
              <a:t>, </a:t>
            </a:r>
            <a:r>
              <a:rPr lang="en-US" sz="2400" b="1" dirty="0" err="1" smtClean="0">
                <a:solidFill>
                  <a:sysClr val="windowText" lastClr="000000"/>
                </a:solidFill>
              </a:rPr>
              <a:t>người</a:t>
            </a:r>
            <a:r>
              <a:rPr lang="en-US" sz="2400" b="1" dirty="0" smtClean="0">
                <a:solidFill>
                  <a:sysClr val="windowText" lastClr="000000"/>
                </a:solidFill>
              </a:rPr>
              <a:t>.</a:t>
            </a:r>
            <a:endParaRPr lang="en-US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16" name="Pentagon 15"/>
          <p:cNvSpPr/>
          <p:nvPr/>
        </p:nvSpPr>
        <p:spPr>
          <a:xfrm>
            <a:off x="351685" y="5896194"/>
            <a:ext cx="4093394" cy="943032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en-US" sz="2400" b="1" dirty="0" err="1" smtClean="0">
                <a:solidFill>
                  <a:sysClr val="windowText" lastClr="000000"/>
                </a:solidFill>
              </a:rPr>
              <a:t>Không</a:t>
            </a:r>
            <a:r>
              <a:rPr lang="en-US" sz="2400" b="1" dirty="0" smtClean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 smtClean="0">
                <a:solidFill>
                  <a:sysClr val="windowText" lastClr="000000"/>
                </a:solidFill>
              </a:rPr>
              <a:t>viết</a:t>
            </a:r>
            <a:r>
              <a:rPr lang="en-US" sz="2400" b="1" dirty="0" smtClean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 smtClean="0">
                <a:solidFill>
                  <a:sysClr val="windowText" lastClr="000000"/>
                </a:solidFill>
              </a:rPr>
              <a:t>hoa</a:t>
            </a:r>
            <a:r>
              <a:rPr lang="en-US" sz="2400" b="1" dirty="0" smtClean="0">
                <a:solidFill>
                  <a:sysClr val="windowText" lastClr="000000"/>
                </a:solidFill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400" b="1" dirty="0" err="1" smtClean="0">
                <a:solidFill>
                  <a:sysClr val="windowText" lastClr="000000"/>
                </a:solidFill>
              </a:rPr>
              <a:t>Tên</a:t>
            </a:r>
            <a:r>
              <a:rPr lang="en-US" sz="2400" b="1" dirty="0" smtClean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 smtClean="0">
                <a:solidFill>
                  <a:sysClr val="windowText" lastClr="000000"/>
                </a:solidFill>
              </a:rPr>
              <a:t>chung</a:t>
            </a:r>
            <a:r>
              <a:rPr lang="en-US" sz="2400" b="1" dirty="0" smtClean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 smtClean="0">
                <a:solidFill>
                  <a:sysClr val="windowText" lastClr="000000"/>
                </a:solidFill>
              </a:rPr>
              <a:t>chỉ</a:t>
            </a:r>
            <a:r>
              <a:rPr lang="en-US" sz="2400" b="1" dirty="0" smtClean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 smtClean="0">
                <a:solidFill>
                  <a:sysClr val="windowText" lastClr="000000"/>
                </a:solidFill>
              </a:rPr>
              <a:t>dòng</a:t>
            </a:r>
            <a:r>
              <a:rPr lang="en-US" sz="2400" b="1" dirty="0" smtClean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 smtClean="0">
                <a:solidFill>
                  <a:sysClr val="windowText" lastClr="000000"/>
                </a:solidFill>
              </a:rPr>
              <a:t>nước</a:t>
            </a:r>
            <a:r>
              <a:rPr lang="en-US" sz="2400" b="1" dirty="0" smtClean="0">
                <a:solidFill>
                  <a:sysClr val="windowText" lastClr="000000"/>
                </a:solidFill>
              </a:rPr>
              <a:t>, </a:t>
            </a:r>
            <a:r>
              <a:rPr lang="en-US" sz="2400" b="1" dirty="0" err="1" smtClean="0">
                <a:solidFill>
                  <a:sysClr val="windowText" lastClr="000000"/>
                </a:solidFill>
              </a:rPr>
              <a:t>thành</a:t>
            </a:r>
            <a:r>
              <a:rPr lang="en-US" sz="2400" b="1" dirty="0" smtClean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 smtClean="0">
                <a:solidFill>
                  <a:sysClr val="windowText" lastClr="000000"/>
                </a:solidFill>
              </a:rPr>
              <a:t>phố</a:t>
            </a:r>
            <a:r>
              <a:rPr lang="en-US" sz="2400" b="1" dirty="0" smtClean="0">
                <a:solidFill>
                  <a:sysClr val="windowText" lastClr="000000"/>
                </a:solidFill>
              </a:rPr>
              <a:t>, </a:t>
            </a:r>
            <a:r>
              <a:rPr lang="en-US" sz="2400" b="1" dirty="0" err="1" smtClean="0">
                <a:solidFill>
                  <a:sysClr val="windowText" lastClr="000000"/>
                </a:solidFill>
              </a:rPr>
              <a:t>người</a:t>
            </a:r>
            <a:r>
              <a:rPr lang="en-US" sz="2400" b="1" dirty="0" smtClean="0">
                <a:solidFill>
                  <a:sysClr val="windowText" lastClr="000000"/>
                </a:solidFill>
              </a:rPr>
              <a:t>.</a:t>
            </a:r>
            <a:endParaRPr lang="en-US" sz="2400" b="1" dirty="0">
              <a:solidFill>
                <a:sysClr val="windowText" lastClr="000000"/>
              </a:solidFill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808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3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FE69E0CA-7ED8-4B4D-AE02-E99179A8E103}"/>
              </a:ext>
            </a:extLst>
          </p:cNvPr>
          <p:cNvSpPr/>
          <p:nvPr/>
        </p:nvSpPr>
        <p:spPr>
          <a:xfrm>
            <a:off x="683757" y="783193"/>
            <a:ext cx="11046583" cy="5942922"/>
          </a:xfrm>
          <a:prstGeom prst="roundRect">
            <a:avLst>
              <a:gd name="adj" fmla="val 11867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17238" y="901339"/>
            <a:ext cx="10423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phong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099587" y="1371951"/>
            <a:ext cx="104412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G: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phong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9804051" y="3004896"/>
            <a:ext cx="601975" cy="64133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#9Slide03 Bebas Neue Bold" panose="020B0606020202050201" pitchFamily="34" charset="0"/>
              </a:rPr>
              <a:t>B</a:t>
            </a:r>
          </a:p>
        </p:txBody>
      </p:sp>
      <p:grpSp>
        <p:nvGrpSpPr>
          <p:cNvPr id="65" name="Group 64"/>
          <p:cNvGrpSpPr/>
          <p:nvPr/>
        </p:nvGrpSpPr>
        <p:grpSpPr>
          <a:xfrm>
            <a:off x="485932" y="2418445"/>
            <a:ext cx="4078757" cy="4065605"/>
            <a:chOff x="498119" y="2059755"/>
            <a:chExt cx="4078757" cy="4065605"/>
          </a:xfrm>
        </p:grpSpPr>
        <p:grpSp>
          <p:nvGrpSpPr>
            <p:cNvPr id="49" name="Group 48"/>
            <p:cNvGrpSpPr/>
            <p:nvPr/>
          </p:nvGrpSpPr>
          <p:grpSpPr>
            <a:xfrm>
              <a:off x="498119" y="2059755"/>
              <a:ext cx="4078757" cy="4065605"/>
              <a:chOff x="504383" y="2279095"/>
              <a:chExt cx="4078757" cy="3618785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867" b="100000" l="9855" r="89855"/>
                        </a14:imgEffect>
                      </a14:imgLayer>
                    </a14:imgProps>
                  </a:ext>
                </a:extLst>
              </a:blip>
              <a:srcRect b="13668"/>
              <a:stretch/>
            </p:blipFill>
            <p:spPr>
              <a:xfrm>
                <a:off x="504383" y="2279095"/>
                <a:ext cx="4078757" cy="3618785"/>
              </a:xfrm>
              <a:prstGeom prst="rect">
                <a:avLst/>
              </a:prstGeom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2273620" y="2729275"/>
                <a:ext cx="601975" cy="64133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solidFill>
                      <a:schemeClr val="bg1"/>
                    </a:solidFill>
                    <a:latin typeface="#9Slide03 Bebas Neue Bold" panose="020B0606020202050201" pitchFamily="34" charset="0"/>
                  </a:rPr>
                  <a:t>A</a:t>
                </a: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2298643" y="4516131"/>
                <a:ext cx="576952" cy="627497"/>
              </a:xfrm>
              <a:prstGeom prst="rect">
                <a:avLst/>
              </a:prstGeom>
              <a:solidFill>
                <a:srgbClr val="F44A6E"/>
              </a:solidFill>
              <a:ln>
                <a:solidFill>
                  <a:srgbClr val="F44A6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TextBox 46"/>
            <p:cNvSpPr txBox="1"/>
            <p:nvPr/>
          </p:nvSpPr>
          <p:spPr>
            <a:xfrm>
              <a:off x="1452125" y="4063712"/>
              <a:ext cx="2237054" cy="15323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chemeClr val="bg1"/>
                  </a:solidFill>
                </a:rPr>
                <a:t>sông</a:t>
              </a:r>
              <a:endParaRPr lang="en-US" sz="2800" dirty="0">
                <a:solidFill>
                  <a:schemeClr val="bg1"/>
                </a:solidFill>
              </a:endParaRPr>
            </a:p>
            <a:p>
              <a:pPr algn="ctr"/>
              <a:r>
                <a:rPr lang="en-US" sz="2800" dirty="0" err="1">
                  <a:solidFill>
                    <a:schemeClr val="bg1"/>
                  </a:solidFill>
                </a:rPr>
                <a:t>người</a:t>
              </a:r>
              <a:endParaRPr lang="en-US" sz="2800" dirty="0">
                <a:solidFill>
                  <a:schemeClr val="bg1"/>
                </a:solidFill>
              </a:endParaRPr>
            </a:p>
            <a:p>
              <a:pPr algn="ctr"/>
              <a:r>
                <a:rPr lang="en-US" sz="2800" dirty="0" err="1">
                  <a:solidFill>
                    <a:schemeClr val="bg1"/>
                  </a:solidFill>
                </a:rPr>
                <a:t>thành</a:t>
              </a:r>
              <a:r>
                <a:rPr lang="en-US" sz="2800" dirty="0">
                  <a:solidFill>
                    <a:schemeClr val="bg1"/>
                  </a:solidFill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</a:rPr>
                <a:t>phố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7971959" y="2523218"/>
            <a:ext cx="4078757" cy="4017289"/>
            <a:chOff x="8194397" y="2108071"/>
            <a:chExt cx="4078757" cy="4017289"/>
          </a:xfrm>
        </p:grpSpPr>
        <p:grpSp>
          <p:nvGrpSpPr>
            <p:cNvPr id="51" name="Group 50"/>
            <p:cNvGrpSpPr/>
            <p:nvPr/>
          </p:nvGrpSpPr>
          <p:grpSpPr>
            <a:xfrm>
              <a:off x="8194397" y="2108071"/>
              <a:ext cx="4078757" cy="4017289"/>
              <a:chOff x="8113243" y="2321850"/>
              <a:chExt cx="4078757" cy="3552859"/>
            </a:xfrm>
          </p:grpSpPr>
          <p:grpSp>
            <p:nvGrpSpPr>
              <p:cNvPr id="35" name="Group 34"/>
              <p:cNvGrpSpPr/>
              <p:nvPr/>
            </p:nvGrpSpPr>
            <p:grpSpPr>
              <a:xfrm>
                <a:off x="8113243" y="2321850"/>
                <a:ext cx="4078757" cy="3552859"/>
                <a:chOff x="8113243" y="2321850"/>
                <a:chExt cx="4078757" cy="3552859"/>
              </a:xfrm>
            </p:grpSpPr>
            <p:pic>
              <p:nvPicPr>
                <p:cNvPr id="45" name="Picture 44"/>
                <p:cNvPicPr>
                  <a:picLocks noChangeAspect="1"/>
                </p:cNvPicPr>
                <p:nvPr/>
              </p:nvPicPr>
              <p:blipFill rotWithShape="1">
                <a:blip r:embed="rId3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9867" b="100000" l="9855" r="89855"/>
                          </a14:imgEffect>
                        </a14:imgLayer>
                      </a14:imgProps>
                    </a:ext>
                  </a:extLst>
                </a:blip>
                <a:srcRect b="15240"/>
                <a:stretch/>
              </p:blipFill>
              <p:spPr>
                <a:xfrm>
                  <a:off x="8113243" y="2321850"/>
                  <a:ext cx="4078757" cy="3552859"/>
                </a:xfrm>
                <a:prstGeom prst="rect">
                  <a:avLst/>
                </a:prstGeom>
              </p:spPr>
            </p:pic>
            <p:sp>
              <p:nvSpPr>
                <p:cNvPr id="48" name="Rectangle 47"/>
                <p:cNvSpPr/>
                <p:nvPr/>
              </p:nvSpPr>
              <p:spPr>
                <a:xfrm>
                  <a:off x="9915527" y="4622992"/>
                  <a:ext cx="576952" cy="627497"/>
                </a:xfrm>
                <a:prstGeom prst="rect">
                  <a:avLst/>
                </a:prstGeom>
                <a:solidFill>
                  <a:srgbClr val="83B8C6"/>
                </a:solidFill>
                <a:ln>
                  <a:solidFill>
                    <a:srgbClr val="83B8C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0" name="TextBox 49"/>
              <p:cNvSpPr txBox="1"/>
              <p:nvPr/>
            </p:nvSpPr>
            <p:spPr>
              <a:xfrm>
                <a:off x="9924076" y="2735985"/>
                <a:ext cx="601975" cy="64133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solidFill>
                      <a:schemeClr val="bg1"/>
                    </a:solidFill>
                    <a:latin typeface="#9Slide03 Bebas Neue Bold" panose="020B0606020202050201" pitchFamily="34" charset="0"/>
                  </a:rPr>
                  <a:t>B</a:t>
                </a:r>
              </a:p>
            </p:txBody>
          </p:sp>
        </p:grpSp>
        <p:sp>
          <p:nvSpPr>
            <p:cNvPr id="52" name="TextBox 51"/>
            <p:cNvSpPr txBox="1"/>
            <p:nvPr/>
          </p:nvSpPr>
          <p:spPr>
            <a:xfrm>
              <a:off x="9147096" y="4116716"/>
              <a:ext cx="2237054" cy="15323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chemeClr val="bg1"/>
                  </a:solidFill>
                </a:rPr>
                <a:t>Cửu</a:t>
              </a:r>
              <a:r>
                <a:rPr lang="en-US" sz="2800" dirty="0">
                  <a:solidFill>
                    <a:schemeClr val="bg1"/>
                  </a:solidFill>
                </a:rPr>
                <a:t> Long</a:t>
              </a:r>
            </a:p>
            <a:p>
              <a:pPr algn="ctr"/>
              <a:r>
                <a:rPr lang="en-US" sz="2800" dirty="0">
                  <a:solidFill>
                    <a:schemeClr val="bg1"/>
                  </a:solidFill>
                </a:rPr>
                <a:t>Chu </a:t>
              </a:r>
              <a:r>
                <a:rPr lang="en-US" sz="2800" dirty="0" err="1">
                  <a:solidFill>
                    <a:schemeClr val="bg1"/>
                  </a:solidFill>
                </a:rPr>
                <a:t>Văn</a:t>
              </a:r>
              <a:r>
                <a:rPr lang="en-US" sz="2800" dirty="0">
                  <a:solidFill>
                    <a:schemeClr val="bg1"/>
                  </a:solidFill>
                </a:rPr>
                <a:t> An</a:t>
              </a:r>
            </a:p>
            <a:p>
              <a:pPr algn="ctr"/>
              <a:r>
                <a:rPr lang="en-US" sz="2800" dirty="0" err="1">
                  <a:solidFill>
                    <a:schemeClr val="bg1"/>
                  </a:solidFill>
                </a:rPr>
                <a:t>Hà</a:t>
              </a:r>
              <a:r>
                <a:rPr lang="en-US" sz="2800" dirty="0">
                  <a:solidFill>
                    <a:schemeClr val="bg1"/>
                  </a:solidFill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</a:rPr>
                <a:t>Nội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4702451" y="2661977"/>
            <a:ext cx="3231688" cy="1219632"/>
            <a:chOff x="4680164" y="2578086"/>
            <a:chExt cx="3231688" cy="1293681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455" b="96864" l="2982" r="96860"/>
                      </a14:imgEffect>
                    </a14:imgLayer>
                  </a14:imgProps>
                </a:ext>
              </a:extLst>
            </a:blip>
            <a:srcRect l="2561" t="5638" r="2701" b="4363"/>
            <a:stretch/>
          </p:blipFill>
          <p:spPr>
            <a:xfrm>
              <a:off x="4680164" y="2578086"/>
              <a:ext cx="3231688" cy="1293681"/>
            </a:xfrm>
            <a:prstGeom prst="rect">
              <a:avLst/>
            </a:prstGeom>
          </p:spPr>
        </p:pic>
        <p:sp>
          <p:nvSpPr>
            <p:cNvPr id="53" name="Rectangle 52"/>
            <p:cNvSpPr/>
            <p:nvPr/>
          </p:nvSpPr>
          <p:spPr>
            <a:xfrm>
              <a:off x="4778055" y="2652135"/>
              <a:ext cx="3030921" cy="11517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</a:rPr>
                <a:t>gọi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tên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một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sự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vật</a:t>
              </a:r>
              <a:endParaRPr lang="en-US" sz="2800" dirty="0">
                <a:solidFill>
                  <a:schemeClr val="tx1"/>
                </a:solidFill>
              </a:endParaRPr>
            </a:p>
            <a:p>
              <a:pPr algn="ctr"/>
              <a:r>
                <a:rPr lang="en-US" sz="2800" dirty="0" err="1">
                  <a:solidFill>
                    <a:schemeClr val="tx1"/>
                  </a:solidFill>
                </a:rPr>
                <a:t>cụ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thể</a:t>
              </a:r>
              <a:r>
                <a:rPr lang="en-US" sz="2800" dirty="0">
                  <a:solidFill>
                    <a:schemeClr val="tx1"/>
                  </a:solidFill>
                </a:rPr>
                <a:t>, </a:t>
              </a:r>
              <a:r>
                <a:rPr lang="en-US" sz="2800" dirty="0" err="1">
                  <a:solidFill>
                    <a:schemeClr val="tx1"/>
                  </a:solidFill>
                </a:rPr>
                <a:t>riêng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biệt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4479587" y="4094417"/>
            <a:ext cx="3663575" cy="1039555"/>
            <a:chOff x="4680164" y="2578086"/>
            <a:chExt cx="3231688" cy="129368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455" b="96864" l="2982" r="96860"/>
                      </a14:imgEffect>
                    </a14:imgLayer>
                  </a14:imgProps>
                </a:ext>
              </a:extLst>
            </a:blip>
            <a:srcRect l="2561" t="5638" r="2701" b="4363"/>
            <a:stretch/>
          </p:blipFill>
          <p:spPr>
            <a:xfrm>
              <a:off x="4680164" y="2578086"/>
              <a:ext cx="3231688" cy="1293681"/>
            </a:xfrm>
            <a:prstGeom prst="rect">
              <a:avLst/>
            </a:prstGeom>
          </p:spPr>
        </p:pic>
        <p:sp>
          <p:nvSpPr>
            <p:cNvPr id="57" name="Rectangle 56"/>
            <p:cNvSpPr/>
            <p:nvPr/>
          </p:nvSpPr>
          <p:spPr>
            <a:xfrm>
              <a:off x="4778055" y="2652135"/>
              <a:ext cx="3030921" cy="11517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</a:rPr>
                <a:t>gọi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tên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một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loại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sự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vật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4288895" y="5338396"/>
            <a:ext cx="2094760" cy="1072972"/>
            <a:chOff x="4680164" y="2578086"/>
            <a:chExt cx="3231688" cy="1293681"/>
          </a:xfrm>
        </p:grpSpPr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455" b="96864" l="2982" r="96860"/>
                      </a14:imgEffect>
                    </a14:imgLayer>
                  </a14:imgProps>
                </a:ext>
              </a:extLst>
            </a:blip>
            <a:srcRect l="2561" t="5638" r="2701" b="4363"/>
            <a:stretch/>
          </p:blipFill>
          <p:spPr>
            <a:xfrm>
              <a:off x="4680164" y="2578086"/>
              <a:ext cx="3231688" cy="1293681"/>
            </a:xfrm>
            <a:prstGeom prst="rect">
              <a:avLst/>
            </a:prstGeom>
          </p:spPr>
        </p:pic>
        <p:sp>
          <p:nvSpPr>
            <p:cNvPr id="60" name="Rectangle 59"/>
            <p:cNvSpPr/>
            <p:nvPr/>
          </p:nvSpPr>
          <p:spPr>
            <a:xfrm>
              <a:off x="4778055" y="2652135"/>
              <a:ext cx="3030921" cy="11517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</a:rPr>
                <a:t>viết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thường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6504680" y="5338396"/>
            <a:ext cx="2094760" cy="1072972"/>
            <a:chOff x="4680164" y="2578086"/>
            <a:chExt cx="3231688" cy="1293681"/>
          </a:xfrm>
        </p:grpSpPr>
        <p:pic>
          <p:nvPicPr>
            <p:cNvPr id="63" name="Picture 62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455" b="96864" l="2982" r="96860"/>
                      </a14:imgEffect>
                    </a14:imgLayer>
                  </a14:imgProps>
                </a:ext>
              </a:extLst>
            </a:blip>
            <a:srcRect l="2561" t="5638" r="2701" b="4363"/>
            <a:stretch/>
          </p:blipFill>
          <p:spPr>
            <a:xfrm>
              <a:off x="4680164" y="2578086"/>
              <a:ext cx="3231688" cy="1293681"/>
            </a:xfrm>
            <a:prstGeom prst="rect">
              <a:avLst/>
            </a:prstGeom>
          </p:spPr>
        </p:pic>
        <p:sp>
          <p:nvSpPr>
            <p:cNvPr id="64" name="Rectangle 63"/>
            <p:cNvSpPr/>
            <p:nvPr/>
          </p:nvSpPr>
          <p:spPr>
            <a:xfrm>
              <a:off x="4778055" y="2652135"/>
              <a:ext cx="3030921" cy="11517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</a:rPr>
                <a:t>viết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hoa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67" name="Picture 6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8605" y="-4884"/>
            <a:ext cx="2993395" cy="1390008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0192" y="348"/>
            <a:ext cx="5425910" cy="103641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204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33333E-6 L 0.33529 0.07963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58" y="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decel="100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81481E-6 L -0.30313 -0.12153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56" y="-6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decel="100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591 0.01598 L -0.22682 -0.28634 " pathEditMode="relative" ptsTypes="AA">
                                      <p:cBhvr>
                                        <p:cTn id="85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216 0.0007 L 0.19427 -0.28634 " pathEditMode="relative" ptsTypes="AA">
                                      <p:cBhvr>
                                        <p:cTn id="100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/>
      <p:bldP spid="44" grpId="0"/>
      <p:bldP spid="4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FE69E0CA-7ED8-4B4D-AE02-E99179A8E103}"/>
              </a:ext>
            </a:extLst>
          </p:cNvPr>
          <p:cNvSpPr/>
          <p:nvPr/>
        </p:nvSpPr>
        <p:spPr>
          <a:xfrm>
            <a:off x="683757" y="783193"/>
            <a:ext cx="11046583" cy="5942922"/>
          </a:xfrm>
          <a:prstGeom prst="roundRect">
            <a:avLst>
              <a:gd name="adj" fmla="val 11867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17238" y="901339"/>
            <a:ext cx="10423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phong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9804051" y="3004896"/>
            <a:ext cx="601975" cy="64133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#9Slide03 Bebas Neue Bold" panose="020B0606020202050201" pitchFamily="34" charset="0"/>
              </a:rPr>
              <a:t>B</a:t>
            </a:r>
          </a:p>
        </p:txBody>
      </p:sp>
      <p:grpSp>
        <p:nvGrpSpPr>
          <p:cNvPr id="65" name="Group 64"/>
          <p:cNvGrpSpPr/>
          <p:nvPr/>
        </p:nvGrpSpPr>
        <p:grpSpPr>
          <a:xfrm>
            <a:off x="485932" y="2460009"/>
            <a:ext cx="4078757" cy="4065605"/>
            <a:chOff x="498119" y="2101319"/>
            <a:chExt cx="4078757" cy="4065605"/>
          </a:xfrm>
        </p:grpSpPr>
        <p:grpSp>
          <p:nvGrpSpPr>
            <p:cNvPr id="49" name="Group 48"/>
            <p:cNvGrpSpPr/>
            <p:nvPr/>
          </p:nvGrpSpPr>
          <p:grpSpPr>
            <a:xfrm>
              <a:off x="498119" y="2101319"/>
              <a:ext cx="4078757" cy="4065605"/>
              <a:chOff x="504383" y="2316091"/>
              <a:chExt cx="4078757" cy="3618785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867" b="100000" l="9855" r="89855"/>
                        </a14:imgEffect>
                      </a14:imgLayer>
                    </a14:imgProps>
                  </a:ext>
                </a:extLst>
              </a:blip>
              <a:srcRect b="13668"/>
              <a:stretch/>
            </p:blipFill>
            <p:spPr>
              <a:xfrm>
                <a:off x="504383" y="2316091"/>
                <a:ext cx="4078757" cy="3618785"/>
              </a:xfrm>
              <a:prstGeom prst="rect">
                <a:avLst/>
              </a:prstGeom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2273620" y="2729275"/>
                <a:ext cx="601975" cy="64133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solidFill>
                      <a:schemeClr val="bg1"/>
                    </a:solidFill>
                    <a:latin typeface="#9Slide03 Bebas Neue Bold" panose="020B0606020202050201" pitchFamily="34" charset="0"/>
                  </a:rPr>
                  <a:t>A</a:t>
                </a: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2298643" y="4516131"/>
                <a:ext cx="576952" cy="627497"/>
              </a:xfrm>
              <a:prstGeom prst="rect">
                <a:avLst/>
              </a:prstGeom>
              <a:solidFill>
                <a:srgbClr val="F44A6E"/>
              </a:solidFill>
              <a:ln>
                <a:solidFill>
                  <a:srgbClr val="F44A6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TextBox 46"/>
            <p:cNvSpPr txBox="1"/>
            <p:nvPr/>
          </p:nvSpPr>
          <p:spPr>
            <a:xfrm>
              <a:off x="1452125" y="4063712"/>
              <a:ext cx="2237054" cy="15323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</a:rPr>
                <a:t>sông</a:t>
              </a:r>
              <a:endParaRPr lang="en-US" sz="2800" b="1" dirty="0">
                <a:solidFill>
                  <a:schemeClr val="bg1"/>
                </a:solidFill>
              </a:endParaRPr>
            </a:p>
            <a:p>
              <a:pPr algn="ctr"/>
              <a:r>
                <a:rPr lang="en-US" sz="2800" b="1" dirty="0" err="1">
                  <a:solidFill>
                    <a:schemeClr val="bg1"/>
                  </a:solidFill>
                </a:rPr>
                <a:t>người</a:t>
              </a:r>
              <a:endParaRPr lang="en-US" sz="2800" b="1" dirty="0">
                <a:solidFill>
                  <a:schemeClr val="bg1"/>
                </a:solidFill>
              </a:endParaRPr>
            </a:p>
            <a:p>
              <a:pPr algn="ctr"/>
              <a:r>
                <a:rPr lang="en-US" sz="2800" b="1" dirty="0" err="1">
                  <a:solidFill>
                    <a:schemeClr val="bg1"/>
                  </a:solidFill>
                </a:rPr>
                <a:t>thành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phố</a:t>
              </a:r>
              <a:endParaRPr lang="en-US" sz="28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7971959" y="2523218"/>
            <a:ext cx="4078757" cy="4017289"/>
            <a:chOff x="8194397" y="2108071"/>
            <a:chExt cx="4078757" cy="4017289"/>
          </a:xfrm>
        </p:grpSpPr>
        <p:grpSp>
          <p:nvGrpSpPr>
            <p:cNvPr id="51" name="Group 50"/>
            <p:cNvGrpSpPr/>
            <p:nvPr/>
          </p:nvGrpSpPr>
          <p:grpSpPr>
            <a:xfrm>
              <a:off x="8194397" y="2108071"/>
              <a:ext cx="4078757" cy="4017289"/>
              <a:chOff x="8113243" y="2321850"/>
              <a:chExt cx="4078757" cy="3552859"/>
            </a:xfrm>
          </p:grpSpPr>
          <p:grpSp>
            <p:nvGrpSpPr>
              <p:cNvPr id="35" name="Group 34"/>
              <p:cNvGrpSpPr/>
              <p:nvPr/>
            </p:nvGrpSpPr>
            <p:grpSpPr>
              <a:xfrm>
                <a:off x="8113243" y="2321850"/>
                <a:ext cx="4078757" cy="3552859"/>
                <a:chOff x="8113243" y="2321850"/>
                <a:chExt cx="4078757" cy="3552859"/>
              </a:xfrm>
            </p:grpSpPr>
            <p:pic>
              <p:nvPicPr>
                <p:cNvPr id="45" name="Picture 44"/>
                <p:cNvPicPr>
                  <a:picLocks noChangeAspect="1"/>
                </p:cNvPicPr>
                <p:nvPr/>
              </p:nvPicPr>
              <p:blipFill rotWithShape="1">
                <a:blip r:embed="rId2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9867" b="100000" l="9855" r="89855"/>
                          </a14:imgEffect>
                        </a14:imgLayer>
                      </a14:imgProps>
                    </a:ext>
                  </a:extLst>
                </a:blip>
                <a:srcRect b="15240"/>
                <a:stretch/>
              </p:blipFill>
              <p:spPr>
                <a:xfrm>
                  <a:off x="8113243" y="2321850"/>
                  <a:ext cx="4078757" cy="3552859"/>
                </a:xfrm>
                <a:prstGeom prst="rect">
                  <a:avLst/>
                </a:prstGeom>
              </p:spPr>
            </p:pic>
            <p:sp>
              <p:nvSpPr>
                <p:cNvPr id="48" name="Rectangle 47"/>
                <p:cNvSpPr/>
                <p:nvPr/>
              </p:nvSpPr>
              <p:spPr>
                <a:xfrm>
                  <a:off x="9915527" y="4622992"/>
                  <a:ext cx="576952" cy="627497"/>
                </a:xfrm>
                <a:prstGeom prst="rect">
                  <a:avLst/>
                </a:prstGeom>
                <a:solidFill>
                  <a:srgbClr val="83B8C6"/>
                </a:solidFill>
                <a:ln>
                  <a:solidFill>
                    <a:srgbClr val="83B8C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0" name="TextBox 49"/>
              <p:cNvSpPr txBox="1"/>
              <p:nvPr/>
            </p:nvSpPr>
            <p:spPr>
              <a:xfrm>
                <a:off x="9924076" y="2735985"/>
                <a:ext cx="601975" cy="64133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solidFill>
                      <a:schemeClr val="bg1"/>
                    </a:solidFill>
                    <a:latin typeface="#9Slide03 Bebas Neue Bold" panose="020B0606020202050201" pitchFamily="34" charset="0"/>
                  </a:rPr>
                  <a:t>B</a:t>
                </a:r>
              </a:p>
            </p:txBody>
          </p:sp>
        </p:grpSp>
        <p:sp>
          <p:nvSpPr>
            <p:cNvPr id="52" name="TextBox 51"/>
            <p:cNvSpPr txBox="1"/>
            <p:nvPr/>
          </p:nvSpPr>
          <p:spPr>
            <a:xfrm>
              <a:off x="9147096" y="4116716"/>
              <a:ext cx="2237054" cy="15323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</a:rPr>
                <a:t>Cửu</a:t>
              </a:r>
              <a:r>
                <a:rPr lang="en-US" sz="2800" b="1" dirty="0">
                  <a:solidFill>
                    <a:schemeClr val="bg1"/>
                  </a:solidFill>
                </a:rPr>
                <a:t> Long</a:t>
              </a:r>
            </a:p>
            <a:p>
              <a:pPr algn="ctr"/>
              <a:r>
                <a:rPr lang="en-US" sz="2800" b="1" dirty="0">
                  <a:solidFill>
                    <a:schemeClr val="bg1"/>
                  </a:solidFill>
                </a:rPr>
                <a:t>Chu </a:t>
              </a:r>
              <a:r>
                <a:rPr lang="en-US" sz="2800" b="1" dirty="0" err="1">
                  <a:solidFill>
                    <a:schemeClr val="bg1"/>
                  </a:solidFill>
                </a:rPr>
                <a:t>Văn</a:t>
              </a:r>
              <a:r>
                <a:rPr lang="en-US" sz="2800" b="1" dirty="0">
                  <a:solidFill>
                    <a:schemeClr val="bg1"/>
                  </a:solidFill>
                </a:rPr>
                <a:t> An</a:t>
              </a:r>
            </a:p>
            <a:p>
              <a:pPr algn="ctr"/>
              <a:r>
                <a:rPr lang="en-US" sz="2800" b="1" dirty="0" err="1">
                  <a:solidFill>
                    <a:schemeClr val="bg1"/>
                  </a:solidFill>
                </a:rPr>
                <a:t>Hà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Nội</a:t>
              </a:r>
              <a:endParaRPr lang="en-US" sz="28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8446875" y="1446540"/>
            <a:ext cx="3231688" cy="1219632"/>
            <a:chOff x="4680164" y="2578086"/>
            <a:chExt cx="3231688" cy="1293681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455" b="96864" l="2982" r="96860"/>
                      </a14:imgEffect>
                    </a14:imgLayer>
                  </a14:imgProps>
                </a:ext>
              </a:extLst>
            </a:blip>
            <a:srcRect l="2561" t="5638" r="2701" b="4363"/>
            <a:stretch/>
          </p:blipFill>
          <p:spPr>
            <a:xfrm>
              <a:off x="4680164" y="2578086"/>
              <a:ext cx="3231688" cy="1293681"/>
            </a:xfrm>
            <a:prstGeom prst="rect">
              <a:avLst/>
            </a:prstGeom>
          </p:spPr>
        </p:pic>
        <p:sp>
          <p:nvSpPr>
            <p:cNvPr id="53" name="Rectangle 52"/>
            <p:cNvSpPr/>
            <p:nvPr/>
          </p:nvSpPr>
          <p:spPr>
            <a:xfrm>
              <a:off x="4778055" y="2652135"/>
              <a:ext cx="3030921" cy="11517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</a:rPr>
                <a:t>gọi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tên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một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sự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vật</a:t>
              </a:r>
              <a:endParaRPr lang="en-US" sz="2800" dirty="0">
                <a:solidFill>
                  <a:schemeClr val="tx1"/>
                </a:solidFill>
              </a:endParaRPr>
            </a:p>
            <a:p>
              <a:pPr algn="ctr"/>
              <a:r>
                <a:rPr lang="en-US" sz="2800" dirty="0" err="1">
                  <a:solidFill>
                    <a:schemeClr val="tx1"/>
                  </a:solidFill>
                </a:rPr>
                <a:t>cụ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thể</a:t>
              </a:r>
              <a:r>
                <a:rPr lang="en-US" sz="2800" dirty="0">
                  <a:solidFill>
                    <a:schemeClr val="tx1"/>
                  </a:solidFill>
                </a:rPr>
                <a:t>, </a:t>
              </a:r>
              <a:r>
                <a:rPr lang="en-US" sz="2800" dirty="0" err="1">
                  <a:solidFill>
                    <a:schemeClr val="tx1"/>
                  </a:solidFill>
                </a:rPr>
                <a:t>riêng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biệt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772962" y="1526779"/>
            <a:ext cx="3663575" cy="1039555"/>
            <a:chOff x="4680164" y="2578086"/>
            <a:chExt cx="3231688" cy="129368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455" b="96864" l="2982" r="96860"/>
                      </a14:imgEffect>
                    </a14:imgLayer>
                  </a14:imgProps>
                </a:ext>
              </a:extLst>
            </a:blip>
            <a:srcRect l="2561" t="5638" r="2701" b="4363"/>
            <a:stretch/>
          </p:blipFill>
          <p:spPr>
            <a:xfrm>
              <a:off x="4680164" y="2578086"/>
              <a:ext cx="3231688" cy="1293681"/>
            </a:xfrm>
            <a:prstGeom prst="rect">
              <a:avLst/>
            </a:prstGeom>
          </p:spPr>
        </p:pic>
        <p:sp>
          <p:nvSpPr>
            <p:cNvPr id="57" name="Rectangle 56"/>
            <p:cNvSpPr/>
            <p:nvPr/>
          </p:nvSpPr>
          <p:spPr>
            <a:xfrm>
              <a:off x="4778055" y="2652135"/>
              <a:ext cx="3030921" cy="11517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</a:rPr>
                <a:t>gọi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tên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một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loại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sự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vật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1473987" y="2602194"/>
            <a:ext cx="2094760" cy="1072972"/>
            <a:chOff x="4680164" y="2578086"/>
            <a:chExt cx="3231688" cy="1293681"/>
          </a:xfrm>
        </p:grpSpPr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455" b="96864" l="2982" r="96860"/>
                      </a14:imgEffect>
                    </a14:imgLayer>
                  </a14:imgProps>
                </a:ext>
              </a:extLst>
            </a:blip>
            <a:srcRect l="2561" t="5638" r="2701" b="4363"/>
            <a:stretch/>
          </p:blipFill>
          <p:spPr>
            <a:xfrm>
              <a:off x="4680164" y="2578086"/>
              <a:ext cx="3231688" cy="1293681"/>
            </a:xfrm>
            <a:prstGeom prst="rect">
              <a:avLst/>
            </a:prstGeom>
          </p:spPr>
        </p:pic>
        <p:sp>
          <p:nvSpPr>
            <p:cNvPr id="60" name="Rectangle 59"/>
            <p:cNvSpPr/>
            <p:nvPr/>
          </p:nvSpPr>
          <p:spPr>
            <a:xfrm>
              <a:off x="4778055" y="2652135"/>
              <a:ext cx="3030921" cy="11517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</a:rPr>
                <a:t>viết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thường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8963957" y="2632431"/>
            <a:ext cx="2094760" cy="1072972"/>
            <a:chOff x="4680164" y="2578086"/>
            <a:chExt cx="3231688" cy="1293681"/>
          </a:xfrm>
        </p:grpSpPr>
        <p:pic>
          <p:nvPicPr>
            <p:cNvPr id="63" name="Picture 62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455" b="96864" l="2982" r="96860"/>
                      </a14:imgEffect>
                    </a14:imgLayer>
                  </a14:imgProps>
                </a:ext>
              </a:extLst>
            </a:blip>
            <a:srcRect l="2561" t="5638" r="2701" b="4363"/>
            <a:stretch/>
          </p:blipFill>
          <p:spPr>
            <a:xfrm>
              <a:off x="4680164" y="2578086"/>
              <a:ext cx="3231688" cy="1293681"/>
            </a:xfrm>
            <a:prstGeom prst="rect">
              <a:avLst/>
            </a:prstGeom>
          </p:spPr>
        </p:pic>
        <p:sp>
          <p:nvSpPr>
            <p:cNvPr id="64" name="Rectangle 63"/>
            <p:cNvSpPr/>
            <p:nvPr/>
          </p:nvSpPr>
          <p:spPr>
            <a:xfrm>
              <a:off x="4778055" y="2652135"/>
              <a:ext cx="3030921" cy="11517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</a:rPr>
                <a:t>viết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hoa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67" name="Picture 6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8605" y="-4884"/>
            <a:ext cx="2993395" cy="1390008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0192" y="348"/>
            <a:ext cx="5425910" cy="103641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17238" y="6141027"/>
            <a:ext cx="2997562" cy="716973"/>
          </a:xfrm>
          <a:prstGeom prst="rect">
            <a:avLst/>
          </a:prstGeom>
          <a:solidFill>
            <a:srgbClr val="F44A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DANH TỪ CHUNG</a:t>
            </a:r>
            <a:endParaRPr lang="en-US" sz="2800" b="1" dirty="0"/>
          </a:p>
        </p:txBody>
      </p:sp>
      <p:sp>
        <p:nvSpPr>
          <p:cNvPr id="36" name="Rectangle 35"/>
          <p:cNvSpPr/>
          <p:nvPr/>
        </p:nvSpPr>
        <p:spPr>
          <a:xfrm>
            <a:off x="8510940" y="6134583"/>
            <a:ext cx="2997562" cy="716973"/>
          </a:xfrm>
          <a:prstGeom prst="rect">
            <a:avLst/>
          </a:prstGeom>
          <a:solidFill>
            <a:srgbClr val="83B8C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DANH TỪ RIÊNG</a:t>
            </a:r>
            <a:endParaRPr lang="en-US" sz="2800" b="1" dirty="0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844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1135D118-EAFA-4E83-A205-B407CC4394A3}"/>
              </a:ext>
            </a:extLst>
          </p:cNvPr>
          <p:cNvGrpSpPr/>
          <p:nvPr/>
        </p:nvGrpSpPr>
        <p:grpSpPr>
          <a:xfrm>
            <a:off x="-358815" y="-209687"/>
            <a:ext cx="12732152" cy="6668359"/>
            <a:chOff x="834764" y="380993"/>
            <a:chExt cx="5959576" cy="4562367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DCE50616-BADB-4760-861C-4179DB7DC7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38" b="25158"/>
            <a:stretch/>
          </p:blipFill>
          <p:spPr>
            <a:xfrm>
              <a:off x="834764" y="380993"/>
              <a:ext cx="5959576" cy="4562367"/>
            </a:xfrm>
            <a:prstGeom prst="rect">
              <a:avLst/>
            </a:prstGeom>
          </p:spPr>
        </p:pic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AF3BCC4E-8CB2-4188-8A94-7C19850F8CF4}"/>
                </a:ext>
              </a:extLst>
            </p:cNvPr>
            <p:cNvSpPr/>
            <p:nvPr/>
          </p:nvSpPr>
          <p:spPr>
            <a:xfrm>
              <a:off x="1574157" y="2107258"/>
              <a:ext cx="4621620" cy="2463531"/>
            </a:xfrm>
            <a:prstGeom prst="roundRect">
              <a:avLst>
                <a:gd name="adj" fmla="val 1241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</p:grpSp>
      <p:sp>
        <p:nvSpPr>
          <p:cNvPr id="8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id="{7F3638B6-93B8-4F02-BDEB-76312733CD91}"/>
              </a:ext>
            </a:extLst>
          </p:cNvPr>
          <p:cNvSpPr txBox="1"/>
          <p:nvPr/>
        </p:nvSpPr>
        <p:spPr>
          <a:xfrm>
            <a:off x="1377387" y="2304821"/>
            <a:ext cx="9569437" cy="30777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marL="457200" marR="0" lvl="0" indent="-457200" algn="just" defTabSz="412750" rtl="0" eaLnBrk="1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Danh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từ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chung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là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danh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từ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gọi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tên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một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loại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sự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vật</a:t>
            </a:r>
            <a:endParaRPr kumimoji="0" lang="en-US" sz="4000" b="0" i="0" u="none" strike="noStrike" kern="0" cap="none" spc="0" normalizeH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Roboto Light"/>
            </a:endParaRPr>
          </a:p>
          <a:p>
            <a:pPr marL="457200" marR="0" lvl="0" indent="-457200" algn="just" defTabSz="412750" rtl="0" eaLnBrk="1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n-US" altLang="zh-CN" sz="4000" kern="0" baseline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Danh</a:t>
            </a:r>
            <a:r>
              <a:rPr lang="en-US" altLang="zh-CN" sz="4000" kern="0" baseline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baseline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từ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riêng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là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danh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từ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gọi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tên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một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sự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vật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cụ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thể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,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riêng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biệt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.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Danh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từ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riêng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được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viết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hoa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.</a:t>
            </a:r>
            <a:endParaRPr kumimoji="0" lang="en-US" altLang="zh-CN" sz="40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Roboto Ligh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1540" y="805621"/>
            <a:ext cx="5072312" cy="19265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93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1F9F8AED-1A4B-4652-B551-0D6FB001FB1D}"/>
              </a:ext>
            </a:extLst>
          </p:cNvPr>
          <p:cNvGrpSpPr/>
          <p:nvPr/>
        </p:nvGrpSpPr>
        <p:grpSpPr>
          <a:xfrm>
            <a:off x="-104173" y="-1296365"/>
            <a:ext cx="12558531" cy="7882360"/>
            <a:chOff x="834764" y="380993"/>
            <a:chExt cx="5959576" cy="4562367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396E39B-048B-4C78-8C8C-D2DB7EC89B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38" b="25158"/>
            <a:stretch/>
          </p:blipFill>
          <p:spPr>
            <a:xfrm>
              <a:off x="834764" y="380993"/>
              <a:ext cx="5959576" cy="4562367"/>
            </a:xfrm>
            <a:prstGeom prst="rect">
              <a:avLst/>
            </a:prstGeom>
          </p:spPr>
        </p:pic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ECA70577-3739-4E7C-AEF3-5E60B1305723}"/>
                </a:ext>
              </a:extLst>
            </p:cNvPr>
            <p:cNvSpPr/>
            <p:nvPr/>
          </p:nvSpPr>
          <p:spPr>
            <a:xfrm>
              <a:off x="1574157" y="2107258"/>
              <a:ext cx="4621620" cy="2463531"/>
            </a:xfrm>
            <a:prstGeom prst="roundRect">
              <a:avLst>
                <a:gd name="adj" fmla="val 1241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16" t="418"/>
          <a:stretch/>
        </p:blipFill>
        <p:spPr>
          <a:xfrm>
            <a:off x="-81990" y="3042361"/>
            <a:ext cx="2036642" cy="37807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8452" y="1491290"/>
            <a:ext cx="3279932" cy="327383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5767" y="2944257"/>
            <a:ext cx="3279932" cy="327383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87833" y="1410301"/>
            <a:ext cx="3279932" cy="327993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90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349 -0.12338 L 0.36289 -0.0895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64" y="169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FE69E0CA-7ED8-4B4D-AE02-E99179A8E103}"/>
              </a:ext>
            </a:extLst>
          </p:cNvPr>
          <p:cNvSpPr/>
          <p:nvPr/>
        </p:nvSpPr>
        <p:spPr>
          <a:xfrm>
            <a:off x="751774" y="1053296"/>
            <a:ext cx="10961806" cy="5440101"/>
          </a:xfrm>
          <a:prstGeom prst="roundRect">
            <a:avLst>
              <a:gd name="adj" fmla="val 11867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FA8490E-9327-42F4-B91E-030CD4930FA7}"/>
              </a:ext>
            </a:extLst>
          </p:cNvPr>
          <p:cNvSpPr txBox="1"/>
          <p:nvPr/>
        </p:nvSpPr>
        <p:spPr>
          <a:xfrm>
            <a:off x="1217528" y="1448225"/>
            <a:ext cx="97899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altLang="zh-CN" sz="3200" b="1" i="0" u="none" strike="noStrike" kern="1200" cap="none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5">
            <a:extLst>
              <a:ext uri="{FF2B5EF4-FFF2-40B4-BE49-F238E27FC236}">
                <a16:creationId xmlns:a16="http://schemas.microsoft.com/office/drawing/2014/main" id="{8CB258BE-1906-454D-BD7D-CBDA6EF34E6B}"/>
              </a:ext>
            </a:extLst>
          </p:cNvPr>
          <p:cNvSpPr txBox="1"/>
          <p:nvPr/>
        </p:nvSpPr>
        <p:spPr>
          <a:xfrm>
            <a:off x="927006" y="2525443"/>
            <a:ext cx="7689512" cy="344709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	Kim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hùng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Nam.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Dèn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Dền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),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thôn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Mạ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xã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huyện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Quảng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tỉnh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Cao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lạc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mạng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dung hi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14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Heavy" panose="020B0A00000000000000" pitchFamily="34" charset="-122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093" y="106696"/>
            <a:ext cx="3292125" cy="1518036"/>
          </a:xfrm>
          <a:prstGeom prst="rect">
            <a:avLst/>
          </a:prstGeom>
        </p:spPr>
      </p:pic>
      <p:pic>
        <p:nvPicPr>
          <p:cNvPr id="4098" name="Picture 2" descr="Kim Đồng – Wikipedia tiếng Việ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9045" y="2578259"/>
            <a:ext cx="2532008" cy="33414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Rectangle 7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8759" y="-408953"/>
            <a:ext cx="5402253" cy="191999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03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FE69E0CA-7ED8-4B4D-AE02-E99179A8E103}"/>
              </a:ext>
            </a:extLst>
          </p:cNvPr>
          <p:cNvSpPr/>
          <p:nvPr/>
        </p:nvSpPr>
        <p:spPr>
          <a:xfrm>
            <a:off x="751774" y="671332"/>
            <a:ext cx="10961806" cy="5822065"/>
          </a:xfrm>
          <a:prstGeom prst="roundRect">
            <a:avLst>
              <a:gd name="adj" fmla="val 11867"/>
            </a:avLst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FA8490E-9327-42F4-B91E-030CD4930FA7}"/>
              </a:ext>
            </a:extLst>
          </p:cNvPr>
          <p:cNvSpPr txBox="1"/>
          <p:nvPr/>
        </p:nvSpPr>
        <p:spPr>
          <a:xfrm>
            <a:off x="3212715" y="767391"/>
            <a:ext cx="82136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altLang="zh-CN" sz="3200" b="1" i="0" u="none" strike="noStrike" kern="1200" cap="none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5">
            <a:extLst>
              <a:ext uri="{FF2B5EF4-FFF2-40B4-BE49-F238E27FC236}">
                <a16:creationId xmlns:a16="http://schemas.microsoft.com/office/drawing/2014/main" id="{8CB258BE-1906-454D-BD7D-CBDA6EF34E6B}"/>
              </a:ext>
            </a:extLst>
          </p:cNvPr>
          <p:cNvSpPr txBox="1"/>
          <p:nvPr/>
        </p:nvSpPr>
        <p:spPr>
          <a:xfrm>
            <a:off x="960924" y="1709151"/>
            <a:ext cx="10543505" cy="215443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	Kim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hùng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Nam.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Dèn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Dền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),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thôn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Mạ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xã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huyện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Quảng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tỉnh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Cao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lạc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mạng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dung hi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14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Heavy" panose="020B0A00000000000000" pitchFamily="34" charset="-122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5577"/>
            <a:ext cx="3292125" cy="15180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84232" y="5210790"/>
            <a:ext cx="10101084" cy="107721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Kim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Nam,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Dền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Dền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Mạ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Quảng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Cao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84231" y="3928184"/>
            <a:ext cx="10101085" cy="107721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hùng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thôn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xã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huyện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tỉnh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234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1F9F8AED-1A4B-4652-B551-0D6FB001FB1D}"/>
              </a:ext>
            </a:extLst>
          </p:cNvPr>
          <p:cNvGrpSpPr/>
          <p:nvPr/>
        </p:nvGrpSpPr>
        <p:grpSpPr>
          <a:xfrm>
            <a:off x="0" y="-1439708"/>
            <a:ext cx="12558531" cy="7882360"/>
            <a:chOff x="834764" y="380993"/>
            <a:chExt cx="5959576" cy="4562367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396E39B-048B-4C78-8C8C-D2DB7EC89B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38" b="25158"/>
            <a:stretch/>
          </p:blipFill>
          <p:spPr>
            <a:xfrm>
              <a:off x="834764" y="380993"/>
              <a:ext cx="5959576" cy="4562367"/>
            </a:xfrm>
            <a:prstGeom prst="rect">
              <a:avLst/>
            </a:prstGeom>
          </p:spPr>
        </p:pic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ECA70577-3739-4E7C-AEF3-5E60B1305723}"/>
                </a:ext>
              </a:extLst>
            </p:cNvPr>
            <p:cNvSpPr/>
            <p:nvPr/>
          </p:nvSpPr>
          <p:spPr>
            <a:xfrm>
              <a:off x="1574157" y="2107258"/>
              <a:ext cx="4621620" cy="2463531"/>
            </a:xfrm>
            <a:prstGeom prst="roundRect">
              <a:avLst>
                <a:gd name="adj" fmla="val 1241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16" t="418"/>
          <a:stretch/>
        </p:blipFill>
        <p:spPr>
          <a:xfrm>
            <a:off x="-81990" y="3042361"/>
            <a:ext cx="2036642" cy="37807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2482" y="2501472"/>
            <a:ext cx="3273836" cy="32738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8452" y="1491290"/>
            <a:ext cx="3279932" cy="327383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5767" y="2944257"/>
            <a:ext cx="3279932" cy="327383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87833" y="1410301"/>
            <a:ext cx="3279932" cy="327993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729732" y="0"/>
            <a:ext cx="1462268" cy="567159"/>
          </a:xfrm>
          <a:prstGeom prst="rect">
            <a:avLst/>
          </a:prstGeom>
          <a:solidFill>
            <a:srgbClr val="3255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732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766156" y="111947"/>
            <a:ext cx="8519160" cy="9133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FE69E0CA-7ED8-4B4D-AE02-E99179A8E103}"/>
              </a:ext>
            </a:extLst>
          </p:cNvPr>
          <p:cNvSpPr/>
          <p:nvPr/>
        </p:nvSpPr>
        <p:spPr>
          <a:xfrm>
            <a:off x="76200" y="1025329"/>
            <a:ext cx="7421880" cy="5822065"/>
          </a:xfrm>
          <a:prstGeom prst="roundRect">
            <a:avLst>
              <a:gd name="adj" fmla="val 11867"/>
            </a:avLst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FA8490E-9327-42F4-B91E-030CD4930FA7}"/>
              </a:ext>
            </a:extLst>
          </p:cNvPr>
          <p:cNvSpPr txBox="1"/>
          <p:nvPr/>
        </p:nvSpPr>
        <p:spPr>
          <a:xfrm>
            <a:off x="3081811" y="50987"/>
            <a:ext cx="79062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altLang="zh-CN" sz="3200" b="1" i="0" u="none" strike="noStrike" kern="1200" cap="none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5">
            <a:extLst>
              <a:ext uri="{FF2B5EF4-FFF2-40B4-BE49-F238E27FC236}">
                <a16:creationId xmlns:a16="http://schemas.microsoft.com/office/drawing/2014/main" id="{8CB258BE-1906-454D-BD7D-CBDA6EF34E6B}"/>
              </a:ext>
            </a:extLst>
          </p:cNvPr>
          <p:cNvSpPr txBox="1"/>
          <p:nvPr/>
        </p:nvSpPr>
        <p:spPr>
          <a:xfrm>
            <a:off x="386701" y="1130289"/>
            <a:ext cx="6982442" cy="301621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	Kim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hùng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Nam.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Dèn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Dền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),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thôn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Mạ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xã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huyện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Quảng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tỉnh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Cao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lạc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mạng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dung hi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14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Heavy" panose="020B0A00000000000000" pitchFamily="34" charset="-122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410" y="-180284"/>
            <a:ext cx="3292125" cy="136411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199" y="5246955"/>
            <a:ext cx="7292943" cy="138499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Kim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Nam,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Dền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Dền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Mạ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Quảng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Cao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934" y="4146499"/>
            <a:ext cx="7289209" cy="95410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hùng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thôn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xã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huyện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tỉnh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Pentagon 5"/>
          <p:cNvSpPr/>
          <p:nvPr/>
        </p:nvSpPr>
        <p:spPr>
          <a:xfrm>
            <a:off x="7543800" y="1025329"/>
            <a:ext cx="4648200" cy="5606621"/>
          </a:xfrm>
          <a:prstGeom prst="homePlate">
            <a:avLst>
              <a:gd name="adj" fmla="val 14590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818120" y="1183830"/>
            <a:ext cx="3352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579374" y="1876327"/>
            <a:ext cx="383029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 defTabSz="412750" hangingPunct="0">
              <a:buFont typeface="Wingdings" panose="05000000000000000000" pitchFamily="2" charset="2"/>
              <a:buChar char="§"/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Danh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từ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chung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là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danh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từ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gọi</a:t>
            </a:r>
            <a:r>
              <a:rPr lang="en-US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tên</a:t>
            </a:r>
            <a:r>
              <a:rPr lang="en-US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một</a:t>
            </a:r>
            <a:r>
              <a:rPr lang="en-US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loại</a:t>
            </a:r>
            <a:r>
              <a:rPr lang="en-US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sự</a:t>
            </a:r>
            <a:r>
              <a:rPr lang="en-US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2800" b="1" kern="0" dirty="0" err="1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vật</a:t>
            </a:r>
            <a:r>
              <a:rPr lang="en-US" sz="2800" b="1" kern="0" dirty="0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.</a:t>
            </a:r>
            <a:endParaRPr lang="en-US" sz="2800" b="1" kern="0" dirty="0">
              <a:latin typeface="Cambria" panose="02040503050406030204" pitchFamily="18" charset="0"/>
              <a:ea typeface="Cambria" panose="02040503050406030204" pitchFamily="18" charset="0"/>
              <a:sym typeface="Roboto Light"/>
            </a:endParaRPr>
          </a:p>
          <a:p>
            <a:pPr marL="457200" lvl="0" indent="-457200" algn="just" defTabSz="412750" hangingPunct="0">
              <a:buFont typeface="Wingdings" panose="05000000000000000000" pitchFamily="2" charset="2"/>
              <a:buChar char="§"/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n-US" altLang="zh-CN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Danh</a:t>
            </a:r>
            <a:r>
              <a:rPr lang="en-US" altLang="zh-CN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từ</a:t>
            </a:r>
            <a:r>
              <a:rPr lang="en-US" altLang="zh-CN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riêng</a:t>
            </a:r>
            <a:r>
              <a:rPr lang="en-US" altLang="zh-CN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là</a:t>
            </a:r>
            <a:r>
              <a:rPr lang="en-US" altLang="zh-CN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danh</a:t>
            </a:r>
            <a:r>
              <a:rPr lang="en-US" altLang="zh-CN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từ</a:t>
            </a:r>
            <a:r>
              <a:rPr lang="en-US" altLang="zh-CN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gọi</a:t>
            </a:r>
            <a:r>
              <a:rPr lang="en-US" altLang="zh-CN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tên</a:t>
            </a:r>
            <a:r>
              <a:rPr lang="en-US" altLang="zh-CN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một</a:t>
            </a:r>
            <a:r>
              <a:rPr lang="en-US" altLang="zh-CN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sự</a:t>
            </a:r>
            <a:r>
              <a:rPr lang="en-US" altLang="zh-CN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vật</a:t>
            </a:r>
            <a:r>
              <a:rPr lang="en-US" altLang="zh-CN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cụ</a:t>
            </a:r>
            <a:r>
              <a:rPr lang="en-US" altLang="zh-CN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thể</a:t>
            </a:r>
            <a:r>
              <a:rPr lang="en-US" altLang="zh-CN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, </a:t>
            </a:r>
            <a:r>
              <a:rPr lang="en-US" altLang="zh-CN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riêng</a:t>
            </a:r>
            <a:r>
              <a:rPr lang="en-US" altLang="zh-CN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biệt</a:t>
            </a:r>
            <a:r>
              <a:rPr lang="en-US" altLang="zh-CN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.</a:t>
            </a:r>
            <a:r>
              <a:rPr lang="en-US" altLang="zh-CN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Danh</a:t>
            </a:r>
            <a:r>
              <a:rPr lang="en-US" altLang="zh-CN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từ</a:t>
            </a:r>
            <a:r>
              <a:rPr lang="en-US" altLang="zh-CN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riêng</a:t>
            </a:r>
            <a:r>
              <a:rPr lang="en-US" altLang="zh-CN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được</a:t>
            </a:r>
            <a:r>
              <a:rPr lang="en-US" altLang="zh-CN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viết</a:t>
            </a:r>
            <a:r>
              <a:rPr lang="en-US" altLang="zh-CN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hoa</a:t>
            </a:r>
            <a:r>
              <a:rPr lang="en-US" altLang="zh-CN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1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7" grpId="1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FE69E0CA-7ED8-4B4D-AE02-E99179A8E103}"/>
              </a:ext>
            </a:extLst>
          </p:cNvPr>
          <p:cNvSpPr/>
          <p:nvPr/>
        </p:nvSpPr>
        <p:spPr>
          <a:xfrm>
            <a:off x="565107" y="1770927"/>
            <a:ext cx="11287753" cy="4514126"/>
          </a:xfrm>
          <a:custGeom>
            <a:avLst/>
            <a:gdLst>
              <a:gd name="connsiteX0" fmla="*/ 0 w 11003346"/>
              <a:gd name="connsiteY0" fmla="*/ 627034 h 5283843"/>
              <a:gd name="connsiteX1" fmla="*/ 627034 w 11003346"/>
              <a:gd name="connsiteY1" fmla="*/ 0 h 5283843"/>
              <a:gd name="connsiteX2" fmla="*/ 10376312 w 11003346"/>
              <a:gd name="connsiteY2" fmla="*/ 0 h 5283843"/>
              <a:gd name="connsiteX3" fmla="*/ 11003346 w 11003346"/>
              <a:gd name="connsiteY3" fmla="*/ 627034 h 5283843"/>
              <a:gd name="connsiteX4" fmla="*/ 11003346 w 11003346"/>
              <a:gd name="connsiteY4" fmla="*/ 4656809 h 5283843"/>
              <a:gd name="connsiteX5" fmla="*/ 10376312 w 11003346"/>
              <a:gd name="connsiteY5" fmla="*/ 5283843 h 5283843"/>
              <a:gd name="connsiteX6" fmla="*/ 627034 w 11003346"/>
              <a:gd name="connsiteY6" fmla="*/ 5283843 h 5283843"/>
              <a:gd name="connsiteX7" fmla="*/ 0 w 11003346"/>
              <a:gd name="connsiteY7" fmla="*/ 4656809 h 5283843"/>
              <a:gd name="connsiteX8" fmla="*/ 0 w 11003346"/>
              <a:gd name="connsiteY8" fmla="*/ 627034 h 5283843"/>
              <a:gd name="connsiteX0" fmla="*/ 42061 w 11045407"/>
              <a:gd name="connsiteY0" fmla="*/ 627034 h 5283843"/>
              <a:gd name="connsiteX1" fmla="*/ 669095 w 11045407"/>
              <a:gd name="connsiteY1" fmla="*/ 0 h 5283843"/>
              <a:gd name="connsiteX2" fmla="*/ 10418373 w 11045407"/>
              <a:gd name="connsiteY2" fmla="*/ 0 h 5283843"/>
              <a:gd name="connsiteX3" fmla="*/ 11045407 w 11045407"/>
              <a:gd name="connsiteY3" fmla="*/ 627034 h 5283843"/>
              <a:gd name="connsiteX4" fmla="*/ 11045407 w 11045407"/>
              <a:gd name="connsiteY4" fmla="*/ 4656809 h 5283843"/>
              <a:gd name="connsiteX5" fmla="*/ 10418373 w 11045407"/>
              <a:gd name="connsiteY5" fmla="*/ 5283843 h 5283843"/>
              <a:gd name="connsiteX6" fmla="*/ 669095 w 11045407"/>
              <a:gd name="connsiteY6" fmla="*/ 5283843 h 5283843"/>
              <a:gd name="connsiteX7" fmla="*/ 42061 w 11045407"/>
              <a:gd name="connsiteY7" fmla="*/ 4656809 h 5283843"/>
              <a:gd name="connsiteX8" fmla="*/ 42061 w 11045407"/>
              <a:gd name="connsiteY8" fmla="*/ 627034 h 5283843"/>
              <a:gd name="connsiteX0" fmla="*/ 113174 w 11116520"/>
              <a:gd name="connsiteY0" fmla="*/ 627034 h 5283843"/>
              <a:gd name="connsiteX1" fmla="*/ 740208 w 11116520"/>
              <a:gd name="connsiteY1" fmla="*/ 0 h 5283843"/>
              <a:gd name="connsiteX2" fmla="*/ 10489486 w 11116520"/>
              <a:gd name="connsiteY2" fmla="*/ 0 h 5283843"/>
              <a:gd name="connsiteX3" fmla="*/ 11116520 w 11116520"/>
              <a:gd name="connsiteY3" fmla="*/ 627034 h 5283843"/>
              <a:gd name="connsiteX4" fmla="*/ 11116520 w 11116520"/>
              <a:gd name="connsiteY4" fmla="*/ 4656809 h 5283843"/>
              <a:gd name="connsiteX5" fmla="*/ 10489486 w 11116520"/>
              <a:gd name="connsiteY5" fmla="*/ 5283843 h 5283843"/>
              <a:gd name="connsiteX6" fmla="*/ 740208 w 11116520"/>
              <a:gd name="connsiteY6" fmla="*/ 5283843 h 5283843"/>
              <a:gd name="connsiteX7" fmla="*/ 113174 w 11116520"/>
              <a:gd name="connsiteY7" fmla="*/ 4656809 h 5283843"/>
              <a:gd name="connsiteX8" fmla="*/ 113174 w 11116520"/>
              <a:gd name="connsiteY8" fmla="*/ 627034 h 5283843"/>
              <a:gd name="connsiteX0" fmla="*/ 186666 w 11190012"/>
              <a:gd name="connsiteY0" fmla="*/ 627034 h 5283843"/>
              <a:gd name="connsiteX1" fmla="*/ 813700 w 11190012"/>
              <a:gd name="connsiteY1" fmla="*/ 0 h 5283843"/>
              <a:gd name="connsiteX2" fmla="*/ 10562978 w 11190012"/>
              <a:gd name="connsiteY2" fmla="*/ 0 h 5283843"/>
              <a:gd name="connsiteX3" fmla="*/ 11190012 w 11190012"/>
              <a:gd name="connsiteY3" fmla="*/ 627034 h 5283843"/>
              <a:gd name="connsiteX4" fmla="*/ 11190012 w 11190012"/>
              <a:gd name="connsiteY4" fmla="*/ 4656809 h 5283843"/>
              <a:gd name="connsiteX5" fmla="*/ 10562978 w 11190012"/>
              <a:gd name="connsiteY5" fmla="*/ 5283843 h 5283843"/>
              <a:gd name="connsiteX6" fmla="*/ 813700 w 11190012"/>
              <a:gd name="connsiteY6" fmla="*/ 5283843 h 5283843"/>
              <a:gd name="connsiteX7" fmla="*/ 186666 w 11190012"/>
              <a:gd name="connsiteY7" fmla="*/ 4656809 h 5283843"/>
              <a:gd name="connsiteX8" fmla="*/ 186666 w 11190012"/>
              <a:gd name="connsiteY8" fmla="*/ 627034 h 5283843"/>
              <a:gd name="connsiteX0" fmla="*/ 186666 w 11190012"/>
              <a:gd name="connsiteY0" fmla="*/ 627034 h 5283843"/>
              <a:gd name="connsiteX1" fmla="*/ 813700 w 11190012"/>
              <a:gd name="connsiteY1" fmla="*/ 0 h 5283843"/>
              <a:gd name="connsiteX2" fmla="*/ 10562978 w 11190012"/>
              <a:gd name="connsiteY2" fmla="*/ 0 h 5283843"/>
              <a:gd name="connsiteX3" fmla="*/ 11190012 w 11190012"/>
              <a:gd name="connsiteY3" fmla="*/ 627034 h 5283843"/>
              <a:gd name="connsiteX4" fmla="*/ 11190012 w 11190012"/>
              <a:gd name="connsiteY4" fmla="*/ 4656809 h 5283843"/>
              <a:gd name="connsiteX5" fmla="*/ 10562978 w 11190012"/>
              <a:gd name="connsiteY5" fmla="*/ 5283843 h 5283843"/>
              <a:gd name="connsiteX6" fmla="*/ 813700 w 11190012"/>
              <a:gd name="connsiteY6" fmla="*/ 5283843 h 5283843"/>
              <a:gd name="connsiteX7" fmla="*/ 186666 w 11190012"/>
              <a:gd name="connsiteY7" fmla="*/ 4656809 h 5283843"/>
              <a:gd name="connsiteX8" fmla="*/ 186666 w 11190012"/>
              <a:gd name="connsiteY8" fmla="*/ 627034 h 5283843"/>
              <a:gd name="connsiteX0" fmla="*/ 186666 w 11287753"/>
              <a:gd name="connsiteY0" fmla="*/ 627034 h 5283843"/>
              <a:gd name="connsiteX1" fmla="*/ 813700 w 11287753"/>
              <a:gd name="connsiteY1" fmla="*/ 0 h 5283843"/>
              <a:gd name="connsiteX2" fmla="*/ 10562978 w 11287753"/>
              <a:gd name="connsiteY2" fmla="*/ 0 h 5283843"/>
              <a:gd name="connsiteX3" fmla="*/ 11190012 w 11287753"/>
              <a:gd name="connsiteY3" fmla="*/ 627034 h 5283843"/>
              <a:gd name="connsiteX4" fmla="*/ 11190012 w 11287753"/>
              <a:gd name="connsiteY4" fmla="*/ 4656809 h 5283843"/>
              <a:gd name="connsiteX5" fmla="*/ 10562978 w 11287753"/>
              <a:gd name="connsiteY5" fmla="*/ 5283843 h 5283843"/>
              <a:gd name="connsiteX6" fmla="*/ 813700 w 11287753"/>
              <a:gd name="connsiteY6" fmla="*/ 5283843 h 5283843"/>
              <a:gd name="connsiteX7" fmla="*/ 186666 w 11287753"/>
              <a:gd name="connsiteY7" fmla="*/ 4656809 h 5283843"/>
              <a:gd name="connsiteX8" fmla="*/ 186666 w 11287753"/>
              <a:gd name="connsiteY8" fmla="*/ 627034 h 5283843"/>
              <a:gd name="connsiteX0" fmla="*/ 186666 w 11287753"/>
              <a:gd name="connsiteY0" fmla="*/ 627034 h 5283843"/>
              <a:gd name="connsiteX1" fmla="*/ 813700 w 11287753"/>
              <a:gd name="connsiteY1" fmla="*/ 0 h 5283843"/>
              <a:gd name="connsiteX2" fmla="*/ 10562978 w 11287753"/>
              <a:gd name="connsiteY2" fmla="*/ 0 h 5283843"/>
              <a:gd name="connsiteX3" fmla="*/ 11190012 w 11287753"/>
              <a:gd name="connsiteY3" fmla="*/ 627034 h 5283843"/>
              <a:gd name="connsiteX4" fmla="*/ 11190012 w 11287753"/>
              <a:gd name="connsiteY4" fmla="*/ 4656809 h 5283843"/>
              <a:gd name="connsiteX5" fmla="*/ 10562978 w 11287753"/>
              <a:gd name="connsiteY5" fmla="*/ 5283843 h 5283843"/>
              <a:gd name="connsiteX6" fmla="*/ 813700 w 11287753"/>
              <a:gd name="connsiteY6" fmla="*/ 5283843 h 5283843"/>
              <a:gd name="connsiteX7" fmla="*/ 186666 w 11287753"/>
              <a:gd name="connsiteY7" fmla="*/ 4656809 h 5283843"/>
              <a:gd name="connsiteX8" fmla="*/ 186666 w 11287753"/>
              <a:gd name="connsiteY8" fmla="*/ 627034 h 5283843"/>
              <a:gd name="connsiteX0" fmla="*/ 186666 w 11287753"/>
              <a:gd name="connsiteY0" fmla="*/ 627034 h 5283843"/>
              <a:gd name="connsiteX1" fmla="*/ 813700 w 11287753"/>
              <a:gd name="connsiteY1" fmla="*/ 0 h 5283843"/>
              <a:gd name="connsiteX2" fmla="*/ 10562978 w 11287753"/>
              <a:gd name="connsiteY2" fmla="*/ 0 h 5283843"/>
              <a:gd name="connsiteX3" fmla="*/ 11190012 w 11287753"/>
              <a:gd name="connsiteY3" fmla="*/ 627034 h 5283843"/>
              <a:gd name="connsiteX4" fmla="*/ 11190012 w 11287753"/>
              <a:gd name="connsiteY4" fmla="*/ 4656809 h 5283843"/>
              <a:gd name="connsiteX5" fmla="*/ 10562978 w 11287753"/>
              <a:gd name="connsiteY5" fmla="*/ 5283843 h 5283843"/>
              <a:gd name="connsiteX6" fmla="*/ 813700 w 11287753"/>
              <a:gd name="connsiteY6" fmla="*/ 5283843 h 5283843"/>
              <a:gd name="connsiteX7" fmla="*/ 186666 w 11287753"/>
              <a:gd name="connsiteY7" fmla="*/ 4656809 h 5283843"/>
              <a:gd name="connsiteX8" fmla="*/ 186666 w 11287753"/>
              <a:gd name="connsiteY8" fmla="*/ 627034 h 5283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87753" h="5283843">
                <a:moveTo>
                  <a:pt x="186666" y="627034"/>
                </a:moveTo>
                <a:cubicBezTo>
                  <a:pt x="1471" y="408055"/>
                  <a:pt x="467399" y="0"/>
                  <a:pt x="813700" y="0"/>
                </a:cubicBezTo>
                <a:cubicBezTo>
                  <a:pt x="4063459" y="0"/>
                  <a:pt x="6271498" y="196770"/>
                  <a:pt x="10562978" y="0"/>
                </a:cubicBezTo>
                <a:cubicBezTo>
                  <a:pt x="10909279" y="0"/>
                  <a:pt x="11190012" y="280733"/>
                  <a:pt x="11190012" y="627034"/>
                </a:cubicBezTo>
                <a:cubicBezTo>
                  <a:pt x="11190012" y="1970292"/>
                  <a:pt x="11409931" y="3452447"/>
                  <a:pt x="11190012" y="4656809"/>
                </a:cubicBezTo>
                <a:cubicBezTo>
                  <a:pt x="11190012" y="5003110"/>
                  <a:pt x="10909279" y="5283843"/>
                  <a:pt x="10562978" y="5283843"/>
                </a:cubicBezTo>
                <a:cubicBezTo>
                  <a:pt x="8053999" y="5133372"/>
                  <a:pt x="3901414" y="5040775"/>
                  <a:pt x="813700" y="5283843"/>
                </a:cubicBezTo>
                <a:cubicBezTo>
                  <a:pt x="467399" y="5283843"/>
                  <a:pt x="186666" y="5003110"/>
                  <a:pt x="186666" y="4656809"/>
                </a:cubicBezTo>
                <a:cubicBezTo>
                  <a:pt x="-56402" y="3498746"/>
                  <a:pt x="-67977" y="1866120"/>
                  <a:pt x="186666" y="627034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FA8490E-9327-42F4-B91E-030CD4930FA7}"/>
              </a:ext>
            </a:extLst>
          </p:cNvPr>
          <p:cNvSpPr txBox="1"/>
          <p:nvPr/>
        </p:nvSpPr>
        <p:spPr>
          <a:xfrm>
            <a:off x="1382660" y="2306884"/>
            <a:ext cx="9824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kumimoji="0" lang="en-US" altLang="zh-CN" sz="4000" b="1" i="0" u="none" strike="noStrike" kern="1200" cap="none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4000" b="1" i="0" u="none" strike="noStrike" kern="1200" cap="none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4000" b="1" i="0" u="none" strike="noStrike" kern="1200" cap="none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kumimoji="0" lang="en-US" altLang="zh-CN" sz="4000" b="1" i="0" u="none" strike="noStrike" kern="1200" cap="none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kumimoji="0" lang="en-US" altLang="zh-CN" sz="4000" b="1" i="0" u="none" strike="noStrike" kern="1200" cap="none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kumimoji="0" lang="en-US" altLang="zh-CN" sz="4000" b="1" i="0" u="none" strike="noStrike" kern="1200" cap="none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kumimoji="0" lang="en-US" altLang="zh-CN" sz="4000" b="1" i="0" u="none" strike="noStrike" kern="1200" cap="none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kumimoji="0" lang="en-US" altLang="zh-CN" sz="4000" b="1" i="0" u="none" strike="noStrike" kern="1200" cap="none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altLang="zh-CN" sz="4000" b="1" i="0" u="none" strike="noStrike" kern="1200" cap="none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5">
            <a:extLst>
              <a:ext uri="{FF2B5EF4-FFF2-40B4-BE49-F238E27FC236}">
                <a16:creationId xmlns:a16="http://schemas.microsoft.com/office/drawing/2014/main" id="{8CB258BE-1906-454D-BD7D-CBDA6EF34E6B}"/>
              </a:ext>
            </a:extLst>
          </p:cNvPr>
          <p:cNvSpPr txBox="1"/>
          <p:nvPr/>
        </p:nvSpPr>
        <p:spPr>
          <a:xfrm>
            <a:off x="875973" y="4394720"/>
            <a:ext cx="3467072" cy="1430179"/>
          </a:xfrm>
          <a:custGeom>
            <a:avLst/>
            <a:gdLst>
              <a:gd name="connsiteX0" fmla="*/ 0 w 3467072"/>
              <a:gd name="connsiteY0" fmla="*/ 238368 h 1430179"/>
              <a:gd name="connsiteX1" fmla="*/ 238368 w 3467072"/>
              <a:gd name="connsiteY1" fmla="*/ 0 h 1430179"/>
              <a:gd name="connsiteX2" fmla="*/ 3228704 w 3467072"/>
              <a:gd name="connsiteY2" fmla="*/ 0 h 1430179"/>
              <a:gd name="connsiteX3" fmla="*/ 3467072 w 3467072"/>
              <a:gd name="connsiteY3" fmla="*/ 238368 h 1430179"/>
              <a:gd name="connsiteX4" fmla="*/ 3467072 w 3467072"/>
              <a:gd name="connsiteY4" fmla="*/ 1191811 h 1430179"/>
              <a:gd name="connsiteX5" fmla="*/ 3228704 w 3467072"/>
              <a:gd name="connsiteY5" fmla="*/ 1430179 h 1430179"/>
              <a:gd name="connsiteX6" fmla="*/ 238368 w 3467072"/>
              <a:gd name="connsiteY6" fmla="*/ 1430179 h 1430179"/>
              <a:gd name="connsiteX7" fmla="*/ 0 w 3467072"/>
              <a:gd name="connsiteY7" fmla="*/ 1191811 h 1430179"/>
              <a:gd name="connsiteX8" fmla="*/ 0 w 3467072"/>
              <a:gd name="connsiteY8" fmla="*/ 238368 h 1430179"/>
              <a:gd name="connsiteX0" fmla="*/ 0 w 3467072"/>
              <a:gd name="connsiteY0" fmla="*/ 238368 h 1430179"/>
              <a:gd name="connsiteX1" fmla="*/ 238368 w 3467072"/>
              <a:gd name="connsiteY1" fmla="*/ 0 h 1430179"/>
              <a:gd name="connsiteX2" fmla="*/ 3228704 w 3467072"/>
              <a:gd name="connsiteY2" fmla="*/ 0 h 1430179"/>
              <a:gd name="connsiteX3" fmla="*/ 3467072 w 3467072"/>
              <a:gd name="connsiteY3" fmla="*/ 238368 h 1430179"/>
              <a:gd name="connsiteX4" fmla="*/ 3467072 w 3467072"/>
              <a:gd name="connsiteY4" fmla="*/ 1191811 h 1430179"/>
              <a:gd name="connsiteX5" fmla="*/ 3228704 w 3467072"/>
              <a:gd name="connsiteY5" fmla="*/ 1430179 h 1430179"/>
              <a:gd name="connsiteX6" fmla="*/ 238368 w 3467072"/>
              <a:gd name="connsiteY6" fmla="*/ 1430179 h 1430179"/>
              <a:gd name="connsiteX7" fmla="*/ 0 w 3467072"/>
              <a:gd name="connsiteY7" fmla="*/ 1191811 h 1430179"/>
              <a:gd name="connsiteX8" fmla="*/ 0 w 3467072"/>
              <a:gd name="connsiteY8" fmla="*/ 238368 h 1430179"/>
              <a:gd name="connsiteX0" fmla="*/ 0 w 3467072"/>
              <a:gd name="connsiteY0" fmla="*/ 238368 h 1430179"/>
              <a:gd name="connsiteX1" fmla="*/ 238368 w 3467072"/>
              <a:gd name="connsiteY1" fmla="*/ 0 h 1430179"/>
              <a:gd name="connsiteX2" fmla="*/ 3228704 w 3467072"/>
              <a:gd name="connsiteY2" fmla="*/ 0 h 1430179"/>
              <a:gd name="connsiteX3" fmla="*/ 3467072 w 3467072"/>
              <a:gd name="connsiteY3" fmla="*/ 238368 h 1430179"/>
              <a:gd name="connsiteX4" fmla="*/ 3467072 w 3467072"/>
              <a:gd name="connsiteY4" fmla="*/ 1191811 h 1430179"/>
              <a:gd name="connsiteX5" fmla="*/ 3228704 w 3467072"/>
              <a:gd name="connsiteY5" fmla="*/ 1430179 h 1430179"/>
              <a:gd name="connsiteX6" fmla="*/ 238368 w 3467072"/>
              <a:gd name="connsiteY6" fmla="*/ 1430179 h 1430179"/>
              <a:gd name="connsiteX7" fmla="*/ 0 w 3467072"/>
              <a:gd name="connsiteY7" fmla="*/ 1191811 h 1430179"/>
              <a:gd name="connsiteX8" fmla="*/ 0 w 3467072"/>
              <a:gd name="connsiteY8" fmla="*/ 238368 h 1430179"/>
              <a:gd name="connsiteX0" fmla="*/ 0 w 3467072"/>
              <a:gd name="connsiteY0" fmla="*/ 238368 h 1430179"/>
              <a:gd name="connsiteX1" fmla="*/ 238368 w 3467072"/>
              <a:gd name="connsiteY1" fmla="*/ 0 h 1430179"/>
              <a:gd name="connsiteX2" fmla="*/ 3228704 w 3467072"/>
              <a:gd name="connsiteY2" fmla="*/ 0 h 1430179"/>
              <a:gd name="connsiteX3" fmla="*/ 3467072 w 3467072"/>
              <a:gd name="connsiteY3" fmla="*/ 238368 h 1430179"/>
              <a:gd name="connsiteX4" fmla="*/ 3467072 w 3467072"/>
              <a:gd name="connsiteY4" fmla="*/ 1191811 h 1430179"/>
              <a:gd name="connsiteX5" fmla="*/ 3228704 w 3467072"/>
              <a:gd name="connsiteY5" fmla="*/ 1430179 h 1430179"/>
              <a:gd name="connsiteX6" fmla="*/ 238368 w 3467072"/>
              <a:gd name="connsiteY6" fmla="*/ 1430179 h 1430179"/>
              <a:gd name="connsiteX7" fmla="*/ 0 w 3467072"/>
              <a:gd name="connsiteY7" fmla="*/ 1191811 h 1430179"/>
              <a:gd name="connsiteX8" fmla="*/ 0 w 3467072"/>
              <a:gd name="connsiteY8" fmla="*/ 238368 h 1430179"/>
              <a:gd name="connsiteX0" fmla="*/ 0 w 3467072"/>
              <a:gd name="connsiteY0" fmla="*/ 238368 h 1430179"/>
              <a:gd name="connsiteX1" fmla="*/ 238368 w 3467072"/>
              <a:gd name="connsiteY1" fmla="*/ 0 h 1430179"/>
              <a:gd name="connsiteX2" fmla="*/ 3228704 w 3467072"/>
              <a:gd name="connsiteY2" fmla="*/ 0 h 1430179"/>
              <a:gd name="connsiteX3" fmla="*/ 3467072 w 3467072"/>
              <a:gd name="connsiteY3" fmla="*/ 238368 h 1430179"/>
              <a:gd name="connsiteX4" fmla="*/ 3467072 w 3467072"/>
              <a:gd name="connsiteY4" fmla="*/ 1191811 h 1430179"/>
              <a:gd name="connsiteX5" fmla="*/ 3228704 w 3467072"/>
              <a:gd name="connsiteY5" fmla="*/ 1430179 h 1430179"/>
              <a:gd name="connsiteX6" fmla="*/ 238368 w 3467072"/>
              <a:gd name="connsiteY6" fmla="*/ 1430179 h 1430179"/>
              <a:gd name="connsiteX7" fmla="*/ 0 w 3467072"/>
              <a:gd name="connsiteY7" fmla="*/ 1191811 h 1430179"/>
              <a:gd name="connsiteX8" fmla="*/ 0 w 3467072"/>
              <a:gd name="connsiteY8" fmla="*/ 238368 h 1430179"/>
              <a:gd name="connsiteX0" fmla="*/ 0 w 3467072"/>
              <a:gd name="connsiteY0" fmla="*/ 238368 h 1430179"/>
              <a:gd name="connsiteX1" fmla="*/ 238368 w 3467072"/>
              <a:gd name="connsiteY1" fmla="*/ 0 h 1430179"/>
              <a:gd name="connsiteX2" fmla="*/ 3228704 w 3467072"/>
              <a:gd name="connsiteY2" fmla="*/ 0 h 1430179"/>
              <a:gd name="connsiteX3" fmla="*/ 3467072 w 3467072"/>
              <a:gd name="connsiteY3" fmla="*/ 238368 h 1430179"/>
              <a:gd name="connsiteX4" fmla="*/ 3467072 w 3467072"/>
              <a:gd name="connsiteY4" fmla="*/ 1191811 h 1430179"/>
              <a:gd name="connsiteX5" fmla="*/ 3228704 w 3467072"/>
              <a:gd name="connsiteY5" fmla="*/ 1430179 h 1430179"/>
              <a:gd name="connsiteX6" fmla="*/ 238368 w 3467072"/>
              <a:gd name="connsiteY6" fmla="*/ 1430179 h 1430179"/>
              <a:gd name="connsiteX7" fmla="*/ 0 w 3467072"/>
              <a:gd name="connsiteY7" fmla="*/ 1191811 h 1430179"/>
              <a:gd name="connsiteX8" fmla="*/ 0 w 3467072"/>
              <a:gd name="connsiteY8" fmla="*/ 238368 h 1430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67072" h="1430179">
                <a:moveTo>
                  <a:pt x="0" y="238368"/>
                </a:moveTo>
                <a:cubicBezTo>
                  <a:pt x="0" y="106721"/>
                  <a:pt x="106721" y="0"/>
                  <a:pt x="238368" y="0"/>
                </a:cubicBezTo>
                <a:cubicBezTo>
                  <a:pt x="1235147" y="0"/>
                  <a:pt x="2800885" y="111760"/>
                  <a:pt x="3228704" y="0"/>
                </a:cubicBezTo>
                <a:cubicBezTo>
                  <a:pt x="3360351" y="0"/>
                  <a:pt x="3467072" y="106721"/>
                  <a:pt x="3467072" y="238368"/>
                </a:cubicBezTo>
                <a:cubicBezTo>
                  <a:pt x="3304512" y="505382"/>
                  <a:pt x="3324832" y="1046717"/>
                  <a:pt x="3467072" y="1191811"/>
                </a:cubicBezTo>
                <a:cubicBezTo>
                  <a:pt x="3467072" y="1323458"/>
                  <a:pt x="3360351" y="1430179"/>
                  <a:pt x="3228704" y="1430179"/>
                </a:cubicBezTo>
                <a:cubicBezTo>
                  <a:pt x="2231925" y="1430179"/>
                  <a:pt x="950667" y="1308259"/>
                  <a:pt x="238368" y="1430179"/>
                </a:cubicBezTo>
                <a:cubicBezTo>
                  <a:pt x="106721" y="1430179"/>
                  <a:pt x="0" y="1323458"/>
                  <a:pt x="0" y="1191811"/>
                </a:cubicBezTo>
                <a:cubicBezTo>
                  <a:pt x="0" y="873997"/>
                  <a:pt x="142240" y="393622"/>
                  <a:pt x="0" y="238368"/>
                </a:cubicBezTo>
                <a:close/>
              </a:path>
            </a:pathLst>
          </a:custGeom>
          <a:solidFill>
            <a:srgbClr val="00B050"/>
          </a:solidFill>
          <a:ln w="5715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 con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con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phố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Heavy" panose="020B0A00000000000000" pitchFamily="34" charset="-122"/>
            </a:endParaRPr>
          </a:p>
        </p:txBody>
      </p:sp>
      <p:sp>
        <p:nvSpPr>
          <p:cNvPr id="11" name="TextBox 85">
            <a:extLst>
              <a:ext uri="{FF2B5EF4-FFF2-40B4-BE49-F238E27FC236}">
                <a16:creationId xmlns:a16="http://schemas.microsoft.com/office/drawing/2014/main" id="{8CB258BE-1906-454D-BD7D-CBDA6EF34E6B}"/>
              </a:ext>
            </a:extLst>
          </p:cNvPr>
          <p:cNvSpPr txBox="1"/>
          <p:nvPr/>
        </p:nvSpPr>
        <p:spPr>
          <a:xfrm>
            <a:off x="971171" y="3202082"/>
            <a:ext cx="3462088" cy="1054612"/>
          </a:xfrm>
          <a:custGeom>
            <a:avLst/>
            <a:gdLst>
              <a:gd name="connsiteX0" fmla="*/ 0 w 3462088"/>
              <a:gd name="connsiteY0" fmla="*/ 158912 h 953453"/>
              <a:gd name="connsiteX1" fmla="*/ 158912 w 3462088"/>
              <a:gd name="connsiteY1" fmla="*/ 0 h 953453"/>
              <a:gd name="connsiteX2" fmla="*/ 3303176 w 3462088"/>
              <a:gd name="connsiteY2" fmla="*/ 0 h 953453"/>
              <a:gd name="connsiteX3" fmla="*/ 3462088 w 3462088"/>
              <a:gd name="connsiteY3" fmla="*/ 158912 h 953453"/>
              <a:gd name="connsiteX4" fmla="*/ 3462088 w 3462088"/>
              <a:gd name="connsiteY4" fmla="*/ 794541 h 953453"/>
              <a:gd name="connsiteX5" fmla="*/ 3303176 w 3462088"/>
              <a:gd name="connsiteY5" fmla="*/ 953453 h 953453"/>
              <a:gd name="connsiteX6" fmla="*/ 158912 w 3462088"/>
              <a:gd name="connsiteY6" fmla="*/ 953453 h 953453"/>
              <a:gd name="connsiteX7" fmla="*/ 0 w 3462088"/>
              <a:gd name="connsiteY7" fmla="*/ 794541 h 953453"/>
              <a:gd name="connsiteX8" fmla="*/ 0 w 3462088"/>
              <a:gd name="connsiteY8" fmla="*/ 158912 h 953453"/>
              <a:gd name="connsiteX0" fmla="*/ 0 w 3462088"/>
              <a:gd name="connsiteY0" fmla="*/ 158912 h 998608"/>
              <a:gd name="connsiteX1" fmla="*/ 158912 w 3462088"/>
              <a:gd name="connsiteY1" fmla="*/ 0 h 998608"/>
              <a:gd name="connsiteX2" fmla="*/ 3303176 w 3462088"/>
              <a:gd name="connsiteY2" fmla="*/ 0 h 998608"/>
              <a:gd name="connsiteX3" fmla="*/ 3462088 w 3462088"/>
              <a:gd name="connsiteY3" fmla="*/ 158912 h 998608"/>
              <a:gd name="connsiteX4" fmla="*/ 3462088 w 3462088"/>
              <a:gd name="connsiteY4" fmla="*/ 794541 h 998608"/>
              <a:gd name="connsiteX5" fmla="*/ 3303176 w 3462088"/>
              <a:gd name="connsiteY5" fmla="*/ 953453 h 998608"/>
              <a:gd name="connsiteX6" fmla="*/ 158912 w 3462088"/>
              <a:gd name="connsiteY6" fmla="*/ 953453 h 998608"/>
              <a:gd name="connsiteX7" fmla="*/ 0 w 3462088"/>
              <a:gd name="connsiteY7" fmla="*/ 794541 h 998608"/>
              <a:gd name="connsiteX8" fmla="*/ 0 w 3462088"/>
              <a:gd name="connsiteY8" fmla="*/ 158912 h 998608"/>
              <a:gd name="connsiteX0" fmla="*/ 0 w 3462088"/>
              <a:gd name="connsiteY0" fmla="*/ 158912 h 1025893"/>
              <a:gd name="connsiteX1" fmla="*/ 158912 w 3462088"/>
              <a:gd name="connsiteY1" fmla="*/ 0 h 1025893"/>
              <a:gd name="connsiteX2" fmla="*/ 3303176 w 3462088"/>
              <a:gd name="connsiteY2" fmla="*/ 0 h 1025893"/>
              <a:gd name="connsiteX3" fmla="*/ 3462088 w 3462088"/>
              <a:gd name="connsiteY3" fmla="*/ 158912 h 1025893"/>
              <a:gd name="connsiteX4" fmla="*/ 3462088 w 3462088"/>
              <a:gd name="connsiteY4" fmla="*/ 794541 h 1025893"/>
              <a:gd name="connsiteX5" fmla="*/ 3303176 w 3462088"/>
              <a:gd name="connsiteY5" fmla="*/ 953453 h 1025893"/>
              <a:gd name="connsiteX6" fmla="*/ 158912 w 3462088"/>
              <a:gd name="connsiteY6" fmla="*/ 953453 h 1025893"/>
              <a:gd name="connsiteX7" fmla="*/ 0 w 3462088"/>
              <a:gd name="connsiteY7" fmla="*/ 794541 h 1025893"/>
              <a:gd name="connsiteX8" fmla="*/ 0 w 3462088"/>
              <a:gd name="connsiteY8" fmla="*/ 158912 h 1025893"/>
              <a:gd name="connsiteX0" fmla="*/ 0 w 3462088"/>
              <a:gd name="connsiteY0" fmla="*/ 199552 h 1066533"/>
              <a:gd name="connsiteX1" fmla="*/ 158912 w 3462088"/>
              <a:gd name="connsiteY1" fmla="*/ 40640 h 1066533"/>
              <a:gd name="connsiteX2" fmla="*/ 3303176 w 3462088"/>
              <a:gd name="connsiteY2" fmla="*/ 40640 h 1066533"/>
              <a:gd name="connsiteX3" fmla="*/ 3462088 w 3462088"/>
              <a:gd name="connsiteY3" fmla="*/ 199552 h 1066533"/>
              <a:gd name="connsiteX4" fmla="*/ 3462088 w 3462088"/>
              <a:gd name="connsiteY4" fmla="*/ 835181 h 1066533"/>
              <a:gd name="connsiteX5" fmla="*/ 3303176 w 3462088"/>
              <a:gd name="connsiteY5" fmla="*/ 994093 h 1066533"/>
              <a:gd name="connsiteX6" fmla="*/ 158912 w 3462088"/>
              <a:gd name="connsiteY6" fmla="*/ 994093 h 1066533"/>
              <a:gd name="connsiteX7" fmla="*/ 0 w 3462088"/>
              <a:gd name="connsiteY7" fmla="*/ 835181 h 1066533"/>
              <a:gd name="connsiteX8" fmla="*/ 0 w 3462088"/>
              <a:gd name="connsiteY8" fmla="*/ 199552 h 1066533"/>
              <a:gd name="connsiteX0" fmla="*/ 0 w 3462088"/>
              <a:gd name="connsiteY0" fmla="*/ 187631 h 1054612"/>
              <a:gd name="connsiteX1" fmla="*/ 158912 w 3462088"/>
              <a:gd name="connsiteY1" fmla="*/ 28719 h 1054612"/>
              <a:gd name="connsiteX2" fmla="*/ 3303176 w 3462088"/>
              <a:gd name="connsiteY2" fmla="*/ 28719 h 1054612"/>
              <a:gd name="connsiteX3" fmla="*/ 3462088 w 3462088"/>
              <a:gd name="connsiteY3" fmla="*/ 187631 h 1054612"/>
              <a:gd name="connsiteX4" fmla="*/ 3462088 w 3462088"/>
              <a:gd name="connsiteY4" fmla="*/ 823260 h 1054612"/>
              <a:gd name="connsiteX5" fmla="*/ 3303176 w 3462088"/>
              <a:gd name="connsiteY5" fmla="*/ 982172 h 1054612"/>
              <a:gd name="connsiteX6" fmla="*/ 158912 w 3462088"/>
              <a:gd name="connsiteY6" fmla="*/ 982172 h 1054612"/>
              <a:gd name="connsiteX7" fmla="*/ 0 w 3462088"/>
              <a:gd name="connsiteY7" fmla="*/ 823260 h 1054612"/>
              <a:gd name="connsiteX8" fmla="*/ 0 w 3462088"/>
              <a:gd name="connsiteY8" fmla="*/ 187631 h 1054612"/>
              <a:gd name="connsiteX0" fmla="*/ 0 w 3462088"/>
              <a:gd name="connsiteY0" fmla="*/ 187631 h 1054612"/>
              <a:gd name="connsiteX1" fmla="*/ 158912 w 3462088"/>
              <a:gd name="connsiteY1" fmla="*/ 28719 h 1054612"/>
              <a:gd name="connsiteX2" fmla="*/ 3303176 w 3462088"/>
              <a:gd name="connsiteY2" fmla="*/ 28719 h 1054612"/>
              <a:gd name="connsiteX3" fmla="*/ 3462088 w 3462088"/>
              <a:gd name="connsiteY3" fmla="*/ 187631 h 1054612"/>
              <a:gd name="connsiteX4" fmla="*/ 3462088 w 3462088"/>
              <a:gd name="connsiteY4" fmla="*/ 823260 h 1054612"/>
              <a:gd name="connsiteX5" fmla="*/ 3303176 w 3462088"/>
              <a:gd name="connsiteY5" fmla="*/ 982172 h 1054612"/>
              <a:gd name="connsiteX6" fmla="*/ 158912 w 3462088"/>
              <a:gd name="connsiteY6" fmla="*/ 982172 h 1054612"/>
              <a:gd name="connsiteX7" fmla="*/ 0 w 3462088"/>
              <a:gd name="connsiteY7" fmla="*/ 823260 h 1054612"/>
              <a:gd name="connsiteX8" fmla="*/ 0 w 3462088"/>
              <a:gd name="connsiteY8" fmla="*/ 187631 h 1054612"/>
              <a:gd name="connsiteX0" fmla="*/ 0 w 3462088"/>
              <a:gd name="connsiteY0" fmla="*/ 187631 h 1054612"/>
              <a:gd name="connsiteX1" fmla="*/ 158912 w 3462088"/>
              <a:gd name="connsiteY1" fmla="*/ 28719 h 1054612"/>
              <a:gd name="connsiteX2" fmla="*/ 3303176 w 3462088"/>
              <a:gd name="connsiteY2" fmla="*/ 28719 h 1054612"/>
              <a:gd name="connsiteX3" fmla="*/ 3462088 w 3462088"/>
              <a:gd name="connsiteY3" fmla="*/ 187631 h 1054612"/>
              <a:gd name="connsiteX4" fmla="*/ 3462088 w 3462088"/>
              <a:gd name="connsiteY4" fmla="*/ 823260 h 1054612"/>
              <a:gd name="connsiteX5" fmla="*/ 3303176 w 3462088"/>
              <a:gd name="connsiteY5" fmla="*/ 982172 h 1054612"/>
              <a:gd name="connsiteX6" fmla="*/ 158912 w 3462088"/>
              <a:gd name="connsiteY6" fmla="*/ 982172 h 1054612"/>
              <a:gd name="connsiteX7" fmla="*/ 0 w 3462088"/>
              <a:gd name="connsiteY7" fmla="*/ 823260 h 1054612"/>
              <a:gd name="connsiteX8" fmla="*/ 0 w 3462088"/>
              <a:gd name="connsiteY8" fmla="*/ 187631 h 1054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62088" h="1054612">
                <a:moveTo>
                  <a:pt x="0" y="187631"/>
                </a:moveTo>
                <a:cubicBezTo>
                  <a:pt x="0" y="99866"/>
                  <a:pt x="71147" y="28719"/>
                  <a:pt x="158912" y="28719"/>
                </a:cubicBezTo>
                <a:cubicBezTo>
                  <a:pt x="810760" y="99839"/>
                  <a:pt x="2244928" y="-62721"/>
                  <a:pt x="3303176" y="28719"/>
                </a:cubicBezTo>
                <a:cubicBezTo>
                  <a:pt x="3390941" y="28719"/>
                  <a:pt x="3462088" y="99866"/>
                  <a:pt x="3462088" y="187631"/>
                </a:cubicBezTo>
                <a:cubicBezTo>
                  <a:pt x="3462088" y="399507"/>
                  <a:pt x="3340168" y="560584"/>
                  <a:pt x="3462088" y="823260"/>
                </a:cubicBezTo>
                <a:cubicBezTo>
                  <a:pt x="3462088" y="911025"/>
                  <a:pt x="3390941" y="982172"/>
                  <a:pt x="3303176" y="982172"/>
                </a:cubicBezTo>
                <a:cubicBezTo>
                  <a:pt x="2326208" y="1073612"/>
                  <a:pt x="1217160" y="1083772"/>
                  <a:pt x="158912" y="982172"/>
                </a:cubicBezTo>
                <a:cubicBezTo>
                  <a:pt x="71147" y="982172"/>
                  <a:pt x="0" y="911025"/>
                  <a:pt x="0" y="823260"/>
                </a:cubicBezTo>
                <a:cubicBezTo>
                  <a:pt x="132080" y="550424"/>
                  <a:pt x="0" y="399507"/>
                  <a:pt x="0" y="187631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5715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Heavy" panose="020B0A00000000000000" pitchFamily="34" charset="-122"/>
            </a:endParaRPr>
          </a:p>
        </p:txBody>
      </p:sp>
      <p:sp>
        <p:nvSpPr>
          <p:cNvPr id="12" name="TextBox 85">
            <a:extLst>
              <a:ext uri="{FF2B5EF4-FFF2-40B4-BE49-F238E27FC236}">
                <a16:creationId xmlns:a16="http://schemas.microsoft.com/office/drawing/2014/main" id="{8CB258BE-1906-454D-BD7D-CBDA6EF34E6B}"/>
              </a:ext>
            </a:extLst>
          </p:cNvPr>
          <p:cNvSpPr txBox="1"/>
          <p:nvPr/>
        </p:nvSpPr>
        <p:spPr>
          <a:xfrm>
            <a:off x="4466220" y="4364240"/>
            <a:ext cx="3657601" cy="1460659"/>
          </a:xfrm>
          <a:custGeom>
            <a:avLst/>
            <a:gdLst>
              <a:gd name="connsiteX0" fmla="*/ 0 w 3657601"/>
              <a:gd name="connsiteY0" fmla="*/ 238368 h 1430179"/>
              <a:gd name="connsiteX1" fmla="*/ 238368 w 3657601"/>
              <a:gd name="connsiteY1" fmla="*/ 0 h 1430179"/>
              <a:gd name="connsiteX2" fmla="*/ 3419233 w 3657601"/>
              <a:gd name="connsiteY2" fmla="*/ 0 h 1430179"/>
              <a:gd name="connsiteX3" fmla="*/ 3657601 w 3657601"/>
              <a:gd name="connsiteY3" fmla="*/ 238368 h 1430179"/>
              <a:gd name="connsiteX4" fmla="*/ 3657601 w 3657601"/>
              <a:gd name="connsiteY4" fmla="*/ 1191811 h 1430179"/>
              <a:gd name="connsiteX5" fmla="*/ 3419233 w 3657601"/>
              <a:gd name="connsiteY5" fmla="*/ 1430179 h 1430179"/>
              <a:gd name="connsiteX6" fmla="*/ 238368 w 3657601"/>
              <a:gd name="connsiteY6" fmla="*/ 1430179 h 1430179"/>
              <a:gd name="connsiteX7" fmla="*/ 0 w 3657601"/>
              <a:gd name="connsiteY7" fmla="*/ 1191811 h 1430179"/>
              <a:gd name="connsiteX8" fmla="*/ 0 w 3657601"/>
              <a:gd name="connsiteY8" fmla="*/ 238368 h 1430179"/>
              <a:gd name="connsiteX0" fmla="*/ 0 w 3657601"/>
              <a:gd name="connsiteY0" fmla="*/ 268848 h 1460659"/>
              <a:gd name="connsiteX1" fmla="*/ 299328 w 3657601"/>
              <a:gd name="connsiteY1" fmla="*/ 0 h 1460659"/>
              <a:gd name="connsiteX2" fmla="*/ 3419233 w 3657601"/>
              <a:gd name="connsiteY2" fmla="*/ 30480 h 1460659"/>
              <a:gd name="connsiteX3" fmla="*/ 3657601 w 3657601"/>
              <a:gd name="connsiteY3" fmla="*/ 268848 h 1460659"/>
              <a:gd name="connsiteX4" fmla="*/ 3657601 w 3657601"/>
              <a:gd name="connsiteY4" fmla="*/ 1222291 h 1460659"/>
              <a:gd name="connsiteX5" fmla="*/ 3419233 w 3657601"/>
              <a:gd name="connsiteY5" fmla="*/ 1460659 h 1460659"/>
              <a:gd name="connsiteX6" fmla="*/ 238368 w 3657601"/>
              <a:gd name="connsiteY6" fmla="*/ 1460659 h 1460659"/>
              <a:gd name="connsiteX7" fmla="*/ 0 w 3657601"/>
              <a:gd name="connsiteY7" fmla="*/ 1222291 h 1460659"/>
              <a:gd name="connsiteX8" fmla="*/ 0 w 3657601"/>
              <a:gd name="connsiteY8" fmla="*/ 268848 h 1460659"/>
              <a:gd name="connsiteX0" fmla="*/ 0 w 3657601"/>
              <a:gd name="connsiteY0" fmla="*/ 268848 h 1460659"/>
              <a:gd name="connsiteX1" fmla="*/ 299328 w 3657601"/>
              <a:gd name="connsiteY1" fmla="*/ 0 h 1460659"/>
              <a:gd name="connsiteX2" fmla="*/ 3419233 w 3657601"/>
              <a:gd name="connsiteY2" fmla="*/ 30480 h 1460659"/>
              <a:gd name="connsiteX3" fmla="*/ 3657601 w 3657601"/>
              <a:gd name="connsiteY3" fmla="*/ 268848 h 1460659"/>
              <a:gd name="connsiteX4" fmla="*/ 3657601 w 3657601"/>
              <a:gd name="connsiteY4" fmla="*/ 1222291 h 1460659"/>
              <a:gd name="connsiteX5" fmla="*/ 3419233 w 3657601"/>
              <a:gd name="connsiteY5" fmla="*/ 1460659 h 1460659"/>
              <a:gd name="connsiteX6" fmla="*/ 238368 w 3657601"/>
              <a:gd name="connsiteY6" fmla="*/ 1460659 h 1460659"/>
              <a:gd name="connsiteX7" fmla="*/ 0 w 3657601"/>
              <a:gd name="connsiteY7" fmla="*/ 1222291 h 1460659"/>
              <a:gd name="connsiteX8" fmla="*/ 0 w 3657601"/>
              <a:gd name="connsiteY8" fmla="*/ 268848 h 1460659"/>
              <a:gd name="connsiteX0" fmla="*/ 0 w 3657601"/>
              <a:gd name="connsiteY0" fmla="*/ 268848 h 1460659"/>
              <a:gd name="connsiteX1" fmla="*/ 299328 w 3657601"/>
              <a:gd name="connsiteY1" fmla="*/ 0 h 1460659"/>
              <a:gd name="connsiteX2" fmla="*/ 3419233 w 3657601"/>
              <a:gd name="connsiteY2" fmla="*/ 30480 h 1460659"/>
              <a:gd name="connsiteX3" fmla="*/ 3657601 w 3657601"/>
              <a:gd name="connsiteY3" fmla="*/ 268848 h 1460659"/>
              <a:gd name="connsiteX4" fmla="*/ 3657601 w 3657601"/>
              <a:gd name="connsiteY4" fmla="*/ 1222291 h 1460659"/>
              <a:gd name="connsiteX5" fmla="*/ 3419233 w 3657601"/>
              <a:gd name="connsiteY5" fmla="*/ 1460659 h 1460659"/>
              <a:gd name="connsiteX6" fmla="*/ 238368 w 3657601"/>
              <a:gd name="connsiteY6" fmla="*/ 1460659 h 1460659"/>
              <a:gd name="connsiteX7" fmla="*/ 0 w 3657601"/>
              <a:gd name="connsiteY7" fmla="*/ 1222291 h 1460659"/>
              <a:gd name="connsiteX8" fmla="*/ 0 w 3657601"/>
              <a:gd name="connsiteY8" fmla="*/ 268848 h 1460659"/>
              <a:gd name="connsiteX0" fmla="*/ 0 w 3657601"/>
              <a:gd name="connsiteY0" fmla="*/ 268848 h 1460659"/>
              <a:gd name="connsiteX1" fmla="*/ 299328 w 3657601"/>
              <a:gd name="connsiteY1" fmla="*/ 0 h 1460659"/>
              <a:gd name="connsiteX2" fmla="*/ 3419233 w 3657601"/>
              <a:gd name="connsiteY2" fmla="*/ 30480 h 1460659"/>
              <a:gd name="connsiteX3" fmla="*/ 3657601 w 3657601"/>
              <a:gd name="connsiteY3" fmla="*/ 268848 h 1460659"/>
              <a:gd name="connsiteX4" fmla="*/ 3657601 w 3657601"/>
              <a:gd name="connsiteY4" fmla="*/ 1222291 h 1460659"/>
              <a:gd name="connsiteX5" fmla="*/ 3419233 w 3657601"/>
              <a:gd name="connsiteY5" fmla="*/ 1460659 h 1460659"/>
              <a:gd name="connsiteX6" fmla="*/ 268848 w 3657601"/>
              <a:gd name="connsiteY6" fmla="*/ 1460659 h 1460659"/>
              <a:gd name="connsiteX7" fmla="*/ 0 w 3657601"/>
              <a:gd name="connsiteY7" fmla="*/ 1222291 h 1460659"/>
              <a:gd name="connsiteX8" fmla="*/ 0 w 3657601"/>
              <a:gd name="connsiteY8" fmla="*/ 268848 h 1460659"/>
              <a:gd name="connsiteX0" fmla="*/ 0 w 3657601"/>
              <a:gd name="connsiteY0" fmla="*/ 268848 h 1460659"/>
              <a:gd name="connsiteX1" fmla="*/ 299328 w 3657601"/>
              <a:gd name="connsiteY1" fmla="*/ 0 h 1460659"/>
              <a:gd name="connsiteX2" fmla="*/ 3419233 w 3657601"/>
              <a:gd name="connsiteY2" fmla="*/ 30480 h 1460659"/>
              <a:gd name="connsiteX3" fmla="*/ 3657601 w 3657601"/>
              <a:gd name="connsiteY3" fmla="*/ 268848 h 1460659"/>
              <a:gd name="connsiteX4" fmla="*/ 3657601 w 3657601"/>
              <a:gd name="connsiteY4" fmla="*/ 1222291 h 1460659"/>
              <a:gd name="connsiteX5" fmla="*/ 3419233 w 3657601"/>
              <a:gd name="connsiteY5" fmla="*/ 1460659 h 1460659"/>
              <a:gd name="connsiteX6" fmla="*/ 268848 w 3657601"/>
              <a:gd name="connsiteY6" fmla="*/ 1460659 h 1460659"/>
              <a:gd name="connsiteX7" fmla="*/ 0 w 3657601"/>
              <a:gd name="connsiteY7" fmla="*/ 1222291 h 1460659"/>
              <a:gd name="connsiteX8" fmla="*/ 0 w 3657601"/>
              <a:gd name="connsiteY8" fmla="*/ 268848 h 1460659"/>
              <a:gd name="connsiteX0" fmla="*/ 0 w 3657601"/>
              <a:gd name="connsiteY0" fmla="*/ 268848 h 1460659"/>
              <a:gd name="connsiteX1" fmla="*/ 299328 w 3657601"/>
              <a:gd name="connsiteY1" fmla="*/ 0 h 1460659"/>
              <a:gd name="connsiteX2" fmla="*/ 3419233 w 3657601"/>
              <a:gd name="connsiteY2" fmla="*/ 30480 h 1460659"/>
              <a:gd name="connsiteX3" fmla="*/ 3657601 w 3657601"/>
              <a:gd name="connsiteY3" fmla="*/ 268848 h 1460659"/>
              <a:gd name="connsiteX4" fmla="*/ 3657601 w 3657601"/>
              <a:gd name="connsiteY4" fmla="*/ 1222291 h 1460659"/>
              <a:gd name="connsiteX5" fmla="*/ 3419233 w 3657601"/>
              <a:gd name="connsiteY5" fmla="*/ 1460659 h 1460659"/>
              <a:gd name="connsiteX6" fmla="*/ 268848 w 3657601"/>
              <a:gd name="connsiteY6" fmla="*/ 1460659 h 1460659"/>
              <a:gd name="connsiteX7" fmla="*/ 0 w 3657601"/>
              <a:gd name="connsiteY7" fmla="*/ 1222291 h 1460659"/>
              <a:gd name="connsiteX8" fmla="*/ 0 w 3657601"/>
              <a:gd name="connsiteY8" fmla="*/ 268848 h 1460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57601" h="1460659">
                <a:moveTo>
                  <a:pt x="0" y="268848"/>
                </a:moveTo>
                <a:cubicBezTo>
                  <a:pt x="0" y="137201"/>
                  <a:pt x="167681" y="0"/>
                  <a:pt x="299328" y="0"/>
                </a:cubicBezTo>
                <a:cubicBezTo>
                  <a:pt x="963376" y="81280"/>
                  <a:pt x="2379265" y="20320"/>
                  <a:pt x="3419233" y="30480"/>
                </a:cubicBezTo>
                <a:cubicBezTo>
                  <a:pt x="3550880" y="30480"/>
                  <a:pt x="3657601" y="137201"/>
                  <a:pt x="3657601" y="268848"/>
                </a:cubicBezTo>
                <a:cubicBezTo>
                  <a:pt x="3657601" y="586662"/>
                  <a:pt x="3525521" y="914637"/>
                  <a:pt x="3657601" y="1222291"/>
                </a:cubicBezTo>
                <a:cubicBezTo>
                  <a:pt x="3657601" y="1353938"/>
                  <a:pt x="3550880" y="1460659"/>
                  <a:pt x="3419233" y="1460659"/>
                </a:cubicBezTo>
                <a:cubicBezTo>
                  <a:pt x="2369105" y="1460659"/>
                  <a:pt x="831296" y="1308259"/>
                  <a:pt x="268848" y="1460659"/>
                </a:cubicBezTo>
                <a:cubicBezTo>
                  <a:pt x="137201" y="1460659"/>
                  <a:pt x="0" y="1353938"/>
                  <a:pt x="0" y="1222291"/>
                </a:cubicBezTo>
                <a:cubicBezTo>
                  <a:pt x="142240" y="833357"/>
                  <a:pt x="0" y="586662"/>
                  <a:pt x="0" y="268848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đình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Heavy" panose="020B0A00000000000000" pitchFamily="34" charset="-122"/>
            </a:endParaRPr>
          </a:p>
        </p:txBody>
      </p:sp>
      <p:sp>
        <p:nvSpPr>
          <p:cNvPr id="13" name="TextBox 85">
            <a:extLst>
              <a:ext uri="{FF2B5EF4-FFF2-40B4-BE49-F238E27FC236}">
                <a16:creationId xmlns:a16="http://schemas.microsoft.com/office/drawing/2014/main" id="{8CB258BE-1906-454D-BD7D-CBDA6EF34E6B}"/>
              </a:ext>
            </a:extLst>
          </p:cNvPr>
          <p:cNvSpPr txBox="1"/>
          <p:nvPr/>
        </p:nvSpPr>
        <p:spPr>
          <a:xfrm>
            <a:off x="4595754" y="3212602"/>
            <a:ext cx="3588928" cy="1012311"/>
          </a:xfrm>
          <a:custGeom>
            <a:avLst/>
            <a:gdLst>
              <a:gd name="connsiteX0" fmla="*/ 0 w 3588928"/>
              <a:gd name="connsiteY0" fmla="*/ 158912 h 953453"/>
              <a:gd name="connsiteX1" fmla="*/ 158912 w 3588928"/>
              <a:gd name="connsiteY1" fmla="*/ 0 h 953453"/>
              <a:gd name="connsiteX2" fmla="*/ 3430016 w 3588928"/>
              <a:gd name="connsiteY2" fmla="*/ 0 h 953453"/>
              <a:gd name="connsiteX3" fmla="*/ 3588928 w 3588928"/>
              <a:gd name="connsiteY3" fmla="*/ 158912 h 953453"/>
              <a:gd name="connsiteX4" fmla="*/ 3588928 w 3588928"/>
              <a:gd name="connsiteY4" fmla="*/ 794541 h 953453"/>
              <a:gd name="connsiteX5" fmla="*/ 3430016 w 3588928"/>
              <a:gd name="connsiteY5" fmla="*/ 953453 h 953453"/>
              <a:gd name="connsiteX6" fmla="*/ 158912 w 3588928"/>
              <a:gd name="connsiteY6" fmla="*/ 953453 h 953453"/>
              <a:gd name="connsiteX7" fmla="*/ 0 w 3588928"/>
              <a:gd name="connsiteY7" fmla="*/ 794541 h 953453"/>
              <a:gd name="connsiteX8" fmla="*/ 0 w 3588928"/>
              <a:gd name="connsiteY8" fmla="*/ 158912 h 953453"/>
              <a:gd name="connsiteX0" fmla="*/ 0 w 3588928"/>
              <a:gd name="connsiteY0" fmla="*/ 186005 h 980546"/>
              <a:gd name="connsiteX1" fmla="*/ 158912 w 3588928"/>
              <a:gd name="connsiteY1" fmla="*/ 27093 h 980546"/>
              <a:gd name="connsiteX2" fmla="*/ 3430016 w 3588928"/>
              <a:gd name="connsiteY2" fmla="*/ 27093 h 980546"/>
              <a:gd name="connsiteX3" fmla="*/ 3588928 w 3588928"/>
              <a:gd name="connsiteY3" fmla="*/ 186005 h 980546"/>
              <a:gd name="connsiteX4" fmla="*/ 3588928 w 3588928"/>
              <a:gd name="connsiteY4" fmla="*/ 821634 h 980546"/>
              <a:gd name="connsiteX5" fmla="*/ 3430016 w 3588928"/>
              <a:gd name="connsiteY5" fmla="*/ 980546 h 980546"/>
              <a:gd name="connsiteX6" fmla="*/ 158912 w 3588928"/>
              <a:gd name="connsiteY6" fmla="*/ 980546 h 980546"/>
              <a:gd name="connsiteX7" fmla="*/ 0 w 3588928"/>
              <a:gd name="connsiteY7" fmla="*/ 821634 h 980546"/>
              <a:gd name="connsiteX8" fmla="*/ 0 w 3588928"/>
              <a:gd name="connsiteY8" fmla="*/ 186005 h 980546"/>
              <a:gd name="connsiteX0" fmla="*/ 0 w 3588928"/>
              <a:gd name="connsiteY0" fmla="*/ 171737 h 966278"/>
              <a:gd name="connsiteX1" fmla="*/ 158912 w 3588928"/>
              <a:gd name="connsiteY1" fmla="*/ 12825 h 966278"/>
              <a:gd name="connsiteX2" fmla="*/ 3430016 w 3588928"/>
              <a:gd name="connsiteY2" fmla="*/ 12825 h 966278"/>
              <a:gd name="connsiteX3" fmla="*/ 3588928 w 3588928"/>
              <a:gd name="connsiteY3" fmla="*/ 171737 h 966278"/>
              <a:gd name="connsiteX4" fmla="*/ 3588928 w 3588928"/>
              <a:gd name="connsiteY4" fmla="*/ 807366 h 966278"/>
              <a:gd name="connsiteX5" fmla="*/ 3430016 w 3588928"/>
              <a:gd name="connsiteY5" fmla="*/ 966278 h 966278"/>
              <a:gd name="connsiteX6" fmla="*/ 158912 w 3588928"/>
              <a:gd name="connsiteY6" fmla="*/ 966278 h 966278"/>
              <a:gd name="connsiteX7" fmla="*/ 0 w 3588928"/>
              <a:gd name="connsiteY7" fmla="*/ 807366 h 966278"/>
              <a:gd name="connsiteX8" fmla="*/ 0 w 3588928"/>
              <a:gd name="connsiteY8" fmla="*/ 171737 h 966278"/>
              <a:gd name="connsiteX0" fmla="*/ 0 w 3588928"/>
              <a:gd name="connsiteY0" fmla="*/ 171737 h 997886"/>
              <a:gd name="connsiteX1" fmla="*/ 158912 w 3588928"/>
              <a:gd name="connsiteY1" fmla="*/ 12825 h 997886"/>
              <a:gd name="connsiteX2" fmla="*/ 3430016 w 3588928"/>
              <a:gd name="connsiteY2" fmla="*/ 12825 h 997886"/>
              <a:gd name="connsiteX3" fmla="*/ 3588928 w 3588928"/>
              <a:gd name="connsiteY3" fmla="*/ 171737 h 997886"/>
              <a:gd name="connsiteX4" fmla="*/ 3588928 w 3588928"/>
              <a:gd name="connsiteY4" fmla="*/ 807366 h 997886"/>
              <a:gd name="connsiteX5" fmla="*/ 3430016 w 3588928"/>
              <a:gd name="connsiteY5" fmla="*/ 966278 h 997886"/>
              <a:gd name="connsiteX6" fmla="*/ 158912 w 3588928"/>
              <a:gd name="connsiteY6" fmla="*/ 966278 h 997886"/>
              <a:gd name="connsiteX7" fmla="*/ 0 w 3588928"/>
              <a:gd name="connsiteY7" fmla="*/ 807366 h 997886"/>
              <a:gd name="connsiteX8" fmla="*/ 0 w 3588928"/>
              <a:gd name="connsiteY8" fmla="*/ 171737 h 997886"/>
              <a:gd name="connsiteX0" fmla="*/ 0 w 3588928"/>
              <a:gd name="connsiteY0" fmla="*/ 171737 h 1012311"/>
              <a:gd name="connsiteX1" fmla="*/ 158912 w 3588928"/>
              <a:gd name="connsiteY1" fmla="*/ 12825 h 1012311"/>
              <a:gd name="connsiteX2" fmla="*/ 3430016 w 3588928"/>
              <a:gd name="connsiteY2" fmla="*/ 12825 h 1012311"/>
              <a:gd name="connsiteX3" fmla="*/ 3588928 w 3588928"/>
              <a:gd name="connsiteY3" fmla="*/ 171737 h 1012311"/>
              <a:gd name="connsiteX4" fmla="*/ 3588928 w 3588928"/>
              <a:gd name="connsiteY4" fmla="*/ 807366 h 1012311"/>
              <a:gd name="connsiteX5" fmla="*/ 3430016 w 3588928"/>
              <a:gd name="connsiteY5" fmla="*/ 966278 h 1012311"/>
              <a:gd name="connsiteX6" fmla="*/ 158912 w 3588928"/>
              <a:gd name="connsiteY6" fmla="*/ 966278 h 1012311"/>
              <a:gd name="connsiteX7" fmla="*/ 0 w 3588928"/>
              <a:gd name="connsiteY7" fmla="*/ 807366 h 1012311"/>
              <a:gd name="connsiteX8" fmla="*/ 0 w 3588928"/>
              <a:gd name="connsiteY8" fmla="*/ 171737 h 1012311"/>
              <a:gd name="connsiteX0" fmla="*/ 0 w 3588928"/>
              <a:gd name="connsiteY0" fmla="*/ 171737 h 1012311"/>
              <a:gd name="connsiteX1" fmla="*/ 158912 w 3588928"/>
              <a:gd name="connsiteY1" fmla="*/ 12825 h 1012311"/>
              <a:gd name="connsiteX2" fmla="*/ 3430016 w 3588928"/>
              <a:gd name="connsiteY2" fmla="*/ 12825 h 1012311"/>
              <a:gd name="connsiteX3" fmla="*/ 3588928 w 3588928"/>
              <a:gd name="connsiteY3" fmla="*/ 171737 h 1012311"/>
              <a:gd name="connsiteX4" fmla="*/ 3588928 w 3588928"/>
              <a:gd name="connsiteY4" fmla="*/ 807366 h 1012311"/>
              <a:gd name="connsiteX5" fmla="*/ 3430016 w 3588928"/>
              <a:gd name="connsiteY5" fmla="*/ 966278 h 1012311"/>
              <a:gd name="connsiteX6" fmla="*/ 158912 w 3588928"/>
              <a:gd name="connsiteY6" fmla="*/ 966278 h 1012311"/>
              <a:gd name="connsiteX7" fmla="*/ 0 w 3588928"/>
              <a:gd name="connsiteY7" fmla="*/ 807366 h 1012311"/>
              <a:gd name="connsiteX8" fmla="*/ 0 w 3588928"/>
              <a:gd name="connsiteY8" fmla="*/ 171737 h 1012311"/>
              <a:gd name="connsiteX0" fmla="*/ 0 w 3588928"/>
              <a:gd name="connsiteY0" fmla="*/ 171737 h 1012311"/>
              <a:gd name="connsiteX1" fmla="*/ 158912 w 3588928"/>
              <a:gd name="connsiteY1" fmla="*/ 12825 h 1012311"/>
              <a:gd name="connsiteX2" fmla="*/ 3430016 w 3588928"/>
              <a:gd name="connsiteY2" fmla="*/ 12825 h 1012311"/>
              <a:gd name="connsiteX3" fmla="*/ 3588928 w 3588928"/>
              <a:gd name="connsiteY3" fmla="*/ 171737 h 1012311"/>
              <a:gd name="connsiteX4" fmla="*/ 3588928 w 3588928"/>
              <a:gd name="connsiteY4" fmla="*/ 807366 h 1012311"/>
              <a:gd name="connsiteX5" fmla="*/ 3430016 w 3588928"/>
              <a:gd name="connsiteY5" fmla="*/ 966278 h 1012311"/>
              <a:gd name="connsiteX6" fmla="*/ 158912 w 3588928"/>
              <a:gd name="connsiteY6" fmla="*/ 966278 h 1012311"/>
              <a:gd name="connsiteX7" fmla="*/ 0 w 3588928"/>
              <a:gd name="connsiteY7" fmla="*/ 807366 h 1012311"/>
              <a:gd name="connsiteX8" fmla="*/ 0 w 3588928"/>
              <a:gd name="connsiteY8" fmla="*/ 171737 h 101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88928" h="1012311">
                <a:moveTo>
                  <a:pt x="0" y="171737"/>
                </a:moveTo>
                <a:cubicBezTo>
                  <a:pt x="0" y="83972"/>
                  <a:pt x="71147" y="12825"/>
                  <a:pt x="158912" y="12825"/>
                </a:cubicBezTo>
                <a:cubicBezTo>
                  <a:pt x="700640" y="-48135"/>
                  <a:pt x="3121968" y="134745"/>
                  <a:pt x="3430016" y="12825"/>
                </a:cubicBezTo>
                <a:cubicBezTo>
                  <a:pt x="3517781" y="12825"/>
                  <a:pt x="3588928" y="83972"/>
                  <a:pt x="3588928" y="171737"/>
                </a:cubicBezTo>
                <a:cubicBezTo>
                  <a:pt x="3436528" y="424253"/>
                  <a:pt x="3588928" y="595490"/>
                  <a:pt x="3588928" y="807366"/>
                </a:cubicBezTo>
                <a:cubicBezTo>
                  <a:pt x="3588928" y="895131"/>
                  <a:pt x="3517781" y="966278"/>
                  <a:pt x="3430016" y="966278"/>
                </a:cubicBezTo>
                <a:cubicBezTo>
                  <a:pt x="2390448" y="1037398"/>
                  <a:pt x="822560" y="1017078"/>
                  <a:pt x="158912" y="966278"/>
                </a:cubicBezTo>
                <a:cubicBezTo>
                  <a:pt x="71147" y="966278"/>
                  <a:pt x="0" y="895131"/>
                  <a:pt x="0" y="807366"/>
                </a:cubicBezTo>
                <a:cubicBezTo>
                  <a:pt x="111760" y="422770"/>
                  <a:pt x="0" y="383613"/>
                  <a:pt x="0" y="171737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5715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Heavy" panose="020B0A00000000000000" pitchFamily="34" charset="-122"/>
            </a:endParaRPr>
          </a:p>
        </p:txBody>
      </p:sp>
      <p:sp>
        <p:nvSpPr>
          <p:cNvPr id="14" name="TextBox 85">
            <a:extLst>
              <a:ext uri="{FF2B5EF4-FFF2-40B4-BE49-F238E27FC236}">
                <a16:creationId xmlns:a16="http://schemas.microsoft.com/office/drawing/2014/main" id="{8CB258BE-1906-454D-BD7D-CBDA6EF34E6B}"/>
              </a:ext>
            </a:extLst>
          </p:cNvPr>
          <p:cNvSpPr txBox="1"/>
          <p:nvPr/>
        </p:nvSpPr>
        <p:spPr>
          <a:xfrm>
            <a:off x="8246996" y="4394719"/>
            <a:ext cx="3281680" cy="1430179"/>
          </a:xfrm>
          <a:custGeom>
            <a:avLst/>
            <a:gdLst>
              <a:gd name="connsiteX0" fmla="*/ 0 w 3281680"/>
              <a:gd name="connsiteY0" fmla="*/ 238368 h 1430179"/>
              <a:gd name="connsiteX1" fmla="*/ 238368 w 3281680"/>
              <a:gd name="connsiteY1" fmla="*/ 0 h 1430179"/>
              <a:gd name="connsiteX2" fmla="*/ 3043312 w 3281680"/>
              <a:gd name="connsiteY2" fmla="*/ 0 h 1430179"/>
              <a:gd name="connsiteX3" fmla="*/ 3281680 w 3281680"/>
              <a:gd name="connsiteY3" fmla="*/ 238368 h 1430179"/>
              <a:gd name="connsiteX4" fmla="*/ 3281680 w 3281680"/>
              <a:gd name="connsiteY4" fmla="*/ 1191811 h 1430179"/>
              <a:gd name="connsiteX5" fmla="*/ 3043312 w 3281680"/>
              <a:gd name="connsiteY5" fmla="*/ 1430179 h 1430179"/>
              <a:gd name="connsiteX6" fmla="*/ 238368 w 3281680"/>
              <a:gd name="connsiteY6" fmla="*/ 1430179 h 1430179"/>
              <a:gd name="connsiteX7" fmla="*/ 0 w 3281680"/>
              <a:gd name="connsiteY7" fmla="*/ 1191811 h 1430179"/>
              <a:gd name="connsiteX8" fmla="*/ 0 w 3281680"/>
              <a:gd name="connsiteY8" fmla="*/ 238368 h 1430179"/>
              <a:gd name="connsiteX0" fmla="*/ 152400 w 3281680"/>
              <a:gd name="connsiteY0" fmla="*/ 299328 h 1430179"/>
              <a:gd name="connsiteX1" fmla="*/ 238368 w 3281680"/>
              <a:gd name="connsiteY1" fmla="*/ 0 h 1430179"/>
              <a:gd name="connsiteX2" fmla="*/ 3043312 w 3281680"/>
              <a:gd name="connsiteY2" fmla="*/ 0 h 1430179"/>
              <a:gd name="connsiteX3" fmla="*/ 3281680 w 3281680"/>
              <a:gd name="connsiteY3" fmla="*/ 238368 h 1430179"/>
              <a:gd name="connsiteX4" fmla="*/ 3281680 w 3281680"/>
              <a:gd name="connsiteY4" fmla="*/ 1191811 h 1430179"/>
              <a:gd name="connsiteX5" fmla="*/ 3043312 w 3281680"/>
              <a:gd name="connsiteY5" fmla="*/ 1430179 h 1430179"/>
              <a:gd name="connsiteX6" fmla="*/ 238368 w 3281680"/>
              <a:gd name="connsiteY6" fmla="*/ 1430179 h 1430179"/>
              <a:gd name="connsiteX7" fmla="*/ 0 w 3281680"/>
              <a:gd name="connsiteY7" fmla="*/ 1191811 h 1430179"/>
              <a:gd name="connsiteX8" fmla="*/ 152400 w 3281680"/>
              <a:gd name="connsiteY8" fmla="*/ 299328 h 1430179"/>
              <a:gd name="connsiteX0" fmla="*/ 152400 w 3281680"/>
              <a:gd name="connsiteY0" fmla="*/ 299328 h 1430179"/>
              <a:gd name="connsiteX1" fmla="*/ 238368 w 3281680"/>
              <a:gd name="connsiteY1" fmla="*/ 0 h 1430179"/>
              <a:gd name="connsiteX2" fmla="*/ 3043312 w 3281680"/>
              <a:gd name="connsiteY2" fmla="*/ 0 h 1430179"/>
              <a:gd name="connsiteX3" fmla="*/ 3281680 w 3281680"/>
              <a:gd name="connsiteY3" fmla="*/ 238368 h 1430179"/>
              <a:gd name="connsiteX4" fmla="*/ 3281680 w 3281680"/>
              <a:gd name="connsiteY4" fmla="*/ 1191811 h 1430179"/>
              <a:gd name="connsiteX5" fmla="*/ 3043312 w 3281680"/>
              <a:gd name="connsiteY5" fmla="*/ 1430179 h 1430179"/>
              <a:gd name="connsiteX6" fmla="*/ 238368 w 3281680"/>
              <a:gd name="connsiteY6" fmla="*/ 1430179 h 1430179"/>
              <a:gd name="connsiteX7" fmla="*/ 0 w 3281680"/>
              <a:gd name="connsiteY7" fmla="*/ 1191811 h 1430179"/>
              <a:gd name="connsiteX8" fmla="*/ 152400 w 3281680"/>
              <a:gd name="connsiteY8" fmla="*/ 299328 h 1430179"/>
              <a:gd name="connsiteX0" fmla="*/ 152400 w 3281680"/>
              <a:gd name="connsiteY0" fmla="*/ 299328 h 1430179"/>
              <a:gd name="connsiteX1" fmla="*/ 238368 w 3281680"/>
              <a:gd name="connsiteY1" fmla="*/ 0 h 1430179"/>
              <a:gd name="connsiteX2" fmla="*/ 3043312 w 3281680"/>
              <a:gd name="connsiteY2" fmla="*/ 0 h 1430179"/>
              <a:gd name="connsiteX3" fmla="*/ 3281680 w 3281680"/>
              <a:gd name="connsiteY3" fmla="*/ 238368 h 1430179"/>
              <a:gd name="connsiteX4" fmla="*/ 3281680 w 3281680"/>
              <a:gd name="connsiteY4" fmla="*/ 1191811 h 1430179"/>
              <a:gd name="connsiteX5" fmla="*/ 3043312 w 3281680"/>
              <a:gd name="connsiteY5" fmla="*/ 1430179 h 1430179"/>
              <a:gd name="connsiteX6" fmla="*/ 238368 w 3281680"/>
              <a:gd name="connsiteY6" fmla="*/ 1430179 h 1430179"/>
              <a:gd name="connsiteX7" fmla="*/ 0 w 3281680"/>
              <a:gd name="connsiteY7" fmla="*/ 1191811 h 1430179"/>
              <a:gd name="connsiteX8" fmla="*/ 152400 w 3281680"/>
              <a:gd name="connsiteY8" fmla="*/ 299328 h 1430179"/>
              <a:gd name="connsiteX0" fmla="*/ 152400 w 3281680"/>
              <a:gd name="connsiteY0" fmla="*/ 299328 h 1430179"/>
              <a:gd name="connsiteX1" fmla="*/ 238368 w 3281680"/>
              <a:gd name="connsiteY1" fmla="*/ 0 h 1430179"/>
              <a:gd name="connsiteX2" fmla="*/ 3043312 w 3281680"/>
              <a:gd name="connsiteY2" fmla="*/ 0 h 1430179"/>
              <a:gd name="connsiteX3" fmla="*/ 3281680 w 3281680"/>
              <a:gd name="connsiteY3" fmla="*/ 238368 h 1430179"/>
              <a:gd name="connsiteX4" fmla="*/ 3281680 w 3281680"/>
              <a:gd name="connsiteY4" fmla="*/ 1191811 h 1430179"/>
              <a:gd name="connsiteX5" fmla="*/ 3043312 w 3281680"/>
              <a:gd name="connsiteY5" fmla="*/ 1430179 h 1430179"/>
              <a:gd name="connsiteX6" fmla="*/ 238368 w 3281680"/>
              <a:gd name="connsiteY6" fmla="*/ 1430179 h 1430179"/>
              <a:gd name="connsiteX7" fmla="*/ 0 w 3281680"/>
              <a:gd name="connsiteY7" fmla="*/ 1191811 h 1430179"/>
              <a:gd name="connsiteX8" fmla="*/ 152400 w 3281680"/>
              <a:gd name="connsiteY8" fmla="*/ 299328 h 1430179"/>
              <a:gd name="connsiteX0" fmla="*/ 152400 w 3281680"/>
              <a:gd name="connsiteY0" fmla="*/ 299328 h 1430179"/>
              <a:gd name="connsiteX1" fmla="*/ 238368 w 3281680"/>
              <a:gd name="connsiteY1" fmla="*/ 0 h 1430179"/>
              <a:gd name="connsiteX2" fmla="*/ 3043312 w 3281680"/>
              <a:gd name="connsiteY2" fmla="*/ 0 h 1430179"/>
              <a:gd name="connsiteX3" fmla="*/ 3281680 w 3281680"/>
              <a:gd name="connsiteY3" fmla="*/ 238368 h 1430179"/>
              <a:gd name="connsiteX4" fmla="*/ 3281680 w 3281680"/>
              <a:gd name="connsiteY4" fmla="*/ 1191811 h 1430179"/>
              <a:gd name="connsiteX5" fmla="*/ 3043312 w 3281680"/>
              <a:gd name="connsiteY5" fmla="*/ 1430179 h 1430179"/>
              <a:gd name="connsiteX6" fmla="*/ 238368 w 3281680"/>
              <a:gd name="connsiteY6" fmla="*/ 1430179 h 1430179"/>
              <a:gd name="connsiteX7" fmla="*/ 0 w 3281680"/>
              <a:gd name="connsiteY7" fmla="*/ 1191811 h 1430179"/>
              <a:gd name="connsiteX8" fmla="*/ 152400 w 3281680"/>
              <a:gd name="connsiteY8" fmla="*/ 299328 h 1430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81680" h="1430179">
                <a:moveTo>
                  <a:pt x="152400" y="299328"/>
                </a:moveTo>
                <a:cubicBezTo>
                  <a:pt x="152400" y="167681"/>
                  <a:pt x="106721" y="0"/>
                  <a:pt x="238368" y="0"/>
                </a:cubicBezTo>
                <a:cubicBezTo>
                  <a:pt x="1173349" y="0"/>
                  <a:pt x="2148971" y="91440"/>
                  <a:pt x="3043312" y="0"/>
                </a:cubicBezTo>
                <a:cubicBezTo>
                  <a:pt x="3174959" y="0"/>
                  <a:pt x="3281680" y="106721"/>
                  <a:pt x="3281680" y="238368"/>
                </a:cubicBezTo>
                <a:cubicBezTo>
                  <a:pt x="3281680" y="556182"/>
                  <a:pt x="3088640" y="863837"/>
                  <a:pt x="3281680" y="1191811"/>
                </a:cubicBezTo>
                <a:cubicBezTo>
                  <a:pt x="3281680" y="1323458"/>
                  <a:pt x="3174959" y="1430179"/>
                  <a:pt x="3043312" y="1430179"/>
                </a:cubicBezTo>
                <a:cubicBezTo>
                  <a:pt x="2555371" y="1338739"/>
                  <a:pt x="1173349" y="1430179"/>
                  <a:pt x="238368" y="1430179"/>
                </a:cubicBezTo>
                <a:cubicBezTo>
                  <a:pt x="106721" y="1430179"/>
                  <a:pt x="203200" y="1140578"/>
                  <a:pt x="0" y="1191811"/>
                </a:cubicBezTo>
                <a:cubicBezTo>
                  <a:pt x="0" y="873997"/>
                  <a:pt x="152400" y="617142"/>
                  <a:pt x="152400" y="299328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Heavy" panose="020B0A00000000000000" pitchFamily="34" charset="-122"/>
            </a:endParaRPr>
          </a:p>
        </p:txBody>
      </p:sp>
      <p:sp>
        <p:nvSpPr>
          <p:cNvPr id="15" name="TextBox 85">
            <a:extLst>
              <a:ext uri="{FF2B5EF4-FFF2-40B4-BE49-F238E27FC236}">
                <a16:creationId xmlns:a16="http://schemas.microsoft.com/office/drawing/2014/main" id="{8CB258BE-1906-454D-BD7D-CBDA6EF34E6B}"/>
              </a:ext>
            </a:extLst>
          </p:cNvPr>
          <p:cNvSpPr txBox="1"/>
          <p:nvPr/>
        </p:nvSpPr>
        <p:spPr>
          <a:xfrm>
            <a:off x="8251979" y="3183430"/>
            <a:ext cx="3098832" cy="1031573"/>
          </a:xfrm>
          <a:custGeom>
            <a:avLst/>
            <a:gdLst>
              <a:gd name="connsiteX0" fmla="*/ 0 w 3098832"/>
              <a:gd name="connsiteY0" fmla="*/ 158912 h 953453"/>
              <a:gd name="connsiteX1" fmla="*/ 158912 w 3098832"/>
              <a:gd name="connsiteY1" fmla="*/ 0 h 953453"/>
              <a:gd name="connsiteX2" fmla="*/ 2939920 w 3098832"/>
              <a:gd name="connsiteY2" fmla="*/ 0 h 953453"/>
              <a:gd name="connsiteX3" fmla="*/ 3098832 w 3098832"/>
              <a:gd name="connsiteY3" fmla="*/ 158912 h 953453"/>
              <a:gd name="connsiteX4" fmla="*/ 3098832 w 3098832"/>
              <a:gd name="connsiteY4" fmla="*/ 794541 h 953453"/>
              <a:gd name="connsiteX5" fmla="*/ 2939920 w 3098832"/>
              <a:gd name="connsiteY5" fmla="*/ 953453 h 953453"/>
              <a:gd name="connsiteX6" fmla="*/ 158912 w 3098832"/>
              <a:gd name="connsiteY6" fmla="*/ 953453 h 953453"/>
              <a:gd name="connsiteX7" fmla="*/ 0 w 3098832"/>
              <a:gd name="connsiteY7" fmla="*/ 794541 h 953453"/>
              <a:gd name="connsiteX8" fmla="*/ 0 w 3098832"/>
              <a:gd name="connsiteY8" fmla="*/ 158912 h 953453"/>
              <a:gd name="connsiteX0" fmla="*/ 0 w 3098832"/>
              <a:gd name="connsiteY0" fmla="*/ 158912 h 953453"/>
              <a:gd name="connsiteX1" fmla="*/ 158912 w 3098832"/>
              <a:gd name="connsiteY1" fmla="*/ 0 h 953453"/>
              <a:gd name="connsiteX2" fmla="*/ 2939920 w 3098832"/>
              <a:gd name="connsiteY2" fmla="*/ 0 h 953453"/>
              <a:gd name="connsiteX3" fmla="*/ 3098832 w 3098832"/>
              <a:gd name="connsiteY3" fmla="*/ 158912 h 953453"/>
              <a:gd name="connsiteX4" fmla="*/ 3098832 w 3098832"/>
              <a:gd name="connsiteY4" fmla="*/ 794541 h 953453"/>
              <a:gd name="connsiteX5" fmla="*/ 2939920 w 3098832"/>
              <a:gd name="connsiteY5" fmla="*/ 953453 h 953453"/>
              <a:gd name="connsiteX6" fmla="*/ 158912 w 3098832"/>
              <a:gd name="connsiteY6" fmla="*/ 953453 h 953453"/>
              <a:gd name="connsiteX7" fmla="*/ 0 w 3098832"/>
              <a:gd name="connsiteY7" fmla="*/ 794541 h 953453"/>
              <a:gd name="connsiteX8" fmla="*/ 0 w 3098832"/>
              <a:gd name="connsiteY8" fmla="*/ 158912 h 953453"/>
              <a:gd name="connsiteX0" fmla="*/ 0 w 3098832"/>
              <a:gd name="connsiteY0" fmla="*/ 158912 h 953453"/>
              <a:gd name="connsiteX1" fmla="*/ 158912 w 3098832"/>
              <a:gd name="connsiteY1" fmla="*/ 0 h 953453"/>
              <a:gd name="connsiteX2" fmla="*/ 2939920 w 3098832"/>
              <a:gd name="connsiteY2" fmla="*/ 0 h 953453"/>
              <a:gd name="connsiteX3" fmla="*/ 3098832 w 3098832"/>
              <a:gd name="connsiteY3" fmla="*/ 158912 h 953453"/>
              <a:gd name="connsiteX4" fmla="*/ 3098832 w 3098832"/>
              <a:gd name="connsiteY4" fmla="*/ 794541 h 953453"/>
              <a:gd name="connsiteX5" fmla="*/ 2939920 w 3098832"/>
              <a:gd name="connsiteY5" fmla="*/ 953453 h 953453"/>
              <a:gd name="connsiteX6" fmla="*/ 158912 w 3098832"/>
              <a:gd name="connsiteY6" fmla="*/ 953453 h 953453"/>
              <a:gd name="connsiteX7" fmla="*/ 0 w 3098832"/>
              <a:gd name="connsiteY7" fmla="*/ 794541 h 953453"/>
              <a:gd name="connsiteX8" fmla="*/ 0 w 3098832"/>
              <a:gd name="connsiteY8" fmla="*/ 158912 h 953453"/>
              <a:gd name="connsiteX0" fmla="*/ 0 w 3098832"/>
              <a:gd name="connsiteY0" fmla="*/ 158912 h 953453"/>
              <a:gd name="connsiteX1" fmla="*/ 158912 w 3098832"/>
              <a:gd name="connsiteY1" fmla="*/ 0 h 953453"/>
              <a:gd name="connsiteX2" fmla="*/ 2939920 w 3098832"/>
              <a:gd name="connsiteY2" fmla="*/ 0 h 953453"/>
              <a:gd name="connsiteX3" fmla="*/ 3098832 w 3098832"/>
              <a:gd name="connsiteY3" fmla="*/ 158912 h 953453"/>
              <a:gd name="connsiteX4" fmla="*/ 3098832 w 3098832"/>
              <a:gd name="connsiteY4" fmla="*/ 794541 h 953453"/>
              <a:gd name="connsiteX5" fmla="*/ 2939920 w 3098832"/>
              <a:gd name="connsiteY5" fmla="*/ 953453 h 953453"/>
              <a:gd name="connsiteX6" fmla="*/ 158912 w 3098832"/>
              <a:gd name="connsiteY6" fmla="*/ 953453 h 953453"/>
              <a:gd name="connsiteX7" fmla="*/ 0 w 3098832"/>
              <a:gd name="connsiteY7" fmla="*/ 794541 h 953453"/>
              <a:gd name="connsiteX8" fmla="*/ 0 w 3098832"/>
              <a:gd name="connsiteY8" fmla="*/ 158912 h 953453"/>
              <a:gd name="connsiteX0" fmla="*/ 0 w 3098832"/>
              <a:gd name="connsiteY0" fmla="*/ 186005 h 980546"/>
              <a:gd name="connsiteX1" fmla="*/ 158912 w 3098832"/>
              <a:gd name="connsiteY1" fmla="*/ 27093 h 980546"/>
              <a:gd name="connsiteX2" fmla="*/ 2939920 w 3098832"/>
              <a:gd name="connsiteY2" fmla="*/ 27093 h 980546"/>
              <a:gd name="connsiteX3" fmla="*/ 3098832 w 3098832"/>
              <a:gd name="connsiteY3" fmla="*/ 186005 h 980546"/>
              <a:gd name="connsiteX4" fmla="*/ 3098832 w 3098832"/>
              <a:gd name="connsiteY4" fmla="*/ 821634 h 980546"/>
              <a:gd name="connsiteX5" fmla="*/ 2939920 w 3098832"/>
              <a:gd name="connsiteY5" fmla="*/ 980546 h 980546"/>
              <a:gd name="connsiteX6" fmla="*/ 158912 w 3098832"/>
              <a:gd name="connsiteY6" fmla="*/ 980546 h 980546"/>
              <a:gd name="connsiteX7" fmla="*/ 0 w 3098832"/>
              <a:gd name="connsiteY7" fmla="*/ 821634 h 980546"/>
              <a:gd name="connsiteX8" fmla="*/ 0 w 3098832"/>
              <a:gd name="connsiteY8" fmla="*/ 186005 h 980546"/>
              <a:gd name="connsiteX0" fmla="*/ 0 w 3098832"/>
              <a:gd name="connsiteY0" fmla="*/ 200908 h 995449"/>
              <a:gd name="connsiteX1" fmla="*/ 158912 w 3098832"/>
              <a:gd name="connsiteY1" fmla="*/ 41996 h 995449"/>
              <a:gd name="connsiteX2" fmla="*/ 2939920 w 3098832"/>
              <a:gd name="connsiteY2" fmla="*/ 41996 h 995449"/>
              <a:gd name="connsiteX3" fmla="*/ 3098832 w 3098832"/>
              <a:gd name="connsiteY3" fmla="*/ 200908 h 995449"/>
              <a:gd name="connsiteX4" fmla="*/ 3098832 w 3098832"/>
              <a:gd name="connsiteY4" fmla="*/ 836537 h 995449"/>
              <a:gd name="connsiteX5" fmla="*/ 2939920 w 3098832"/>
              <a:gd name="connsiteY5" fmla="*/ 995449 h 995449"/>
              <a:gd name="connsiteX6" fmla="*/ 158912 w 3098832"/>
              <a:gd name="connsiteY6" fmla="*/ 995449 h 995449"/>
              <a:gd name="connsiteX7" fmla="*/ 0 w 3098832"/>
              <a:gd name="connsiteY7" fmla="*/ 836537 h 995449"/>
              <a:gd name="connsiteX8" fmla="*/ 0 w 3098832"/>
              <a:gd name="connsiteY8" fmla="*/ 200908 h 995449"/>
              <a:gd name="connsiteX0" fmla="*/ 0 w 3098832"/>
              <a:gd name="connsiteY0" fmla="*/ 200908 h 1031573"/>
              <a:gd name="connsiteX1" fmla="*/ 158912 w 3098832"/>
              <a:gd name="connsiteY1" fmla="*/ 41996 h 1031573"/>
              <a:gd name="connsiteX2" fmla="*/ 2939920 w 3098832"/>
              <a:gd name="connsiteY2" fmla="*/ 41996 h 1031573"/>
              <a:gd name="connsiteX3" fmla="*/ 3098832 w 3098832"/>
              <a:gd name="connsiteY3" fmla="*/ 200908 h 1031573"/>
              <a:gd name="connsiteX4" fmla="*/ 3098832 w 3098832"/>
              <a:gd name="connsiteY4" fmla="*/ 836537 h 1031573"/>
              <a:gd name="connsiteX5" fmla="*/ 2939920 w 3098832"/>
              <a:gd name="connsiteY5" fmla="*/ 995449 h 1031573"/>
              <a:gd name="connsiteX6" fmla="*/ 158912 w 3098832"/>
              <a:gd name="connsiteY6" fmla="*/ 995449 h 1031573"/>
              <a:gd name="connsiteX7" fmla="*/ 0 w 3098832"/>
              <a:gd name="connsiteY7" fmla="*/ 836537 h 1031573"/>
              <a:gd name="connsiteX8" fmla="*/ 0 w 3098832"/>
              <a:gd name="connsiteY8" fmla="*/ 200908 h 1031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98832" h="1031573">
                <a:moveTo>
                  <a:pt x="0" y="200908"/>
                </a:moveTo>
                <a:cubicBezTo>
                  <a:pt x="0" y="113143"/>
                  <a:pt x="71147" y="41996"/>
                  <a:pt x="158912" y="41996"/>
                </a:cubicBezTo>
                <a:cubicBezTo>
                  <a:pt x="781115" y="-8804"/>
                  <a:pt x="1830037" y="-18964"/>
                  <a:pt x="2939920" y="41996"/>
                </a:cubicBezTo>
                <a:cubicBezTo>
                  <a:pt x="3027685" y="41996"/>
                  <a:pt x="3098832" y="113143"/>
                  <a:pt x="3098832" y="200908"/>
                </a:cubicBezTo>
                <a:cubicBezTo>
                  <a:pt x="3098832" y="412784"/>
                  <a:pt x="2976912" y="624661"/>
                  <a:pt x="3098832" y="836537"/>
                </a:cubicBezTo>
                <a:cubicBezTo>
                  <a:pt x="3098832" y="924302"/>
                  <a:pt x="3027685" y="995449"/>
                  <a:pt x="2939920" y="995449"/>
                </a:cubicBezTo>
                <a:cubicBezTo>
                  <a:pt x="2012917" y="995449"/>
                  <a:pt x="1157035" y="1076729"/>
                  <a:pt x="158912" y="995449"/>
                </a:cubicBezTo>
                <a:cubicBezTo>
                  <a:pt x="71147" y="995449"/>
                  <a:pt x="81280" y="863342"/>
                  <a:pt x="0" y="836537"/>
                </a:cubicBezTo>
                <a:cubicBezTo>
                  <a:pt x="0" y="624661"/>
                  <a:pt x="132080" y="483904"/>
                  <a:pt x="0" y="200908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5715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nghề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Heavy" panose="020B0A00000000000000" pitchFamily="34" charset="-122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30" y="788848"/>
            <a:ext cx="3292125" cy="151803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65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FE69E0CA-7ED8-4B4D-AE02-E99179A8E103}"/>
              </a:ext>
            </a:extLst>
          </p:cNvPr>
          <p:cNvSpPr/>
          <p:nvPr/>
        </p:nvSpPr>
        <p:spPr>
          <a:xfrm>
            <a:off x="1869958" y="151383"/>
            <a:ext cx="7801336" cy="901019"/>
          </a:xfrm>
          <a:custGeom>
            <a:avLst/>
            <a:gdLst>
              <a:gd name="connsiteX0" fmla="*/ 0 w 11003346"/>
              <a:gd name="connsiteY0" fmla="*/ 627034 h 5283843"/>
              <a:gd name="connsiteX1" fmla="*/ 627034 w 11003346"/>
              <a:gd name="connsiteY1" fmla="*/ 0 h 5283843"/>
              <a:gd name="connsiteX2" fmla="*/ 10376312 w 11003346"/>
              <a:gd name="connsiteY2" fmla="*/ 0 h 5283843"/>
              <a:gd name="connsiteX3" fmla="*/ 11003346 w 11003346"/>
              <a:gd name="connsiteY3" fmla="*/ 627034 h 5283843"/>
              <a:gd name="connsiteX4" fmla="*/ 11003346 w 11003346"/>
              <a:gd name="connsiteY4" fmla="*/ 4656809 h 5283843"/>
              <a:gd name="connsiteX5" fmla="*/ 10376312 w 11003346"/>
              <a:gd name="connsiteY5" fmla="*/ 5283843 h 5283843"/>
              <a:gd name="connsiteX6" fmla="*/ 627034 w 11003346"/>
              <a:gd name="connsiteY6" fmla="*/ 5283843 h 5283843"/>
              <a:gd name="connsiteX7" fmla="*/ 0 w 11003346"/>
              <a:gd name="connsiteY7" fmla="*/ 4656809 h 5283843"/>
              <a:gd name="connsiteX8" fmla="*/ 0 w 11003346"/>
              <a:gd name="connsiteY8" fmla="*/ 627034 h 5283843"/>
              <a:gd name="connsiteX0" fmla="*/ 42061 w 11045407"/>
              <a:gd name="connsiteY0" fmla="*/ 627034 h 5283843"/>
              <a:gd name="connsiteX1" fmla="*/ 669095 w 11045407"/>
              <a:gd name="connsiteY1" fmla="*/ 0 h 5283843"/>
              <a:gd name="connsiteX2" fmla="*/ 10418373 w 11045407"/>
              <a:gd name="connsiteY2" fmla="*/ 0 h 5283843"/>
              <a:gd name="connsiteX3" fmla="*/ 11045407 w 11045407"/>
              <a:gd name="connsiteY3" fmla="*/ 627034 h 5283843"/>
              <a:gd name="connsiteX4" fmla="*/ 11045407 w 11045407"/>
              <a:gd name="connsiteY4" fmla="*/ 4656809 h 5283843"/>
              <a:gd name="connsiteX5" fmla="*/ 10418373 w 11045407"/>
              <a:gd name="connsiteY5" fmla="*/ 5283843 h 5283843"/>
              <a:gd name="connsiteX6" fmla="*/ 669095 w 11045407"/>
              <a:gd name="connsiteY6" fmla="*/ 5283843 h 5283843"/>
              <a:gd name="connsiteX7" fmla="*/ 42061 w 11045407"/>
              <a:gd name="connsiteY7" fmla="*/ 4656809 h 5283843"/>
              <a:gd name="connsiteX8" fmla="*/ 42061 w 11045407"/>
              <a:gd name="connsiteY8" fmla="*/ 627034 h 5283843"/>
              <a:gd name="connsiteX0" fmla="*/ 113174 w 11116520"/>
              <a:gd name="connsiteY0" fmla="*/ 627034 h 5283843"/>
              <a:gd name="connsiteX1" fmla="*/ 740208 w 11116520"/>
              <a:gd name="connsiteY1" fmla="*/ 0 h 5283843"/>
              <a:gd name="connsiteX2" fmla="*/ 10489486 w 11116520"/>
              <a:gd name="connsiteY2" fmla="*/ 0 h 5283843"/>
              <a:gd name="connsiteX3" fmla="*/ 11116520 w 11116520"/>
              <a:gd name="connsiteY3" fmla="*/ 627034 h 5283843"/>
              <a:gd name="connsiteX4" fmla="*/ 11116520 w 11116520"/>
              <a:gd name="connsiteY4" fmla="*/ 4656809 h 5283843"/>
              <a:gd name="connsiteX5" fmla="*/ 10489486 w 11116520"/>
              <a:gd name="connsiteY5" fmla="*/ 5283843 h 5283843"/>
              <a:gd name="connsiteX6" fmla="*/ 740208 w 11116520"/>
              <a:gd name="connsiteY6" fmla="*/ 5283843 h 5283843"/>
              <a:gd name="connsiteX7" fmla="*/ 113174 w 11116520"/>
              <a:gd name="connsiteY7" fmla="*/ 4656809 h 5283843"/>
              <a:gd name="connsiteX8" fmla="*/ 113174 w 11116520"/>
              <a:gd name="connsiteY8" fmla="*/ 627034 h 5283843"/>
              <a:gd name="connsiteX0" fmla="*/ 186666 w 11190012"/>
              <a:gd name="connsiteY0" fmla="*/ 627034 h 5283843"/>
              <a:gd name="connsiteX1" fmla="*/ 813700 w 11190012"/>
              <a:gd name="connsiteY1" fmla="*/ 0 h 5283843"/>
              <a:gd name="connsiteX2" fmla="*/ 10562978 w 11190012"/>
              <a:gd name="connsiteY2" fmla="*/ 0 h 5283843"/>
              <a:gd name="connsiteX3" fmla="*/ 11190012 w 11190012"/>
              <a:gd name="connsiteY3" fmla="*/ 627034 h 5283843"/>
              <a:gd name="connsiteX4" fmla="*/ 11190012 w 11190012"/>
              <a:gd name="connsiteY4" fmla="*/ 4656809 h 5283843"/>
              <a:gd name="connsiteX5" fmla="*/ 10562978 w 11190012"/>
              <a:gd name="connsiteY5" fmla="*/ 5283843 h 5283843"/>
              <a:gd name="connsiteX6" fmla="*/ 813700 w 11190012"/>
              <a:gd name="connsiteY6" fmla="*/ 5283843 h 5283843"/>
              <a:gd name="connsiteX7" fmla="*/ 186666 w 11190012"/>
              <a:gd name="connsiteY7" fmla="*/ 4656809 h 5283843"/>
              <a:gd name="connsiteX8" fmla="*/ 186666 w 11190012"/>
              <a:gd name="connsiteY8" fmla="*/ 627034 h 5283843"/>
              <a:gd name="connsiteX0" fmla="*/ 186666 w 11190012"/>
              <a:gd name="connsiteY0" fmla="*/ 627034 h 5283843"/>
              <a:gd name="connsiteX1" fmla="*/ 813700 w 11190012"/>
              <a:gd name="connsiteY1" fmla="*/ 0 h 5283843"/>
              <a:gd name="connsiteX2" fmla="*/ 10562978 w 11190012"/>
              <a:gd name="connsiteY2" fmla="*/ 0 h 5283843"/>
              <a:gd name="connsiteX3" fmla="*/ 11190012 w 11190012"/>
              <a:gd name="connsiteY3" fmla="*/ 627034 h 5283843"/>
              <a:gd name="connsiteX4" fmla="*/ 11190012 w 11190012"/>
              <a:gd name="connsiteY4" fmla="*/ 4656809 h 5283843"/>
              <a:gd name="connsiteX5" fmla="*/ 10562978 w 11190012"/>
              <a:gd name="connsiteY5" fmla="*/ 5283843 h 5283843"/>
              <a:gd name="connsiteX6" fmla="*/ 813700 w 11190012"/>
              <a:gd name="connsiteY6" fmla="*/ 5283843 h 5283843"/>
              <a:gd name="connsiteX7" fmla="*/ 186666 w 11190012"/>
              <a:gd name="connsiteY7" fmla="*/ 4656809 h 5283843"/>
              <a:gd name="connsiteX8" fmla="*/ 186666 w 11190012"/>
              <a:gd name="connsiteY8" fmla="*/ 627034 h 5283843"/>
              <a:gd name="connsiteX0" fmla="*/ 186666 w 11287753"/>
              <a:gd name="connsiteY0" fmla="*/ 627034 h 5283843"/>
              <a:gd name="connsiteX1" fmla="*/ 813700 w 11287753"/>
              <a:gd name="connsiteY1" fmla="*/ 0 h 5283843"/>
              <a:gd name="connsiteX2" fmla="*/ 10562978 w 11287753"/>
              <a:gd name="connsiteY2" fmla="*/ 0 h 5283843"/>
              <a:gd name="connsiteX3" fmla="*/ 11190012 w 11287753"/>
              <a:gd name="connsiteY3" fmla="*/ 627034 h 5283843"/>
              <a:gd name="connsiteX4" fmla="*/ 11190012 w 11287753"/>
              <a:gd name="connsiteY4" fmla="*/ 4656809 h 5283843"/>
              <a:gd name="connsiteX5" fmla="*/ 10562978 w 11287753"/>
              <a:gd name="connsiteY5" fmla="*/ 5283843 h 5283843"/>
              <a:gd name="connsiteX6" fmla="*/ 813700 w 11287753"/>
              <a:gd name="connsiteY6" fmla="*/ 5283843 h 5283843"/>
              <a:gd name="connsiteX7" fmla="*/ 186666 w 11287753"/>
              <a:gd name="connsiteY7" fmla="*/ 4656809 h 5283843"/>
              <a:gd name="connsiteX8" fmla="*/ 186666 w 11287753"/>
              <a:gd name="connsiteY8" fmla="*/ 627034 h 5283843"/>
              <a:gd name="connsiteX0" fmla="*/ 186666 w 11287753"/>
              <a:gd name="connsiteY0" fmla="*/ 627034 h 5283843"/>
              <a:gd name="connsiteX1" fmla="*/ 813700 w 11287753"/>
              <a:gd name="connsiteY1" fmla="*/ 0 h 5283843"/>
              <a:gd name="connsiteX2" fmla="*/ 10562978 w 11287753"/>
              <a:gd name="connsiteY2" fmla="*/ 0 h 5283843"/>
              <a:gd name="connsiteX3" fmla="*/ 11190012 w 11287753"/>
              <a:gd name="connsiteY3" fmla="*/ 627034 h 5283843"/>
              <a:gd name="connsiteX4" fmla="*/ 11190012 w 11287753"/>
              <a:gd name="connsiteY4" fmla="*/ 4656809 h 5283843"/>
              <a:gd name="connsiteX5" fmla="*/ 10562978 w 11287753"/>
              <a:gd name="connsiteY5" fmla="*/ 5283843 h 5283843"/>
              <a:gd name="connsiteX6" fmla="*/ 813700 w 11287753"/>
              <a:gd name="connsiteY6" fmla="*/ 5283843 h 5283843"/>
              <a:gd name="connsiteX7" fmla="*/ 186666 w 11287753"/>
              <a:gd name="connsiteY7" fmla="*/ 4656809 h 5283843"/>
              <a:gd name="connsiteX8" fmla="*/ 186666 w 11287753"/>
              <a:gd name="connsiteY8" fmla="*/ 627034 h 5283843"/>
              <a:gd name="connsiteX0" fmla="*/ 186666 w 11287753"/>
              <a:gd name="connsiteY0" fmla="*/ 627034 h 5283843"/>
              <a:gd name="connsiteX1" fmla="*/ 813700 w 11287753"/>
              <a:gd name="connsiteY1" fmla="*/ 0 h 5283843"/>
              <a:gd name="connsiteX2" fmla="*/ 10562978 w 11287753"/>
              <a:gd name="connsiteY2" fmla="*/ 0 h 5283843"/>
              <a:gd name="connsiteX3" fmla="*/ 11190012 w 11287753"/>
              <a:gd name="connsiteY3" fmla="*/ 627034 h 5283843"/>
              <a:gd name="connsiteX4" fmla="*/ 11190012 w 11287753"/>
              <a:gd name="connsiteY4" fmla="*/ 4656809 h 5283843"/>
              <a:gd name="connsiteX5" fmla="*/ 10562978 w 11287753"/>
              <a:gd name="connsiteY5" fmla="*/ 5283843 h 5283843"/>
              <a:gd name="connsiteX6" fmla="*/ 813700 w 11287753"/>
              <a:gd name="connsiteY6" fmla="*/ 5283843 h 5283843"/>
              <a:gd name="connsiteX7" fmla="*/ 186666 w 11287753"/>
              <a:gd name="connsiteY7" fmla="*/ 4656809 h 5283843"/>
              <a:gd name="connsiteX8" fmla="*/ 186666 w 11287753"/>
              <a:gd name="connsiteY8" fmla="*/ 627034 h 5283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87753" h="5283843">
                <a:moveTo>
                  <a:pt x="186666" y="627034"/>
                </a:moveTo>
                <a:cubicBezTo>
                  <a:pt x="1471" y="408055"/>
                  <a:pt x="467399" y="0"/>
                  <a:pt x="813700" y="0"/>
                </a:cubicBezTo>
                <a:cubicBezTo>
                  <a:pt x="4063459" y="0"/>
                  <a:pt x="6271498" y="196770"/>
                  <a:pt x="10562978" y="0"/>
                </a:cubicBezTo>
                <a:cubicBezTo>
                  <a:pt x="10909279" y="0"/>
                  <a:pt x="11190012" y="280733"/>
                  <a:pt x="11190012" y="627034"/>
                </a:cubicBezTo>
                <a:cubicBezTo>
                  <a:pt x="11190012" y="1970292"/>
                  <a:pt x="11409931" y="3452447"/>
                  <a:pt x="11190012" y="4656809"/>
                </a:cubicBezTo>
                <a:cubicBezTo>
                  <a:pt x="11190012" y="5003110"/>
                  <a:pt x="10909279" y="5283843"/>
                  <a:pt x="10562978" y="5283843"/>
                </a:cubicBezTo>
                <a:cubicBezTo>
                  <a:pt x="8053999" y="5133372"/>
                  <a:pt x="3901414" y="5040775"/>
                  <a:pt x="813700" y="5283843"/>
                </a:cubicBezTo>
                <a:cubicBezTo>
                  <a:pt x="467399" y="5283843"/>
                  <a:pt x="186666" y="5003110"/>
                  <a:pt x="186666" y="4656809"/>
                </a:cubicBezTo>
                <a:cubicBezTo>
                  <a:pt x="-56402" y="3498746"/>
                  <a:pt x="-67977" y="1866120"/>
                  <a:pt x="186666" y="627034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FA8490E-9327-42F4-B91E-030CD4930FA7}"/>
              </a:ext>
            </a:extLst>
          </p:cNvPr>
          <p:cNvSpPr txBox="1"/>
          <p:nvPr/>
        </p:nvSpPr>
        <p:spPr>
          <a:xfrm>
            <a:off x="2491061" y="322334"/>
            <a:ext cx="9824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altLang="zh-CN" sz="3200" b="1" i="0" u="none" strike="noStrike" kern="1200" cap="none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610619" cy="1203786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7216188"/>
              </p:ext>
            </p:extLst>
          </p:nvPr>
        </p:nvGraphicFramePr>
        <p:xfrm>
          <a:off x="449360" y="1211636"/>
          <a:ext cx="11338560" cy="554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69280">
                  <a:extLst>
                    <a:ext uri="{9D8B030D-6E8A-4147-A177-3AD203B41FA5}">
                      <a16:colId xmlns:a16="http://schemas.microsoft.com/office/drawing/2014/main" val="393522880"/>
                    </a:ext>
                  </a:extLst>
                </a:gridCol>
                <a:gridCol w="5669280">
                  <a:extLst>
                    <a:ext uri="{9D8B030D-6E8A-4147-A177-3AD203B41FA5}">
                      <a16:colId xmlns:a16="http://schemas.microsoft.com/office/drawing/2014/main" val="4175143723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Danh</a:t>
                      </a:r>
                      <a:r>
                        <a:rPr kumimoji="0" lang="en-US" altLang="zh-C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chung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chỉ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dụng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cụ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học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tập</a:t>
                      </a:r>
                      <a:endParaRPr kumimoji="0" lang="zh-CN" alt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思源黑体 CN Heavy" panose="020B0A00000000000000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Thước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bút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cặp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sách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vở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,…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7691554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Danh</a:t>
                      </a:r>
                      <a:r>
                        <a:rPr kumimoji="0" lang="en-US" altLang="zh-C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riêng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gọi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một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người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bạn</a:t>
                      </a:r>
                      <a:endParaRPr kumimoji="0" lang="zh-CN" alt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思源黑体 CN Heavy" panose="020B0A00000000000000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Hạnh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Thúy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,…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Vũ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Quang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Anh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Nguyễn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Gia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Hưng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,…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994838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Danh</a:t>
                      </a:r>
                      <a:r>
                        <a:rPr kumimoji="0" lang="en-US" altLang="zh-C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chung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chỉ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1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nghề</a:t>
                      </a:r>
                      <a:endParaRPr kumimoji="0" lang="zh-CN" alt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思源黑体 CN Heavy" panose="020B0A00000000000000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Giáo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viên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bác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sĩ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kĩ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sư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y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tá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nhân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nông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dân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,…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3183539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Danh</a:t>
                      </a:r>
                      <a:r>
                        <a:rPr kumimoji="0" lang="en-US" altLang="zh-C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riêng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gọi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1 con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đường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con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phố</a:t>
                      </a:r>
                      <a:endParaRPr kumimoji="0" lang="zh-CN" alt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思源黑体 CN Heavy" panose="020B0A00000000000000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Thanh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Niên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Kim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Mã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Hoàng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Hoa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Thám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Hùng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Vương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,…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0657545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Danh</a:t>
                      </a:r>
                      <a:r>
                        <a:rPr kumimoji="0" lang="en-US" altLang="zh-C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chung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chỉ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1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đồ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dùng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trong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gia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đình</a:t>
                      </a:r>
                      <a:endParaRPr kumimoji="0" lang="zh-CN" alt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思源黑体 CN Heavy" panose="020B0A00000000000000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Quạt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bát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đĩa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chảo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nồi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tủ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lạnh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máy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giặt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,…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537292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Danh</a:t>
                      </a:r>
                      <a:r>
                        <a:rPr kumimoji="0" lang="en-US" altLang="zh-C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riêng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gọi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một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đất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nước</a:t>
                      </a:r>
                      <a:endParaRPr kumimoji="0" lang="zh-CN" alt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思源黑体 CN Heavy" panose="020B0A00000000000000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Mỹ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Pháp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Ba Lan,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Quốc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Nhật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Bản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,…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8772121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6109399" y="1213834"/>
            <a:ext cx="5678522" cy="815933"/>
          </a:xfrm>
          <a:prstGeom prst="rect">
            <a:avLst/>
          </a:prstGeom>
          <a:solidFill>
            <a:srgbClr val="FDEAD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108592" y="2025461"/>
            <a:ext cx="5678522" cy="948851"/>
          </a:xfrm>
          <a:prstGeom prst="rect">
            <a:avLst/>
          </a:prstGeom>
          <a:solidFill>
            <a:srgbClr val="FDEAD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108592" y="2974312"/>
            <a:ext cx="5678522" cy="936695"/>
          </a:xfrm>
          <a:prstGeom prst="rect">
            <a:avLst/>
          </a:prstGeom>
          <a:solidFill>
            <a:srgbClr val="FDEAD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108592" y="3908809"/>
            <a:ext cx="5678522" cy="966839"/>
          </a:xfrm>
          <a:prstGeom prst="rect">
            <a:avLst/>
          </a:prstGeom>
          <a:solidFill>
            <a:srgbClr val="FDEAD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109398" y="4875648"/>
            <a:ext cx="5678522" cy="936695"/>
          </a:xfrm>
          <a:prstGeom prst="rect">
            <a:avLst/>
          </a:prstGeom>
          <a:solidFill>
            <a:srgbClr val="FDEAD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109398" y="5810145"/>
            <a:ext cx="5678522" cy="946743"/>
          </a:xfrm>
          <a:prstGeom prst="rect">
            <a:avLst/>
          </a:prstGeom>
          <a:solidFill>
            <a:srgbClr val="FDEAD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Explosion 2 5"/>
          <p:cNvSpPr/>
          <p:nvPr/>
        </p:nvSpPr>
        <p:spPr>
          <a:xfrm rot="745185">
            <a:off x="8152082" y="-327664"/>
            <a:ext cx="5656152" cy="2469546"/>
          </a:xfrm>
          <a:prstGeom prst="irregularSeal2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</a:rPr>
              <a:t>Khi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viết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danh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từ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riêng</a:t>
            </a:r>
            <a:r>
              <a:rPr lang="en-US" sz="2800" b="1" dirty="0" smtClean="0">
                <a:solidFill>
                  <a:schemeClr val="tx1"/>
                </a:solidFill>
              </a:rPr>
              <a:t> ta </a:t>
            </a:r>
            <a:r>
              <a:rPr lang="en-US" sz="2800" b="1" dirty="0" err="1" smtClean="0">
                <a:solidFill>
                  <a:schemeClr val="tx1"/>
                </a:solidFill>
              </a:rPr>
              <a:t>cần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lưu</a:t>
            </a:r>
            <a:r>
              <a:rPr lang="en-US" sz="2800" b="1" dirty="0" smtClean="0">
                <a:solidFill>
                  <a:schemeClr val="tx1"/>
                </a:solidFill>
              </a:rPr>
              <a:t> ý </a:t>
            </a:r>
            <a:r>
              <a:rPr lang="en-US" sz="2800" b="1" dirty="0" err="1" smtClean="0">
                <a:solidFill>
                  <a:schemeClr val="tx1"/>
                </a:solidFill>
              </a:rPr>
              <a:t>điều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gì</a:t>
            </a:r>
            <a:r>
              <a:rPr lang="en-US" sz="2800" b="1" dirty="0" smtClean="0">
                <a:solidFill>
                  <a:schemeClr val="tx1"/>
                </a:solidFill>
              </a:rPr>
              <a:t>?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42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  <p:bldP spid="10" grpId="0" animBg="1"/>
      <p:bldP spid="11" grpId="0" animBg="1"/>
      <p:bldP spid="12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1F9F8AED-1A4B-4652-B551-0D6FB001FB1D}"/>
              </a:ext>
            </a:extLst>
          </p:cNvPr>
          <p:cNvGrpSpPr/>
          <p:nvPr/>
        </p:nvGrpSpPr>
        <p:grpSpPr>
          <a:xfrm>
            <a:off x="-104173" y="-1296365"/>
            <a:ext cx="12558531" cy="7882360"/>
            <a:chOff x="834764" y="380993"/>
            <a:chExt cx="5959576" cy="4562367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396E39B-048B-4C78-8C8C-D2DB7EC89B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38" b="25158"/>
            <a:stretch/>
          </p:blipFill>
          <p:spPr>
            <a:xfrm>
              <a:off x="834764" y="380993"/>
              <a:ext cx="5959576" cy="4562367"/>
            </a:xfrm>
            <a:prstGeom prst="rect">
              <a:avLst/>
            </a:prstGeom>
          </p:spPr>
        </p:pic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ECA70577-3739-4E7C-AEF3-5E60B1305723}"/>
                </a:ext>
              </a:extLst>
            </p:cNvPr>
            <p:cNvSpPr/>
            <p:nvPr/>
          </p:nvSpPr>
          <p:spPr>
            <a:xfrm>
              <a:off x="1574157" y="2107258"/>
              <a:ext cx="4621620" cy="2463531"/>
            </a:xfrm>
            <a:prstGeom prst="roundRect">
              <a:avLst>
                <a:gd name="adj" fmla="val 1241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16" t="418"/>
          <a:stretch/>
        </p:blipFill>
        <p:spPr>
          <a:xfrm>
            <a:off x="-81990" y="3042361"/>
            <a:ext cx="2036642" cy="378076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5767" y="2944257"/>
            <a:ext cx="3279932" cy="327383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7833" y="1410301"/>
            <a:ext cx="3279932" cy="327993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37 -0.11666 L 0.55651 -0.1622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41" y="-229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15" y="35595"/>
            <a:ext cx="11833185" cy="6573549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BFA8490E-9327-42F4-B91E-030CD4930FA7}"/>
              </a:ext>
            </a:extLst>
          </p:cNvPr>
          <p:cNvSpPr txBox="1"/>
          <p:nvPr/>
        </p:nvSpPr>
        <p:spPr>
          <a:xfrm>
            <a:off x="1168751" y="800999"/>
            <a:ext cx="969244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altLang="zh-CN" sz="4400" b="1" i="0" u="none" strike="noStrike" kern="1200" cap="none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kumimoji="0" lang="en-US" altLang="zh-CN" sz="4400" b="1" i="0" u="none" strike="noStrike" kern="1200" cap="none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kumimoji="0" lang="en-US" altLang="zh-CN" sz="4400" b="1" i="0" u="none" strike="noStrike" kern="1200" cap="none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kumimoji="0" lang="en-US" altLang="zh-CN" sz="4400" b="1" i="0" u="none" strike="noStrike" kern="1200" cap="none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kumimoji="0" lang="en-US" altLang="zh-CN" sz="4400" b="1" i="0" u="none" strike="noStrike" kern="1200" cap="none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kumimoji="0" lang="en-US" altLang="zh-CN" sz="4400" b="1" i="0" u="none" strike="noStrike" kern="1200" cap="none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kumimoji="0" lang="en-US" altLang="zh-CN" sz="4400" b="1" i="0" u="none" strike="noStrike" kern="1200" cap="none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kumimoji="0" lang="en-US" altLang="zh-CN" sz="4400" b="1" i="0" u="none" strike="noStrike" kern="1200" cap="none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kumimoji="0" lang="en-US" altLang="zh-CN" sz="4400" b="1" i="0" u="none" strike="noStrike" kern="1200" cap="none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endParaRPr kumimoji="0" lang="en-US" altLang="zh-CN" sz="4400" b="1" i="0" u="none" strike="noStrike" kern="1200" cap="none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文本框 4">
            <a:extLst>
              <a:ext uri="{FF2B5EF4-FFF2-40B4-BE49-F238E27FC236}">
                <a16:creationId xmlns:a16="http://schemas.microsoft.com/office/drawing/2014/main" id="{BFA8490E-9327-42F4-B91E-030CD4930FA7}"/>
              </a:ext>
            </a:extLst>
          </p:cNvPr>
          <p:cNvSpPr txBox="1"/>
          <p:nvPr/>
        </p:nvSpPr>
        <p:spPr>
          <a:xfrm>
            <a:off x="1168752" y="3109323"/>
            <a:ext cx="969244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i="1" u="none" strike="noStrike" kern="1200" cap="none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kumimoji="0" lang="en-US" altLang="zh-CN" sz="4400" i="1" u="none" strike="noStrike" kern="1200" cap="none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1" u="none" strike="noStrike" kern="1200" cap="none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kumimoji="0" lang="en-US" altLang="zh-CN" sz="4400" i="1" u="none" strike="noStrike" kern="1200" cap="none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kumimoji="0" lang="en-US" altLang="zh-CN" sz="4400" i="0" u="sng" strike="noStrike" kern="1200" cap="none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kumimoji="0" lang="en-US" altLang="zh-CN" sz="4400" i="0" u="none" strike="noStrike" kern="1200" cap="none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Cửu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Long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sng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con </a:t>
            </a:r>
            <a:r>
              <a:rPr kumimoji="0" lang="en-US" altLang="zh-CN" sz="4400" i="0" u="sng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kumimoji="0" lang="en-US" altLang="zh-CN" sz="4400" i="0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Nam</a:t>
            </a:r>
            <a:r>
              <a:rPr lang="en-US" altLang="zh-CN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altLang="zh-CN" sz="4400" i="0" u="none" strike="noStrike" kern="1200" cap="none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054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15" y="35595"/>
            <a:ext cx="11833185" cy="6573549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BFA8490E-9327-42F4-B91E-030CD4930FA7}"/>
              </a:ext>
            </a:extLst>
          </p:cNvPr>
          <p:cNvSpPr txBox="1"/>
          <p:nvPr/>
        </p:nvSpPr>
        <p:spPr>
          <a:xfrm>
            <a:off x="1168751" y="800999"/>
            <a:ext cx="96924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u="sng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ĐỊNH HƯỚNG HỌC TẬP</a:t>
            </a:r>
            <a:endParaRPr kumimoji="0" lang="en-US" altLang="zh-CN" sz="4800" b="1" i="0" u="sng" strike="noStrike" kern="1200" cap="none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文本框 4">
            <a:extLst>
              <a:ext uri="{FF2B5EF4-FFF2-40B4-BE49-F238E27FC236}">
                <a16:creationId xmlns:a16="http://schemas.microsoft.com/office/drawing/2014/main" id="{BFA8490E-9327-42F4-B91E-030CD4930FA7}"/>
              </a:ext>
            </a:extLst>
          </p:cNvPr>
          <p:cNvSpPr txBox="1"/>
          <p:nvPr/>
        </p:nvSpPr>
        <p:spPr>
          <a:xfrm>
            <a:off x="1429183" y="1812246"/>
            <a:ext cx="969244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marR="0" lvl="0" indent="-68580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zh-CN" sz="4400" i="0" u="none" strike="noStrike" kern="1200" cap="none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kumimoji="0" lang="en-US" altLang="zh-CN" sz="4400" i="0" u="none" strike="noStrike" kern="1200" cap="none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kumimoji="0" lang="en-US" altLang="zh-CN" sz="4400" i="0" u="none" strike="noStrike" kern="1200" cap="none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kumimoji="0" lang="en-US" altLang="zh-CN" sz="4400" i="0" u="none" strike="noStrike" kern="1200" cap="none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kumimoji="0" lang="en-US" altLang="zh-CN" sz="4400" i="0" u="none" strike="noStrike" kern="1200" cap="none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kumimoji="0" lang="en-US" altLang="zh-CN" sz="4400" i="0" u="none" strike="noStrike" kern="1200" cap="none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4400" i="0" u="none" strike="noStrike" kern="1200" cap="none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4400" i="0" u="none" strike="noStrike" kern="1200" cap="none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kumimoji="0" lang="en-US" altLang="zh-CN" sz="4400" i="0" u="none" strike="noStrike" kern="1200" cap="none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altLang="zh-CN" sz="4400" i="0" u="none" strike="noStrike" kern="1200" cap="none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4400" i="0" u="none" strike="noStrike" kern="1200" cap="none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4400" i="0" u="none" strike="noStrike" kern="1200" cap="none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kumimoji="0" lang="en-US" altLang="zh-CN" sz="4400" i="0" u="none" strike="noStrike" kern="1200" cap="none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685800" marR="0" lvl="0" indent="-68580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altLang="zh-CN" sz="4400" baseline="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US" altLang="zh-CN" sz="4400" baseline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400" baseline="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lang="en-US" altLang="zh-CN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altLang="zh-CN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altLang="zh-CN" sz="4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altLang="zh-CN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altLang="zh-CN" sz="4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altLang="zh-CN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altLang="zh-CN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altLang="zh-CN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altLang="zh-CN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altLang="zh-CN" sz="4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altLang="zh-CN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”.</a:t>
            </a:r>
            <a:endParaRPr kumimoji="0" lang="en-US" altLang="zh-CN" sz="4400" i="0" u="none" strike="noStrike" kern="1200" cap="none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759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7C3B662-8A6B-9192-1AA8-273DEF9347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473" b="45211"/>
          <a:stretch/>
        </p:blipFill>
        <p:spPr>
          <a:xfrm>
            <a:off x="2090057" y="1277643"/>
            <a:ext cx="8338457" cy="427407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712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5EE5B9B-BC91-2A98-7627-4B9FD78159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3430"/>
            <a:ext cx="12442371" cy="6861430"/>
          </a:xfrm>
          <a:prstGeom prst="rect">
            <a:avLst/>
          </a:prstGeom>
        </p:spPr>
      </p:pic>
      <p:pic>
        <p:nvPicPr>
          <p:cNvPr id="15" name="Picture 14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2CA65F03-B06E-4256-6747-3DC1F0B94C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079" y="261003"/>
            <a:ext cx="4158344" cy="4158344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0976B12-E747-835C-B414-053B3BB866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0370" y="-3430"/>
            <a:ext cx="7563032" cy="269170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532962" y="121262"/>
            <a:ext cx="1076446" cy="411173"/>
          </a:xfrm>
          <a:prstGeom prst="rect">
            <a:avLst/>
          </a:prstGeom>
          <a:solidFill>
            <a:srgbClr val="5689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8461093" y="5034986"/>
            <a:ext cx="324091" cy="289367"/>
          </a:xfrm>
          <a:prstGeom prst="ellipse">
            <a:avLst/>
          </a:prstGeom>
          <a:solidFill>
            <a:srgbClr val="86C8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221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5EE5B9B-BC91-2A98-7627-4B9FD78159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600038"/>
            <a:ext cx="12442371" cy="75002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42F7807-493C-5AAA-0A74-AC6130C0C5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5424" y="477460"/>
            <a:ext cx="9041152" cy="1579001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6E9A4FF9-956E-10B5-9832-02B57B4C9C85}"/>
              </a:ext>
            </a:extLst>
          </p:cNvPr>
          <p:cNvGrpSpPr/>
          <p:nvPr/>
        </p:nvGrpSpPr>
        <p:grpSpPr>
          <a:xfrm>
            <a:off x="-77433" y="3707909"/>
            <a:ext cx="4196231" cy="1673094"/>
            <a:chOff x="-94621" y="3720567"/>
            <a:chExt cx="4196231" cy="1673094"/>
          </a:xfrm>
        </p:grpSpPr>
        <p:sp>
          <p:nvSpPr>
            <p:cNvPr id="13" name="Rectangle 3">
              <a:extLst>
                <a:ext uri="{FF2B5EF4-FFF2-40B4-BE49-F238E27FC236}">
                  <a16:creationId xmlns:a16="http://schemas.microsoft.com/office/drawing/2014/main" id="{CA83A300-502E-2387-9F0C-DAF949404A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274" y="4332514"/>
              <a:ext cx="3944336" cy="1061147"/>
            </a:xfrm>
            <a:custGeom>
              <a:avLst/>
              <a:gdLst>
                <a:gd name="connsiteX0" fmla="*/ 0 w 3944336"/>
                <a:gd name="connsiteY0" fmla="*/ 0 h 1061147"/>
                <a:gd name="connsiteX1" fmla="*/ 3944336 w 3944336"/>
                <a:gd name="connsiteY1" fmla="*/ 0 h 1061147"/>
                <a:gd name="connsiteX2" fmla="*/ 3944336 w 3944336"/>
                <a:gd name="connsiteY2" fmla="*/ 1061147 h 1061147"/>
                <a:gd name="connsiteX3" fmla="*/ 0 w 3944336"/>
                <a:gd name="connsiteY3" fmla="*/ 1061147 h 1061147"/>
                <a:gd name="connsiteX4" fmla="*/ 0 w 3944336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4336" h="1061147" fill="none" extrusionOk="0">
                  <a:moveTo>
                    <a:pt x="0" y="0"/>
                  </a:moveTo>
                  <a:cubicBezTo>
                    <a:pt x="1761920" y="34145"/>
                    <a:pt x="2955221" y="-125365"/>
                    <a:pt x="3944336" y="0"/>
                  </a:cubicBezTo>
                  <a:cubicBezTo>
                    <a:pt x="3866392" y="286554"/>
                    <a:pt x="3875864" y="863731"/>
                    <a:pt x="3944336" y="1061147"/>
                  </a:cubicBezTo>
                  <a:cubicBezTo>
                    <a:pt x="2672233" y="996681"/>
                    <a:pt x="606570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944336" h="1061147" stroke="0" extrusionOk="0">
                  <a:moveTo>
                    <a:pt x="0" y="0"/>
                  </a:moveTo>
                  <a:cubicBezTo>
                    <a:pt x="1587669" y="108135"/>
                    <a:pt x="2668353" y="-162209"/>
                    <a:pt x="3944336" y="0"/>
                  </a:cubicBezTo>
                  <a:cubicBezTo>
                    <a:pt x="3943127" y="266802"/>
                    <a:pt x="3852791" y="869087"/>
                    <a:pt x="3944336" y="1061147"/>
                  </a:cubicBezTo>
                  <a:cubicBezTo>
                    <a:pt x="2349985" y="896887"/>
                    <a:pt x="796128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7DCAEC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xmlns="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54BBE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18" name="Picture 17" descr="A picture containing graphics, graphic design, colorfulness, design&#10;&#10;Description automatically generated">
              <a:extLst>
                <a:ext uri="{FF2B5EF4-FFF2-40B4-BE49-F238E27FC236}">
                  <a16:creationId xmlns:a16="http://schemas.microsoft.com/office/drawing/2014/main" id="{F6CFE92E-0F7E-2C87-77AF-6B817056D4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56" t="554" r="77256" b="79182"/>
            <a:stretch/>
          </p:blipFill>
          <p:spPr>
            <a:xfrm>
              <a:off x="-94621" y="3720567"/>
              <a:ext cx="1170607" cy="1061147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57A3732-FEC5-93E9-F8E5-05EB6902D5D3}"/>
              </a:ext>
            </a:extLst>
          </p:cNvPr>
          <p:cNvGrpSpPr/>
          <p:nvPr/>
        </p:nvGrpSpPr>
        <p:grpSpPr>
          <a:xfrm>
            <a:off x="7704862" y="5196309"/>
            <a:ext cx="4062596" cy="1421247"/>
            <a:chOff x="7704862" y="5196309"/>
            <a:chExt cx="4062596" cy="142124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293278F-D03A-C161-4B1D-BD483EEBA8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6757" y="5556409"/>
              <a:ext cx="3810701" cy="1061147"/>
            </a:xfrm>
            <a:custGeom>
              <a:avLst/>
              <a:gdLst>
                <a:gd name="connsiteX0" fmla="*/ 0 w 3810701"/>
                <a:gd name="connsiteY0" fmla="*/ 0 h 1061147"/>
                <a:gd name="connsiteX1" fmla="*/ 3810701 w 3810701"/>
                <a:gd name="connsiteY1" fmla="*/ 0 h 1061147"/>
                <a:gd name="connsiteX2" fmla="*/ 3810701 w 3810701"/>
                <a:gd name="connsiteY2" fmla="*/ 1061147 h 1061147"/>
                <a:gd name="connsiteX3" fmla="*/ 0 w 3810701"/>
                <a:gd name="connsiteY3" fmla="*/ 1061147 h 1061147"/>
                <a:gd name="connsiteX4" fmla="*/ 0 w 3810701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701" h="1061147" fill="none" extrusionOk="0">
                  <a:moveTo>
                    <a:pt x="0" y="0"/>
                  </a:moveTo>
                  <a:cubicBezTo>
                    <a:pt x="1258587" y="34145"/>
                    <a:pt x="2536281" y="-125365"/>
                    <a:pt x="3810701" y="0"/>
                  </a:cubicBezTo>
                  <a:cubicBezTo>
                    <a:pt x="3732757" y="286554"/>
                    <a:pt x="3742229" y="863731"/>
                    <a:pt x="3810701" y="1061147"/>
                  </a:cubicBezTo>
                  <a:cubicBezTo>
                    <a:pt x="2879425" y="996681"/>
                    <a:pt x="1894023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810701" h="1061147" stroke="0" extrusionOk="0">
                  <a:moveTo>
                    <a:pt x="0" y="0"/>
                  </a:moveTo>
                  <a:cubicBezTo>
                    <a:pt x="750134" y="108135"/>
                    <a:pt x="3020743" y="-162209"/>
                    <a:pt x="3810701" y="0"/>
                  </a:cubicBezTo>
                  <a:cubicBezTo>
                    <a:pt x="3809492" y="266802"/>
                    <a:pt x="3719156" y="869087"/>
                    <a:pt x="3810701" y="1061147"/>
                  </a:cubicBezTo>
                  <a:cubicBezTo>
                    <a:pt x="2934724" y="896887"/>
                    <a:pt x="1816311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9AAD42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xmlns="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9AAD4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DB6DCC0-6123-D038-2DC9-D3C7260EC8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754" t="609" r="36152" b="79272"/>
            <a:stretch/>
          </p:blipFill>
          <p:spPr>
            <a:xfrm>
              <a:off x="7704862" y="5196309"/>
              <a:ext cx="905820" cy="1101454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1BCC062-7CFB-BBD4-9E75-9D3FD001CDAE}"/>
              </a:ext>
            </a:extLst>
          </p:cNvPr>
          <p:cNvGrpSpPr/>
          <p:nvPr/>
        </p:nvGrpSpPr>
        <p:grpSpPr>
          <a:xfrm>
            <a:off x="825" y="5337422"/>
            <a:ext cx="4100784" cy="1280134"/>
            <a:chOff x="825" y="5337422"/>
            <a:chExt cx="4100784" cy="1280134"/>
          </a:xfrm>
        </p:grpSpPr>
        <p:sp>
          <p:nvSpPr>
            <p:cNvPr id="11" name="Rectangle 3">
              <a:extLst>
                <a:ext uri="{FF2B5EF4-FFF2-40B4-BE49-F238E27FC236}">
                  <a16:creationId xmlns:a16="http://schemas.microsoft.com/office/drawing/2014/main" id="{8AAD9EEB-F209-0708-57BE-6B1F08F73F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908" y="5556409"/>
              <a:ext cx="3810701" cy="1061147"/>
            </a:xfrm>
            <a:custGeom>
              <a:avLst/>
              <a:gdLst>
                <a:gd name="connsiteX0" fmla="*/ 0 w 3810701"/>
                <a:gd name="connsiteY0" fmla="*/ 0 h 1061147"/>
                <a:gd name="connsiteX1" fmla="*/ 3810701 w 3810701"/>
                <a:gd name="connsiteY1" fmla="*/ 0 h 1061147"/>
                <a:gd name="connsiteX2" fmla="*/ 3810701 w 3810701"/>
                <a:gd name="connsiteY2" fmla="*/ 1061147 h 1061147"/>
                <a:gd name="connsiteX3" fmla="*/ 0 w 3810701"/>
                <a:gd name="connsiteY3" fmla="*/ 1061147 h 1061147"/>
                <a:gd name="connsiteX4" fmla="*/ 0 w 3810701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701" h="1061147" fill="none" extrusionOk="0">
                  <a:moveTo>
                    <a:pt x="0" y="0"/>
                  </a:moveTo>
                  <a:cubicBezTo>
                    <a:pt x="1258587" y="34145"/>
                    <a:pt x="2536281" y="-125365"/>
                    <a:pt x="3810701" y="0"/>
                  </a:cubicBezTo>
                  <a:cubicBezTo>
                    <a:pt x="3732757" y="286554"/>
                    <a:pt x="3742229" y="863731"/>
                    <a:pt x="3810701" y="1061147"/>
                  </a:cubicBezTo>
                  <a:cubicBezTo>
                    <a:pt x="2879425" y="996681"/>
                    <a:pt x="1894023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810701" h="1061147" stroke="0" extrusionOk="0">
                  <a:moveTo>
                    <a:pt x="0" y="0"/>
                  </a:moveTo>
                  <a:cubicBezTo>
                    <a:pt x="750134" y="108135"/>
                    <a:pt x="3020743" y="-162209"/>
                    <a:pt x="3810701" y="0"/>
                  </a:cubicBezTo>
                  <a:cubicBezTo>
                    <a:pt x="3809492" y="266802"/>
                    <a:pt x="3719156" y="869087"/>
                    <a:pt x="3810701" y="1061147"/>
                  </a:cubicBezTo>
                  <a:cubicBezTo>
                    <a:pt x="2934724" y="896887"/>
                    <a:pt x="1816311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FC7E17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xmlns="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C7E1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37BC307-2B95-B668-ABB3-78146C5AC7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71" t="754" r="63014" b="79128"/>
            <a:stretch/>
          </p:blipFill>
          <p:spPr>
            <a:xfrm>
              <a:off x="825" y="5337422"/>
              <a:ext cx="1038301" cy="1067968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46AC747-FE46-79DE-B7A1-C3FC57CBFC63}"/>
              </a:ext>
            </a:extLst>
          </p:cNvPr>
          <p:cNvGrpSpPr/>
          <p:nvPr/>
        </p:nvGrpSpPr>
        <p:grpSpPr>
          <a:xfrm>
            <a:off x="7441601" y="3641722"/>
            <a:ext cx="4325857" cy="1543808"/>
            <a:chOff x="7575236" y="3720567"/>
            <a:chExt cx="4325857" cy="1543808"/>
          </a:xfrm>
        </p:grpSpPr>
        <p:sp>
          <p:nvSpPr>
            <p:cNvPr id="16" name="Rectangle 3">
              <a:extLst>
                <a:ext uri="{FF2B5EF4-FFF2-40B4-BE49-F238E27FC236}">
                  <a16:creationId xmlns:a16="http://schemas.microsoft.com/office/drawing/2014/main" id="{C80DAFB0-7582-D229-FCBE-702119444D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6757" y="4203228"/>
              <a:ext cx="3944336" cy="1061147"/>
            </a:xfrm>
            <a:custGeom>
              <a:avLst/>
              <a:gdLst>
                <a:gd name="connsiteX0" fmla="*/ 0 w 3944336"/>
                <a:gd name="connsiteY0" fmla="*/ 0 h 1061147"/>
                <a:gd name="connsiteX1" fmla="*/ 3944336 w 3944336"/>
                <a:gd name="connsiteY1" fmla="*/ 0 h 1061147"/>
                <a:gd name="connsiteX2" fmla="*/ 3944336 w 3944336"/>
                <a:gd name="connsiteY2" fmla="*/ 1061147 h 1061147"/>
                <a:gd name="connsiteX3" fmla="*/ 0 w 3944336"/>
                <a:gd name="connsiteY3" fmla="*/ 1061147 h 1061147"/>
                <a:gd name="connsiteX4" fmla="*/ 0 w 3944336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4336" h="1061147" fill="none" extrusionOk="0">
                  <a:moveTo>
                    <a:pt x="0" y="0"/>
                  </a:moveTo>
                  <a:cubicBezTo>
                    <a:pt x="1761920" y="34145"/>
                    <a:pt x="2955221" y="-125365"/>
                    <a:pt x="3944336" y="0"/>
                  </a:cubicBezTo>
                  <a:cubicBezTo>
                    <a:pt x="3866392" y="286554"/>
                    <a:pt x="3875864" y="863731"/>
                    <a:pt x="3944336" y="1061147"/>
                  </a:cubicBezTo>
                  <a:cubicBezTo>
                    <a:pt x="2672233" y="996681"/>
                    <a:pt x="606570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944336" h="1061147" stroke="0" extrusionOk="0">
                  <a:moveTo>
                    <a:pt x="0" y="0"/>
                  </a:moveTo>
                  <a:cubicBezTo>
                    <a:pt x="1587669" y="108135"/>
                    <a:pt x="2668353" y="-162209"/>
                    <a:pt x="3944336" y="0"/>
                  </a:cubicBezTo>
                  <a:cubicBezTo>
                    <a:pt x="3943127" y="266802"/>
                    <a:pt x="3852791" y="869087"/>
                    <a:pt x="3944336" y="1061147"/>
                  </a:cubicBezTo>
                  <a:cubicBezTo>
                    <a:pt x="2349985" y="896887"/>
                    <a:pt x="796128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AD69AD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xmlns="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AD69A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DF9D80A-88A4-5ADE-D2A2-DAEB2CF30A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08" t="719" r="50263" b="79856"/>
            <a:stretch/>
          </p:blipFill>
          <p:spPr>
            <a:xfrm>
              <a:off x="7575236" y="3720567"/>
              <a:ext cx="1030312" cy="1174206"/>
            </a:xfrm>
            <a:prstGeom prst="rect">
              <a:avLst/>
            </a:prstGeom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AF140FAB-E5D4-6533-9BB1-826AFE09CC7F}"/>
              </a:ext>
            </a:extLst>
          </p:cNvPr>
          <p:cNvSpPr txBox="1"/>
          <p:nvPr/>
        </p:nvSpPr>
        <p:spPr>
          <a:xfrm>
            <a:off x="2304126" y="690764"/>
            <a:ext cx="79643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Danh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chỉ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…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3BA7FA1-C785-8EB6-50C8-F4CD02A1B07F}"/>
              </a:ext>
            </a:extLst>
          </p:cNvPr>
          <p:cNvSpPr txBox="1"/>
          <p:nvPr/>
        </p:nvSpPr>
        <p:spPr>
          <a:xfrm>
            <a:off x="1291021" y="5640432"/>
            <a:ext cx="29958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sự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vật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DC3B31E-9598-1BB0-8913-FB0ED5A77CA2}"/>
              </a:ext>
            </a:extLst>
          </p:cNvPr>
          <p:cNvSpPr txBox="1"/>
          <p:nvPr/>
        </p:nvSpPr>
        <p:spPr>
          <a:xfrm>
            <a:off x="871484" y="4381923"/>
            <a:ext cx="39419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789E622-BBC0-42F3-29E4-D989CC4D0AD3}"/>
              </a:ext>
            </a:extLst>
          </p:cNvPr>
          <p:cNvSpPr txBox="1"/>
          <p:nvPr/>
        </p:nvSpPr>
        <p:spPr>
          <a:xfrm>
            <a:off x="8574116" y="4185262"/>
            <a:ext cx="32475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trạng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thái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67A44EA-A65C-FF84-4827-DB7C81FAB48E}"/>
              </a:ext>
            </a:extLst>
          </p:cNvPr>
          <p:cNvSpPr txBox="1"/>
          <p:nvPr/>
        </p:nvSpPr>
        <p:spPr>
          <a:xfrm>
            <a:off x="8724264" y="5576896"/>
            <a:ext cx="29823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4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4" name="Picture 33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5ABAA703-71E8-4719-9EB2-A8F252CD951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3934"/>
          <a:stretch/>
        </p:blipFill>
        <p:spPr>
          <a:xfrm>
            <a:off x="4539256" y="2449073"/>
            <a:ext cx="3494061" cy="1958984"/>
          </a:xfrm>
          <a:prstGeom prst="rect">
            <a:avLst/>
          </a:prstGeom>
        </p:spPr>
      </p:pic>
      <p:pic>
        <p:nvPicPr>
          <p:cNvPr id="35" name="Picture 4">
            <a:extLst>
              <a:ext uri="{FF2B5EF4-FFF2-40B4-BE49-F238E27FC236}">
                <a16:creationId xmlns:a16="http://schemas.microsoft.com/office/drawing/2014/main" id="{5671493B-7561-61E9-455E-B2018087F1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498124" y="2866465"/>
            <a:ext cx="3415498" cy="2265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2CA65F03-B06E-4256-6747-3DC1F0B94C0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652" y="946017"/>
            <a:ext cx="3494061" cy="3494061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40" name="Picture 39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049CB20A-5C3E-CF0C-515E-41CF319953E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651" y="965994"/>
            <a:ext cx="3494061" cy="3494061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2626073" y="-295558"/>
            <a:ext cx="2494781" cy="286010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50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8198 -0.00278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990" y="-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32" presetClass="emph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Rot by="120000">
                                      <p:cBhvr>
                                        <p:cTn id="53" dur="3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660" fill="hold">
                                          <p:stCondLst>
                                            <p:cond delay="66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660" fill="hold">
                                          <p:stCondLst>
                                            <p:cond delay="132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660" fill="hold">
                                          <p:stCondLst>
                                            <p:cond delay="198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660" fill="hold">
                                          <p:stCondLst>
                                            <p:cond delay="264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38855 -0.14815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27" y="-7407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2" presetClass="exit" presetSubtype="4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1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7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0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8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39623 -0.1375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18" y="-6875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2" presetClass="exit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1" presetClass="entr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42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0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42" presetClass="path" presetSubtype="0" accel="50000" decel="5000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6" presetClass="exit" presetSubtype="3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6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5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4.16667E-6 -1.85185E-6 L -0.38607 -0.15463 " pathEditMode="relative" rAng="0" ptsTypes="AA">
                                      <p:cBhvr>
                                        <p:cTn id="12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10" y="-7731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2" presetClass="exit" presetSubtype="4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6" presetID="1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8" presetID="42" presetClass="path" presetSubtype="0" accel="50000" decel="5000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3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0" presetID="42" presetClass="path" presetSubtype="0" accel="50000" decel="5000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4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ntr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25EE5B9B-BC91-2A98-7627-4B9FD78159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600038"/>
            <a:ext cx="12442371" cy="75002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42F7807-493C-5AAA-0A74-AC6130C0C5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7709" y="-65187"/>
            <a:ext cx="9041152" cy="2153635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6E9A4FF9-956E-10B5-9832-02B57B4C9C85}"/>
              </a:ext>
            </a:extLst>
          </p:cNvPr>
          <p:cNvGrpSpPr/>
          <p:nvPr/>
        </p:nvGrpSpPr>
        <p:grpSpPr>
          <a:xfrm>
            <a:off x="-77433" y="3707909"/>
            <a:ext cx="4196231" cy="1673094"/>
            <a:chOff x="-94621" y="3720567"/>
            <a:chExt cx="4196231" cy="1673094"/>
          </a:xfrm>
        </p:grpSpPr>
        <p:sp>
          <p:nvSpPr>
            <p:cNvPr id="13" name="Rectangle 3">
              <a:extLst>
                <a:ext uri="{FF2B5EF4-FFF2-40B4-BE49-F238E27FC236}">
                  <a16:creationId xmlns:a16="http://schemas.microsoft.com/office/drawing/2014/main" id="{CA83A300-502E-2387-9F0C-DAF949404A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274" y="4332514"/>
              <a:ext cx="3944336" cy="1061147"/>
            </a:xfrm>
            <a:custGeom>
              <a:avLst/>
              <a:gdLst>
                <a:gd name="connsiteX0" fmla="*/ 0 w 3944336"/>
                <a:gd name="connsiteY0" fmla="*/ 0 h 1061147"/>
                <a:gd name="connsiteX1" fmla="*/ 3944336 w 3944336"/>
                <a:gd name="connsiteY1" fmla="*/ 0 h 1061147"/>
                <a:gd name="connsiteX2" fmla="*/ 3944336 w 3944336"/>
                <a:gd name="connsiteY2" fmla="*/ 1061147 h 1061147"/>
                <a:gd name="connsiteX3" fmla="*/ 0 w 3944336"/>
                <a:gd name="connsiteY3" fmla="*/ 1061147 h 1061147"/>
                <a:gd name="connsiteX4" fmla="*/ 0 w 3944336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4336" h="1061147" fill="none" extrusionOk="0">
                  <a:moveTo>
                    <a:pt x="0" y="0"/>
                  </a:moveTo>
                  <a:cubicBezTo>
                    <a:pt x="1761920" y="34145"/>
                    <a:pt x="2955221" y="-125365"/>
                    <a:pt x="3944336" y="0"/>
                  </a:cubicBezTo>
                  <a:cubicBezTo>
                    <a:pt x="3866392" y="286554"/>
                    <a:pt x="3875864" y="863731"/>
                    <a:pt x="3944336" y="1061147"/>
                  </a:cubicBezTo>
                  <a:cubicBezTo>
                    <a:pt x="2672233" y="996681"/>
                    <a:pt x="606570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944336" h="1061147" stroke="0" extrusionOk="0">
                  <a:moveTo>
                    <a:pt x="0" y="0"/>
                  </a:moveTo>
                  <a:cubicBezTo>
                    <a:pt x="1587669" y="108135"/>
                    <a:pt x="2668353" y="-162209"/>
                    <a:pt x="3944336" y="0"/>
                  </a:cubicBezTo>
                  <a:cubicBezTo>
                    <a:pt x="3943127" y="266802"/>
                    <a:pt x="3852791" y="869087"/>
                    <a:pt x="3944336" y="1061147"/>
                  </a:cubicBezTo>
                  <a:cubicBezTo>
                    <a:pt x="2349985" y="896887"/>
                    <a:pt x="796128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7DCAEC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xmlns="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54BBE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18" name="Picture 17" descr="A picture containing graphics, graphic design, colorfulness, design&#10;&#10;Description automatically generated">
              <a:extLst>
                <a:ext uri="{FF2B5EF4-FFF2-40B4-BE49-F238E27FC236}">
                  <a16:creationId xmlns:a16="http://schemas.microsoft.com/office/drawing/2014/main" id="{F6CFE92E-0F7E-2C87-77AF-6B817056D4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56" t="554" r="77256" b="79182"/>
            <a:stretch/>
          </p:blipFill>
          <p:spPr>
            <a:xfrm>
              <a:off x="-94621" y="3720567"/>
              <a:ext cx="1170607" cy="1061147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57A3732-FEC5-93E9-F8E5-05EB6902D5D3}"/>
              </a:ext>
            </a:extLst>
          </p:cNvPr>
          <p:cNvGrpSpPr/>
          <p:nvPr/>
        </p:nvGrpSpPr>
        <p:grpSpPr>
          <a:xfrm>
            <a:off x="7704862" y="5196309"/>
            <a:ext cx="4062596" cy="1421247"/>
            <a:chOff x="7704862" y="5196309"/>
            <a:chExt cx="4062596" cy="142124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293278F-D03A-C161-4B1D-BD483EEBA8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6757" y="5556409"/>
              <a:ext cx="3810701" cy="1061147"/>
            </a:xfrm>
            <a:custGeom>
              <a:avLst/>
              <a:gdLst>
                <a:gd name="connsiteX0" fmla="*/ 0 w 3810701"/>
                <a:gd name="connsiteY0" fmla="*/ 0 h 1061147"/>
                <a:gd name="connsiteX1" fmla="*/ 3810701 w 3810701"/>
                <a:gd name="connsiteY1" fmla="*/ 0 h 1061147"/>
                <a:gd name="connsiteX2" fmla="*/ 3810701 w 3810701"/>
                <a:gd name="connsiteY2" fmla="*/ 1061147 h 1061147"/>
                <a:gd name="connsiteX3" fmla="*/ 0 w 3810701"/>
                <a:gd name="connsiteY3" fmla="*/ 1061147 h 1061147"/>
                <a:gd name="connsiteX4" fmla="*/ 0 w 3810701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701" h="1061147" fill="none" extrusionOk="0">
                  <a:moveTo>
                    <a:pt x="0" y="0"/>
                  </a:moveTo>
                  <a:cubicBezTo>
                    <a:pt x="1258587" y="34145"/>
                    <a:pt x="2536281" y="-125365"/>
                    <a:pt x="3810701" y="0"/>
                  </a:cubicBezTo>
                  <a:cubicBezTo>
                    <a:pt x="3732757" y="286554"/>
                    <a:pt x="3742229" y="863731"/>
                    <a:pt x="3810701" y="1061147"/>
                  </a:cubicBezTo>
                  <a:cubicBezTo>
                    <a:pt x="2879425" y="996681"/>
                    <a:pt x="1894023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810701" h="1061147" stroke="0" extrusionOk="0">
                  <a:moveTo>
                    <a:pt x="0" y="0"/>
                  </a:moveTo>
                  <a:cubicBezTo>
                    <a:pt x="750134" y="108135"/>
                    <a:pt x="3020743" y="-162209"/>
                    <a:pt x="3810701" y="0"/>
                  </a:cubicBezTo>
                  <a:cubicBezTo>
                    <a:pt x="3809492" y="266802"/>
                    <a:pt x="3719156" y="869087"/>
                    <a:pt x="3810701" y="1061147"/>
                  </a:cubicBezTo>
                  <a:cubicBezTo>
                    <a:pt x="2934724" y="896887"/>
                    <a:pt x="1816311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9AAD42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xmlns="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9AAD4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DB6DCC0-6123-D038-2DC9-D3C7260EC8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754" t="609" r="36152" b="79272"/>
            <a:stretch/>
          </p:blipFill>
          <p:spPr>
            <a:xfrm>
              <a:off x="7704862" y="5196309"/>
              <a:ext cx="905820" cy="1101454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1BCC062-7CFB-BBD4-9E75-9D3FD001CDAE}"/>
              </a:ext>
            </a:extLst>
          </p:cNvPr>
          <p:cNvGrpSpPr/>
          <p:nvPr/>
        </p:nvGrpSpPr>
        <p:grpSpPr>
          <a:xfrm>
            <a:off x="825" y="5337422"/>
            <a:ext cx="4100784" cy="1280134"/>
            <a:chOff x="825" y="5337422"/>
            <a:chExt cx="4100784" cy="1280134"/>
          </a:xfrm>
        </p:grpSpPr>
        <p:sp>
          <p:nvSpPr>
            <p:cNvPr id="11" name="Rectangle 3">
              <a:extLst>
                <a:ext uri="{FF2B5EF4-FFF2-40B4-BE49-F238E27FC236}">
                  <a16:creationId xmlns:a16="http://schemas.microsoft.com/office/drawing/2014/main" id="{8AAD9EEB-F209-0708-57BE-6B1F08F73F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908" y="5556409"/>
              <a:ext cx="3810701" cy="1061147"/>
            </a:xfrm>
            <a:custGeom>
              <a:avLst/>
              <a:gdLst>
                <a:gd name="connsiteX0" fmla="*/ 0 w 3810701"/>
                <a:gd name="connsiteY0" fmla="*/ 0 h 1061147"/>
                <a:gd name="connsiteX1" fmla="*/ 3810701 w 3810701"/>
                <a:gd name="connsiteY1" fmla="*/ 0 h 1061147"/>
                <a:gd name="connsiteX2" fmla="*/ 3810701 w 3810701"/>
                <a:gd name="connsiteY2" fmla="*/ 1061147 h 1061147"/>
                <a:gd name="connsiteX3" fmla="*/ 0 w 3810701"/>
                <a:gd name="connsiteY3" fmla="*/ 1061147 h 1061147"/>
                <a:gd name="connsiteX4" fmla="*/ 0 w 3810701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701" h="1061147" fill="none" extrusionOk="0">
                  <a:moveTo>
                    <a:pt x="0" y="0"/>
                  </a:moveTo>
                  <a:cubicBezTo>
                    <a:pt x="1258587" y="34145"/>
                    <a:pt x="2536281" y="-125365"/>
                    <a:pt x="3810701" y="0"/>
                  </a:cubicBezTo>
                  <a:cubicBezTo>
                    <a:pt x="3732757" y="286554"/>
                    <a:pt x="3742229" y="863731"/>
                    <a:pt x="3810701" y="1061147"/>
                  </a:cubicBezTo>
                  <a:cubicBezTo>
                    <a:pt x="2879425" y="996681"/>
                    <a:pt x="1894023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810701" h="1061147" stroke="0" extrusionOk="0">
                  <a:moveTo>
                    <a:pt x="0" y="0"/>
                  </a:moveTo>
                  <a:cubicBezTo>
                    <a:pt x="750134" y="108135"/>
                    <a:pt x="3020743" y="-162209"/>
                    <a:pt x="3810701" y="0"/>
                  </a:cubicBezTo>
                  <a:cubicBezTo>
                    <a:pt x="3809492" y="266802"/>
                    <a:pt x="3719156" y="869087"/>
                    <a:pt x="3810701" y="1061147"/>
                  </a:cubicBezTo>
                  <a:cubicBezTo>
                    <a:pt x="2934724" y="896887"/>
                    <a:pt x="1816311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FC7E17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xmlns="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C7E1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37BC307-2B95-B668-ABB3-78146C5AC7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71" t="754" r="63014" b="79128"/>
            <a:stretch/>
          </p:blipFill>
          <p:spPr>
            <a:xfrm>
              <a:off x="825" y="5337422"/>
              <a:ext cx="1038301" cy="1067968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46AC747-FE46-79DE-B7A1-C3FC57CBFC63}"/>
              </a:ext>
            </a:extLst>
          </p:cNvPr>
          <p:cNvGrpSpPr/>
          <p:nvPr/>
        </p:nvGrpSpPr>
        <p:grpSpPr>
          <a:xfrm>
            <a:off x="7441601" y="3641722"/>
            <a:ext cx="4325857" cy="1543808"/>
            <a:chOff x="7575236" y="3720567"/>
            <a:chExt cx="4325857" cy="1543808"/>
          </a:xfrm>
        </p:grpSpPr>
        <p:sp>
          <p:nvSpPr>
            <p:cNvPr id="16" name="Rectangle 3">
              <a:extLst>
                <a:ext uri="{FF2B5EF4-FFF2-40B4-BE49-F238E27FC236}">
                  <a16:creationId xmlns:a16="http://schemas.microsoft.com/office/drawing/2014/main" id="{C80DAFB0-7582-D229-FCBE-702119444D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6757" y="4203228"/>
              <a:ext cx="3944336" cy="1061147"/>
            </a:xfrm>
            <a:custGeom>
              <a:avLst/>
              <a:gdLst>
                <a:gd name="connsiteX0" fmla="*/ 0 w 3944336"/>
                <a:gd name="connsiteY0" fmla="*/ 0 h 1061147"/>
                <a:gd name="connsiteX1" fmla="*/ 3944336 w 3944336"/>
                <a:gd name="connsiteY1" fmla="*/ 0 h 1061147"/>
                <a:gd name="connsiteX2" fmla="*/ 3944336 w 3944336"/>
                <a:gd name="connsiteY2" fmla="*/ 1061147 h 1061147"/>
                <a:gd name="connsiteX3" fmla="*/ 0 w 3944336"/>
                <a:gd name="connsiteY3" fmla="*/ 1061147 h 1061147"/>
                <a:gd name="connsiteX4" fmla="*/ 0 w 3944336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4336" h="1061147" fill="none" extrusionOk="0">
                  <a:moveTo>
                    <a:pt x="0" y="0"/>
                  </a:moveTo>
                  <a:cubicBezTo>
                    <a:pt x="1761920" y="34145"/>
                    <a:pt x="2955221" y="-125365"/>
                    <a:pt x="3944336" y="0"/>
                  </a:cubicBezTo>
                  <a:cubicBezTo>
                    <a:pt x="3866392" y="286554"/>
                    <a:pt x="3875864" y="863731"/>
                    <a:pt x="3944336" y="1061147"/>
                  </a:cubicBezTo>
                  <a:cubicBezTo>
                    <a:pt x="2672233" y="996681"/>
                    <a:pt x="606570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944336" h="1061147" stroke="0" extrusionOk="0">
                  <a:moveTo>
                    <a:pt x="0" y="0"/>
                  </a:moveTo>
                  <a:cubicBezTo>
                    <a:pt x="1587669" y="108135"/>
                    <a:pt x="2668353" y="-162209"/>
                    <a:pt x="3944336" y="0"/>
                  </a:cubicBezTo>
                  <a:cubicBezTo>
                    <a:pt x="3943127" y="266802"/>
                    <a:pt x="3852791" y="869087"/>
                    <a:pt x="3944336" y="1061147"/>
                  </a:cubicBezTo>
                  <a:cubicBezTo>
                    <a:pt x="2349985" y="896887"/>
                    <a:pt x="796128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AD69AD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xmlns="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AD69A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DF9D80A-88A4-5ADE-D2A2-DAEB2CF30A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08" t="719" r="50263" b="79856"/>
            <a:stretch/>
          </p:blipFill>
          <p:spPr>
            <a:xfrm>
              <a:off x="7575236" y="3720567"/>
              <a:ext cx="1030312" cy="1174206"/>
            </a:xfrm>
            <a:prstGeom prst="rect">
              <a:avLst/>
            </a:prstGeom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AF140FAB-E5D4-6533-9BB1-826AFE09CC7F}"/>
              </a:ext>
            </a:extLst>
          </p:cNvPr>
          <p:cNvSpPr txBox="1"/>
          <p:nvPr/>
        </p:nvSpPr>
        <p:spPr>
          <a:xfrm>
            <a:off x="1839438" y="226800"/>
            <a:ext cx="82189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say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sưa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ngủ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…</a:t>
            </a:r>
            <a:endParaRPr kumimoji="0" lang="vi-VN" sz="48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3BA7FA1-C785-8EB6-50C8-F4CD02A1B07F}"/>
              </a:ext>
            </a:extLst>
          </p:cNvPr>
          <p:cNvSpPr txBox="1"/>
          <p:nvPr/>
        </p:nvSpPr>
        <p:spPr>
          <a:xfrm>
            <a:off x="8880828" y="4173915"/>
            <a:ext cx="21525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bé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DC3B31E-9598-1BB0-8913-FB0ED5A77CA2}"/>
              </a:ext>
            </a:extLst>
          </p:cNvPr>
          <p:cNvSpPr txBox="1"/>
          <p:nvPr/>
        </p:nvSpPr>
        <p:spPr>
          <a:xfrm>
            <a:off x="963008" y="4400429"/>
            <a:ext cx="29442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say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sưa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789E622-BBC0-42F3-29E4-D989CC4D0AD3}"/>
              </a:ext>
            </a:extLst>
          </p:cNvPr>
          <p:cNvSpPr txBox="1"/>
          <p:nvPr/>
        </p:nvSpPr>
        <p:spPr>
          <a:xfrm>
            <a:off x="1536721" y="5577451"/>
            <a:ext cx="17967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ngủ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67A44EA-A65C-FF84-4827-DB7C81FAB48E}"/>
              </a:ext>
            </a:extLst>
          </p:cNvPr>
          <p:cNvSpPr txBox="1"/>
          <p:nvPr/>
        </p:nvSpPr>
        <p:spPr>
          <a:xfrm>
            <a:off x="9173219" y="5577450"/>
            <a:ext cx="2345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4" name="Picture 33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5ABAA703-71E8-4719-9EB2-A8F252CD951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3934"/>
          <a:stretch/>
        </p:blipFill>
        <p:spPr>
          <a:xfrm>
            <a:off x="4539256" y="2449073"/>
            <a:ext cx="3494061" cy="1958984"/>
          </a:xfrm>
          <a:prstGeom prst="rect">
            <a:avLst/>
          </a:prstGeom>
        </p:spPr>
      </p:pic>
      <p:pic>
        <p:nvPicPr>
          <p:cNvPr id="35" name="Picture 4">
            <a:extLst>
              <a:ext uri="{FF2B5EF4-FFF2-40B4-BE49-F238E27FC236}">
                <a16:creationId xmlns:a16="http://schemas.microsoft.com/office/drawing/2014/main" id="{5671493B-7561-61E9-455E-B2018087F1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498124" y="2866465"/>
            <a:ext cx="3415498" cy="2265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2CA65F03-B06E-4256-6747-3DC1F0B94C0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652" y="946017"/>
            <a:ext cx="3494061" cy="3494061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40" name="Picture 39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049CB20A-5C3E-CF0C-515E-41CF319953E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651" y="965994"/>
            <a:ext cx="3494061" cy="3494061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064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0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39623 -0.1375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18" y="-6875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2" presetClass="exit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42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53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5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38855 -0.14815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27" y="-7407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2" presetClass="exit" presetSubtype="4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1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1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8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6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8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6" presetClass="exit" presetSubtype="3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2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35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4.16667E-6 -1.85185E-6 L -0.38607 -0.15463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10" y="-7731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2" presetClass="exit" presetSubtype="4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1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42" presetClass="path" presetSubtype="0" accel="50000" decel="5000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42" presetClass="path" presetSubtype="0" accel="50000" decel="5000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8198 -0.00278 " pathEditMode="relative" rAng="0" ptsTypes="AA">
                                      <p:cBhvr>
                                        <p:cTn id="137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990" y="-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25EE5B9B-BC91-2A98-7627-4B9FD78159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600038"/>
            <a:ext cx="12442371" cy="75002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42F7807-493C-5AAA-0A74-AC6130C0C5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7709" y="-65187"/>
            <a:ext cx="9041152" cy="2007243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6E9A4FF9-956E-10B5-9832-02B57B4C9C85}"/>
              </a:ext>
            </a:extLst>
          </p:cNvPr>
          <p:cNvGrpSpPr/>
          <p:nvPr/>
        </p:nvGrpSpPr>
        <p:grpSpPr>
          <a:xfrm>
            <a:off x="-77433" y="3707909"/>
            <a:ext cx="4196231" cy="1673094"/>
            <a:chOff x="-94621" y="3720567"/>
            <a:chExt cx="4196231" cy="1673094"/>
          </a:xfrm>
        </p:grpSpPr>
        <p:sp>
          <p:nvSpPr>
            <p:cNvPr id="13" name="Rectangle 3">
              <a:extLst>
                <a:ext uri="{FF2B5EF4-FFF2-40B4-BE49-F238E27FC236}">
                  <a16:creationId xmlns:a16="http://schemas.microsoft.com/office/drawing/2014/main" id="{CA83A300-502E-2387-9F0C-DAF949404A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274" y="4332514"/>
              <a:ext cx="3944336" cy="1061147"/>
            </a:xfrm>
            <a:custGeom>
              <a:avLst/>
              <a:gdLst>
                <a:gd name="connsiteX0" fmla="*/ 0 w 3944336"/>
                <a:gd name="connsiteY0" fmla="*/ 0 h 1061147"/>
                <a:gd name="connsiteX1" fmla="*/ 3944336 w 3944336"/>
                <a:gd name="connsiteY1" fmla="*/ 0 h 1061147"/>
                <a:gd name="connsiteX2" fmla="*/ 3944336 w 3944336"/>
                <a:gd name="connsiteY2" fmla="*/ 1061147 h 1061147"/>
                <a:gd name="connsiteX3" fmla="*/ 0 w 3944336"/>
                <a:gd name="connsiteY3" fmla="*/ 1061147 h 1061147"/>
                <a:gd name="connsiteX4" fmla="*/ 0 w 3944336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4336" h="1061147" fill="none" extrusionOk="0">
                  <a:moveTo>
                    <a:pt x="0" y="0"/>
                  </a:moveTo>
                  <a:cubicBezTo>
                    <a:pt x="1761920" y="34145"/>
                    <a:pt x="2955221" y="-125365"/>
                    <a:pt x="3944336" y="0"/>
                  </a:cubicBezTo>
                  <a:cubicBezTo>
                    <a:pt x="3866392" y="286554"/>
                    <a:pt x="3875864" y="863731"/>
                    <a:pt x="3944336" y="1061147"/>
                  </a:cubicBezTo>
                  <a:cubicBezTo>
                    <a:pt x="2672233" y="996681"/>
                    <a:pt x="606570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944336" h="1061147" stroke="0" extrusionOk="0">
                  <a:moveTo>
                    <a:pt x="0" y="0"/>
                  </a:moveTo>
                  <a:cubicBezTo>
                    <a:pt x="1587669" y="108135"/>
                    <a:pt x="2668353" y="-162209"/>
                    <a:pt x="3944336" y="0"/>
                  </a:cubicBezTo>
                  <a:cubicBezTo>
                    <a:pt x="3943127" y="266802"/>
                    <a:pt x="3852791" y="869087"/>
                    <a:pt x="3944336" y="1061147"/>
                  </a:cubicBezTo>
                  <a:cubicBezTo>
                    <a:pt x="2349985" y="896887"/>
                    <a:pt x="796128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7DCAEC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xmlns="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54BBE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18" name="Picture 17" descr="A picture containing graphics, graphic design, colorfulness, design&#10;&#10;Description automatically generated">
              <a:extLst>
                <a:ext uri="{FF2B5EF4-FFF2-40B4-BE49-F238E27FC236}">
                  <a16:creationId xmlns:a16="http://schemas.microsoft.com/office/drawing/2014/main" id="{F6CFE92E-0F7E-2C87-77AF-6B817056D4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56" t="554" r="77256" b="79182"/>
            <a:stretch/>
          </p:blipFill>
          <p:spPr>
            <a:xfrm>
              <a:off x="-94621" y="3720567"/>
              <a:ext cx="1170607" cy="1061147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57A3732-FEC5-93E9-F8E5-05EB6902D5D3}"/>
              </a:ext>
            </a:extLst>
          </p:cNvPr>
          <p:cNvGrpSpPr/>
          <p:nvPr/>
        </p:nvGrpSpPr>
        <p:grpSpPr>
          <a:xfrm>
            <a:off x="7704862" y="5196309"/>
            <a:ext cx="4062596" cy="1421247"/>
            <a:chOff x="7704862" y="5196309"/>
            <a:chExt cx="4062596" cy="142124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293278F-D03A-C161-4B1D-BD483EEBA8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6757" y="5556409"/>
              <a:ext cx="3810701" cy="1061147"/>
            </a:xfrm>
            <a:custGeom>
              <a:avLst/>
              <a:gdLst>
                <a:gd name="connsiteX0" fmla="*/ 0 w 3810701"/>
                <a:gd name="connsiteY0" fmla="*/ 0 h 1061147"/>
                <a:gd name="connsiteX1" fmla="*/ 3810701 w 3810701"/>
                <a:gd name="connsiteY1" fmla="*/ 0 h 1061147"/>
                <a:gd name="connsiteX2" fmla="*/ 3810701 w 3810701"/>
                <a:gd name="connsiteY2" fmla="*/ 1061147 h 1061147"/>
                <a:gd name="connsiteX3" fmla="*/ 0 w 3810701"/>
                <a:gd name="connsiteY3" fmla="*/ 1061147 h 1061147"/>
                <a:gd name="connsiteX4" fmla="*/ 0 w 3810701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701" h="1061147" fill="none" extrusionOk="0">
                  <a:moveTo>
                    <a:pt x="0" y="0"/>
                  </a:moveTo>
                  <a:cubicBezTo>
                    <a:pt x="1258587" y="34145"/>
                    <a:pt x="2536281" y="-125365"/>
                    <a:pt x="3810701" y="0"/>
                  </a:cubicBezTo>
                  <a:cubicBezTo>
                    <a:pt x="3732757" y="286554"/>
                    <a:pt x="3742229" y="863731"/>
                    <a:pt x="3810701" y="1061147"/>
                  </a:cubicBezTo>
                  <a:cubicBezTo>
                    <a:pt x="2879425" y="996681"/>
                    <a:pt x="1894023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810701" h="1061147" stroke="0" extrusionOk="0">
                  <a:moveTo>
                    <a:pt x="0" y="0"/>
                  </a:moveTo>
                  <a:cubicBezTo>
                    <a:pt x="750134" y="108135"/>
                    <a:pt x="3020743" y="-162209"/>
                    <a:pt x="3810701" y="0"/>
                  </a:cubicBezTo>
                  <a:cubicBezTo>
                    <a:pt x="3809492" y="266802"/>
                    <a:pt x="3719156" y="869087"/>
                    <a:pt x="3810701" y="1061147"/>
                  </a:cubicBezTo>
                  <a:cubicBezTo>
                    <a:pt x="2934724" y="896887"/>
                    <a:pt x="1816311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9AAD42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xmlns="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9AAD4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DB6DCC0-6123-D038-2DC9-D3C7260EC8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754" t="609" r="36152" b="79272"/>
            <a:stretch/>
          </p:blipFill>
          <p:spPr>
            <a:xfrm>
              <a:off x="7704862" y="5196309"/>
              <a:ext cx="905820" cy="1101454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1BCC062-7CFB-BBD4-9E75-9D3FD001CDAE}"/>
              </a:ext>
            </a:extLst>
          </p:cNvPr>
          <p:cNvGrpSpPr/>
          <p:nvPr/>
        </p:nvGrpSpPr>
        <p:grpSpPr>
          <a:xfrm>
            <a:off x="825" y="5337422"/>
            <a:ext cx="4100784" cy="1280134"/>
            <a:chOff x="825" y="5337422"/>
            <a:chExt cx="4100784" cy="1280134"/>
          </a:xfrm>
        </p:grpSpPr>
        <p:sp>
          <p:nvSpPr>
            <p:cNvPr id="11" name="Rectangle 3">
              <a:extLst>
                <a:ext uri="{FF2B5EF4-FFF2-40B4-BE49-F238E27FC236}">
                  <a16:creationId xmlns:a16="http://schemas.microsoft.com/office/drawing/2014/main" id="{8AAD9EEB-F209-0708-57BE-6B1F08F73F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908" y="5556409"/>
              <a:ext cx="3810701" cy="1061147"/>
            </a:xfrm>
            <a:custGeom>
              <a:avLst/>
              <a:gdLst>
                <a:gd name="connsiteX0" fmla="*/ 0 w 3810701"/>
                <a:gd name="connsiteY0" fmla="*/ 0 h 1061147"/>
                <a:gd name="connsiteX1" fmla="*/ 3810701 w 3810701"/>
                <a:gd name="connsiteY1" fmla="*/ 0 h 1061147"/>
                <a:gd name="connsiteX2" fmla="*/ 3810701 w 3810701"/>
                <a:gd name="connsiteY2" fmla="*/ 1061147 h 1061147"/>
                <a:gd name="connsiteX3" fmla="*/ 0 w 3810701"/>
                <a:gd name="connsiteY3" fmla="*/ 1061147 h 1061147"/>
                <a:gd name="connsiteX4" fmla="*/ 0 w 3810701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701" h="1061147" fill="none" extrusionOk="0">
                  <a:moveTo>
                    <a:pt x="0" y="0"/>
                  </a:moveTo>
                  <a:cubicBezTo>
                    <a:pt x="1258587" y="34145"/>
                    <a:pt x="2536281" y="-125365"/>
                    <a:pt x="3810701" y="0"/>
                  </a:cubicBezTo>
                  <a:cubicBezTo>
                    <a:pt x="3732757" y="286554"/>
                    <a:pt x="3742229" y="863731"/>
                    <a:pt x="3810701" y="1061147"/>
                  </a:cubicBezTo>
                  <a:cubicBezTo>
                    <a:pt x="2879425" y="996681"/>
                    <a:pt x="1894023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810701" h="1061147" stroke="0" extrusionOk="0">
                  <a:moveTo>
                    <a:pt x="0" y="0"/>
                  </a:moveTo>
                  <a:cubicBezTo>
                    <a:pt x="750134" y="108135"/>
                    <a:pt x="3020743" y="-162209"/>
                    <a:pt x="3810701" y="0"/>
                  </a:cubicBezTo>
                  <a:cubicBezTo>
                    <a:pt x="3809492" y="266802"/>
                    <a:pt x="3719156" y="869087"/>
                    <a:pt x="3810701" y="1061147"/>
                  </a:cubicBezTo>
                  <a:cubicBezTo>
                    <a:pt x="2934724" y="896887"/>
                    <a:pt x="1816311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FC7E17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xmlns="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C7E1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37BC307-2B95-B668-ABB3-78146C5AC7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71" t="754" r="63014" b="79128"/>
            <a:stretch/>
          </p:blipFill>
          <p:spPr>
            <a:xfrm>
              <a:off x="825" y="5337422"/>
              <a:ext cx="1038301" cy="1067968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46AC747-FE46-79DE-B7A1-C3FC57CBFC63}"/>
              </a:ext>
            </a:extLst>
          </p:cNvPr>
          <p:cNvGrpSpPr/>
          <p:nvPr/>
        </p:nvGrpSpPr>
        <p:grpSpPr>
          <a:xfrm>
            <a:off x="7441601" y="3641722"/>
            <a:ext cx="4325857" cy="1543808"/>
            <a:chOff x="7575236" y="3720567"/>
            <a:chExt cx="4325857" cy="1543808"/>
          </a:xfrm>
        </p:grpSpPr>
        <p:sp>
          <p:nvSpPr>
            <p:cNvPr id="16" name="Rectangle 3">
              <a:extLst>
                <a:ext uri="{FF2B5EF4-FFF2-40B4-BE49-F238E27FC236}">
                  <a16:creationId xmlns:a16="http://schemas.microsoft.com/office/drawing/2014/main" id="{C80DAFB0-7582-D229-FCBE-702119444D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6757" y="4203228"/>
              <a:ext cx="3944336" cy="1061147"/>
            </a:xfrm>
            <a:custGeom>
              <a:avLst/>
              <a:gdLst>
                <a:gd name="connsiteX0" fmla="*/ 0 w 3944336"/>
                <a:gd name="connsiteY0" fmla="*/ 0 h 1061147"/>
                <a:gd name="connsiteX1" fmla="*/ 3944336 w 3944336"/>
                <a:gd name="connsiteY1" fmla="*/ 0 h 1061147"/>
                <a:gd name="connsiteX2" fmla="*/ 3944336 w 3944336"/>
                <a:gd name="connsiteY2" fmla="*/ 1061147 h 1061147"/>
                <a:gd name="connsiteX3" fmla="*/ 0 w 3944336"/>
                <a:gd name="connsiteY3" fmla="*/ 1061147 h 1061147"/>
                <a:gd name="connsiteX4" fmla="*/ 0 w 3944336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4336" h="1061147" fill="none" extrusionOk="0">
                  <a:moveTo>
                    <a:pt x="0" y="0"/>
                  </a:moveTo>
                  <a:cubicBezTo>
                    <a:pt x="1761920" y="34145"/>
                    <a:pt x="2955221" y="-125365"/>
                    <a:pt x="3944336" y="0"/>
                  </a:cubicBezTo>
                  <a:cubicBezTo>
                    <a:pt x="3866392" y="286554"/>
                    <a:pt x="3875864" y="863731"/>
                    <a:pt x="3944336" y="1061147"/>
                  </a:cubicBezTo>
                  <a:cubicBezTo>
                    <a:pt x="2672233" y="996681"/>
                    <a:pt x="606570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944336" h="1061147" stroke="0" extrusionOk="0">
                  <a:moveTo>
                    <a:pt x="0" y="0"/>
                  </a:moveTo>
                  <a:cubicBezTo>
                    <a:pt x="1587669" y="108135"/>
                    <a:pt x="2668353" y="-162209"/>
                    <a:pt x="3944336" y="0"/>
                  </a:cubicBezTo>
                  <a:cubicBezTo>
                    <a:pt x="3943127" y="266802"/>
                    <a:pt x="3852791" y="869087"/>
                    <a:pt x="3944336" y="1061147"/>
                  </a:cubicBezTo>
                  <a:cubicBezTo>
                    <a:pt x="2349985" y="896887"/>
                    <a:pt x="796128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AD69AD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xmlns="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AD69A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DF9D80A-88A4-5ADE-D2A2-DAEB2CF30A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08" t="719" r="50263" b="79856"/>
            <a:stretch/>
          </p:blipFill>
          <p:spPr>
            <a:xfrm>
              <a:off x="7575236" y="3720567"/>
              <a:ext cx="1030312" cy="1174206"/>
            </a:xfrm>
            <a:prstGeom prst="rect">
              <a:avLst/>
            </a:prstGeom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AF140FAB-E5D4-6533-9BB1-826AFE09CC7F}"/>
              </a:ext>
            </a:extLst>
          </p:cNvPr>
          <p:cNvSpPr txBox="1"/>
          <p:nvPr/>
        </p:nvSpPr>
        <p:spPr>
          <a:xfrm>
            <a:off x="1793139" y="119743"/>
            <a:ext cx="80800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khỉ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baseline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lang="en-US" sz="4800" b="1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baseline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…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3BA7FA1-C785-8EB6-50C8-F4CD02A1B07F}"/>
              </a:ext>
            </a:extLst>
          </p:cNvPr>
          <p:cNvSpPr txBox="1"/>
          <p:nvPr/>
        </p:nvSpPr>
        <p:spPr>
          <a:xfrm>
            <a:off x="1688117" y="5608660"/>
            <a:ext cx="21525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DC3B31E-9598-1BB0-8913-FB0ED5A77CA2}"/>
              </a:ext>
            </a:extLst>
          </p:cNvPr>
          <p:cNvSpPr txBox="1"/>
          <p:nvPr/>
        </p:nvSpPr>
        <p:spPr>
          <a:xfrm>
            <a:off x="1266811" y="4469782"/>
            <a:ext cx="29442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Chú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khỉ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789E622-BBC0-42F3-29E4-D989CC4D0AD3}"/>
              </a:ext>
            </a:extLst>
          </p:cNvPr>
          <p:cNvSpPr txBox="1"/>
          <p:nvPr/>
        </p:nvSpPr>
        <p:spPr>
          <a:xfrm>
            <a:off x="9025260" y="4210019"/>
            <a:ext cx="18872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ầu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67A44EA-A65C-FF84-4827-DB7C81FAB48E}"/>
              </a:ext>
            </a:extLst>
          </p:cNvPr>
          <p:cNvSpPr txBox="1"/>
          <p:nvPr/>
        </p:nvSpPr>
        <p:spPr>
          <a:xfrm>
            <a:off x="8873564" y="5614183"/>
            <a:ext cx="29356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Cả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A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4" name="Picture 33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5ABAA703-71E8-4719-9EB2-A8F252CD951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3934"/>
          <a:stretch/>
        </p:blipFill>
        <p:spPr>
          <a:xfrm>
            <a:off x="4539256" y="2449073"/>
            <a:ext cx="3494061" cy="1958984"/>
          </a:xfrm>
          <a:prstGeom prst="rect">
            <a:avLst/>
          </a:prstGeom>
        </p:spPr>
      </p:pic>
      <p:pic>
        <p:nvPicPr>
          <p:cNvPr id="35" name="Picture 4">
            <a:extLst>
              <a:ext uri="{FF2B5EF4-FFF2-40B4-BE49-F238E27FC236}">
                <a16:creationId xmlns:a16="http://schemas.microsoft.com/office/drawing/2014/main" id="{5671493B-7561-61E9-455E-B2018087F1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498124" y="2866465"/>
            <a:ext cx="3415498" cy="2265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2CA65F03-B06E-4256-6747-3DC1F0B94C0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652" y="946017"/>
            <a:ext cx="3494061" cy="3494061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40" name="Picture 39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049CB20A-5C3E-CF0C-515E-41CF319953E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651" y="965994"/>
            <a:ext cx="3494061" cy="3494061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85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6" presetClass="exit" presetSubtype="3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6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5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4.16667E-6 -1.85185E-6 L -0.38607 -0.15463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10" y="-7731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2" presetClass="exit" presetSubtype="4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5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0" presetID="42" presetClass="path" presetSubtype="0" accel="50000" decel="5000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38855 -0.14815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27" y="-7407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2" presetClass="exit" presetSubtype="4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1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9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9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8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39623 -0.1375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18" y="-6875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2" presetClass="exit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1" presetClass="entr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8" presetID="1" presetClass="entr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42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2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42" presetClass="path" presetSubtype="0" accel="50000" decel="5000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2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8198 -0.00278 " pathEditMode="relative" rAng="0" ptsTypes="AA">
                                      <p:cBhvr>
                                        <p:cTn id="143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990" y="-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4" presetID="32" presetClass="emph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Rot by="120000">
                                      <p:cBhvr>
                                        <p:cTn id="145" dur="3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6" dur="660" fill="hold">
                                          <p:stCondLst>
                                            <p:cond delay="66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7" dur="660" fill="hold">
                                          <p:stCondLst>
                                            <p:cond delay="132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8" dur="660" fill="hold">
                                          <p:stCondLst>
                                            <p:cond delay="198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9" dur="660" fill="hold">
                                          <p:stCondLst>
                                            <p:cond delay="264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5EE5B9B-BC91-2A98-7627-4B9FD78159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442371" cy="6736738"/>
          </a:xfrm>
          <a:prstGeom prst="rect">
            <a:avLst/>
          </a:prstGeom>
        </p:spPr>
      </p:pic>
      <p:pic>
        <p:nvPicPr>
          <p:cNvPr id="15" name="Picture 1450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2CA65F03-B06E-4256-6747-3DC1F0B94C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5259" y="1266475"/>
            <a:ext cx="3403656" cy="3403656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0976B12-E747-835C-B414-053B3BB866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3391" y="227250"/>
            <a:ext cx="7563032" cy="26917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179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7 L -0.81628 0.0259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820" y="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7577" y="-310798"/>
            <a:ext cx="1847821" cy="18478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9854C9-C213-A821-B73E-FEE332BA1B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827" t="12377" b="24295"/>
          <a:stretch/>
        </p:blipFill>
        <p:spPr>
          <a:xfrm>
            <a:off x="-562707" y="844953"/>
            <a:ext cx="12754707" cy="70822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06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1F9F8AED-1A4B-4652-B551-0D6FB001FB1D}"/>
              </a:ext>
            </a:extLst>
          </p:cNvPr>
          <p:cNvGrpSpPr/>
          <p:nvPr/>
        </p:nvGrpSpPr>
        <p:grpSpPr>
          <a:xfrm>
            <a:off x="-516156" y="-1336559"/>
            <a:ext cx="12558531" cy="7882360"/>
            <a:chOff x="834764" y="380993"/>
            <a:chExt cx="5959576" cy="4562367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396E39B-048B-4C78-8C8C-D2DB7EC89B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38" b="25158"/>
            <a:stretch/>
          </p:blipFill>
          <p:spPr>
            <a:xfrm>
              <a:off x="834764" y="380993"/>
              <a:ext cx="5959576" cy="4562367"/>
            </a:xfrm>
            <a:prstGeom prst="rect">
              <a:avLst/>
            </a:prstGeom>
          </p:spPr>
        </p:pic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ECA70577-3739-4E7C-AEF3-5E60B1305723}"/>
                </a:ext>
              </a:extLst>
            </p:cNvPr>
            <p:cNvSpPr/>
            <p:nvPr/>
          </p:nvSpPr>
          <p:spPr>
            <a:xfrm>
              <a:off x="1574157" y="2107258"/>
              <a:ext cx="4621620" cy="2463531"/>
            </a:xfrm>
            <a:prstGeom prst="roundRect">
              <a:avLst>
                <a:gd name="adj" fmla="val 1241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891" y="906224"/>
            <a:ext cx="6298982" cy="13898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5054" y="3818374"/>
            <a:ext cx="3746946" cy="317014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69719" y="2375068"/>
            <a:ext cx="898164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-     </a:t>
            </a:r>
            <a:r>
              <a:rPr lang="en-US" sz="3200" b="1" dirty="0" err="1"/>
              <a:t>Biết</a:t>
            </a:r>
            <a:r>
              <a:rPr lang="en-US" sz="3200" b="1" dirty="0"/>
              <a:t> </a:t>
            </a:r>
            <a:r>
              <a:rPr lang="en-US" sz="3200" b="1" dirty="0" err="1"/>
              <a:t>phân</a:t>
            </a:r>
            <a:r>
              <a:rPr lang="en-US" sz="3200" b="1" dirty="0"/>
              <a:t> </a:t>
            </a:r>
            <a:r>
              <a:rPr lang="en-US" sz="3200" b="1" dirty="0" err="1"/>
              <a:t>biệt</a:t>
            </a:r>
            <a:r>
              <a:rPr lang="en-US" sz="3200" b="1" dirty="0"/>
              <a:t> </a:t>
            </a:r>
            <a:r>
              <a:rPr lang="en-US" sz="3200" b="1" dirty="0" err="1"/>
              <a:t>danh</a:t>
            </a:r>
            <a:r>
              <a:rPr lang="en-US" sz="3200" b="1" dirty="0"/>
              <a:t> </a:t>
            </a:r>
            <a:r>
              <a:rPr lang="en-US" sz="3200" b="1" dirty="0" err="1"/>
              <a:t>từ</a:t>
            </a:r>
            <a:r>
              <a:rPr lang="en-US" sz="3200" b="1" dirty="0"/>
              <a:t> </a:t>
            </a:r>
            <a:r>
              <a:rPr lang="en-US" sz="3200" b="1" dirty="0" err="1"/>
              <a:t>chung</a:t>
            </a:r>
            <a:r>
              <a:rPr lang="en-US" sz="3200" b="1" dirty="0"/>
              <a:t>, </a:t>
            </a:r>
            <a:r>
              <a:rPr lang="en-US" sz="3200" b="1" dirty="0" err="1"/>
              <a:t>danh</a:t>
            </a:r>
            <a:r>
              <a:rPr lang="en-US" sz="3200" b="1" dirty="0"/>
              <a:t> </a:t>
            </a:r>
            <a:r>
              <a:rPr lang="en-US" sz="3200" b="1" dirty="0" err="1"/>
              <a:t>từ</a:t>
            </a:r>
            <a:r>
              <a:rPr lang="en-US" sz="3200" b="1" dirty="0"/>
              <a:t> </a:t>
            </a:r>
            <a:r>
              <a:rPr lang="en-US" sz="3200" b="1" dirty="0" err="1"/>
              <a:t>riêng</a:t>
            </a:r>
            <a:r>
              <a:rPr lang="en-US" sz="3200" b="1" dirty="0"/>
              <a:t>; </a:t>
            </a:r>
            <a:r>
              <a:rPr lang="en-US" sz="3200" b="1" dirty="0" err="1"/>
              <a:t>cách</a:t>
            </a:r>
            <a:r>
              <a:rPr lang="en-US" sz="3200" b="1" dirty="0"/>
              <a:t> </a:t>
            </a:r>
            <a:r>
              <a:rPr lang="en-US" sz="3200" b="1" dirty="0" err="1"/>
              <a:t>viết</a:t>
            </a:r>
            <a:r>
              <a:rPr lang="en-US" sz="3200" b="1" dirty="0"/>
              <a:t> </a:t>
            </a:r>
            <a:r>
              <a:rPr lang="en-US" sz="3200" b="1" dirty="0" err="1"/>
              <a:t>danh</a:t>
            </a:r>
            <a:r>
              <a:rPr lang="en-US" sz="3200" b="1" dirty="0"/>
              <a:t> </a:t>
            </a:r>
            <a:r>
              <a:rPr lang="en-US" sz="3200" b="1" dirty="0" err="1"/>
              <a:t>từ</a:t>
            </a:r>
            <a:r>
              <a:rPr lang="en-US" sz="3200" b="1" dirty="0"/>
              <a:t> </a:t>
            </a:r>
            <a:r>
              <a:rPr lang="en-US" sz="3200" b="1" dirty="0" err="1" smtClean="0"/>
              <a:t>riêng</a:t>
            </a:r>
            <a:r>
              <a:rPr lang="en-US" sz="3200" b="1" dirty="0" smtClean="0"/>
              <a:t>.</a:t>
            </a:r>
            <a:endParaRPr lang="en-US" sz="3200" b="1" dirty="0"/>
          </a:p>
          <a:p>
            <a:r>
              <a:rPr lang="en-US" sz="3200" b="1" dirty="0"/>
              <a:t>-     </a:t>
            </a:r>
            <a:r>
              <a:rPr lang="en-US" sz="3200" b="1" dirty="0" err="1" smtClean="0"/>
              <a:t>Tìm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được</a:t>
            </a:r>
            <a:r>
              <a:rPr lang="en-US" sz="3200" b="1" dirty="0" smtClean="0"/>
              <a:t> </a:t>
            </a:r>
            <a:r>
              <a:rPr lang="en-US" sz="3200" b="1" dirty="0" err="1"/>
              <a:t>danh</a:t>
            </a:r>
            <a:r>
              <a:rPr lang="en-US" sz="3200" b="1" dirty="0"/>
              <a:t> </a:t>
            </a:r>
            <a:r>
              <a:rPr lang="en-US" sz="3200" b="1" dirty="0" err="1"/>
              <a:t>từ</a:t>
            </a:r>
            <a:r>
              <a:rPr lang="en-US" sz="3200" b="1" dirty="0"/>
              <a:t> </a:t>
            </a:r>
            <a:r>
              <a:rPr lang="en-US" sz="3200" b="1" dirty="0" err="1"/>
              <a:t>chung</a:t>
            </a:r>
            <a:r>
              <a:rPr lang="en-US" sz="3200" b="1" dirty="0"/>
              <a:t> </a:t>
            </a:r>
            <a:r>
              <a:rPr lang="en-US" sz="3200" b="1" dirty="0" err="1"/>
              <a:t>theo</a:t>
            </a:r>
            <a:r>
              <a:rPr lang="en-US" sz="3200" b="1" dirty="0"/>
              <a:t> </a:t>
            </a:r>
            <a:r>
              <a:rPr lang="en-US" sz="3200" b="1" dirty="0" err="1" smtClean="0"/>
              <a:t>nhóm</a:t>
            </a:r>
            <a:r>
              <a:rPr lang="en-US" sz="3200" b="1" dirty="0" smtClean="0"/>
              <a:t>.</a:t>
            </a:r>
            <a:endParaRPr lang="en-US" sz="3200" b="1" dirty="0"/>
          </a:p>
          <a:p>
            <a:endParaRPr lang="en-US" sz="3200" b="1" dirty="0"/>
          </a:p>
        </p:txBody>
      </p:sp>
      <p:sp>
        <p:nvSpPr>
          <p:cNvPr id="3" name="Rectangle 2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310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449</TotalTime>
  <Words>980</Words>
  <Application>Microsoft Office PowerPoint</Application>
  <PresentationFormat>Widescreen</PresentationFormat>
  <Paragraphs>150</Paragraphs>
  <Slides>26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42" baseType="lpstr">
      <vt:lpstr>#9Slide03 Bebas Neue Bold</vt:lpstr>
      <vt:lpstr>#9Slide07 HoneyCream</vt:lpstr>
      <vt:lpstr>Arial</vt:lpstr>
      <vt:lpstr>Calibri</vt:lpstr>
      <vt:lpstr>Calibri Light</vt:lpstr>
      <vt:lpstr>Cambria</vt:lpstr>
      <vt:lpstr>等线</vt:lpstr>
      <vt:lpstr>Roboto Bold</vt:lpstr>
      <vt:lpstr>Roboto Light</vt:lpstr>
      <vt:lpstr>SVN-Newton</vt:lpstr>
      <vt:lpstr>Times New Roman</vt:lpstr>
      <vt:lpstr>Wingdings</vt:lpstr>
      <vt:lpstr>思源黑体 CN Heavy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lastModifiedBy>ADMIN</cp:lastModifiedBy>
  <cp:revision>35</cp:revision>
  <dcterms:created xsi:type="dcterms:W3CDTF">2023-06-29T03:07:26Z</dcterms:created>
  <dcterms:modified xsi:type="dcterms:W3CDTF">2023-08-20T08:27:47Z</dcterms:modified>
  <cp:version>MNT37</cp:version>
</cp:coreProperties>
</file>